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</p:sldIdLst>
  <p:sldSz cx="9144000" cy="5143500" type="screen16x9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2F2F2"/>
    <a:srgbClr val="8EA7D8"/>
    <a:srgbClr val="6699FF"/>
    <a:srgbClr val="0070C0"/>
    <a:srgbClr val="6600CC"/>
    <a:srgbClr val="EAE4E4"/>
    <a:srgbClr val="E6DCDC"/>
    <a:srgbClr val="CDCDCD"/>
    <a:srgbClr val="EAE7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11" autoAdjust="0"/>
    <p:restoredTop sz="94660"/>
  </p:normalViewPr>
  <p:slideViewPr>
    <p:cSldViewPr>
      <p:cViewPr varScale="1">
        <p:scale>
          <a:sx n="115" d="100"/>
          <a:sy n="115" d="100"/>
        </p:scale>
        <p:origin x="696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E44FB-FFFF-4F09-91CE-F07B286E03A5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CBF095-1F4D-4760-BE19-47F2B4F206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8018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581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4236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8230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32979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94595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1542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2048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1944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23569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758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组合 63"/>
          <p:cNvGrpSpPr/>
          <p:nvPr/>
        </p:nvGrpSpPr>
        <p:grpSpPr>
          <a:xfrm>
            <a:off x="3832651" y="1100471"/>
            <a:ext cx="1296000" cy="1296000"/>
            <a:chOff x="3832651" y="1100471"/>
            <a:chExt cx="1296000" cy="1296000"/>
          </a:xfrm>
        </p:grpSpPr>
        <p:sp>
          <p:nvSpPr>
            <p:cNvPr id="5" name="椭圆 4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3868583" y="1563805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Gill Sans MT Condensed" panose="020B0506020104020203" pitchFamily="34" charset="0"/>
              </a:rPr>
              <a:t>HELLO!</a:t>
            </a:r>
            <a:endParaRPr lang="zh-CN" altLang="en-US" dirty="0">
              <a:latin typeface="Gill Sans MT Condensed" panose="020B0506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315" y="2900671"/>
            <a:ext cx="6048672" cy="707886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农村电商经验分享</a:t>
            </a:r>
            <a:r>
              <a:rPr lang="en-US" altLang="zh-CN" sz="4000" dirty="0" err="1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ppt</a:t>
            </a:r>
            <a:r>
              <a:rPr lang="zh-CN" altLang="en-US" sz="4000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模板</a:t>
            </a:r>
            <a:endParaRPr lang="zh-CN" altLang="en-US" sz="4000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40391" y="3714586"/>
            <a:ext cx="4680520" cy="369332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BUSSINESS PPT TEMPLATE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5812051" y="1494035"/>
            <a:ext cx="1656184" cy="508869"/>
            <a:chOff x="755576" y="627534"/>
            <a:chExt cx="1800200" cy="508869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755576" y="987574"/>
              <a:ext cx="504056" cy="0"/>
            </a:xfrm>
            <a:prstGeom prst="line">
              <a:avLst/>
            </a:prstGeom>
            <a:ln w="19050">
              <a:solidFill>
                <a:schemeClr val="bg1"/>
              </a:solidFill>
              <a:headEnd type="oval"/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1259632" y="843558"/>
              <a:ext cx="72008" cy="144016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1331640" y="843558"/>
              <a:ext cx="124675" cy="292845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1456315" y="627534"/>
              <a:ext cx="451389" cy="508869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1907704" y="627534"/>
              <a:ext cx="72008" cy="360040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1979712" y="987574"/>
              <a:ext cx="576064" cy="2406"/>
            </a:xfrm>
            <a:prstGeom prst="line">
              <a:avLst/>
            </a:prstGeom>
            <a:ln w="19050">
              <a:solidFill>
                <a:schemeClr val="bg1"/>
              </a:solidFill>
              <a:tailEnd type="oval"/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/>
          <p:nvPr/>
        </p:nvGrpSpPr>
        <p:grpSpPr>
          <a:xfrm>
            <a:off x="1475656" y="1494034"/>
            <a:ext cx="1656184" cy="508869"/>
            <a:chOff x="755576" y="627534"/>
            <a:chExt cx="1800200" cy="508869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755576" y="987574"/>
              <a:ext cx="504056" cy="0"/>
            </a:xfrm>
            <a:prstGeom prst="line">
              <a:avLst/>
            </a:prstGeom>
            <a:ln w="19050">
              <a:solidFill>
                <a:schemeClr val="bg1"/>
              </a:solidFill>
              <a:headEnd type="oval"/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V="1">
              <a:off x="1259632" y="843558"/>
              <a:ext cx="72008" cy="144016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1331640" y="843558"/>
              <a:ext cx="124675" cy="292845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V="1">
              <a:off x="1456315" y="627534"/>
              <a:ext cx="451389" cy="508869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1907704" y="627534"/>
              <a:ext cx="72008" cy="360040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V="1">
              <a:off x="1979712" y="987574"/>
              <a:ext cx="576064" cy="2406"/>
            </a:xfrm>
            <a:prstGeom prst="line">
              <a:avLst/>
            </a:prstGeom>
            <a:ln w="19050">
              <a:solidFill>
                <a:schemeClr val="bg1"/>
              </a:solidFill>
              <a:tailEnd type="oval"/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椭圆 47"/>
          <p:cNvSpPr/>
          <p:nvPr/>
        </p:nvSpPr>
        <p:spPr>
          <a:xfrm>
            <a:off x="4300631" y="4299942"/>
            <a:ext cx="360040" cy="36004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88900" dir="7200000" algn="ctr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6" name="直接连接符 55"/>
          <p:cNvCxnSpPr/>
          <p:nvPr/>
        </p:nvCxnSpPr>
        <p:spPr>
          <a:xfrm>
            <a:off x="4374805" y="4457341"/>
            <a:ext cx="99479" cy="9233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 flipV="1">
            <a:off x="4474284" y="4457341"/>
            <a:ext cx="112213" cy="9233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88910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491630"/>
            <a:ext cx="9144000" cy="2016444"/>
          </a:xfrm>
          <a:prstGeom prst="rect">
            <a:avLst/>
          </a:prstGeom>
          <a:solidFill>
            <a:srgbClr val="002060">
              <a:alpha val="3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503620" y="2040312"/>
            <a:ext cx="1143763" cy="114376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  <a:gs pos="0">
                <a:srgbClr val="CDCDCD"/>
              </a:gs>
            </a:gsLst>
            <a:lin ang="18900000" scaled="1"/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535331" y="2067804"/>
            <a:ext cx="1080340" cy="1080340"/>
          </a:xfrm>
          <a:prstGeom prst="ellipse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75000"/>
                </a:schemeClr>
              </a:gs>
            </a:gsLst>
            <a:lin ang="8400000" scaled="0"/>
            <a:tileRect/>
          </a:gradFill>
          <a:ln w="28575">
            <a:noFill/>
          </a:ln>
          <a:effectLst>
            <a:outerShdw blurRad="317500" dist="228600" dir="7200000" algn="ctr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463433" y="2319805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rPr>
              <a:t>ONE</a:t>
            </a:r>
            <a:endParaRPr lang="zh-CN" altLang="en-US" sz="3600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35696" y="1622689"/>
            <a:ext cx="3024336" cy="1754326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PLEASE ADD TEXT</a:t>
            </a:r>
            <a:endParaRPr lang="zh-CN" altLang="en-US" sz="5400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201683" y="1709223"/>
            <a:ext cx="663643" cy="648410"/>
            <a:chOff x="5465941" y="1779662"/>
            <a:chExt cx="883590" cy="863308"/>
          </a:xfrm>
        </p:grpSpPr>
        <p:grpSp>
          <p:nvGrpSpPr>
            <p:cNvPr id="11" name="组合 10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5606878" y="2548559"/>
            <a:ext cx="663643" cy="648410"/>
            <a:chOff x="5465941" y="1779662"/>
            <a:chExt cx="883590" cy="863308"/>
          </a:xfrm>
        </p:grpSpPr>
        <p:grpSp>
          <p:nvGrpSpPr>
            <p:cNvPr id="27" name="组合 26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36" name="椭圆 3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2" name="TextBox 41"/>
          <p:cNvSpPr txBox="1"/>
          <p:nvPr/>
        </p:nvSpPr>
        <p:spPr>
          <a:xfrm>
            <a:off x="6516216" y="2102063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jan Pro" pitchFamily="18" charset="0"/>
              </a:rPr>
              <a:t>ADD TEXT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jan Pro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516216" y="252221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jan Pro" pitchFamily="18" charset="0"/>
              </a:rPr>
              <a:t>ADD TEXT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jan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6342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259632" y="1231487"/>
            <a:ext cx="1005908" cy="1005908"/>
            <a:chOff x="3832651" y="1100471"/>
            <a:chExt cx="1296000" cy="1296000"/>
          </a:xfrm>
        </p:grpSpPr>
        <p:sp>
          <p:nvSpPr>
            <p:cNvPr id="4" name="椭圆 3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134044" y="1203598"/>
            <a:ext cx="1005908" cy="1005908"/>
            <a:chOff x="3832651" y="1100471"/>
            <a:chExt cx="1296000" cy="1296000"/>
          </a:xfrm>
        </p:grpSpPr>
        <p:sp>
          <p:nvSpPr>
            <p:cNvPr id="17" name="椭圆 16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006252" y="1203598"/>
            <a:ext cx="1005908" cy="1005908"/>
            <a:chOff x="3832651" y="1100471"/>
            <a:chExt cx="1296000" cy="1296000"/>
          </a:xfrm>
        </p:grpSpPr>
        <p:sp>
          <p:nvSpPr>
            <p:cNvPr id="20" name="椭圆 19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878460" y="1203598"/>
            <a:ext cx="1005908" cy="1005908"/>
            <a:chOff x="3832651" y="1100471"/>
            <a:chExt cx="1296000" cy="1296000"/>
          </a:xfrm>
        </p:grpSpPr>
        <p:sp>
          <p:nvSpPr>
            <p:cNvPr id="23" name="椭圆 22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72243" y="2551874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546656" y="2551874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418864" y="2551874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291072" y="2551874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95679" y="2984634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70093" y="2984634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442301" y="2984634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14509" y="2984634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85512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直接连接符 27"/>
          <p:cNvCxnSpPr/>
          <p:nvPr/>
        </p:nvCxnSpPr>
        <p:spPr>
          <a:xfrm>
            <a:off x="3015713" y="1570399"/>
            <a:ext cx="4655070" cy="0"/>
          </a:xfrm>
          <a:prstGeom prst="line">
            <a:avLst/>
          </a:prstGeom>
          <a:ln>
            <a:solidFill>
              <a:srgbClr val="F2F2F2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2975182" y="3501093"/>
            <a:ext cx="4655070" cy="0"/>
          </a:xfrm>
          <a:prstGeom prst="line">
            <a:avLst/>
          </a:prstGeom>
          <a:ln>
            <a:solidFill>
              <a:srgbClr val="F2F2F2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弧形 24"/>
          <p:cNvSpPr/>
          <p:nvPr/>
        </p:nvSpPr>
        <p:spPr>
          <a:xfrm rot="16200000">
            <a:off x="2631165" y="918947"/>
            <a:ext cx="1361390" cy="2664296"/>
          </a:xfrm>
          <a:prstGeom prst="arc">
            <a:avLst>
              <a:gd name="adj1" fmla="val 16277218"/>
              <a:gd name="adj2" fmla="val 20074927"/>
            </a:avLst>
          </a:prstGeom>
          <a:ln>
            <a:solidFill>
              <a:srgbClr val="F2F2F2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827584" y="1851670"/>
            <a:ext cx="1260068" cy="1260068"/>
            <a:chOff x="3832651" y="1100471"/>
            <a:chExt cx="1296000" cy="1296000"/>
          </a:xfrm>
        </p:grpSpPr>
        <p:sp>
          <p:nvSpPr>
            <p:cNvPr id="4" name="椭圆 3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042892" y="1095334"/>
            <a:ext cx="1005908" cy="1005908"/>
            <a:chOff x="3832651" y="1100471"/>
            <a:chExt cx="1296000" cy="1296000"/>
          </a:xfrm>
        </p:grpSpPr>
        <p:sp>
          <p:nvSpPr>
            <p:cNvPr id="8" name="椭圆 7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485175" y="1067445"/>
            <a:ext cx="1005908" cy="1005908"/>
            <a:chOff x="3832651" y="1100471"/>
            <a:chExt cx="1296000" cy="1296000"/>
          </a:xfrm>
        </p:grpSpPr>
        <p:sp>
          <p:nvSpPr>
            <p:cNvPr id="11" name="椭圆 10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649663" y="1220341"/>
            <a:ext cx="700115" cy="700115"/>
            <a:chOff x="3832651" y="1100471"/>
            <a:chExt cx="1296000" cy="1296000"/>
          </a:xfrm>
        </p:grpSpPr>
        <p:sp>
          <p:nvSpPr>
            <p:cNvPr id="14" name="椭圆 13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015713" y="2998139"/>
            <a:ext cx="1005908" cy="1005908"/>
            <a:chOff x="3832651" y="1100471"/>
            <a:chExt cx="1296000" cy="1296000"/>
          </a:xfrm>
        </p:grpSpPr>
        <p:sp>
          <p:nvSpPr>
            <p:cNvPr id="17" name="椭圆 16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457286" y="2998139"/>
            <a:ext cx="1005908" cy="1005908"/>
            <a:chOff x="3832651" y="1100471"/>
            <a:chExt cx="1296000" cy="1296000"/>
          </a:xfrm>
        </p:grpSpPr>
        <p:sp>
          <p:nvSpPr>
            <p:cNvPr id="20" name="椭圆 19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630252" y="3151035"/>
            <a:ext cx="700115" cy="700115"/>
            <a:chOff x="3832651" y="1100471"/>
            <a:chExt cx="1296000" cy="1296000"/>
          </a:xfrm>
        </p:grpSpPr>
        <p:sp>
          <p:nvSpPr>
            <p:cNvPr id="23" name="椭圆 22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弧形 25"/>
          <p:cNvSpPr/>
          <p:nvPr/>
        </p:nvSpPr>
        <p:spPr>
          <a:xfrm rot="5400000" flipV="1">
            <a:off x="2631165" y="1488249"/>
            <a:ext cx="1361390" cy="2664296"/>
          </a:xfrm>
          <a:prstGeom prst="arc">
            <a:avLst>
              <a:gd name="adj1" fmla="val 16277218"/>
              <a:gd name="adj2" fmla="val 20074927"/>
            </a:avLst>
          </a:prstGeom>
          <a:ln>
            <a:solidFill>
              <a:srgbClr val="F2F2F2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367276" y="851009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67276" y="4004047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02223" y="2189316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990452" y="1278011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990452" y="3208704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457286" y="1278011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432735" y="3208705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444326" y="1283659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A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444326" y="3208703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B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0541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等腰三角形 31"/>
          <p:cNvSpPr/>
          <p:nvPr/>
        </p:nvSpPr>
        <p:spPr>
          <a:xfrm rot="13680284" flipH="1" flipV="1">
            <a:off x="2184622" y="1081037"/>
            <a:ext cx="94633" cy="1260347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7919716" flipH="1">
            <a:off x="2228576" y="2781344"/>
            <a:ext cx="113262" cy="1260347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5400000">
            <a:off x="2613598" y="1908530"/>
            <a:ext cx="86676" cy="1354448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827728" y="1966422"/>
            <a:ext cx="1296000" cy="1296000"/>
            <a:chOff x="3832651" y="1100471"/>
            <a:chExt cx="1296000" cy="1296000"/>
          </a:xfrm>
        </p:grpSpPr>
        <p:sp>
          <p:nvSpPr>
            <p:cNvPr id="4" name="椭圆 3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125670" y="2264364"/>
            <a:ext cx="700115" cy="700115"/>
            <a:chOff x="3832651" y="1100471"/>
            <a:chExt cx="1296000" cy="1296000"/>
          </a:xfrm>
        </p:grpSpPr>
        <p:sp>
          <p:nvSpPr>
            <p:cNvPr id="8" name="椭圆 7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920333" y="2383587"/>
            <a:ext cx="1110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 rot="-1800000">
            <a:off x="3265169" y="2264361"/>
            <a:ext cx="700115" cy="700115"/>
            <a:chOff x="3832651" y="1100471"/>
            <a:chExt cx="1296000" cy="1296000"/>
          </a:xfrm>
        </p:grpSpPr>
        <p:sp>
          <p:nvSpPr>
            <p:cNvPr id="12" name="椭圆 11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059832" y="2383586"/>
            <a:ext cx="1110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617097" y="843558"/>
            <a:ext cx="700115" cy="700115"/>
            <a:chOff x="3832651" y="1100471"/>
            <a:chExt cx="1296000" cy="1296000"/>
          </a:xfrm>
        </p:grpSpPr>
        <p:sp>
          <p:nvSpPr>
            <p:cNvPr id="19" name="椭圆 18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2411760" y="962783"/>
            <a:ext cx="1110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2627784" y="3671835"/>
            <a:ext cx="700115" cy="700115"/>
            <a:chOff x="3832651" y="1100471"/>
            <a:chExt cx="1296000" cy="1296000"/>
          </a:xfrm>
        </p:grpSpPr>
        <p:sp>
          <p:nvSpPr>
            <p:cNvPr id="24" name="椭圆 23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2411760" y="3791060"/>
            <a:ext cx="1110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5047362" y="550758"/>
            <a:ext cx="955108" cy="933185"/>
            <a:chOff x="5465941" y="1779662"/>
            <a:chExt cx="883590" cy="863308"/>
          </a:xfrm>
        </p:grpSpPr>
        <p:grpSp>
          <p:nvGrpSpPr>
            <p:cNvPr id="34" name="组合 33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43" name="椭圆 42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41" name="椭圆 40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5041522" y="3555299"/>
            <a:ext cx="955108" cy="933185"/>
            <a:chOff x="5465941" y="1779662"/>
            <a:chExt cx="883590" cy="863308"/>
          </a:xfrm>
        </p:grpSpPr>
        <p:grpSp>
          <p:nvGrpSpPr>
            <p:cNvPr id="66" name="组合 65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79" name="椭圆 78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椭圆 79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椭圆 77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75" name="椭圆 74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椭圆 75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73" name="椭圆 72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椭圆 73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71" name="椭圆 70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椭圆 71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81" name="组合 80"/>
          <p:cNvGrpSpPr/>
          <p:nvPr/>
        </p:nvGrpSpPr>
        <p:grpSpPr>
          <a:xfrm>
            <a:off x="7380312" y="2011883"/>
            <a:ext cx="955108" cy="933185"/>
            <a:chOff x="5465941" y="1779662"/>
            <a:chExt cx="883590" cy="863308"/>
          </a:xfrm>
        </p:grpSpPr>
        <p:grpSp>
          <p:nvGrpSpPr>
            <p:cNvPr id="82" name="组合 81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95" name="椭圆 94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椭圆 95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3" name="组合 82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93" name="椭圆 92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91" name="椭圆 90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椭圆 91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5" name="组合 84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椭圆 89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6" name="组合 85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87" name="椭圆 86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椭圆 87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7" name="TextBox 96"/>
          <p:cNvSpPr txBox="1"/>
          <p:nvPr/>
        </p:nvSpPr>
        <p:spPr>
          <a:xfrm>
            <a:off x="6299877" y="544757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6299877" y="977517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5041522" y="2105887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5041522" y="2538647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6299877" y="3559986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6299877" y="3992746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1770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5290153" y="1185632"/>
            <a:ext cx="2772236" cy="2772236"/>
            <a:chOff x="5290153" y="1341092"/>
            <a:chExt cx="2772236" cy="2772236"/>
          </a:xfrm>
        </p:grpSpPr>
        <p:grpSp>
          <p:nvGrpSpPr>
            <p:cNvPr id="4" name="组合 3"/>
            <p:cNvGrpSpPr/>
            <p:nvPr/>
          </p:nvGrpSpPr>
          <p:grpSpPr>
            <a:xfrm>
              <a:off x="5290153" y="1341092"/>
              <a:ext cx="1260068" cy="1260068"/>
              <a:chOff x="3832651" y="1100471"/>
              <a:chExt cx="1296000" cy="1296000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5290153" y="2853260"/>
              <a:ext cx="1260068" cy="1260068"/>
              <a:chOff x="3832651" y="1100471"/>
              <a:chExt cx="1296000" cy="1296000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6802321" y="1341092"/>
              <a:ext cx="1260068" cy="1260068"/>
              <a:chOff x="3832651" y="1100471"/>
              <a:chExt cx="1296000" cy="1296000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6802321" y="2853260"/>
              <a:ext cx="1260068" cy="1260068"/>
              <a:chOff x="3832651" y="1100471"/>
              <a:chExt cx="1296000" cy="1296000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6298265" y="1865113"/>
              <a:ext cx="700115" cy="700115"/>
              <a:chOff x="3832651" y="1100471"/>
              <a:chExt cx="1296000" cy="1296000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6874329" y="2417990"/>
              <a:ext cx="700115" cy="700115"/>
              <a:chOff x="3832651" y="1100471"/>
              <a:chExt cx="1296000" cy="1296000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6298265" y="2997276"/>
              <a:ext cx="700115" cy="700115"/>
              <a:chOff x="3832651" y="1100471"/>
              <a:chExt cx="1296000" cy="1296000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5742166" y="2417990"/>
              <a:ext cx="700115" cy="700115"/>
              <a:chOff x="3832651" y="1100471"/>
              <a:chExt cx="1296000" cy="1296000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32" name="TextBox 31"/>
          <p:cNvSpPr txBox="1"/>
          <p:nvPr/>
        </p:nvSpPr>
        <p:spPr>
          <a:xfrm>
            <a:off x="5364793" y="3035446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364793" y="1523278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876961" y="3035446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876961" y="1523278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55670" y="1059582"/>
            <a:ext cx="3179677" cy="584775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55670" y="1824521"/>
            <a:ext cx="3860346" cy="954107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.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 PLEASE ADD THE 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TEXT.PLEASE 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ADD THE 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TEXT.</a:t>
            </a:r>
            <a:endParaRPr lang="zh-CN" altLang="en-US" sz="1400" dirty="0" smtClean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 PLEASE ADD THE TEXT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55670" y="3098162"/>
            <a:ext cx="3860346" cy="954107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.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 PLEASE ADD THE 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TEXT.PLEASE 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ADD THE 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TEXT.</a:t>
            </a:r>
            <a:endParaRPr lang="zh-CN" altLang="en-US" sz="1400" dirty="0" smtClean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 PLEASE ADD THE TEXT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5619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491630"/>
            <a:ext cx="9144000" cy="2016444"/>
          </a:xfrm>
          <a:prstGeom prst="rect">
            <a:avLst/>
          </a:prstGeom>
          <a:solidFill>
            <a:srgbClr val="002060">
              <a:alpha val="3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503620" y="2040312"/>
            <a:ext cx="1143763" cy="114376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  <a:gs pos="0">
                <a:srgbClr val="CDCDCD"/>
              </a:gs>
            </a:gsLst>
            <a:lin ang="18900000" scaled="1"/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535331" y="2067804"/>
            <a:ext cx="1080340" cy="1080340"/>
          </a:xfrm>
          <a:prstGeom prst="ellipse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75000"/>
                </a:schemeClr>
              </a:gs>
            </a:gsLst>
            <a:lin ang="8400000" scaled="0"/>
            <a:tileRect/>
          </a:gradFill>
          <a:ln w="28575">
            <a:noFill/>
          </a:ln>
          <a:effectLst>
            <a:outerShdw blurRad="317500" dist="228600" dir="7200000" algn="ctr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463433" y="2319805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rPr>
              <a:t>TWO</a:t>
            </a:r>
            <a:endParaRPr lang="zh-CN" altLang="en-US" sz="3600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35696" y="1622689"/>
            <a:ext cx="3024336" cy="1754326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PLEASE ADD TEXT</a:t>
            </a:r>
            <a:endParaRPr lang="zh-CN" altLang="en-US" sz="5400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201683" y="1709223"/>
            <a:ext cx="663643" cy="648410"/>
            <a:chOff x="5465941" y="1779662"/>
            <a:chExt cx="883590" cy="863308"/>
          </a:xfrm>
        </p:grpSpPr>
        <p:grpSp>
          <p:nvGrpSpPr>
            <p:cNvPr id="11" name="组合 10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5606878" y="2548559"/>
            <a:ext cx="663643" cy="648410"/>
            <a:chOff x="5465941" y="1779662"/>
            <a:chExt cx="883590" cy="863308"/>
          </a:xfrm>
        </p:grpSpPr>
        <p:grpSp>
          <p:nvGrpSpPr>
            <p:cNvPr id="27" name="组合 26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36" name="椭圆 3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2" name="TextBox 41"/>
          <p:cNvSpPr txBox="1"/>
          <p:nvPr/>
        </p:nvSpPr>
        <p:spPr>
          <a:xfrm>
            <a:off x="6516216" y="2102063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jan Pro" pitchFamily="18" charset="0"/>
              </a:rPr>
              <a:t>ADD TEXT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jan Pro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516216" y="252221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jan Pro" pitchFamily="18" charset="0"/>
              </a:rPr>
              <a:t>ADD TEXT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jan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1410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292080" y="1203598"/>
            <a:ext cx="2736304" cy="2736304"/>
            <a:chOff x="3832651" y="1100471"/>
            <a:chExt cx="1296000" cy="1296000"/>
          </a:xfrm>
        </p:grpSpPr>
        <p:sp>
          <p:nvSpPr>
            <p:cNvPr id="6" name="椭圆 5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580184" y="1703942"/>
            <a:ext cx="2160096" cy="2160096"/>
            <a:chOff x="3832651" y="1100471"/>
            <a:chExt cx="1296000" cy="1296000"/>
          </a:xfrm>
        </p:grpSpPr>
        <p:sp>
          <p:nvSpPr>
            <p:cNvPr id="9" name="椭圆 8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826153" y="2135990"/>
            <a:ext cx="1668158" cy="1668158"/>
            <a:chOff x="3832651" y="1100471"/>
            <a:chExt cx="1296000" cy="1296000"/>
          </a:xfrm>
        </p:grpSpPr>
        <p:sp>
          <p:nvSpPr>
            <p:cNvPr id="12" name="椭圆 11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5544275" y="2558745"/>
            <a:ext cx="2180683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TITTLE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836327" y="2972672"/>
            <a:ext cx="159657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Trajan Pro" pitchFamily="18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755576" y="561527"/>
            <a:ext cx="955108" cy="933185"/>
            <a:chOff x="5465941" y="1779662"/>
            <a:chExt cx="883590" cy="863308"/>
          </a:xfrm>
        </p:grpSpPr>
        <p:grpSp>
          <p:nvGrpSpPr>
            <p:cNvPr id="17" name="组合 16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30" name="椭圆 2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32" name="TextBox 31"/>
          <p:cNvSpPr txBox="1"/>
          <p:nvPr/>
        </p:nvSpPr>
        <p:spPr>
          <a:xfrm>
            <a:off x="2008091" y="555526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008091" y="988286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754843" y="2071134"/>
            <a:ext cx="955108" cy="933185"/>
            <a:chOff x="5465941" y="1779662"/>
            <a:chExt cx="883590" cy="863308"/>
          </a:xfrm>
        </p:grpSpPr>
        <p:grpSp>
          <p:nvGrpSpPr>
            <p:cNvPr id="35" name="组合 34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46" name="椭圆 4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0" name="TextBox 49"/>
          <p:cNvSpPr txBox="1"/>
          <p:nvPr/>
        </p:nvSpPr>
        <p:spPr>
          <a:xfrm>
            <a:off x="2007358" y="2065133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07358" y="2497893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764750" y="3503844"/>
            <a:ext cx="955108" cy="933185"/>
            <a:chOff x="5465941" y="1779662"/>
            <a:chExt cx="883590" cy="863308"/>
          </a:xfrm>
        </p:grpSpPr>
        <p:grpSp>
          <p:nvGrpSpPr>
            <p:cNvPr id="53" name="组合 52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66" name="椭圆 6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椭圆 6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64" name="椭圆 6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椭圆 6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6" name="组合 55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60" name="椭圆 5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椭圆 6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58" name="椭圆 5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68" name="TextBox 67"/>
          <p:cNvSpPr txBox="1"/>
          <p:nvPr/>
        </p:nvSpPr>
        <p:spPr>
          <a:xfrm>
            <a:off x="2017265" y="3497843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017265" y="3930603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5388858" y="1316047"/>
            <a:ext cx="517489" cy="517489"/>
            <a:chOff x="3832651" y="1100471"/>
            <a:chExt cx="1296000" cy="1296000"/>
          </a:xfrm>
        </p:grpSpPr>
        <p:sp>
          <p:nvSpPr>
            <p:cNvPr id="72" name="椭圆 71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椭圆 72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033335" y="2734104"/>
            <a:ext cx="517489" cy="517489"/>
            <a:chOff x="3832651" y="1100471"/>
            <a:chExt cx="1296000" cy="1296000"/>
          </a:xfrm>
        </p:grpSpPr>
        <p:sp>
          <p:nvSpPr>
            <p:cNvPr id="78" name="椭圆 77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421645" y="1257996"/>
            <a:ext cx="517489" cy="517489"/>
            <a:chOff x="3832651" y="1100471"/>
            <a:chExt cx="1296000" cy="1296000"/>
          </a:xfrm>
        </p:grpSpPr>
        <p:sp>
          <p:nvSpPr>
            <p:cNvPr id="81" name="椭圆 80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7904324" y="2711324"/>
            <a:ext cx="517489" cy="517489"/>
            <a:chOff x="3832651" y="1100471"/>
            <a:chExt cx="1296000" cy="1296000"/>
          </a:xfrm>
        </p:grpSpPr>
        <p:sp>
          <p:nvSpPr>
            <p:cNvPr id="84" name="椭圆 83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328609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259632" y="411510"/>
            <a:ext cx="955108" cy="933185"/>
            <a:chOff x="5465941" y="1779662"/>
            <a:chExt cx="883590" cy="863308"/>
          </a:xfrm>
        </p:grpSpPr>
        <p:grpSp>
          <p:nvGrpSpPr>
            <p:cNvPr id="5" name="组合 4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259632" y="2571750"/>
            <a:ext cx="955108" cy="933185"/>
            <a:chOff x="5465941" y="1779662"/>
            <a:chExt cx="883590" cy="863308"/>
          </a:xfrm>
        </p:grpSpPr>
        <p:grpSp>
          <p:nvGrpSpPr>
            <p:cNvPr id="21" name="组合 20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30" name="椭圆 2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6850306" y="411510"/>
            <a:ext cx="955108" cy="933185"/>
            <a:chOff x="5465941" y="1779662"/>
            <a:chExt cx="883590" cy="863308"/>
          </a:xfrm>
        </p:grpSpPr>
        <p:grpSp>
          <p:nvGrpSpPr>
            <p:cNvPr id="37" name="组合 36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46" name="椭圆 4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6850306" y="2571750"/>
            <a:ext cx="955108" cy="933185"/>
            <a:chOff x="5465941" y="1779662"/>
            <a:chExt cx="883590" cy="863308"/>
          </a:xfrm>
        </p:grpSpPr>
        <p:grpSp>
          <p:nvGrpSpPr>
            <p:cNvPr id="53" name="组合 52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66" name="椭圆 6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椭圆 6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64" name="椭圆 6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椭圆 6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6" name="组合 55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60" name="椭圆 5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椭圆 6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58" name="椭圆 5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3258000" y="1257750"/>
            <a:ext cx="2628000" cy="2628000"/>
            <a:chOff x="3254143" y="1269673"/>
            <a:chExt cx="2628000" cy="2628000"/>
          </a:xfrm>
        </p:grpSpPr>
        <p:sp>
          <p:nvSpPr>
            <p:cNvPr id="69" name="椭圆 68"/>
            <p:cNvSpPr/>
            <p:nvPr/>
          </p:nvSpPr>
          <p:spPr>
            <a:xfrm>
              <a:off x="3254143" y="1269673"/>
              <a:ext cx="2628000" cy="2628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275856" y="1290560"/>
              <a:ext cx="2584574" cy="2584574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2" name="等腰三角形 101"/>
          <p:cNvSpPr/>
          <p:nvPr/>
        </p:nvSpPr>
        <p:spPr>
          <a:xfrm rot="10800000" flipV="1">
            <a:off x="4528662" y="1502411"/>
            <a:ext cx="86676" cy="792222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等腰三角形 71"/>
          <p:cNvSpPr/>
          <p:nvPr/>
        </p:nvSpPr>
        <p:spPr>
          <a:xfrm rot="5400000">
            <a:off x="5212805" y="2151696"/>
            <a:ext cx="86676" cy="792222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等腰三角形 99"/>
          <p:cNvSpPr/>
          <p:nvPr/>
        </p:nvSpPr>
        <p:spPr>
          <a:xfrm rot="16200000" flipH="1">
            <a:off x="3844653" y="2151696"/>
            <a:ext cx="86676" cy="792222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等腰三角形 100"/>
          <p:cNvSpPr/>
          <p:nvPr/>
        </p:nvSpPr>
        <p:spPr>
          <a:xfrm rot="10800000">
            <a:off x="4528661" y="2864981"/>
            <a:ext cx="86676" cy="792222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等腰三角形 102"/>
          <p:cNvSpPr/>
          <p:nvPr/>
        </p:nvSpPr>
        <p:spPr>
          <a:xfrm rot="-2700000" flipV="1">
            <a:off x="4991800" y="2663967"/>
            <a:ext cx="86676" cy="792222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等腰三角形 105"/>
          <p:cNvSpPr/>
          <p:nvPr/>
        </p:nvSpPr>
        <p:spPr>
          <a:xfrm rot="18900000">
            <a:off x="4036480" y="1661341"/>
            <a:ext cx="86676" cy="792222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等腰三角形 104"/>
          <p:cNvSpPr/>
          <p:nvPr/>
        </p:nvSpPr>
        <p:spPr>
          <a:xfrm rot="2700000" flipH="1" flipV="1">
            <a:off x="4047311" y="2680274"/>
            <a:ext cx="86676" cy="792222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3" name="组合 72"/>
          <p:cNvGrpSpPr/>
          <p:nvPr/>
        </p:nvGrpSpPr>
        <p:grpSpPr>
          <a:xfrm>
            <a:off x="4221942" y="2220866"/>
            <a:ext cx="700115" cy="700115"/>
            <a:chOff x="3832651" y="1100471"/>
            <a:chExt cx="1296000" cy="1296000"/>
          </a:xfrm>
        </p:grpSpPr>
        <p:sp>
          <p:nvSpPr>
            <p:cNvPr id="74" name="椭圆 73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椭圆 74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3073671" y="2289810"/>
            <a:ext cx="562225" cy="562225"/>
            <a:chOff x="3832651" y="1100471"/>
            <a:chExt cx="1296000" cy="1296000"/>
          </a:xfrm>
        </p:grpSpPr>
        <p:sp>
          <p:nvSpPr>
            <p:cNvPr id="77" name="椭圆 76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5508104" y="2289810"/>
            <a:ext cx="562225" cy="562225"/>
            <a:chOff x="3832651" y="1100471"/>
            <a:chExt cx="1296000" cy="1296000"/>
          </a:xfrm>
        </p:grpSpPr>
        <p:sp>
          <p:nvSpPr>
            <p:cNvPr id="80" name="椭圆 79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4" name="等腰三角形 103"/>
          <p:cNvSpPr/>
          <p:nvPr/>
        </p:nvSpPr>
        <p:spPr>
          <a:xfrm rot="2700000">
            <a:off x="5078964" y="1661046"/>
            <a:ext cx="86676" cy="792222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/>
          <p:cNvGrpSpPr/>
          <p:nvPr/>
        </p:nvGrpSpPr>
        <p:grpSpPr>
          <a:xfrm>
            <a:off x="4290887" y="1073421"/>
            <a:ext cx="562225" cy="562225"/>
            <a:chOff x="3832651" y="1100471"/>
            <a:chExt cx="1296000" cy="1296000"/>
          </a:xfrm>
        </p:grpSpPr>
        <p:sp>
          <p:nvSpPr>
            <p:cNvPr id="83" name="椭圆 82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4290887" y="3498156"/>
            <a:ext cx="562225" cy="562225"/>
            <a:chOff x="3832651" y="1100471"/>
            <a:chExt cx="1296000" cy="1296000"/>
          </a:xfrm>
        </p:grpSpPr>
        <p:sp>
          <p:nvSpPr>
            <p:cNvPr id="86" name="椭圆 85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3395423" y="1412011"/>
            <a:ext cx="562225" cy="562225"/>
            <a:chOff x="3832651" y="1100471"/>
            <a:chExt cx="1296000" cy="1296000"/>
          </a:xfrm>
        </p:grpSpPr>
        <p:sp>
          <p:nvSpPr>
            <p:cNvPr id="89" name="椭圆 88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5242579" y="1412011"/>
            <a:ext cx="562225" cy="562225"/>
            <a:chOff x="3832651" y="1100471"/>
            <a:chExt cx="1296000" cy="1296000"/>
          </a:xfrm>
        </p:grpSpPr>
        <p:sp>
          <p:nvSpPr>
            <p:cNvPr id="92" name="椭圆 91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3395423" y="3160640"/>
            <a:ext cx="562225" cy="562225"/>
            <a:chOff x="3832651" y="1100471"/>
            <a:chExt cx="1296000" cy="1296000"/>
          </a:xfrm>
        </p:grpSpPr>
        <p:sp>
          <p:nvSpPr>
            <p:cNvPr id="95" name="椭圆 94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5226991" y="3153880"/>
            <a:ext cx="562225" cy="562225"/>
            <a:chOff x="3832651" y="1100471"/>
            <a:chExt cx="1296000" cy="1296000"/>
          </a:xfrm>
        </p:grpSpPr>
        <p:sp>
          <p:nvSpPr>
            <p:cNvPr id="98" name="椭圆 97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椭圆 98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7" name="TextBox 106"/>
          <p:cNvSpPr txBox="1"/>
          <p:nvPr/>
        </p:nvSpPr>
        <p:spPr>
          <a:xfrm>
            <a:off x="4016606" y="2340917"/>
            <a:ext cx="1110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3101172" y="1491630"/>
            <a:ext cx="1110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3101988" y="3265001"/>
            <a:ext cx="1110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799389" y="2387084"/>
            <a:ext cx="1110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4016606" y="1131590"/>
            <a:ext cx="1110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4968298" y="1484907"/>
            <a:ext cx="1110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5242579" y="2380008"/>
            <a:ext cx="1110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952710" y="3287872"/>
            <a:ext cx="1110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3995936" y="3594602"/>
            <a:ext cx="1110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636204" y="1444362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636204" y="1909388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636204" y="3607281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636204" y="4040041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6226878" y="1444362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6226878" y="1877122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6226878" y="3607281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6226878" y="4040041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7754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832651" y="1100471"/>
            <a:ext cx="1296000" cy="1296000"/>
            <a:chOff x="3832651" y="1100471"/>
            <a:chExt cx="1296000" cy="1296000"/>
          </a:xfrm>
        </p:grpSpPr>
        <p:sp>
          <p:nvSpPr>
            <p:cNvPr id="5" name="椭圆 4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3868583" y="1563805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Gill Sans MT Condensed" panose="020B0506020104020203" pitchFamily="34" charset="0"/>
              </a:rPr>
              <a:t>HELLO!</a:t>
            </a:r>
            <a:endParaRPr lang="zh-CN" altLang="en-US" dirty="0">
              <a:latin typeface="Gill Sans MT Condensed" panose="020B0506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56315" y="2900671"/>
            <a:ext cx="6048672" cy="707886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THANK YOU</a:t>
            </a:r>
            <a:r>
              <a:rPr lang="zh-CN" altLang="en-US" sz="4000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！</a:t>
            </a:r>
            <a:endParaRPr lang="zh-CN" altLang="en-US" sz="4000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0391" y="3714586"/>
            <a:ext cx="4680520" cy="369332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THAN’S THE END.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812051" y="1494035"/>
            <a:ext cx="1656184" cy="508869"/>
            <a:chOff x="755576" y="627534"/>
            <a:chExt cx="1800200" cy="508869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755576" y="987574"/>
              <a:ext cx="504056" cy="0"/>
            </a:xfrm>
            <a:prstGeom prst="line">
              <a:avLst/>
            </a:prstGeom>
            <a:ln w="19050">
              <a:solidFill>
                <a:schemeClr val="bg1"/>
              </a:solidFill>
              <a:headEnd type="oval"/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1259632" y="843558"/>
              <a:ext cx="72008" cy="144016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1331640" y="843558"/>
              <a:ext cx="124675" cy="292845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1456315" y="627534"/>
              <a:ext cx="451389" cy="508869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1907704" y="627534"/>
              <a:ext cx="72008" cy="360040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1979712" y="987574"/>
              <a:ext cx="576064" cy="2406"/>
            </a:xfrm>
            <a:prstGeom prst="line">
              <a:avLst/>
            </a:prstGeom>
            <a:ln w="19050">
              <a:solidFill>
                <a:schemeClr val="bg1"/>
              </a:solidFill>
              <a:tailEnd type="oval"/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1475656" y="1494034"/>
            <a:ext cx="1656184" cy="508869"/>
            <a:chOff x="755576" y="627534"/>
            <a:chExt cx="1800200" cy="508869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755576" y="987574"/>
              <a:ext cx="504056" cy="0"/>
            </a:xfrm>
            <a:prstGeom prst="line">
              <a:avLst/>
            </a:prstGeom>
            <a:ln w="19050">
              <a:solidFill>
                <a:schemeClr val="bg1"/>
              </a:solidFill>
              <a:headEnd type="oval"/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1259632" y="843558"/>
              <a:ext cx="72008" cy="144016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1331640" y="843558"/>
              <a:ext cx="124675" cy="292845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1456315" y="627534"/>
              <a:ext cx="451389" cy="508869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1907704" y="627534"/>
              <a:ext cx="72008" cy="360040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1979712" y="987574"/>
              <a:ext cx="576064" cy="2406"/>
            </a:xfrm>
            <a:prstGeom prst="line">
              <a:avLst/>
            </a:prstGeom>
            <a:ln w="19050">
              <a:solidFill>
                <a:schemeClr val="bg1"/>
              </a:solidFill>
              <a:tailEnd type="oval"/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椭圆 23"/>
          <p:cNvSpPr/>
          <p:nvPr/>
        </p:nvSpPr>
        <p:spPr>
          <a:xfrm>
            <a:off x="4300631" y="4299942"/>
            <a:ext cx="360040" cy="36004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88900" dir="7200000" algn="ctr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5" name="直接连接符 24"/>
          <p:cNvCxnSpPr/>
          <p:nvPr/>
        </p:nvCxnSpPr>
        <p:spPr>
          <a:xfrm>
            <a:off x="4374805" y="4457341"/>
            <a:ext cx="99479" cy="9233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V="1">
            <a:off x="4474284" y="4457341"/>
            <a:ext cx="112213" cy="9233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20774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微立体多边形背景PPT模板"/>
</p:tagLst>
</file>

<file path=ppt/theme/theme1.xml><?xml version="1.0" encoding="utf-8"?>
<a:theme xmlns:a="http://schemas.openxmlformats.org/drawingml/2006/main" name="low poly+半立体按钮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常用">
      <a:majorFont>
        <a:latin typeface="Candara"/>
        <a:ea typeface="微软雅黑"/>
        <a:cs typeface=""/>
      </a:majorFont>
      <a:minorFont>
        <a:latin typeface="Candara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low poly+半立体按钮</Template>
  <TotalTime>18</TotalTime>
  <Words>244</Words>
  <Application>Microsoft Office PowerPoint</Application>
  <PresentationFormat>全屏显示(16:9)</PresentationFormat>
  <Paragraphs>85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9" baseType="lpstr">
      <vt:lpstr>Trajan Pro</vt:lpstr>
      <vt:lpstr>宋体</vt:lpstr>
      <vt:lpstr>微软雅黑</vt:lpstr>
      <vt:lpstr>Arial</vt:lpstr>
      <vt:lpstr>Calibri</vt:lpstr>
      <vt:lpstr>Candara</vt:lpstr>
      <vt:lpstr>Gill Sans MT Condensed</vt:lpstr>
      <vt:lpstr>Impact</vt:lpstr>
      <vt:lpstr>low poly+半立体按钮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微立体多边形背景PPT模板</dc:title>
  <dc:creator>foonyih</dc:creator>
  <cp:lastModifiedBy>faith123</cp:lastModifiedBy>
  <cp:revision>7</cp:revision>
  <dcterms:created xsi:type="dcterms:W3CDTF">2014-12-12T09:15:50Z</dcterms:created>
  <dcterms:modified xsi:type="dcterms:W3CDTF">2019-11-11T05:49:48Z</dcterms:modified>
</cp:coreProperties>
</file>