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70" r:id="rId3"/>
    <p:sldId id="284" r:id="rId4"/>
    <p:sldId id="285" r:id="rId5"/>
    <p:sldId id="280" r:id="rId6"/>
    <p:sldId id="274" r:id="rId7"/>
    <p:sldId id="275" r:id="rId8"/>
    <p:sldId id="281" r:id="rId9"/>
    <p:sldId id="283" r:id="rId10"/>
    <p:sldId id="282" r:id="rId11"/>
    <p:sldId id="263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1E57"/>
    <a:srgbClr val="2D2A61"/>
    <a:srgbClr val="232059"/>
    <a:srgbClr val="1F1C46"/>
    <a:srgbClr val="201C46"/>
    <a:srgbClr val="221C46"/>
    <a:srgbClr val="483D99"/>
    <a:srgbClr val="201B30"/>
    <a:srgbClr val="7C838E"/>
    <a:srgbClr val="EEEE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8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0D4849-7D4A-48B8-AA7A-7F78003A537A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751C92-6391-4050-9397-27D28EF0972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74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72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34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069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56493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09228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5460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61836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0322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5534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7085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751C92-6391-4050-9397-27D28EF0972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499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5167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2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7945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2653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659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50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499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2106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7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1554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86907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F5A45-7F78-483A-856C-2256CF387E6F}" type="datetimeFigureOut">
              <a:rPr lang="zh-CN" altLang="en-US" smtClean="0"/>
              <a:t>2019/11/11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139C2-6989-4EBC-9E72-4B474CA7820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5672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875" b="21875"/>
          <a:stretch/>
        </p:blipFill>
        <p:spPr>
          <a:xfrm>
            <a:off x="-17671" y="-9940"/>
            <a:ext cx="12209671" cy="68679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" y="2137897"/>
            <a:ext cx="12209671" cy="1951618"/>
          </a:xfrm>
          <a:solidFill>
            <a:srgbClr val="1F1C46">
              <a:alpha val="50000"/>
            </a:srgbClr>
          </a:solidFill>
        </p:spPr>
        <p:txBody>
          <a:bodyPr anchor="ctr">
            <a:norm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项目沟通经验分享</a:t>
            </a:r>
            <a:r>
              <a:rPr lang="en-US" altLang="zh-CN" sz="5400" dirty="0" err="1">
                <a:solidFill>
                  <a:schemeClr val="bg1"/>
                </a:solidFill>
                <a:latin typeface="HelveticaNeueLT Pro 25 UltLt" panose="020B0303020202020204" pitchFamily="34" charset="0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模板</a:t>
            </a:r>
            <a:endParaRPr lang="zh-CN" altLang="en-US" sz="5400" dirty="0">
              <a:solidFill>
                <a:schemeClr val="bg1"/>
              </a:solidFill>
              <a:latin typeface="HelveticaNeueLT Pro 25 UltLt" panose="020B0303020202020204" pitchFamily="34" charset="0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0" y="4089514"/>
            <a:ext cx="12209672" cy="881731"/>
          </a:xfrm>
          <a:solidFill>
            <a:srgbClr val="1F1C46">
              <a:alpha val="20000"/>
            </a:srgbClr>
          </a:solidFill>
        </p:spPr>
        <p:txBody>
          <a:bodyPr anchor="ctr">
            <a:normAutofit/>
          </a:bodyPr>
          <a:lstStyle/>
          <a:p>
            <a:r>
              <a:rPr lang="en-US" altLang="zh-CN" sz="3200" dirty="0">
                <a:solidFill>
                  <a:schemeClr val="bg1"/>
                </a:solidFill>
                <a:latin typeface="HelveticaNeueLT Pro 25 UltLt" panose="020B0303020202020204" pitchFamily="34" charset="0"/>
              </a:rPr>
              <a:t>SUBTITLE HERE</a:t>
            </a:r>
          </a:p>
        </p:txBody>
      </p:sp>
    </p:spTree>
    <p:extLst>
      <p:ext uri="{BB962C8B-B14F-4D97-AF65-F5344CB8AC3E}">
        <p14:creationId xmlns:p14="http://schemas.microsoft.com/office/powerpoint/2010/main" val="305679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81300" y="2180254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65858" y="3415622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65858" y="4209512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29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888643" y="2382591"/>
            <a:ext cx="2955850" cy="3528812"/>
            <a:chOff x="2070353" y="2292439"/>
            <a:chExt cx="3400023" cy="3528812"/>
          </a:xfrm>
        </p:grpSpPr>
        <p:sp>
          <p:nvSpPr>
            <p:cNvPr id="3" name="文本框 37"/>
            <p:cNvSpPr txBox="1"/>
            <p:nvPr/>
          </p:nvSpPr>
          <p:spPr>
            <a:xfrm>
              <a:off x="2253092" y="3218708"/>
              <a:ext cx="321728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0" name="同侧圆角矩形 9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1</a:t>
              </a:r>
              <a:endParaRPr lang="en-US" altLang="zh-CN" sz="3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482130" y="2382591"/>
            <a:ext cx="2955850" cy="3528812"/>
            <a:chOff x="2070353" y="2292439"/>
            <a:chExt cx="3400023" cy="3528812"/>
          </a:xfrm>
        </p:grpSpPr>
        <p:sp>
          <p:nvSpPr>
            <p:cNvPr id="22" name="文本框 37"/>
            <p:cNvSpPr txBox="1"/>
            <p:nvPr/>
          </p:nvSpPr>
          <p:spPr>
            <a:xfrm>
              <a:off x="2253092" y="3218708"/>
              <a:ext cx="3217284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3" name="同侧圆角矩形 22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2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075616" y="2382591"/>
            <a:ext cx="2955850" cy="3528812"/>
            <a:chOff x="2070353" y="2292439"/>
            <a:chExt cx="3400023" cy="3528812"/>
          </a:xfrm>
        </p:grpSpPr>
        <p:sp>
          <p:nvSpPr>
            <p:cNvPr id="26" name="文本框 37"/>
            <p:cNvSpPr txBox="1"/>
            <p:nvPr/>
          </p:nvSpPr>
          <p:spPr>
            <a:xfrm>
              <a:off x="2253092" y="3218708"/>
              <a:ext cx="3204405" cy="24006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 algn="ctr">
                <a:lnSpc>
                  <a:spcPct val="150000"/>
                </a:lnSpc>
                <a:buFont typeface="Arial" panose="020B0604020202020204" pitchFamily="34" charset="0"/>
                <a:buChar char="•"/>
              </a:pPr>
              <a:r>
                <a:rPr lang="en-US" altLang="zh-CN" sz="2000" dirty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0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000" dirty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7" name="同侧圆角矩形 26"/>
            <p:cNvSpPr/>
            <p:nvPr/>
          </p:nvSpPr>
          <p:spPr>
            <a:xfrm rot="10800000">
              <a:off x="2070353" y="2292440"/>
              <a:ext cx="3387143" cy="3528811"/>
            </a:xfrm>
            <a:prstGeom prst="round2Same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2070353" y="2292439"/>
              <a:ext cx="3400023" cy="746975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b="1" dirty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</a:t>
              </a:r>
              <a:r>
                <a:rPr lang="en-US" altLang="zh-CN" sz="3200" b="1" dirty="0" smtClean="0">
                  <a:solidFill>
                    <a:schemeClr val="bg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3</a:t>
              </a:r>
              <a:endParaRPr lang="en-US" altLang="zh-CN" sz="3200" b="1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825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椭圆 25"/>
          <p:cNvSpPr/>
          <p:nvPr/>
        </p:nvSpPr>
        <p:spPr>
          <a:xfrm>
            <a:off x="7392474" y="2854824"/>
            <a:ext cx="2687378" cy="268737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 smtClean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sp>
        <p:nvSpPr>
          <p:cNvPr id="25" name="椭圆 24"/>
          <p:cNvSpPr/>
          <p:nvPr/>
        </p:nvSpPr>
        <p:spPr>
          <a:xfrm>
            <a:off x="1840258" y="2854824"/>
            <a:ext cx="2687378" cy="2687378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 smtClean="0">
                <a:solidFill>
                  <a:srgbClr val="1D1E57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000" dirty="0">
              <a:solidFill>
                <a:srgbClr val="1D1E57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211393" y="2449851"/>
            <a:ext cx="3497324" cy="3497324"/>
          </a:xfrm>
          <a:prstGeom prst="ellips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US" altLang="zh-CN" sz="2400" dirty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400" dirty="0" smtClean="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</a:t>
            </a:r>
            <a:endParaRPr lang="zh-CN" altLang="en-US" sz="2400" dirty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10881994" y="3960255"/>
            <a:ext cx="387674" cy="476516"/>
            <a:chOff x="10740981" y="3825026"/>
            <a:chExt cx="618186" cy="759854"/>
          </a:xfrm>
        </p:grpSpPr>
        <p:sp>
          <p:nvSpPr>
            <p:cNvPr id="13" name="燕尾形 12"/>
            <p:cNvSpPr/>
            <p:nvPr/>
          </p:nvSpPr>
          <p:spPr>
            <a:xfrm>
              <a:off x="10740981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>
              <a:off x="11037195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 rot="10800000">
            <a:off x="626003" y="3960255"/>
            <a:ext cx="387674" cy="476516"/>
            <a:chOff x="10740981" y="3825026"/>
            <a:chExt cx="618186" cy="759854"/>
          </a:xfrm>
        </p:grpSpPr>
        <p:sp>
          <p:nvSpPr>
            <p:cNvPr id="32" name="燕尾形 31"/>
            <p:cNvSpPr/>
            <p:nvPr/>
          </p:nvSpPr>
          <p:spPr>
            <a:xfrm>
              <a:off x="10740981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33" name="燕尾形 32"/>
            <p:cNvSpPr/>
            <p:nvPr/>
          </p:nvSpPr>
          <p:spPr>
            <a:xfrm>
              <a:off x="11037195" y="3825026"/>
              <a:ext cx="321972" cy="759854"/>
            </a:xfrm>
            <a:prstGeom prst="chevron">
              <a:avLst/>
            </a:prstGeom>
            <a:solidFill>
              <a:schemeClr val="tx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7316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181" y="2974144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55739" y="2180254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65858" y="4209512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71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圆角矩形 8"/>
          <p:cNvSpPr/>
          <p:nvPr/>
        </p:nvSpPr>
        <p:spPr>
          <a:xfrm>
            <a:off x="482600" y="812799"/>
            <a:ext cx="11226800" cy="4176407"/>
          </a:xfrm>
          <a:prstGeom prst="round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空心弧 9"/>
          <p:cNvSpPr/>
          <p:nvPr/>
        </p:nvSpPr>
        <p:spPr>
          <a:xfrm>
            <a:off x="5331544" y="1152693"/>
            <a:ext cx="1686712" cy="1686712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6" name="空心弧 5"/>
          <p:cNvSpPr/>
          <p:nvPr/>
        </p:nvSpPr>
        <p:spPr>
          <a:xfrm>
            <a:off x="1997276" y="1152693"/>
            <a:ext cx="1887743" cy="1887743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50%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2" name="空心弧 11"/>
          <p:cNvSpPr/>
          <p:nvPr/>
        </p:nvSpPr>
        <p:spPr>
          <a:xfrm>
            <a:off x="5331543" y="1152693"/>
            <a:ext cx="1686713" cy="1686713"/>
          </a:xfrm>
          <a:prstGeom prst="blockArc">
            <a:avLst>
              <a:gd name="adj1" fmla="val 13237644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25%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4" name="文本框 24"/>
          <p:cNvSpPr txBox="1"/>
          <p:nvPr/>
        </p:nvSpPr>
        <p:spPr>
          <a:xfrm>
            <a:off x="1791629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1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5" name="文本框 25"/>
          <p:cNvSpPr txBox="1"/>
          <p:nvPr/>
        </p:nvSpPr>
        <p:spPr>
          <a:xfrm>
            <a:off x="5025381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2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6" name="文本框 26"/>
          <p:cNvSpPr txBox="1"/>
          <p:nvPr/>
        </p:nvSpPr>
        <p:spPr>
          <a:xfrm>
            <a:off x="8158618" y="3260767"/>
            <a:ext cx="229903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3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</a:t>
            </a:r>
            <a:r>
              <a:rPr lang="en-US" altLang="zh-CN" sz="2000" dirty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here </a:t>
            </a:r>
            <a:endParaRPr lang="en-US" altLang="zh-CN" sz="2000" dirty="0" smtClean="0">
              <a:solidFill>
                <a:srgbClr val="3B3F6B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altLang="zh-CN" sz="2000" dirty="0" smtClean="0">
                <a:solidFill>
                  <a:srgbClr val="3B3F6B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17" name="空心弧 16"/>
          <p:cNvSpPr/>
          <p:nvPr/>
        </p:nvSpPr>
        <p:spPr>
          <a:xfrm>
            <a:off x="1997276" y="1152692"/>
            <a:ext cx="1887743" cy="1887743"/>
          </a:xfrm>
          <a:prstGeom prst="blockArc">
            <a:avLst>
              <a:gd name="adj1" fmla="val 19224686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1" name="空心弧 20"/>
          <p:cNvSpPr/>
          <p:nvPr/>
        </p:nvSpPr>
        <p:spPr>
          <a:xfrm>
            <a:off x="8464781" y="1149307"/>
            <a:ext cx="1686712" cy="1686712"/>
          </a:xfrm>
          <a:prstGeom prst="blockArc">
            <a:avLst>
              <a:gd name="adj1" fmla="val 8500221"/>
              <a:gd name="adj2" fmla="val 8480408"/>
              <a:gd name="adj3" fmla="val 3311"/>
            </a:avLst>
          </a:prstGeom>
          <a:solidFill>
            <a:srgbClr val="2521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4800" dirty="0" smtClean="0">
              <a:solidFill>
                <a:schemeClr val="tx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2" name="空心弧 21"/>
          <p:cNvSpPr/>
          <p:nvPr/>
        </p:nvSpPr>
        <p:spPr>
          <a:xfrm>
            <a:off x="8464780" y="1149307"/>
            <a:ext cx="1686713" cy="1686713"/>
          </a:xfrm>
          <a:prstGeom prst="blockArc">
            <a:avLst>
              <a:gd name="adj1" fmla="val 10989099"/>
              <a:gd name="adj2" fmla="val 8480408"/>
              <a:gd name="adj3" fmla="val 3311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252159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20%</a:t>
            </a:r>
            <a:endParaRPr lang="zh-CN" altLang="en-US" sz="4800" dirty="0" smtClean="0">
              <a:solidFill>
                <a:srgbClr val="252159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2285197" y="5410567"/>
            <a:ext cx="7779404" cy="9895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tx1"/>
                </a:solidFill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4000016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474843" y="823215"/>
            <a:ext cx="3997580" cy="3997580"/>
            <a:chOff x="1003859" y="1823147"/>
            <a:chExt cx="3997580" cy="3997580"/>
          </a:xfrm>
        </p:grpSpPr>
        <p:sp>
          <p:nvSpPr>
            <p:cNvPr id="3" name="泪滴形 2"/>
            <p:cNvSpPr/>
            <p:nvPr/>
          </p:nvSpPr>
          <p:spPr>
            <a:xfrm rot="18918721">
              <a:off x="1003859" y="1823147"/>
              <a:ext cx="3997580" cy="3997580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6" name="文本框 68"/>
            <p:cNvSpPr txBox="1"/>
            <p:nvPr/>
          </p:nvSpPr>
          <p:spPr>
            <a:xfrm>
              <a:off x="1526373" y="3055620"/>
              <a:ext cx="3406321" cy="20005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1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 Text 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here 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230813" y="1469119"/>
            <a:ext cx="2839392" cy="2839392"/>
            <a:chOff x="5434013" y="3209019"/>
            <a:chExt cx="2839392" cy="2839392"/>
          </a:xfrm>
        </p:grpSpPr>
        <p:sp>
          <p:nvSpPr>
            <p:cNvPr id="4" name="泪滴形 3"/>
            <p:cNvSpPr/>
            <p:nvPr/>
          </p:nvSpPr>
          <p:spPr>
            <a:xfrm rot="18918721">
              <a:off x="5434013" y="3209019"/>
              <a:ext cx="2839392" cy="2839392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7" name="文本框 71"/>
            <p:cNvSpPr txBox="1"/>
            <p:nvPr/>
          </p:nvSpPr>
          <p:spPr>
            <a:xfrm>
              <a:off x="5966489" y="3996726"/>
              <a:ext cx="225644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2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sp>
        <p:nvSpPr>
          <p:cNvPr id="9" name="文本框 73"/>
          <p:cNvSpPr txBox="1"/>
          <p:nvPr/>
        </p:nvSpPr>
        <p:spPr>
          <a:xfrm>
            <a:off x="4186540" y="2394242"/>
            <a:ext cx="12970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=</a:t>
            </a:r>
            <a:endParaRPr lang="en-US" altLang="zh-CN" sz="6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10" name="文本框 74"/>
          <p:cNvSpPr txBox="1"/>
          <p:nvPr/>
        </p:nvSpPr>
        <p:spPr>
          <a:xfrm>
            <a:off x="7840984" y="2394242"/>
            <a:ext cx="12970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+</a:t>
            </a:r>
            <a:endParaRPr lang="en-US" altLang="zh-CN" sz="6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901113" y="1469119"/>
            <a:ext cx="2839392" cy="2839392"/>
            <a:chOff x="5434013" y="3209019"/>
            <a:chExt cx="2839392" cy="2839392"/>
          </a:xfrm>
        </p:grpSpPr>
        <p:sp>
          <p:nvSpPr>
            <p:cNvPr id="15" name="泪滴形 14"/>
            <p:cNvSpPr/>
            <p:nvPr/>
          </p:nvSpPr>
          <p:spPr>
            <a:xfrm rot="18918721">
              <a:off x="5434013" y="3209019"/>
              <a:ext cx="2839392" cy="2839392"/>
            </a:xfrm>
            <a:prstGeom prst="teardrop">
              <a:avLst>
                <a:gd name="adj" fmla="val 37121"/>
              </a:avLst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54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  <p:sp>
          <p:nvSpPr>
            <p:cNvPr id="16" name="文本框 71"/>
            <p:cNvSpPr txBox="1"/>
            <p:nvPr/>
          </p:nvSpPr>
          <p:spPr>
            <a:xfrm>
              <a:off x="5966489" y="3996726"/>
              <a:ext cx="2256447" cy="16312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201B30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Subtitle 3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altLang="zh-CN" sz="2400" dirty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Text </a:t>
              </a:r>
              <a:r>
                <a:rPr lang="en-US" altLang="zh-CN" sz="2400" dirty="0" smtClean="0">
                  <a:solidFill>
                    <a:srgbClr val="2F2E62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Microsoft JhengHei UI Light" panose="020B0304030504040204" pitchFamily="34" charset="-122"/>
                </a:rPr>
                <a:t>here</a:t>
              </a:r>
              <a:endParaRPr lang="en-US" altLang="zh-CN" sz="2400" dirty="0">
                <a:solidFill>
                  <a:srgbClr val="2F2E62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endParaRPr>
            </a:p>
          </p:txBody>
        </p:sp>
      </p:grpSp>
      <p:sp>
        <p:nvSpPr>
          <p:cNvPr id="18" name="圆角矩形 17"/>
          <p:cNvSpPr/>
          <p:nvPr/>
        </p:nvSpPr>
        <p:spPr>
          <a:xfrm>
            <a:off x="2285197" y="5410567"/>
            <a:ext cx="7779404" cy="989563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solidFill>
                  <a:schemeClr val="tx1"/>
                </a:solidFill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136547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2771181" y="3765282"/>
            <a:ext cx="6629400" cy="123536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8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4800" dirty="0" smtClean="0">
              <a:solidFill>
                <a:srgbClr val="201B30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955739" y="2180254"/>
            <a:ext cx="4260284" cy="79389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55739" y="2974144"/>
            <a:ext cx="4240046" cy="791138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3200" dirty="0" smtClean="0">
                <a:solidFill>
                  <a:srgbClr val="ACACAC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YOUR TITLE HERE</a:t>
            </a:r>
            <a:endParaRPr lang="zh-CN" altLang="en-US" sz="3200" dirty="0" smtClean="0">
              <a:solidFill>
                <a:srgbClr val="ACACAC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34851" y="386698"/>
            <a:ext cx="3359421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latin typeface="HelveticaNeueLT Pro 25 UltLt" panose="020B0303020202020204" pitchFamily="34" charset="0"/>
              </a:rPr>
              <a:t>CONTENT</a:t>
            </a:r>
            <a:endParaRPr lang="zh-CN" altLang="en-US" sz="4800" dirty="0" smtClean="0">
              <a:latin typeface="HelveticaNeueLT Pro 25 UltLt" panose="020B03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056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4509221" y="2597678"/>
            <a:ext cx="0" cy="2817667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7723476" y="2597678"/>
            <a:ext cx="0" cy="2817667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31"/>
          <p:cNvSpPr txBox="1"/>
          <p:nvPr/>
        </p:nvSpPr>
        <p:spPr>
          <a:xfrm>
            <a:off x="2221440" y="2592483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6" name="文本框 32"/>
          <p:cNvSpPr txBox="1"/>
          <p:nvPr/>
        </p:nvSpPr>
        <p:spPr>
          <a:xfrm>
            <a:off x="5165950" y="2575350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7" name="文本框 33"/>
          <p:cNvSpPr txBox="1"/>
          <p:nvPr/>
        </p:nvSpPr>
        <p:spPr>
          <a:xfrm>
            <a:off x="8334829" y="2553755"/>
            <a:ext cx="216110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Subtitle 3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400" dirty="0" smtClean="0">
                <a:solidFill>
                  <a:srgbClr val="201B30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Text here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0" y="6375042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575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2070352" y="2648279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1</a:t>
            </a:r>
            <a:endParaRPr lang="zh-CN" altLang="en-US" sz="2800" dirty="0" smtClean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4" name="等腰三角形 3"/>
          <p:cNvSpPr/>
          <p:nvPr/>
        </p:nvSpPr>
        <p:spPr>
          <a:xfrm>
            <a:off x="6374001" y="2658785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</a:t>
            </a:r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5" name="等腰三角形 4"/>
          <p:cNvSpPr/>
          <p:nvPr/>
        </p:nvSpPr>
        <p:spPr>
          <a:xfrm rot="10800000">
            <a:off x="4239366" y="2648277"/>
            <a:ext cx="3441382" cy="2966708"/>
          </a:xfrm>
          <a:prstGeom prst="triangle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Add picture </a:t>
            </a:r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7" name="文本框 24"/>
          <p:cNvSpPr txBox="1"/>
          <p:nvPr/>
        </p:nvSpPr>
        <p:spPr>
          <a:xfrm>
            <a:off x="2817541" y="5650602"/>
            <a:ext cx="19470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1</a:t>
            </a:r>
          </a:p>
        </p:txBody>
      </p:sp>
      <p:sp>
        <p:nvSpPr>
          <p:cNvPr id="8" name="文本框 25"/>
          <p:cNvSpPr txBox="1"/>
          <p:nvPr/>
        </p:nvSpPr>
        <p:spPr>
          <a:xfrm>
            <a:off x="6981162" y="5650602"/>
            <a:ext cx="22270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3</a:t>
            </a:r>
          </a:p>
        </p:txBody>
      </p:sp>
      <p:sp>
        <p:nvSpPr>
          <p:cNvPr id="9" name="文本框 26"/>
          <p:cNvSpPr txBox="1"/>
          <p:nvPr/>
        </p:nvSpPr>
        <p:spPr>
          <a:xfrm>
            <a:off x="4653309" y="2012012"/>
            <a:ext cx="2613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Sample 2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2070353" y="522414"/>
            <a:ext cx="7779404" cy="989563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800" dirty="0">
                <a:latin typeface="HelveticaNeueLT Pro 25 UltLt" panose="020B0303020202020204" pitchFamily="34" charset="0"/>
              </a:rPr>
              <a:t>YOUR TITLE HERE</a:t>
            </a:r>
          </a:p>
        </p:txBody>
      </p:sp>
    </p:spTree>
    <p:extLst>
      <p:ext uri="{BB962C8B-B14F-4D97-AF65-F5344CB8AC3E}">
        <p14:creationId xmlns:p14="http://schemas.microsoft.com/office/powerpoint/2010/main" val="217882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/>
          </a:p>
        </p:txBody>
      </p:sp>
      <p:sp>
        <p:nvSpPr>
          <p:cNvPr id="25" name="三十二角星 24"/>
          <p:cNvSpPr/>
          <p:nvPr/>
        </p:nvSpPr>
        <p:spPr>
          <a:xfrm>
            <a:off x="2667000" y="0"/>
            <a:ext cx="6858000" cy="6858000"/>
          </a:xfrm>
          <a:prstGeom prst="star32">
            <a:avLst>
              <a:gd name="adj" fmla="val 126"/>
            </a:avLst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5400" dirty="0" smtClean="0"/>
          </a:p>
        </p:txBody>
      </p:sp>
      <p:sp>
        <p:nvSpPr>
          <p:cNvPr id="27" name="标题 26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CN" sz="66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THANKS</a:t>
            </a:r>
            <a:endParaRPr lang="zh-CN" altLang="en-US" sz="66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sp>
        <p:nvSpPr>
          <p:cNvPr id="28" name="副标题 2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Microsoft JhengHei UI Light" panose="020B0304030504040204" pitchFamily="34" charset="-122"/>
              </a:rPr>
              <a:t>G   O   O   D   B   Y   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  <a:cs typeface="Microsoft JhengHei UI Light" panose="020B0304030504040204" pitchFamily="34" charset="-12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>
            <a:off x="4059382" y="3429000"/>
            <a:ext cx="17318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6456217" y="3406053"/>
            <a:ext cx="173181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1268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超好看IOS苹果风格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alpha val="50000"/>
          </a:schemeClr>
        </a:solidFill>
        <a:ln>
          <a:noFill/>
        </a:ln>
      </a:spPr>
      <a:bodyPr rtlCol="0" anchor="ctr"/>
      <a:lstStyle>
        <a:defPPr algn="ctr">
          <a:defRPr sz="5400" dirty="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293</Words>
  <Application>Microsoft Office PowerPoint</Application>
  <PresentationFormat>宽屏</PresentationFormat>
  <Paragraphs>124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HelveticaNeueLT Pro 25 UltLt</vt:lpstr>
      <vt:lpstr>Microsoft JhengHei UI Light</vt:lpstr>
      <vt:lpstr>华文细黑</vt:lpstr>
      <vt:lpstr>宋体</vt:lpstr>
      <vt:lpstr>Arial</vt:lpstr>
      <vt:lpstr>Calibri</vt:lpstr>
      <vt:lpstr>Calibri Light</vt:lpstr>
      <vt:lpstr>Office 主题</vt:lpstr>
      <vt:lpstr>项目沟通经验分享ppt模板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THANKS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超好看IOS苹果风格PPT模板</dc:title>
  <dc:creator>Doi肥小</dc:creator>
  <cp:lastModifiedBy>faith123</cp:lastModifiedBy>
  <cp:revision>108</cp:revision>
  <dcterms:created xsi:type="dcterms:W3CDTF">2014-05-31T03:31:05Z</dcterms:created>
  <dcterms:modified xsi:type="dcterms:W3CDTF">2019-11-11T05:46:03Z</dcterms:modified>
</cp:coreProperties>
</file>