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5.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6.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8.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9.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10.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11.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12.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3.xml" ContentType="application/vnd.openxmlformats-officedocument.presentationml.tags+xml"/>
  <Override PartName="/ppt/notesSlides/notesSlide29.xml" ContentType="application/vnd.openxmlformats-officedocument.presentationml.notesSlide+xml"/>
  <Override PartName="/ppt/tags/tag1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tags/tag15.xml" ContentType="application/vnd.openxmlformats-officedocument.presentationml.tags+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8"/>
  </p:notesMasterIdLst>
  <p:handoutMasterIdLst>
    <p:handoutMasterId r:id="rId39"/>
  </p:handoutMasterIdLst>
  <p:sldIdLst>
    <p:sldId id="330" r:id="rId2"/>
    <p:sldId id="256" r:id="rId3"/>
    <p:sldId id="325" r:id="rId4"/>
    <p:sldId id="320" r:id="rId5"/>
    <p:sldId id="309" r:id="rId6"/>
    <p:sldId id="311" r:id="rId7"/>
    <p:sldId id="313" r:id="rId8"/>
    <p:sldId id="323" r:id="rId9"/>
    <p:sldId id="324" r:id="rId10"/>
    <p:sldId id="310" r:id="rId11"/>
    <p:sldId id="289" r:id="rId12"/>
    <p:sldId id="292" r:id="rId13"/>
    <p:sldId id="288" r:id="rId14"/>
    <p:sldId id="315" r:id="rId15"/>
    <p:sldId id="308" r:id="rId16"/>
    <p:sldId id="326" r:id="rId17"/>
    <p:sldId id="300" r:id="rId18"/>
    <p:sldId id="301" r:id="rId19"/>
    <p:sldId id="287" r:id="rId20"/>
    <p:sldId id="314" r:id="rId21"/>
    <p:sldId id="258" r:id="rId22"/>
    <p:sldId id="321" r:id="rId23"/>
    <p:sldId id="327" r:id="rId24"/>
    <p:sldId id="290" r:id="rId25"/>
    <p:sldId id="322" r:id="rId26"/>
    <p:sldId id="307" r:id="rId27"/>
    <p:sldId id="293" r:id="rId28"/>
    <p:sldId id="294" r:id="rId29"/>
    <p:sldId id="296" r:id="rId30"/>
    <p:sldId id="328" r:id="rId31"/>
    <p:sldId id="298" r:id="rId32"/>
    <p:sldId id="299" r:id="rId33"/>
    <p:sldId id="302" r:id="rId34"/>
    <p:sldId id="312" r:id="rId35"/>
    <p:sldId id="303" r:id="rId36"/>
    <p:sldId id="306" r:id="rId37"/>
  </p:sldIdLst>
  <p:sldSz cx="12198350" cy="6859588"/>
  <p:notesSz cx="6858000" cy="9144000"/>
  <p:custDataLst>
    <p:tags r:id="rId40"/>
  </p:custDataLst>
  <p:defaultText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000"/>
    <a:srgbClr val="669900"/>
    <a:srgbClr val="CC0066"/>
    <a:srgbClr val="FF0066"/>
    <a:srgbClr val="B01077"/>
    <a:srgbClr val="FFC400"/>
    <a:srgbClr val="005DA2"/>
    <a:srgbClr val="FFD347"/>
    <a:srgbClr val="FFC91D"/>
    <a:srgbClr val="0071C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666" y="84"/>
      </p:cViewPr>
      <p:guideLst>
        <p:guide orient="horz" pos="2160"/>
        <p:guide pos="3842"/>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2019/5/18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1392388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62AE03-6EE8-41FD-8A37-86C6BC5E264F}" type="datetimeFigureOut">
              <a:rPr lang="zh-CN" altLang="en-US" smtClean="0"/>
              <a:t>2019/5/18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E21FD59-C920-460C-B1C9-0346C59420B0}" type="slidenum">
              <a:rPr lang="zh-CN" altLang="en-US" smtClean="0"/>
              <a:t>‹#›</a:t>
            </a:fld>
            <a:endParaRPr lang="zh-CN" altLang="en-US"/>
          </a:p>
        </p:txBody>
      </p:sp>
    </p:spTree>
    <p:extLst>
      <p:ext uri="{BB962C8B-B14F-4D97-AF65-F5344CB8AC3E}">
        <p14:creationId xmlns:p14="http://schemas.microsoft.com/office/powerpoint/2010/main" val="2499025881"/>
      </p:ext>
    </p:extLst>
  </p:cSld>
  <p:clrMap bg1="lt1" tx1="dk1" bg2="lt2" tx2="dk2" accent1="accent1" accent2="accent2" accent3="accent3" accent4="accent4" accent5="accent5" accent6="accent6" hlink="hlink" folHlink="folHlink"/>
  <p:notesStyle>
    <a:lvl1pPr marL="0" algn="l" defTabSz="1219200" rtl="0" eaLnBrk="1" latinLnBrk="0" hangingPunct="1">
      <a:defRPr sz="1600" kern="1200">
        <a:solidFill>
          <a:schemeClr val="tx1"/>
        </a:solidFill>
        <a:latin typeface="+mn-lt"/>
        <a:ea typeface="+mn-ea"/>
        <a:cs typeface="+mn-cs"/>
      </a:defRPr>
    </a:lvl1pPr>
    <a:lvl2pPr marL="609600" algn="l" defTabSz="1219200" rtl="0" eaLnBrk="1" latinLnBrk="0" hangingPunct="1">
      <a:defRPr sz="1600" kern="1200">
        <a:solidFill>
          <a:schemeClr val="tx1"/>
        </a:solidFill>
        <a:latin typeface="+mn-lt"/>
        <a:ea typeface="+mn-ea"/>
        <a:cs typeface="+mn-cs"/>
      </a:defRPr>
    </a:lvl2pPr>
    <a:lvl3pPr marL="1219835" algn="l" defTabSz="1219200" rtl="0" eaLnBrk="1" latinLnBrk="0" hangingPunct="1">
      <a:defRPr sz="1600" kern="1200">
        <a:solidFill>
          <a:schemeClr val="tx1"/>
        </a:solidFill>
        <a:latin typeface="+mn-lt"/>
        <a:ea typeface="+mn-ea"/>
        <a:cs typeface="+mn-cs"/>
      </a:defRPr>
    </a:lvl3pPr>
    <a:lvl4pPr marL="1829435" algn="l" defTabSz="1219200" rtl="0" eaLnBrk="1" latinLnBrk="0" hangingPunct="1">
      <a:defRPr sz="1600" kern="1200">
        <a:solidFill>
          <a:schemeClr val="tx1"/>
        </a:solidFill>
        <a:latin typeface="+mn-lt"/>
        <a:ea typeface="+mn-ea"/>
        <a:cs typeface="+mn-cs"/>
      </a:defRPr>
    </a:lvl4pPr>
    <a:lvl5pPr marL="2439035" algn="l" defTabSz="1219200" rtl="0" eaLnBrk="1" latinLnBrk="0" hangingPunct="1">
      <a:defRPr sz="1600" kern="1200">
        <a:solidFill>
          <a:schemeClr val="tx1"/>
        </a:solidFill>
        <a:latin typeface="+mn-lt"/>
        <a:ea typeface="+mn-ea"/>
        <a:cs typeface="+mn-cs"/>
      </a:defRPr>
    </a:lvl5pPr>
    <a:lvl6pPr marL="3049270" algn="l" defTabSz="1219200" rtl="0" eaLnBrk="1" latinLnBrk="0" hangingPunct="1">
      <a:defRPr sz="1600" kern="1200">
        <a:solidFill>
          <a:schemeClr val="tx1"/>
        </a:solidFill>
        <a:latin typeface="+mn-lt"/>
        <a:ea typeface="+mn-ea"/>
        <a:cs typeface="+mn-cs"/>
      </a:defRPr>
    </a:lvl6pPr>
    <a:lvl7pPr marL="3658870" algn="l" defTabSz="1219200" rtl="0" eaLnBrk="1" latinLnBrk="0" hangingPunct="1">
      <a:defRPr sz="1600" kern="1200">
        <a:solidFill>
          <a:schemeClr val="tx1"/>
        </a:solidFill>
        <a:latin typeface="+mn-lt"/>
        <a:ea typeface="+mn-ea"/>
        <a:cs typeface="+mn-cs"/>
      </a:defRPr>
    </a:lvl7pPr>
    <a:lvl8pPr marL="4268470" algn="l" defTabSz="1219200" rtl="0" eaLnBrk="1" latinLnBrk="0" hangingPunct="1">
      <a:defRPr sz="1600" kern="1200">
        <a:solidFill>
          <a:schemeClr val="tx1"/>
        </a:solidFill>
        <a:latin typeface="+mn-lt"/>
        <a:ea typeface="+mn-ea"/>
        <a:cs typeface="+mn-cs"/>
      </a:defRPr>
    </a:lvl8pPr>
    <a:lvl9pPr marL="4878705" algn="l" defTabSz="1219200" rtl="0" eaLnBrk="1" latinLnBrk="0" hangingPunct="1">
      <a:defRPr sz="1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41E0E0E2-7263-44C4-AAA9-733DBA7BD205}" type="slidenum">
              <a:rPr lang="zh-CN" altLang="en-US" smtClean="0"/>
              <a:t>1</a:t>
            </a:fld>
            <a:endParaRPr lang="zh-CN" altLang="en-US"/>
          </a:p>
        </p:txBody>
      </p:sp>
    </p:spTree>
    <p:extLst>
      <p:ext uri="{BB962C8B-B14F-4D97-AF65-F5344CB8AC3E}">
        <p14:creationId xmlns:p14="http://schemas.microsoft.com/office/powerpoint/2010/main" val="3574118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a:t>
            </a:fld>
            <a:endParaRPr lang="zh-CN" altLang="en-US"/>
          </a:p>
        </p:txBody>
      </p:sp>
    </p:spTree>
    <p:extLst>
      <p:ext uri="{BB962C8B-B14F-4D97-AF65-F5344CB8AC3E}">
        <p14:creationId xmlns:p14="http://schemas.microsoft.com/office/powerpoint/2010/main" val="19352335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a:t>
            </a:fld>
            <a:endParaRPr lang="zh-CN" altLang="en-US"/>
          </a:p>
        </p:txBody>
      </p:sp>
    </p:spTree>
    <p:extLst>
      <p:ext uri="{BB962C8B-B14F-4D97-AF65-F5344CB8AC3E}">
        <p14:creationId xmlns:p14="http://schemas.microsoft.com/office/powerpoint/2010/main" val="14664766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4</a:t>
            </a:fld>
            <a:endParaRPr lang="zh-CN" altLang="en-US"/>
          </a:p>
        </p:txBody>
      </p:sp>
    </p:spTree>
    <p:extLst>
      <p:ext uri="{BB962C8B-B14F-4D97-AF65-F5344CB8AC3E}">
        <p14:creationId xmlns:p14="http://schemas.microsoft.com/office/powerpoint/2010/main" val="22633440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5</a:t>
            </a:fld>
            <a:endParaRPr lang="zh-CN" altLang="en-US"/>
          </a:p>
        </p:txBody>
      </p:sp>
    </p:spTree>
    <p:extLst>
      <p:ext uri="{BB962C8B-B14F-4D97-AF65-F5344CB8AC3E}">
        <p14:creationId xmlns:p14="http://schemas.microsoft.com/office/powerpoint/2010/main" val="11470982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6</a:t>
            </a:fld>
            <a:endParaRPr lang="zh-CN" altLang="en-US"/>
          </a:p>
        </p:txBody>
      </p:sp>
    </p:spTree>
    <p:extLst>
      <p:ext uri="{BB962C8B-B14F-4D97-AF65-F5344CB8AC3E}">
        <p14:creationId xmlns:p14="http://schemas.microsoft.com/office/powerpoint/2010/main" val="27420521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7</a:t>
            </a:fld>
            <a:endParaRPr lang="zh-CN" altLang="en-US"/>
          </a:p>
        </p:txBody>
      </p:sp>
    </p:spTree>
    <p:extLst>
      <p:ext uri="{BB962C8B-B14F-4D97-AF65-F5344CB8AC3E}">
        <p14:creationId xmlns:p14="http://schemas.microsoft.com/office/powerpoint/2010/main" val="17620187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8</a:t>
            </a:fld>
            <a:endParaRPr lang="zh-CN" altLang="en-US"/>
          </a:p>
        </p:txBody>
      </p:sp>
    </p:spTree>
    <p:extLst>
      <p:ext uri="{BB962C8B-B14F-4D97-AF65-F5344CB8AC3E}">
        <p14:creationId xmlns:p14="http://schemas.microsoft.com/office/powerpoint/2010/main" val="4595027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9</a:t>
            </a:fld>
            <a:endParaRPr lang="zh-CN" altLang="en-US"/>
          </a:p>
        </p:txBody>
      </p:sp>
    </p:spTree>
    <p:extLst>
      <p:ext uri="{BB962C8B-B14F-4D97-AF65-F5344CB8AC3E}">
        <p14:creationId xmlns:p14="http://schemas.microsoft.com/office/powerpoint/2010/main" val="19705548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10</a:t>
            </a:fld>
            <a:endParaRPr lang="zh-CN" altLang="en-US"/>
          </a:p>
        </p:txBody>
      </p:sp>
    </p:spTree>
    <p:extLst>
      <p:ext uri="{BB962C8B-B14F-4D97-AF65-F5344CB8AC3E}">
        <p14:creationId xmlns:p14="http://schemas.microsoft.com/office/powerpoint/2010/main" val="6966346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11</a:t>
            </a:fld>
            <a:endParaRPr lang="zh-CN" altLang="en-US"/>
          </a:p>
        </p:txBody>
      </p:sp>
    </p:spTree>
    <p:extLst>
      <p:ext uri="{BB962C8B-B14F-4D97-AF65-F5344CB8AC3E}">
        <p14:creationId xmlns:p14="http://schemas.microsoft.com/office/powerpoint/2010/main" val="4056946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12</a:t>
            </a:fld>
            <a:endParaRPr lang="zh-CN" altLang="en-US"/>
          </a:p>
        </p:txBody>
      </p:sp>
    </p:spTree>
    <p:extLst>
      <p:ext uri="{BB962C8B-B14F-4D97-AF65-F5344CB8AC3E}">
        <p14:creationId xmlns:p14="http://schemas.microsoft.com/office/powerpoint/2010/main" val="40682989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13</a:t>
            </a:fld>
            <a:endParaRPr lang="zh-CN" altLang="en-US"/>
          </a:p>
        </p:txBody>
      </p:sp>
    </p:spTree>
    <p:extLst>
      <p:ext uri="{BB962C8B-B14F-4D97-AF65-F5344CB8AC3E}">
        <p14:creationId xmlns:p14="http://schemas.microsoft.com/office/powerpoint/2010/main" val="27702258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14</a:t>
            </a:fld>
            <a:endParaRPr lang="zh-CN" altLang="en-US"/>
          </a:p>
        </p:txBody>
      </p:sp>
    </p:spTree>
    <p:extLst>
      <p:ext uri="{BB962C8B-B14F-4D97-AF65-F5344CB8AC3E}">
        <p14:creationId xmlns:p14="http://schemas.microsoft.com/office/powerpoint/2010/main" val="41784357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15</a:t>
            </a:fld>
            <a:endParaRPr lang="zh-CN" altLang="en-US"/>
          </a:p>
        </p:txBody>
      </p:sp>
    </p:spTree>
    <p:extLst>
      <p:ext uri="{BB962C8B-B14F-4D97-AF65-F5344CB8AC3E}">
        <p14:creationId xmlns:p14="http://schemas.microsoft.com/office/powerpoint/2010/main" val="9853221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16</a:t>
            </a:fld>
            <a:endParaRPr lang="zh-CN" altLang="en-US"/>
          </a:p>
        </p:txBody>
      </p:sp>
    </p:spTree>
    <p:extLst>
      <p:ext uri="{BB962C8B-B14F-4D97-AF65-F5344CB8AC3E}">
        <p14:creationId xmlns:p14="http://schemas.microsoft.com/office/powerpoint/2010/main" val="230536662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17</a:t>
            </a:fld>
            <a:endParaRPr lang="zh-CN" altLang="en-US"/>
          </a:p>
        </p:txBody>
      </p:sp>
    </p:spTree>
    <p:extLst>
      <p:ext uri="{BB962C8B-B14F-4D97-AF65-F5344CB8AC3E}">
        <p14:creationId xmlns:p14="http://schemas.microsoft.com/office/powerpoint/2010/main" val="18251622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18</a:t>
            </a:fld>
            <a:endParaRPr lang="zh-CN" altLang="en-US"/>
          </a:p>
        </p:txBody>
      </p:sp>
    </p:spTree>
    <p:extLst>
      <p:ext uri="{BB962C8B-B14F-4D97-AF65-F5344CB8AC3E}">
        <p14:creationId xmlns:p14="http://schemas.microsoft.com/office/powerpoint/2010/main" val="32749554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19</a:t>
            </a:fld>
            <a:endParaRPr lang="zh-CN" altLang="en-US"/>
          </a:p>
        </p:txBody>
      </p:sp>
    </p:spTree>
    <p:extLst>
      <p:ext uri="{BB962C8B-B14F-4D97-AF65-F5344CB8AC3E}">
        <p14:creationId xmlns:p14="http://schemas.microsoft.com/office/powerpoint/2010/main" val="1019987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20</a:t>
            </a:fld>
            <a:endParaRPr lang="zh-CN" altLang="en-US"/>
          </a:p>
        </p:txBody>
      </p:sp>
    </p:spTree>
    <p:extLst>
      <p:ext uri="{BB962C8B-B14F-4D97-AF65-F5344CB8AC3E}">
        <p14:creationId xmlns:p14="http://schemas.microsoft.com/office/powerpoint/2010/main" val="11223193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21</a:t>
            </a:fld>
            <a:endParaRPr lang="zh-CN" altLang="en-US"/>
          </a:p>
        </p:txBody>
      </p:sp>
    </p:spTree>
    <p:extLst>
      <p:ext uri="{BB962C8B-B14F-4D97-AF65-F5344CB8AC3E}">
        <p14:creationId xmlns:p14="http://schemas.microsoft.com/office/powerpoint/2010/main" val="14887034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22</a:t>
            </a:fld>
            <a:endParaRPr lang="zh-CN" altLang="en-US"/>
          </a:p>
        </p:txBody>
      </p:sp>
    </p:spTree>
    <p:extLst>
      <p:ext uri="{BB962C8B-B14F-4D97-AF65-F5344CB8AC3E}">
        <p14:creationId xmlns:p14="http://schemas.microsoft.com/office/powerpoint/2010/main" val="281512916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23</a:t>
            </a:fld>
            <a:endParaRPr lang="zh-CN" altLang="en-US"/>
          </a:p>
        </p:txBody>
      </p:sp>
    </p:spTree>
    <p:extLst>
      <p:ext uri="{BB962C8B-B14F-4D97-AF65-F5344CB8AC3E}">
        <p14:creationId xmlns:p14="http://schemas.microsoft.com/office/powerpoint/2010/main" val="34926654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24</a:t>
            </a:fld>
            <a:endParaRPr lang="zh-CN" altLang="en-US"/>
          </a:p>
        </p:txBody>
      </p:sp>
    </p:spTree>
    <p:extLst>
      <p:ext uri="{BB962C8B-B14F-4D97-AF65-F5344CB8AC3E}">
        <p14:creationId xmlns:p14="http://schemas.microsoft.com/office/powerpoint/2010/main" val="16960028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25</a:t>
            </a:fld>
            <a:endParaRPr lang="zh-CN" altLang="en-US"/>
          </a:p>
        </p:txBody>
      </p:sp>
    </p:spTree>
    <p:extLst>
      <p:ext uri="{BB962C8B-B14F-4D97-AF65-F5344CB8AC3E}">
        <p14:creationId xmlns:p14="http://schemas.microsoft.com/office/powerpoint/2010/main" val="1309649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26</a:t>
            </a:fld>
            <a:endParaRPr lang="zh-CN" altLang="en-US"/>
          </a:p>
        </p:txBody>
      </p:sp>
    </p:spTree>
    <p:extLst>
      <p:ext uri="{BB962C8B-B14F-4D97-AF65-F5344CB8AC3E}">
        <p14:creationId xmlns:p14="http://schemas.microsoft.com/office/powerpoint/2010/main" val="187500346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27</a:t>
            </a:fld>
            <a:endParaRPr lang="zh-CN" altLang="en-US"/>
          </a:p>
        </p:txBody>
      </p:sp>
    </p:spTree>
    <p:extLst>
      <p:ext uri="{BB962C8B-B14F-4D97-AF65-F5344CB8AC3E}">
        <p14:creationId xmlns:p14="http://schemas.microsoft.com/office/powerpoint/2010/main" val="11205416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28</a:t>
            </a:fld>
            <a:endParaRPr lang="zh-CN" altLang="en-US"/>
          </a:p>
        </p:txBody>
      </p:sp>
    </p:spTree>
    <p:extLst>
      <p:ext uri="{BB962C8B-B14F-4D97-AF65-F5344CB8AC3E}">
        <p14:creationId xmlns:p14="http://schemas.microsoft.com/office/powerpoint/2010/main" val="80991551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29</a:t>
            </a:fld>
            <a:endParaRPr lang="zh-CN" altLang="en-US"/>
          </a:p>
        </p:txBody>
      </p:sp>
    </p:spTree>
    <p:extLst>
      <p:ext uri="{BB962C8B-B14F-4D97-AF65-F5344CB8AC3E}">
        <p14:creationId xmlns:p14="http://schemas.microsoft.com/office/powerpoint/2010/main" val="365076627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30</a:t>
            </a:fld>
            <a:endParaRPr lang="zh-CN" altLang="en-US"/>
          </a:p>
        </p:txBody>
      </p:sp>
    </p:spTree>
    <p:extLst>
      <p:ext uri="{BB962C8B-B14F-4D97-AF65-F5344CB8AC3E}">
        <p14:creationId xmlns:p14="http://schemas.microsoft.com/office/powerpoint/2010/main" val="2222635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31</a:t>
            </a:fld>
            <a:endParaRPr lang="zh-CN" altLang="en-US"/>
          </a:p>
        </p:txBody>
      </p:sp>
    </p:spTree>
    <p:extLst>
      <p:ext uri="{BB962C8B-B14F-4D97-AF65-F5344CB8AC3E}">
        <p14:creationId xmlns:p14="http://schemas.microsoft.com/office/powerpoint/2010/main" val="313016794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20877403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33</a:t>
            </a:fld>
            <a:endParaRPr lang="zh-CN" altLang="en-US"/>
          </a:p>
        </p:txBody>
      </p:sp>
    </p:spTree>
    <p:extLst>
      <p:ext uri="{BB962C8B-B14F-4D97-AF65-F5344CB8AC3E}">
        <p14:creationId xmlns:p14="http://schemas.microsoft.com/office/powerpoint/2010/main" val="132300652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34</a:t>
            </a:fld>
            <a:endParaRPr lang="zh-CN" altLang="en-US"/>
          </a:p>
        </p:txBody>
      </p:sp>
    </p:spTree>
    <p:extLst>
      <p:ext uri="{BB962C8B-B14F-4D97-AF65-F5344CB8AC3E}">
        <p14:creationId xmlns:p14="http://schemas.microsoft.com/office/powerpoint/2010/main" val="2021689396"/>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35</a:t>
            </a:fld>
            <a:endParaRPr lang="zh-CN" altLang="en-US"/>
          </a:p>
        </p:txBody>
      </p:sp>
    </p:spTree>
    <p:extLst>
      <p:ext uri="{BB962C8B-B14F-4D97-AF65-F5344CB8AC3E}">
        <p14:creationId xmlns:p14="http://schemas.microsoft.com/office/powerpoint/2010/main" val="185011437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E0E0E2-7263-44C4-AAA9-733DBA7BD205}" type="slidenum">
              <a:rPr lang="zh-CN" altLang="en-US" smtClean="0"/>
              <a:t>36</a:t>
            </a:fld>
            <a:endParaRPr lang="zh-CN" altLang="en-US"/>
          </a:p>
        </p:txBody>
      </p:sp>
    </p:spTree>
    <p:extLst>
      <p:ext uri="{BB962C8B-B14F-4D97-AF65-F5344CB8AC3E}">
        <p14:creationId xmlns:p14="http://schemas.microsoft.com/office/powerpoint/2010/main" val="36064933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25" name="TextBox 24"/>
          <p:cNvSpPr txBox="1"/>
          <p:nvPr userDrawn="1"/>
        </p:nvSpPr>
        <p:spPr>
          <a:xfrm>
            <a:off x="76808" y="117426"/>
            <a:ext cx="1701887" cy="677151"/>
          </a:xfrm>
          <a:prstGeom prst="rect">
            <a:avLst/>
          </a:prstGeom>
          <a:noFill/>
        </p:spPr>
        <p:txBody>
          <a:bodyPr wrap="square" lIns="121963" tIns="60981" rIns="121963" bIns="60981" rtlCol="0">
            <a:spAutoFit/>
          </a:bodyPr>
          <a:lstStyle/>
          <a:p>
            <a:r>
              <a:rPr lang="en-US" altLang="zh-CN" sz="3600" b="1" spc="-150" dirty="0">
                <a:solidFill>
                  <a:schemeClr val="accent1"/>
                </a:solidFill>
                <a:effectLst/>
                <a:latin typeface="Arial Black" panose="020B0A04020102020204" pitchFamily="34" charset="0"/>
                <a:ea typeface="微软雅黑" panose="020B0503020204020204" pitchFamily="34" charset="-122"/>
              </a:rPr>
              <a:t>LOGO</a:t>
            </a:r>
            <a:endParaRPr lang="zh-CN" altLang="en-US" sz="3600" b="1" spc="-150" dirty="0">
              <a:solidFill>
                <a:schemeClr val="accent1"/>
              </a:solidFill>
              <a:effectLst/>
              <a:latin typeface="Arial Black" panose="020B0A04020102020204" pitchFamily="34" charset="0"/>
              <a:ea typeface="微软雅黑" panose="020B0503020204020204" pitchFamily="34" charset="-122"/>
            </a:endParaRPr>
          </a:p>
        </p:txBody>
      </p:sp>
      <p:cxnSp>
        <p:nvCxnSpPr>
          <p:cNvPr id="3" name="直接连接符 2"/>
          <p:cNvCxnSpPr/>
          <p:nvPr userDrawn="1"/>
        </p:nvCxnSpPr>
        <p:spPr>
          <a:xfrm>
            <a:off x="1562671" y="693490"/>
            <a:ext cx="10635679" cy="0"/>
          </a:xfrm>
          <a:prstGeom prst="line">
            <a:avLst/>
          </a:prstGeom>
          <a:ln w="2540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advTm="0">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Pr>
        <a:solidFill>
          <a:srgbClr val="669900"/>
        </a:solidFill>
        <a:effectLst/>
      </p:bgPr>
    </p:bg>
    <p:spTree>
      <p:nvGrpSpPr>
        <p:cNvPr id="1" name=""/>
        <p:cNvGrpSpPr/>
        <p:nvPr/>
      </p:nvGrpSpPr>
      <p:grpSpPr>
        <a:xfrm>
          <a:off x="0" y="0"/>
          <a:ext cx="0" cy="0"/>
          <a:chOff x="0" y="0"/>
          <a:chExt cx="0" cy="0"/>
        </a:xfrm>
      </p:grpSpPr>
    </p:spTree>
  </p:cSld>
  <p:clrMapOvr>
    <a:masterClrMapping/>
  </p:clrMapOvr>
  <p:transition spd="slow" advTm="0">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节标题">
    <p:bg>
      <p:bgPr>
        <a:solidFill>
          <a:schemeClr val="bg1"/>
        </a:solidFill>
        <a:effectLst/>
      </p:bgPr>
    </p:bg>
    <p:spTree>
      <p:nvGrpSpPr>
        <p:cNvPr id="1" name=""/>
        <p:cNvGrpSpPr/>
        <p:nvPr/>
      </p:nvGrpSpPr>
      <p:grpSpPr>
        <a:xfrm>
          <a:off x="0" y="0"/>
          <a:ext cx="0" cy="0"/>
          <a:chOff x="0" y="0"/>
          <a:chExt cx="0" cy="0"/>
        </a:xfrm>
      </p:grpSpPr>
      <p:pic>
        <p:nvPicPr>
          <p:cNvPr id="2" name="图片 1"/>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52" y="1"/>
            <a:ext cx="12197198" cy="6859587"/>
          </a:xfrm>
          <a:prstGeom prst="rect">
            <a:avLst/>
          </a:prstGeom>
        </p:spPr>
      </p:pic>
    </p:spTree>
  </p:cSld>
  <p:clrMapOvr>
    <a:masterClrMapping/>
  </p:clrMapOvr>
  <p:transition spd="slow" advTm="0">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节标题">
    <p:bg>
      <p:bgPr>
        <a:solidFill>
          <a:schemeClr val="bg1"/>
        </a:solidFill>
        <a:effectLst/>
      </p:bgPr>
    </p:bg>
    <p:spTree>
      <p:nvGrpSpPr>
        <p:cNvPr id="1" name=""/>
        <p:cNvGrpSpPr/>
        <p:nvPr/>
      </p:nvGrpSpPr>
      <p:grpSpPr>
        <a:xfrm>
          <a:off x="0" y="0"/>
          <a:ext cx="0" cy="0"/>
          <a:chOff x="0" y="0"/>
          <a:chExt cx="0" cy="0"/>
        </a:xfrm>
      </p:grpSpPr>
      <p:sp>
        <p:nvSpPr>
          <p:cNvPr id="7" name="矩形 6"/>
          <p:cNvSpPr/>
          <p:nvPr userDrawn="1"/>
        </p:nvSpPr>
        <p:spPr>
          <a:xfrm>
            <a:off x="11427767" y="6545425"/>
            <a:ext cx="775136" cy="246221"/>
          </a:xfrm>
          <a:prstGeom prst="rect">
            <a:avLst/>
          </a:prstGeom>
        </p:spPr>
        <p:txBody>
          <a:bodyPr wrap="square">
            <a:spAutoFit/>
          </a:bodyPr>
          <a:lstStyle/>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defTabSz="914400"/>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defTabSz="914400"/>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defTabSz="914400"/>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defTabSz="914400"/>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defTabSz="914400"/>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defTabSz="914400"/>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defTabSz="914400"/>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defTabSz="914400"/>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defTabSz="914400"/>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3" name="图片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Tree>
  </p:cSld>
  <p:clrMapOvr>
    <a:masterClrMapping/>
  </p:clrMapOvr>
  <p:transition spd="slow" advTm="0">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内容占位符 2"/>
          <p:cNvSpPr>
            <a:spLocks noGrp="1"/>
          </p:cNvSpPr>
          <p:nvPr>
            <p:ph sz="half" idx="1"/>
          </p:nvPr>
        </p:nvSpPr>
        <p:spPr>
          <a:xfrm>
            <a:off x="609917"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200828" y="1200428"/>
            <a:ext cx="5387605" cy="3394861"/>
          </a:xfrm>
          <a:prstGeom prst="rect">
            <a:avLst/>
          </a:prstGeom>
        </p:spPr>
        <p:txBody>
          <a:bodyPr lIns="121963" tIns="60981" rIns="121963" bIns="60981"/>
          <a:lstStyle>
            <a:lvl1pPr>
              <a:defRPr sz="3700"/>
            </a:lvl1pPr>
            <a:lvl2pPr>
              <a:defRPr sz="3200"/>
            </a:lvl2pPr>
            <a:lvl3pPr>
              <a:defRPr sz="2700"/>
            </a:lvl3pPr>
            <a:lvl4pPr>
              <a:defRPr sz="2400"/>
            </a:lvl4pPr>
            <a:lvl5pPr>
              <a:defRPr sz="2400"/>
            </a:lvl5pPr>
            <a:lvl6pPr>
              <a:defRPr sz="2400"/>
            </a:lvl6pPr>
            <a:lvl7pPr>
              <a:defRPr sz="2400"/>
            </a:lvl7pPr>
            <a:lvl8pPr>
              <a:defRPr sz="2400"/>
            </a:lvl8pPr>
            <a:lvl9pPr>
              <a:defRPr sz="24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lvl1pPr>
              <a:defRPr/>
            </a:lvl1pPr>
          </a:lstStyle>
          <a:p>
            <a:r>
              <a:rPr lang="zh-CN" altLang="en-US"/>
              <a:t>单击此处编辑母版标题样式</a:t>
            </a:r>
          </a:p>
        </p:txBody>
      </p:sp>
      <p:sp>
        <p:nvSpPr>
          <p:cNvPr id="3" name="文本占位符 2"/>
          <p:cNvSpPr>
            <a:spLocks noGrp="1"/>
          </p:cNvSpPr>
          <p:nvPr>
            <p:ph type="body" idx="1"/>
          </p:nvPr>
        </p:nvSpPr>
        <p:spPr>
          <a:xfrm>
            <a:off x="609918" y="1535469"/>
            <a:ext cx="5389723"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4" name="内容占位符 3"/>
          <p:cNvSpPr>
            <a:spLocks noGrp="1"/>
          </p:cNvSpPr>
          <p:nvPr>
            <p:ph sz="half" idx="2"/>
          </p:nvPr>
        </p:nvSpPr>
        <p:spPr>
          <a:xfrm>
            <a:off x="609918" y="2175378"/>
            <a:ext cx="5389723"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6594" y="1535469"/>
            <a:ext cx="5391840" cy="639911"/>
          </a:xfrm>
          <a:prstGeom prst="rect">
            <a:avLst/>
          </a:prstGeom>
        </p:spPr>
        <p:txBody>
          <a:bodyPr lIns="121963" tIns="60981" rIns="121963" bIns="60981" anchor="b"/>
          <a:lstStyle>
            <a:lvl1pPr marL="0" indent="0">
              <a:buNone/>
              <a:defRPr sz="3200" b="1"/>
            </a:lvl1pPr>
            <a:lvl2pPr marL="609600" indent="0">
              <a:buNone/>
              <a:defRPr sz="2700" b="1"/>
            </a:lvl2pPr>
            <a:lvl3pPr marL="1219835" indent="0">
              <a:buNone/>
              <a:defRPr sz="2400" b="1"/>
            </a:lvl3pPr>
            <a:lvl4pPr marL="1829435" indent="0">
              <a:buNone/>
              <a:defRPr sz="2100" b="1"/>
            </a:lvl4pPr>
            <a:lvl5pPr marL="2439035" indent="0">
              <a:buNone/>
              <a:defRPr sz="2100" b="1"/>
            </a:lvl5pPr>
            <a:lvl6pPr marL="3049270" indent="0">
              <a:buNone/>
              <a:defRPr sz="2100" b="1"/>
            </a:lvl6pPr>
            <a:lvl7pPr marL="3658870" indent="0">
              <a:buNone/>
              <a:defRPr sz="2100" b="1"/>
            </a:lvl7pPr>
            <a:lvl8pPr marL="4268470" indent="0">
              <a:buNone/>
              <a:defRPr sz="2100" b="1"/>
            </a:lvl8pPr>
            <a:lvl9pPr marL="4878705" indent="0">
              <a:buNone/>
              <a:defRPr sz="2100" b="1"/>
            </a:lvl9pPr>
          </a:lstStyle>
          <a:p>
            <a:pPr lvl="0"/>
            <a:r>
              <a:rPr lang="zh-CN" altLang="en-US"/>
              <a:t>单击此处编辑母版文本样式</a:t>
            </a:r>
          </a:p>
        </p:txBody>
      </p:sp>
      <p:sp>
        <p:nvSpPr>
          <p:cNvPr id="6" name="内容占位符 5"/>
          <p:cNvSpPr>
            <a:spLocks noGrp="1"/>
          </p:cNvSpPr>
          <p:nvPr>
            <p:ph sz="quarter" idx="4"/>
          </p:nvPr>
        </p:nvSpPr>
        <p:spPr>
          <a:xfrm>
            <a:off x="6196594" y="2175378"/>
            <a:ext cx="5391840" cy="3952203"/>
          </a:xfrm>
          <a:prstGeom prst="rect">
            <a:avLst/>
          </a:prstGeom>
        </p:spPr>
        <p:txBody>
          <a:bodyPr lIns="121963" tIns="60981" rIns="121963" bIns="60981"/>
          <a:lstStyle>
            <a:lvl1pPr>
              <a:defRPr sz="3200"/>
            </a:lvl1pPr>
            <a:lvl2pPr>
              <a:defRPr sz="2700"/>
            </a:lvl2pPr>
            <a:lvl3pPr>
              <a:defRPr sz="2400"/>
            </a:lvl3pPr>
            <a:lvl4pPr>
              <a:defRPr sz="2100"/>
            </a:lvl4pPr>
            <a:lvl5pPr>
              <a:defRPr sz="2100"/>
            </a:lvl5pPr>
            <a:lvl6pPr>
              <a:defRPr sz="2100"/>
            </a:lvl6pPr>
            <a:lvl7pPr>
              <a:defRPr sz="2100"/>
            </a:lvl7pPr>
            <a:lvl8pPr>
              <a:defRPr sz="2100"/>
            </a:lvl8pPr>
            <a:lvl9pPr>
              <a:defRPr sz="21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8" name="页脚占位符 7"/>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9" name="灯片编号占位符 8"/>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日期占位符 2"/>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4" name="页脚占位符 3"/>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5" name="灯片编号占位符 4"/>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3" name="页脚占位符 2"/>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4" name="灯片编号占位符 3"/>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920" y="273112"/>
            <a:ext cx="4013173" cy="116232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内容占位符 2"/>
          <p:cNvSpPr>
            <a:spLocks noGrp="1"/>
          </p:cNvSpPr>
          <p:nvPr>
            <p:ph idx="1"/>
          </p:nvPr>
        </p:nvSpPr>
        <p:spPr>
          <a:xfrm>
            <a:off x="4769216" y="273114"/>
            <a:ext cx="6819216" cy="5854469"/>
          </a:xfrm>
          <a:prstGeom prst="rect">
            <a:avLst/>
          </a:prstGeom>
        </p:spPr>
        <p:txBody>
          <a:bodyPr lIns="121963" tIns="60981" rIns="121963" bIns="60981"/>
          <a:lstStyle>
            <a:lvl1pPr>
              <a:defRPr sz="4300"/>
            </a:lvl1pPr>
            <a:lvl2pPr>
              <a:defRPr sz="3700"/>
            </a:lvl2pPr>
            <a:lvl3pPr>
              <a:defRPr sz="3200"/>
            </a:lvl3pPr>
            <a:lvl4pPr>
              <a:defRPr sz="2700"/>
            </a:lvl4pPr>
            <a:lvl5pPr>
              <a:defRPr sz="2700"/>
            </a:lvl5pPr>
            <a:lvl6pPr>
              <a:defRPr sz="2700"/>
            </a:lvl6pPr>
            <a:lvl7pPr>
              <a:defRPr sz="2700"/>
            </a:lvl7pPr>
            <a:lvl8pPr>
              <a:defRPr sz="2700"/>
            </a:lvl8pPr>
            <a:lvl9pPr>
              <a:defRPr sz="27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920" y="1435434"/>
            <a:ext cx="4013173" cy="46921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962" y="4801712"/>
            <a:ext cx="7319010" cy="566870"/>
          </a:xfrm>
          <a:prstGeom prst="rect">
            <a:avLst/>
          </a:prstGeom>
        </p:spPr>
        <p:txBody>
          <a:bodyPr lIns="121963" tIns="60981" rIns="121963" bIns="60981" anchor="b"/>
          <a:lstStyle>
            <a:lvl1pPr algn="l">
              <a:defRPr sz="2700" b="1"/>
            </a:lvl1pPr>
          </a:lstStyle>
          <a:p>
            <a:r>
              <a:rPr lang="zh-CN" altLang="en-US"/>
              <a:t>单击此处编辑母版标题样式</a:t>
            </a:r>
          </a:p>
        </p:txBody>
      </p:sp>
      <p:sp>
        <p:nvSpPr>
          <p:cNvPr id="3" name="图片占位符 2"/>
          <p:cNvSpPr>
            <a:spLocks noGrp="1"/>
          </p:cNvSpPr>
          <p:nvPr>
            <p:ph type="pic" idx="1"/>
          </p:nvPr>
        </p:nvSpPr>
        <p:spPr>
          <a:xfrm>
            <a:off x="2390962" y="612916"/>
            <a:ext cx="7319010" cy="4115753"/>
          </a:xfrm>
          <a:prstGeom prst="rect">
            <a:avLst/>
          </a:prstGeom>
        </p:spPr>
        <p:txBody>
          <a:bodyPr lIns="121963" tIns="60981" rIns="121963" bIns="60981"/>
          <a:lstStyle>
            <a:lvl1pPr marL="0" indent="0">
              <a:buNone/>
              <a:defRPr sz="4300"/>
            </a:lvl1pPr>
            <a:lvl2pPr marL="609600" indent="0">
              <a:buNone/>
              <a:defRPr sz="3700"/>
            </a:lvl2pPr>
            <a:lvl3pPr marL="1219835" indent="0">
              <a:buNone/>
              <a:defRPr sz="3200"/>
            </a:lvl3pPr>
            <a:lvl4pPr marL="1829435" indent="0">
              <a:buNone/>
              <a:defRPr sz="2700"/>
            </a:lvl4pPr>
            <a:lvl5pPr marL="2439035" indent="0">
              <a:buNone/>
              <a:defRPr sz="2700"/>
            </a:lvl5pPr>
            <a:lvl6pPr marL="3049270" indent="0">
              <a:buNone/>
              <a:defRPr sz="2700"/>
            </a:lvl6pPr>
            <a:lvl7pPr marL="3658870" indent="0">
              <a:buNone/>
              <a:defRPr sz="2700"/>
            </a:lvl7pPr>
            <a:lvl8pPr marL="4268470" indent="0">
              <a:buNone/>
              <a:defRPr sz="2700"/>
            </a:lvl8pPr>
            <a:lvl9pPr marL="4878705" indent="0">
              <a:buNone/>
              <a:defRPr sz="2700"/>
            </a:lvl9pPr>
          </a:lstStyle>
          <a:p>
            <a:endParaRPr lang="zh-CN" altLang="en-US"/>
          </a:p>
        </p:txBody>
      </p:sp>
      <p:sp>
        <p:nvSpPr>
          <p:cNvPr id="4" name="文本占位符 3"/>
          <p:cNvSpPr>
            <a:spLocks noGrp="1"/>
          </p:cNvSpPr>
          <p:nvPr>
            <p:ph type="body" sz="half" idx="2"/>
          </p:nvPr>
        </p:nvSpPr>
        <p:spPr>
          <a:xfrm>
            <a:off x="2390962" y="5368581"/>
            <a:ext cx="7319010" cy="805049"/>
          </a:xfrm>
          <a:prstGeom prst="rect">
            <a:avLst/>
          </a:prstGeom>
        </p:spPr>
        <p:txBody>
          <a:bodyPr lIns="121963" tIns="60981" rIns="121963" bIns="60981"/>
          <a:lstStyle>
            <a:lvl1pPr marL="0" indent="0">
              <a:buNone/>
              <a:defRPr sz="1900"/>
            </a:lvl1pPr>
            <a:lvl2pPr marL="609600" indent="0">
              <a:buNone/>
              <a:defRPr sz="1600"/>
            </a:lvl2pPr>
            <a:lvl3pPr marL="1219835" indent="0">
              <a:buNone/>
              <a:defRPr sz="1300"/>
            </a:lvl3pPr>
            <a:lvl4pPr marL="1829435" indent="0">
              <a:buNone/>
              <a:defRPr sz="1200"/>
            </a:lvl4pPr>
            <a:lvl5pPr marL="2439035" indent="0">
              <a:buNone/>
              <a:defRPr sz="1200"/>
            </a:lvl5pPr>
            <a:lvl6pPr marL="3049270" indent="0">
              <a:buNone/>
              <a:defRPr sz="1200"/>
            </a:lvl6pPr>
            <a:lvl7pPr marL="3658870" indent="0">
              <a:buNone/>
              <a:defRPr sz="1200"/>
            </a:lvl7pPr>
            <a:lvl8pPr marL="4268470" indent="0">
              <a:buNone/>
              <a:defRPr sz="1200"/>
            </a:lvl8pPr>
            <a:lvl9pPr marL="4878705" indent="0">
              <a:buNone/>
              <a:defRPr sz="1200"/>
            </a:lvl9pPr>
          </a:lstStyle>
          <a:p>
            <a:pPr lvl="0"/>
            <a:r>
              <a:rPr lang="zh-CN" altLang="en-US"/>
              <a:t>单击此处编辑母版文本样式</a:t>
            </a:r>
          </a:p>
        </p:txBody>
      </p:sp>
      <p:sp>
        <p:nvSpPr>
          <p:cNvPr id="5" name="日期占位符 4"/>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6" name="页脚占位符 5"/>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7" name="灯片编号占位符 6"/>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918" y="274702"/>
            <a:ext cx="10978515" cy="1143265"/>
          </a:xfrm>
          <a:prstGeom prst="rect">
            <a:avLst/>
          </a:prstGeom>
        </p:spPr>
        <p:txBody>
          <a:bodyPr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1600572"/>
            <a:ext cx="10978515" cy="4527011"/>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43804" y="206422"/>
            <a:ext cx="2744629" cy="4388867"/>
          </a:xfrm>
          <a:prstGeom prst="rect">
            <a:avLst/>
          </a:prstGeom>
        </p:spPr>
        <p:txBody>
          <a:bodyPr vert="eaVert" lIns="121963" tIns="60981" rIns="121963" bIns="60981"/>
          <a:lstStyle/>
          <a:p>
            <a:r>
              <a:rPr lang="zh-CN" altLang="en-US"/>
              <a:t>单击此处编辑母版标题样式</a:t>
            </a:r>
          </a:p>
        </p:txBody>
      </p:sp>
      <p:sp>
        <p:nvSpPr>
          <p:cNvPr id="3" name="竖排文字占位符 2"/>
          <p:cNvSpPr>
            <a:spLocks noGrp="1"/>
          </p:cNvSpPr>
          <p:nvPr>
            <p:ph type="body" orient="vert" idx="1"/>
          </p:nvPr>
        </p:nvSpPr>
        <p:spPr>
          <a:xfrm>
            <a:off x="609918" y="206422"/>
            <a:ext cx="8030580" cy="4388867"/>
          </a:xfrm>
          <a:prstGeom prst="rect">
            <a:avLst/>
          </a:prstGeom>
        </p:spPr>
        <p:txBody>
          <a:bodyPr vert="eaVert" lIns="121963" tIns="60981" rIns="121963" bIns="60981"/>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DF659192-60C8-49F5-94DF-1E29C3FCC85C}" type="datetimeFigureOut">
              <a:rPr lang="zh-CN" altLang="en-US" smtClean="0"/>
              <a:t>2019/5/18</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EB730883-2733-4EB0-9793-894FF9D50112}" type="slidenum">
              <a:rPr lang="zh-CN" altLang="en-US" smtClean="0"/>
              <a:t>‹#›</a:t>
            </a:fld>
            <a:endParaRPr lang="zh-CN" altLang="en-US"/>
          </a:p>
        </p:txBody>
      </p:sp>
    </p:spTree>
  </p:cSld>
  <p:clrMapOvr>
    <a:masterClrMapping/>
  </p:clrMapOvr>
  <p:transition spd="slow" advTm="0">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cSld name="1_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838637" y="365210"/>
            <a:ext cx="10521077" cy="1325870"/>
          </a:xfrm>
          <a:prstGeom prst="rect">
            <a:avLst/>
          </a:prstGeom>
        </p:spPr>
        <p:txBody>
          <a:bodyPr lIns="91472" tIns="45736" rIns="91472" bIns="45736"/>
          <a:lstStyle/>
          <a:p>
            <a:r>
              <a:rPr lang="zh-CN" altLang="en-US"/>
              <a:t>单击此处编辑母版标题样式</a:t>
            </a:r>
          </a:p>
        </p:txBody>
      </p:sp>
      <p:sp>
        <p:nvSpPr>
          <p:cNvPr id="3" name="内容占位符 2"/>
          <p:cNvSpPr>
            <a:spLocks noGrp="1"/>
          </p:cNvSpPr>
          <p:nvPr>
            <p:ph idx="1"/>
          </p:nvPr>
        </p:nvSpPr>
        <p:spPr>
          <a:xfrm>
            <a:off x="838637" y="1826048"/>
            <a:ext cx="10521077" cy="4352346"/>
          </a:xfrm>
          <a:prstGeom prst="rect">
            <a:avLst/>
          </a:prstGeom>
        </p:spPr>
        <p:txBody>
          <a:bodyPr lIns="91472" tIns="45736" rIns="91472" bIns="45736"/>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636" y="6357822"/>
            <a:ext cx="2744629" cy="365210"/>
          </a:xfrm>
          <a:prstGeom prst="rect">
            <a:avLst/>
          </a:prstGeom>
        </p:spPr>
        <p:txBody>
          <a:bodyPr lIns="91472" tIns="45736" rIns="91472" bIns="45736"/>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a:xfrm>
            <a:off x="4040704" y="6357822"/>
            <a:ext cx="4116943" cy="365210"/>
          </a:xfrm>
          <a:prstGeom prst="rect">
            <a:avLst/>
          </a:prstGeom>
        </p:spPr>
        <p:txBody>
          <a:bodyPr lIns="91472" tIns="45736" rIns="91472" bIns="45736"/>
          <a:lstStyle/>
          <a:p>
            <a:endParaRPr lang="zh-CN" altLang="en-US"/>
          </a:p>
        </p:txBody>
      </p:sp>
      <p:sp>
        <p:nvSpPr>
          <p:cNvPr id="6" name="灯片编号占位符 5"/>
          <p:cNvSpPr>
            <a:spLocks noGrp="1"/>
          </p:cNvSpPr>
          <p:nvPr>
            <p:ph type="sldNum" sz="quarter" idx="12"/>
          </p:nvPr>
        </p:nvSpPr>
        <p:spPr>
          <a:xfrm>
            <a:off x="8615085" y="6357822"/>
            <a:ext cx="2744629" cy="365210"/>
          </a:xfrm>
          <a:prstGeom prst="rect">
            <a:avLst/>
          </a:prstGeom>
        </p:spPr>
        <p:txBody>
          <a:bodyPr lIns="91472" tIns="45736" rIns="91472" bIns="45736"/>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876" y="2130919"/>
            <a:ext cx="10368598" cy="1470366"/>
          </a:xfrm>
          <a:prstGeom prst="rect">
            <a:avLst/>
          </a:prstGeom>
        </p:spPr>
        <p:txBody>
          <a:bodyPr lIns="121963" tIns="60981" rIns="121963" bIns="60981"/>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9753" y="3887100"/>
            <a:ext cx="8538845" cy="1753006"/>
          </a:xfrm>
          <a:prstGeom prst="rect">
            <a:avLst/>
          </a:prstGeom>
        </p:spPr>
        <p:txBody>
          <a:bodyPr lIns="121963" tIns="60981" rIns="121963" bIns="60981"/>
          <a:lstStyle>
            <a:lvl1pPr marL="0" indent="0" algn="ctr">
              <a:buNone/>
              <a:defRPr>
                <a:solidFill>
                  <a:schemeClr val="tx1">
                    <a:tint val="75000"/>
                  </a:schemeClr>
                </a:solidFill>
              </a:defRPr>
            </a:lvl1pPr>
            <a:lvl2pPr marL="609600" indent="0" algn="ctr">
              <a:buNone/>
              <a:defRPr>
                <a:solidFill>
                  <a:schemeClr val="tx1">
                    <a:tint val="75000"/>
                  </a:schemeClr>
                </a:solidFill>
              </a:defRPr>
            </a:lvl2pPr>
            <a:lvl3pPr marL="1219835" indent="0" algn="ctr">
              <a:buNone/>
              <a:defRPr>
                <a:solidFill>
                  <a:schemeClr val="tx1">
                    <a:tint val="75000"/>
                  </a:schemeClr>
                </a:solidFill>
              </a:defRPr>
            </a:lvl3pPr>
            <a:lvl4pPr marL="1829435" indent="0" algn="ctr">
              <a:buNone/>
              <a:defRPr>
                <a:solidFill>
                  <a:schemeClr val="tx1">
                    <a:tint val="75000"/>
                  </a:schemeClr>
                </a:solidFill>
              </a:defRPr>
            </a:lvl4pPr>
            <a:lvl5pPr marL="2439035" indent="0" algn="ctr">
              <a:buNone/>
              <a:defRPr>
                <a:solidFill>
                  <a:schemeClr val="tx1">
                    <a:tint val="75000"/>
                  </a:schemeClr>
                </a:solidFill>
              </a:defRPr>
            </a:lvl5pPr>
            <a:lvl6pPr marL="3049270" indent="0" algn="ctr">
              <a:buNone/>
              <a:defRPr>
                <a:solidFill>
                  <a:schemeClr val="tx1">
                    <a:tint val="75000"/>
                  </a:schemeClr>
                </a:solidFill>
              </a:defRPr>
            </a:lvl6pPr>
            <a:lvl7pPr marL="3658870" indent="0" algn="ctr">
              <a:buNone/>
              <a:defRPr>
                <a:solidFill>
                  <a:schemeClr val="tx1">
                    <a:tint val="75000"/>
                  </a:schemeClr>
                </a:solidFill>
              </a:defRPr>
            </a:lvl7pPr>
            <a:lvl8pPr marL="4268470" indent="0" algn="ctr">
              <a:buNone/>
              <a:defRPr>
                <a:solidFill>
                  <a:schemeClr val="tx1">
                    <a:tint val="75000"/>
                  </a:schemeClr>
                </a:solidFill>
              </a:defRPr>
            </a:lvl8pPr>
            <a:lvl9pPr marL="4878705"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a:xfrm>
            <a:off x="609917" y="6357822"/>
            <a:ext cx="2846282" cy="365210"/>
          </a:xfrm>
          <a:prstGeom prst="rect">
            <a:avLst/>
          </a:prstGeom>
        </p:spPr>
        <p:txBody>
          <a:bodyPr lIns="121963" tIns="60981" rIns="121963" bIns="60981"/>
          <a:lstStyle/>
          <a:p>
            <a:fld id="{530820CF-B880-4189-942D-D702A7CBA730}" type="datetimeFigureOut">
              <a:rPr lang="zh-CN" altLang="en-US" smtClean="0"/>
              <a:t>2019/5/18</a:t>
            </a:fld>
            <a:endParaRPr lang="zh-CN" altLang="en-US"/>
          </a:p>
        </p:txBody>
      </p:sp>
      <p:sp>
        <p:nvSpPr>
          <p:cNvPr id="5" name="页脚占位符 4"/>
          <p:cNvSpPr>
            <a:spLocks noGrp="1"/>
          </p:cNvSpPr>
          <p:nvPr>
            <p:ph type="ftr" sz="quarter" idx="11"/>
          </p:nvPr>
        </p:nvSpPr>
        <p:spPr>
          <a:xfrm>
            <a:off x="4167770" y="6357822"/>
            <a:ext cx="3862811" cy="365210"/>
          </a:xfrm>
          <a:prstGeom prst="rect">
            <a:avLst/>
          </a:prstGeom>
        </p:spPr>
        <p:txBody>
          <a:bodyPr lIns="121963" tIns="60981" rIns="121963" bIns="60981"/>
          <a:lstStyle/>
          <a:p>
            <a:endParaRPr lang="zh-CN" altLang="en-US"/>
          </a:p>
        </p:txBody>
      </p:sp>
      <p:sp>
        <p:nvSpPr>
          <p:cNvPr id="6" name="灯片编号占位符 5"/>
          <p:cNvSpPr>
            <a:spLocks noGrp="1"/>
          </p:cNvSpPr>
          <p:nvPr>
            <p:ph type="sldNum" sz="quarter" idx="12"/>
          </p:nvPr>
        </p:nvSpPr>
        <p:spPr>
          <a:xfrm>
            <a:off x="8742151" y="6357822"/>
            <a:ext cx="2846282" cy="365210"/>
          </a:xfrm>
          <a:prstGeom prst="rect">
            <a:avLst/>
          </a:prstGeom>
        </p:spPr>
        <p:txBody>
          <a:bodyPr lIns="121963" tIns="60981" rIns="121963" bIns="60981"/>
          <a:lstStyle/>
          <a:p>
            <a:fld id="{0C913308-F349-4B6D-A68A-DD1791B4A57B}" type="slidenum">
              <a:rPr lang="zh-CN" altLang="en-US" smtClean="0"/>
              <a:t>‹#›</a:t>
            </a:fld>
            <a:endParaRPr lang="zh-CN" altLang="en-US"/>
          </a:p>
        </p:txBody>
      </p:sp>
    </p:spTree>
  </p:cSld>
  <p:clrMapOvr>
    <a:masterClrMapping/>
  </p:clrMapOvr>
  <p:transition spd="slow" advTm="0">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Lst>
  <p:transition spd="slow" advTm="0">
    <p:wipe/>
  </p:transition>
  <p:txStyles>
    <p:titleStyle>
      <a:lvl1pPr algn="ctr" defTabSz="1219200" rtl="0" eaLnBrk="1" latinLnBrk="0" hangingPunct="1">
        <a:spcBef>
          <a:spcPct val="0"/>
        </a:spcBef>
        <a:buNone/>
        <a:defRPr sz="5900" kern="1200">
          <a:solidFill>
            <a:schemeClr val="tx1"/>
          </a:solidFill>
          <a:latin typeface="+mj-lt"/>
          <a:ea typeface="+mj-ea"/>
          <a:cs typeface="+mj-cs"/>
        </a:defRPr>
      </a:lvl1pPr>
    </p:titleStyle>
    <p:bodyStyle>
      <a:lvl1pPr marL="457200" indent="-457200" algn="l" defTabSz="1219200" rtl="0" eaLnBrk="1" latinLnBrk="0" hangingPunct="1">
        <a:spcBef>
          <a:spcPct val="20000"/>
        </a:spcBef>
        <a:buFont typeface="Arial" panose="020B0604020202020204" pitchFamily="34" charset="0"/>
        <a:buChar char="•"/>
        <a:defRPr sz="4300" kern="1200">
          <a:solidFill>
            <a:schemeClr val="tx1"/>
          </a:solidFill>
          <a:latin typeface="+mn-lt"/>
          <a:ea typeface="+mn-ea"/>
          <a:cs typeface="+mn-cs"/>
        </a:defRPr>
      </a:lvl1pPr>
      <a:lvl2pPr marL="991235" indent="-381000" algn="l" defTabSz="1219200" rtl="0" eaLnBrk="1" latinLnBrk="0" hangingPunct="1">
        <a:spcBef>
          <a:spcPct val="20000"/>
        </a:spcBef>
        <a:buFont typeface="Arial" panose="020B0604020202020204" pitchFamily="34" charset="0"/>
        <a:buChar char="–"/>
        <a:defRPr sz="3700" kern="1200">
          <a:solidFill>
            <a:schemeClr val="tx1"/>
          </a:solidFill>
          <a:latin typeface="+mn-lt"/>
          <a:ea typeface="+mn-ea"/>
          <a:cs typeface="+mn-cs"/>
        </a:defRPr>
      </a:lvl2pPr>
      <a:lvl3pPr marL="1524635" indent="-304800" algn="l" defTabSz="12192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3pPr>
      <a:lvl4pPr marL="213423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4pPr>
      <a:lvl5pPr marL="27444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5pPr>
      <a:lvl6pPr marL="33540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6pPr>
      <a:lvl7pPr marL="3963670"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7pPr>
      <a:lvl8pPr marL="45739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8pPr>
      <a:lvl9pPr marL="5183505" indent="-304800" algn="l" defTabSz="1219200" rtl="0" eaLnBrk="1" latinLnBrk="0" hangingPunct="1">
        <a:spcBef>
          <a:spcPct val="20000"/>
        </a:spcBef>
        <a:buFont typeface="Arial" panose="020B0604020202020204" pitchFamily="34" charset="0"/>
        <a:buChar char="•"/>
        <a:defRPr sz="2700" kern="1200">
          <a:solidFill>
            <a:schemeClr val="tx1"/>
          </a:solidFill>
          <a:latin typeface="+mn-lt"/>
          <a:ea typeface="+mn-ea"/>
          <a:cs typeface="+mn-cs"/>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835" algn="l" defTabSz="1219200" rtl="0" eaLnBrk="1" latinLnBrk="0" hangingPunct="1">
        <a:defRPr sz="2400" kern="1200">
          <a:solidFill>
            <a:schemeClr val="tx1"/>
          </a:solidFill>
          <a:latin typeface="+mn-lt"/>
          <a:ea typeface="+mn-ea"/>
          <a:cs typeface="+mn-cs"/>
        </a:defRPr>
      </a:lvl3pPr>
      <a:lvl4pPr marL="1829435" algn="l" defTabSz="1219200" rtl="0" eaLnBrk="1" latinLnBrk="0" hangingPunct="1">
        <a:defRPr sz="2400" kern="1200">
          <a:solidFill>
            <a:schemeClr val="tx1"/>
          </a:solidFill>
          <a:latin typeface="+mn-lt"/>
          <a:ea typeface="+mn-ea"/>
          <a:cs typeface="+mn-cs"/>
        </a:defRPr>
      </a:lvl4pPr>
      <a:lvl5pPr marL="2439035" algn="l" defTabSz="1219200" rtl="0" eaLnBrk="1" latinLnBrk="0" hangingPunct="1">
        <a:defRPr sz="2400" kern="1200">
          <a:solidFill>
            <a:schemeClr val="tx1"/>
          </a:solidFill>
          <a:latin typeface="+mn-lt"/>
          <a:ea typeface="+mn-ea"/>
          <a:cs typeface="+mn-cs"/>
        </a:defRPr>
      </a:lvl5pPr>
      <a:lvl6pPr marL="3049270" algn="l" defTabSz="1219200" rtl="0" eaLnBrk="1" latinLnBrk="0" hangingPunct="1">
        <a:defRPr sz="2400" kern="1200">
          <a:solidFill>
            <a:schemeClr val="tx1"/>
          </a:solidFill>
          <a:latin typeface="+mn-lt"/>
          <a:ea typeface="+mn-ea"/>
          <a:cs typeface="+mn-cs"/>
        </a:defRPr>
      </a:lvl6pPr>
      <a:lvl7pPr marL="3658870" algn="l" defTabSz="1219200" rtl="0" eaLnBrk="1" latinLnBrk="0" hangingPunct="1">
        <a:defRPr sz="2400" kern="1200">
          <a:solidFill>
            <a:schemeClr val="tx1"/>
          </a:solidFill>
          <a:latin typeface="+mn-lt"/>
          <a:ea typeface="+mn-ea"/>
          <a:cs typeface="+mn-cs"/>
        </a:defRPr>
      </a:lvl7pPr>
      <a:lvl8pPr marL="4268470" algn="l" defTabSz="1219200" rtl="0" eaLnBrk="1" latinLnBrk="0" hangingPunct="1">
        <a:defRPr sz="2400" kern="1200">
          <a:solidFill>
            <a:schemeClr val="tx1"/>
          </a:solidFill>
          <a:latin typeface="+mn-lt"/>
          <a:ea typeface="+mn-ea"/>
          <a:cs typeface="+mn-cs"/>
        </a:defRPr>
      </a:lvl8pPr>
      <a:lvl9pPr marL="4878705" algn="l" defTabSz="121920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4.xml"/><Relationship Id="rId1" Type="http://schemas.openxmlformats.org/officeDocument/2006/relationships/tags" Target="../tags/tag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4.xml"/><Relationship Id="rId1" Type="http://schemas.openxmlformats.org/officeDocument/2006/relationships/tags" Target="../tags/tag1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4.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图片 21"/>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0" y="1"/>
            <a:ext cx="12198349" cy="6859588"/>
          </a:xfrm>
          <a:prstGeom prst="rect">
            <a:avLst/>
          </a:prstGeom>
        </p:spPr>
      </p:pic>
      <p:sp>
        <p:nvSpPr>
          <p:cNvPr id="11" name="文本框 2"/>
          <p:cNvSpPr txBox="1"/>
          <p:nvPr/>
        </p:nvSpPr>
        <p:spPr>
          <a:xfrm>
            <a:off x="4243191" y="1069437"/>
            <a:ext cx="3728192" cy="1569660"/>
          </a:xfrm>
          <a:prstGeom prst="rect">
            <a:avLst/>
          </a:prstGeom>
          <a:noFill/>
        </p:spPr>
        <p:txBody>
          <a:bodyPr wrap="square" rtlCol="0">
            <a:spAutoFit/>
          </a:bodyPr>
          <a:lstStyle/>
          <a:p>
            <a:pPr algn="ctr"/>
            <a:r>
              <a:rPr lang="en-US" altLang="zh-CN" sz="9600" b="1" dirty="0" smtClean="0">
                <a:solidFill>
                  <a:schemeClr val="accent1"/>
                </a:solidFill>
                <a:cs typeface="+mn-ea"/>
                <a:sym typeface="+mn-lt"/>
              </a:rPr>
              <a:t>201X</a:t>
            </a:r>
            <a:endParaRPr lang="en-US" altLang="zh-CN" sz="9600" b="1" dirty="0">
              <a:solidFill>
                <a:schemeClr val="accent1"/>
              </a:solidFill>
              <a:cs typeface="+mn-ea"/>
              <a:sym typeface="+mn-lt"/>
            </a:endParaRPr>
          </a:p>
        </p:txBody>
      </p:sp>
      <p:sp>
        <p:nvSpPr>
          <p:cNvPr id="13" name="TextBox 12"/>
          <p:cNvSpPr txBox="1"/>
          <p:nvPr/>
        </p:nvSpPr>
        <p:spPr>
          <a:xfrm>
            <a:off x="2354759" y="2493690"/>
            <a:ext cx="7488832" cy="769474"/>
          </a:xfrm>
          <a:prstGeom prst="rect">
            <a:avLst/>
          </a:prstGeom>
          <a:noFill/>
        </p:spPr>
        <p:txBody>
          <a:bodyPr wrap="square" lIns="91472" tIns="45736" rIns="91472" bIns="45736" rtlCol="0" anchor="ctr">
            <a:spAutoFit/>
          </a:bodyPr>
          <a:lstStyle>
            <a:defPPr>
              <a:defRPr lang="zh-CN"/>
            </a:defPPr>
            <a:lvl1pPr algn="ctr">
              <a:defRPr sz="6000" b="1">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Arial" panose="020B0604020202020204" pitchFamily="34" charset="0"/>
                <a:ea typeface="微软雅黑" panose="020B0503020204020204" pitchFamily="34" charset="-122"/>
                <a:cs typeface="Arial" panose="020B0604020202020204" pitchFamily="34" charset="0"/>
              </a:defRPr>
            </a:lvl1pPr>
          </a:lstStyle>
          <a:p>
            <a:r>
              <a:rPr lang="zh-CN" altLang="en-US" sz="4400" dirty="0">
                <a:solidFill>
                  <a:schemeClr val="tx1">
                    <a:lumMod val="85000"/>
                    <a:lumOff val="15000"/>
                  </a:schemeClr>
                </a:solidFill>
                <a:latin typeface="+mn-lt"/>
                <a:ea typeface="+mn-ea"/>
                <a:cs typeface="+mn-ea"/>
                <a:sym typeface="+mn-lt"/>
              </a:rPr>
              <a:t>大学讲课</a:t>
            </a:r>
            <a:r>
              <a:rPr lang="en-US" altLang="zh-CN" sz="4400" dirty="0" err="1">
                <a:solidFill>
                  <a:schemeClr val="tx1">
                    <a:lumMod val="85000"/>
                    <a:lumOff val="15000"/>
                  </a:schemeClr>
                </a:solidFill>
                <a:latin typeface="+mn-lt"/>
                <a:ea typeface="+mn-ea"/>
                <a:cs typeface="+mn-ea"/>
                <a:sym typeface="+mn-lt"/>
              </a:rPr>
              <a:t>ppt</a:t>
            </a:r>
            <a:r>
              <a:rPr lang="zh-CN" altLang="en-US" sz="4400" dirty="0">
                <a:solidFill>
                  <a:schemeClr val="tx1">
                    <a:lumMod val="85000"/>
                    <a:lumOff val="15000"/>
                  </a:schemeClr>
                </a:solidFill>
                <a:latin typeface="+mn-lt"/>
                <a:ea typeface="+mn-ea"/>
                <a:cs typeface="+mn-ea"/>
                <a:sym typeface="+mn-lt"/>
              </a:rPr>
              <a:t>模板</a:t>
            </a:r>
          </a:p>
        </p:txBody>
      </p:sp>
      <p:sp>
        <p:nvSpPr>
          <p:cNvPr id="23" name="文本框 2"/>
          <p:cNvSpPr txBox="1"/>
          <p:nvPr/>
        </p:nvSpPr>
        <p:spPr>
          <a:xfrm>
            <a:off x="714799" y="477466"/>
            <a:ext cx="2144016" cy="769441"/>
          </a:xfrm>
          <a:prstGeom prst="rect">
            <a:avLst/>
          </a:prstGeom>
          <a:noFill/>
        </p:spPr>
        <p:txBody>
          <a:bodyPr wrap="square" rtlCol="0">
            <a:spAutoFit/>
          </a:bodyPr>
          <a:lstStyle/>
          <a:p>
            <a:r>
              <a:rPr lang="en-US" altLang="zh-CN" sz="4400" b="1" dirty="0">
                <a:solidFill>
                  <a:schemeClr val="accent1"/>
                </a:solidFill>
                <a:cs typeface="+mn-ea"/>
                <a:sym typeface="+mn-lt"/>
              </a:rPr>
              <a:t>LOGO</a:t>
            </a:r>
          </a:p>
        </p:txBody>
      </p:sp>
      <p:sp>
        <p:nvSpPr>
          <p:cNvPr id="8" name="矩形 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
        <p:nvSpPr>
          <p:cNvPr id="9" name="矩形 8"/>
          <p:cNvSpPr/>
          <p:nvPr>
            <p:custDataLst>
              <p:tags r:id="rId2"/>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1000"/>
                                        <p:tgtEl>
                                          <p:spTgt spid="22"/>
                                        </p:tgtEl>
                                      </p:cBhvr>
                                    </p:animEffect>
                                    <p:anim calcmode="lin" valueType="num">
                                      <p:cBhvr>
                                        <p:cTn id="8" dur="1000" fill="hold"/>
                                        <p:tgtEl>
                                          <p:spTgt spid="22"/>
                                        </p:tgtEl>
                                        <p:attrNameLst>
                                          <p:attrName>ppt_x</p:attrName>
                                        </p:attrNameLst>
                                      </p:cBhvr>
                                      <p:tavLst>
                                        <p:tav tm="0">
                                          <p:val>
                                            <p:strVal val="#ppt_x"/>
                                          </p:val>
                                        </p:tav>
                                        <p:tav tm="100000">
                                          <p:val>
                                            <p:strVal val="#ppt_x"/>
                                          </p:val>
                                        </p:tav>
                                      </p:tavLst>
                                    </p:anim>
                                    <p:anim calcmode="lin" valueType="num">
                                      <p:cBhvr>
                                        <p:cTn id="9" dur="1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23"/>
                                        </p:tgtEl>
                                        <p:attrNameLst>
                                          <p:attrName>style.visibility</p:attrName>
                                        </p:attrNameLst>
                                      </p:cBhvr>
                                      <p:to>
                                        <p:strVal val="visible"/>
                                      </p:to>
                                    </p:set>
                                    <p:anim calcmode="lin" valueType="num">
                                      <p:cBhvr>
                                        <p:cTn id="13"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3"/>
                                        </p:tgtEl>
                                        <p:attrNameLst>
                                          <p:attrName>ppt_y</p:attrName>
                                        </p:attrNameLst>
                                      </p:cBhvr>
                                      <p:tavLst>
                                        <p:tav tm="0">
                                          <p:val>
                                            <p:strVal val="#ppt_y"/>
                                          </p:val>
                                        </p:tav>
                                        <p:tav tm="100000">
                                          <p:val>
                                            <p:strVal val="#ppt_y"/>
                                          </p:val>
                                        </p:tav>
                                      </p:tavLst>
                                    </p:anim>
                                    <p:anim calcmode="lin" valueType="num">
                                      <p:cBhvr>
                                        <p:cTn id="15"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3"/>
                                        </p:tgtEl>
                                      </p:cBhvr>
                                    </p:animEffect>
                                  </p:childTnLst>
                                </p:cTn>
                              </p:par>
                            </p:childTnLst>
                          </p:cTn>
                        </p:par>
                        <p:par>
                          <p:cTn id="18" fill="hold">
                            <p:stCondLst>
                              <p:cond delay="1650"/>
                            </p:stCondLst>
                            <p:childTnLst>
                              <p:par>
                                <p:cTn id="19" presetID="41" presetClass="entr" presetSubtype="0" fill="hold" grpId="0" nodeType="afterEffect">
                                  <p:stCondLst>
                                    <p:cond delay="0"/>
                                  </p:stCondLst>
                                  <p:iterate type="lt">
                                    <p:tmPct val="10000"/>
                                  </p:iterate>
                                  <p:childTnLst>
                                    <p:set>
                                      <p:cBhvr>
                                        <p:cTn id="20" dur="1" fill="hold">
                                          <p:stCondLst>
                                            <p:cond delay="0"/>
                                          </p:stCondLst>
                                        </p:cTn>
                                        <p:tgtEl>
                                          <p:spTgt spid="11"/>
                                        </p:tgtEl>
                                        <p:attrNameLst>
                                          <p:attrName>style.visibility</p:attrName>
                                        </p:attrNameLst>
                                      </p:cBhvr>
                                      <p:to>
                                        <p:strVal val="visible"/>
                                      </p:to>
                                    </p:set>
                                    <p:anim calcmode="lin" valueType="num">
                                      <p:cBhvr>
                                        <p:cTn id="21"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22" dur="500" fill="hold"/>
                                        <p:tgtEl>
                                          <p:spTgt spid="11"/>
                                        </p:tgtEl>
                                        <p:attrNameLst>
                                          <p:attrName>ppt_y</p:attrName>
                                        </p:attrNameLst>
                                      </p:cBhvr>
                                      <p:tavLst>
                                        <p:tav tm="0">
                                          <p:val>
                                            <p:strVal val="#ppt_y"/>
                                          </p:val>
                                        </p:tav>
                                        <p:tav tm="100000">
                                          <p:val>
                                            <p:strVal val="#ppt_y"/>
                                          </p:val>
                                        </p:tav>
                                      </p:tavLst>
                                    </p:anim>
                                    <p:anim calcmode="lin" valueType="num">
                                      <p:cBhvr>
                                        <p:cTn id="23"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24"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25" dur="500" tmFilter="0,0; .5, 1; 1, 1"/>
                                        <p:tgtEl>
                                          <p:spTgt spid="11"/>
                                        </p:tgtEl>
                                      </p:cBhvr>
                                    </p:animEffect>
                                  </p:childTnLst>
                                </p:cTn>
                              </p:par>
                            </p:childTnLst>
                          </p:cTn>
                        </p:par>
                        <p:par>
                          <p:cTn id="26" fill="hold">
                            <p:stCondLst>
                              <p:cond delay="2300"/>
                            </p:stCondLst>
                            <p:childTnLst>
                              <p:par>
                                <p:cTn id="27" presetID="14" presetClass="entr" presetSubtype="10"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Effect transition="in" filter="randombar(horizontal)">
                                      <p:cBhvr>
                                        <p:cTn id="29" dur="8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2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矩形 8"/>
          <p:cNvSpPr/>
          <p:nvPr/>
        </p:nvSpPr>
        <p:spPr bwMode="auto">
          <a:xfrm>
            <a:off x="914599" y="1407542"/>
            <a:ext cx="8463605" cy="4542532"/>
          </a:xfrm>
          <a:prstGeom prst="rect">
            <a:avLst/>
          </a:prstGeom>
          <a:solidFill>
            <a:srgbClr val="FFFFFF">
              <a:alpha val="58038"/>
            </a:srgbClr>
          </a:solidFill>
          <a:ln w="25400">
            <a:solidFill>
              <a:schemeClr val="accent1"/>
            </a:solidFill>
            <a:miter lim="800000"/>
          </a:ln>
        </p:spPr>
        <p:txBody>
          <a:bodyPr/>
          <a:lstStyle/>
          <a:p>
            <a:endParaRPr lang="zh-CN" altLang="en-US">
              <a:solidFill>
                <a:srgbClr val="000000"/>
              </a:solidFill>
              <a:cs typeface="+mn-ea"/>
              <a:sym typeface="+mn-lt"/>
            </a:endParaRPr>
          </a:p>
        </p:txBody>
      </p:sp>
      <p:sp>
        <p:nvSpPr>
          <p:cNvPr id="65" name="矩形 17"/>
          <p:cNvSpPr>
            <a:spLocks noChangeArrowheads="1"/>
          </p:cNvSpPr>
          <p:nvPr/>
        </p:nvSpPr>
        <p:spPr bwMode="auto">
          <a:xfrm>
            <a:off x="1419423" y="936054"/>
            <a:ext cx="2198141" cy="961247"/>
          </a:xfrm>
          <a:prstGeom prst="rect">
            <a:avLst/>
          </a:prstGeom>
          <a:solidFill>
            <a:schemeClr val="accent1"/>
          </a:solidFill>
          <a:ln>
            <a:noFill/>
          </a:ln>
        </p:spPr>
        <p:txBody>
          <a:bodyPr/>
          <a:lstStyle/>
          <a:p>
            <a:endParaRPr lang="zh-CN" altLang="en-US" sz="2000" b="1">
              <a:cs typeface="+mn-ea"/>
              <a:sym typeface="+mn-lt"/>
            </a:endParaRPr>
          </a:p>
        </p:txBody>
      </p:sp>
      <p:sp>
        <p:nvSpPr>
          <p:cNvPr id="66" name="TextBox 18"/>
          <p:cNvSpPr>
            <a:spLocks noChangeArrowheads="1"/>
          </p:cNvSpPr>
          <p:nvPr/>
        </p:nvSpPr>
        <p:spPr bwMode="auto">
          <a:xfrm>
            <a:off x="1475017" y="973971"/>
            <a:ext cx="208695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zh-CN" altLang="en-US" sz="4800" b="1" dirty="0">
                <a:solidFill>
                  <a:schemeClr val="bg1"/>
                </a:solidFill>
                <a:cs typeface="+mn-ea"/>
                <a:sym typeface="+mn-lt"/>
              </a:rPr>
              <a:t>前 言</a:t>
            </a:r>
          </a:p>
        </p:txBody>
      </p:sp>
      <p:sp>
        <p:nvSpPr>
          <p:cNvPr id="11" name="TextBox 10"/>
          <p:cNvSpPr txBox="1"/>
          <p:nvPr/>
        </p:nvSpPr>
        <p:spPr>
          <a:xfrm>
            <a:off x="1596818" y="2520562"/>
            <a:ext cx="7238661" cy="2862354"/>
          </a:xfrm>
          <a:prstGeom prst="rect">
            <a:avLst/>
          </a:prstGeom>
          <a:noFill/>
        </p:spPr>
        <p:txBody>
          <a:bodyPr wrap="square" lIns="91472" tIns="45736" rIns="91472" bIns="45736" rtlCol="0">
            <a:spAutoFit/>
          </a:bodyPr>
          <a:lstStyle/>
          <a:p>
            <a:pPr algn="just">
              <a:lnSpc>
                <a:spcPct val="150000"/>
              </a:lnSpc>
            </a:pPr>
            <a:r>
              <a:rPr lang="zh-CN" altLang="en-US" sz="2000" dirty="0">
                <a:solidFill>
                  <a:srgbClr val="0C0C0C"/>
                </a:solidFill>
                <a:cs typeface="+mn-ea"/>
                <a:sym typeface="+mn-lt"/>
              </a:rPr>
              <a:t>回顾这一年的工作，在取得成绩的同时，我们也找到了工作中的不足和问题，主要反映于</a:t>
            </a:r>
            <a:r>
              <a:rPr lang="en-US" altLang="zh-CN" sz="2000" dirty="0">
                <a:solidFill>
                  <a:srgbClr val="0C0C0C"/>
                </a:solidFill>
                <a:cs typeface="+mn-ea"/>
                <a:sym typeface="+mn-lt"/>
              </a:rPr>
              <a:t>xx</a:t>
            </a:r>
            <a:r>
              <a:rPr lang="zh-CN" altLang="en-US" sz="2000" dirty="0">
                <a:solidFill>
                  <a:srgbClr val="0C0C0C"/>
                </a:solidFill>
                <a:cs typeface="+mn-ea"/>
                <a:sym typeface="+mn-lt"/>
              </a:rPr>
              <a:t>及</a:t>
            </a:r>
            <a:r>
              <a:rPr lang="en-US" altLang="zh-CN" sz="2000" dirty="0">
                <a:solidFill>
                  <a:srgbClr val="0C0C0C"/>
                </a:solidFill>
                <a:cs typeface="+mn-ea"/>
                <a:sym typeface="+mn-lt"/>
              </a:rPr>
              <a:t>xxx</a:t>
            </a:r>
            <a:r>
              <a:rPr lang="zh-CN" altLang="en-US" sz="2000" dirty="0">
                <a:solidFill>
                  <a:srgbClr val="0C0C0C"/>
                </a:solidFill>
                <a:cs typeface="+mn-ea"/>
                <a:sym typeface="+mn-lt"/>
              </a:rPr>
              <a:t>的风格、定型还有待进一步探索，尤其是网上的公司产品库充分体现我们</a:t>
            </a:r>
            <a:r>
              <a:rPr lang="en-US" altLang="zh-CN" sz="2000" dirty="0" err="1">
                <a:solidFill>
                  <a:srgbClr val="0C0C0C"/>
                </a:solidFill>
                <a:cs typeface="+mn-ea"/>
                <a:sym typeface="+mn-lt"/>
              </a:rPr>
              <a:t>xxxxx</a:t>
            </a:r>
            <a:r>
              <a:rPr lang="zh-CN" altLang="en-US" sz="2000" dirty="0">
                <a:solidFill>
                  <a:srgbClr val="0C0C0C"/>
                </a:solidFill>
                <a:cs typeface="+mn-ea"/>
                <a:sym typeface="+mn-lt"/>
              </a:rPr>
              <a:t>和我们这个平台能为客户提供良好的商机和快捷方便的信息、导航的功能发挥。展望新的一年，我们将继续努力，力争各项工作更上一个新台阶</a:t>
            </a:r>
            <a:r>
              <a:rPr lang="zh-CN" altLang="en-US" sz="2000" dirty="0" smtClean="0">
                <a:solidFill>
                  <a:srgbClr val="0C0C0C"/>
                </a:solidFill>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所向披靡</a:t>
            </a:r>
            <a:r>
              <a:rPr lang="zh-CN" altLang="en-US" sz="2000" dirty="0" smtClean="0">
                <a:cs typeface="+mn-ea"/>
                <a:sym typeface="+mn-lt"/>
              </a:rPr>
              <a:t>，</a:t>
            </a:r>
            <a:r>
              <a:rPr lang="en-US" altLang="zh-CN" sz="2000" dirty="0" smtClean="0">
                <a:cs typeface="+mn-ea"/>
                <a:sym typeface="+mn-lt"/>
              </a:rPr>
              <a:t>2018</a:t>
            </a:r>
            <a:r>
              <a:rPr lang="zh-CN" altLang="en-US" sz="2000" dirty="0" smtClean="0">
                <a:cs typeface="+mn-ea"/>
                <a:sym typeface="+mn-lt"/>
              </a:rPr>
              <a:t>我们</a:t>
            </a:r>
            <a:r>
              <a:rPr lang="zh-CN" altLang="en-US" sz="2000" dirty="0">
                <a:cs typeface="+mn-ea"/>
                <a:sym typeface="+mn-lt"/>
              </a:rPr>
              <a:t>勇往直前！</a:t>
            </a:r>
            <a:endParaRPr lang="zh-CN" altLang="en-US" sz="2000" dirty="0">
              <a:solidFill>
                <a:sysClr val="windowText" lastClr="000000"/>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500"/>
                                        <p:tgtEl>
                                          <p:spTgt spid="65"/>
                                        </p:tgtEl>
                                      </p:cBhvr>
                                    </p:animEffect>
                                  </p:childTnLst>
                                </p:cTn>
                              </p:par>
                            </p:childTnLst>
                          </p:cTn>
                        </p:par>
                        <p:par>
                          <p:cTn id="8" fill="hold">
                            <p:stCondLst>
                              <p:cond delay="500"/>
                            </p:stCondLst>
                            <p:childTnLst>
                              <p:par>
                                <p:cTn id="9" presetID="42" presetClass="entr" presetSubtype="0"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p:cBhvr>
                                        <p:cTn id="11" dur="500"/>
                                        <p:tgtEl>
                                          <p:spTgt spid="66"/>
                                        </p:tgtEl>
                                      </p:cBhvr>
                                    </p:animEffect>
                                    <p:anim calcmode="lin" valueType="num">
                                      <p:cBhvr>
                                        <p:cTn id="12" dur="500" fill="hold"/>
                                        <p:tgtEl>
                                          <p:spTgt spid="66"/>
                                        </p:tgtEl>
                                        <p:attrNameLst>
                                          <p:attrName>ppt_x</p:attrName>
                                        </p:attrNameLst>
                                      </p:cBhvr>
                                      <p:tavLst>
                                        <p:tav tm="0">
                                          <p:val>
                                            <p:strVal val="#ppt_x"/>
                                          </p:val>
                                        </p:tav>
                                        <p:tav tm="100000">
                                          <p:val>
                                            <p:strVal val="#ppt_x"/>
                                          </p:val>
                                        </p:tav>
                                      </p:tavLst>
                                    </p:anim>
                                    <p:anim calcmode="lin" valueType="num">
                                      <p:cBhvr>
                                        <p:cTn id="13" dur="500" fill="hold"/>
                                        <p:tgtEl>
                                          <p:spTgt spid="66"/>
                                        </p:tgtEl>
                                        <p:attrNameLst>
                                          <p:attrName>ppt_y</p:attrName>
                                        </p:attrNameLst>
                                      </p:cBhvr>
                                      <p:tavLst>
                                        <p:tav tm="0">
                                          <p:val>
                                            <p:strVal val="#ppt_y+.1"/>
                                          </p:val>
                                        </p:tav>
                                        <p:tav tm="100000">
                                          <p:val>
                                            <p:strVal val="#ppt_y"/>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63"/>
                                        </p:tgtEl>
                                        <p:attrNameLst>
                                          <p:attrName>style.visibility</p:attrName>
                                        </p:attrNameLst>
                                      </p:cBhvr>
                                      <p:to>
                                        <p:strVal val="visible"/>
                                      </p:to>
                                    </p:set>
                                    <p:animEffect transition="in" filter="wipe(up)">
                                      <p:cBhvr>
                                        <p:cTn id="17" dur="1000"/>
                                        <p:tgtEl>
                                          <p:spTgt spid="63"/>
                                        </p:tgtEl>
                                      </p:cBhvr>
                                    </p:animEffect>
                                  </p:childTnLst>
                                </p:cTn>
                              </p:par>
                            </p:childTnLst>
                          </p:cTn>
                        </p:par>
                        <p:par>
                          <p:cTn id="18" fill="hold">
                            <p:stCondLst>
                              <p:cond delay="2000"/>
                            </p:stCondLst>
                            <p:childTnLst>
                              <p:par>
                                <p:cTn id="19" presetID="22" presetClass="entr" presetSubtype="8" fill="hold" grpId="0" nodeType="afterEffect">
                                  <p:stCondLst>
                                    <p:cond delay="0"/>
                                  </p:stCondLst>
                                  <p:iterate type="lt">
                                    <p:tmPct val="30000"/>
                                  </p:iterate>
                                  <p:childTnLst>
                                    <p:set>
                                      <p:cBhvr>
                                        <p:cTn id="20" dur="1" fill="hold">
                                          <p:stCondLst>
                                            <p:cond delay="0"/>
                                          </p:stCondLst>
                                        </p:cTn>
                                        <p:tgtEl>
                                          <p:spTgt spid="11"/>
                                        </p:tgtEl>
                                        <p:attrNameLst>
                                          <p:attrName>style.visibility</p:attrName>
                                        </p:attrNameLst>
                                      </p:cBhvr>
                                      <p:to>
                                        <p:strVal val="visible"/>
                                      </p:to>
                                    </p:set>
                                    <p:animEffect transition="in" filter="wipe(left)">
                                      <p:cBhvr>
                                        <p:cTn id="21" dur="100"/>
                                        <p:tgtEl>
                                          <p:spTgt spid="11"/>
                                        </p:tgtEl>
                                      </p:cBhvr>
                                    </p:animEffect>
                                  </p:childTnLst>
                                </p:cTn>
                              </p:par>
                              <p:par>
                                <p:cTn id="22" presetID="36" presetClass="emph" presetSubtype="0" fill="hold" grpId="1" nodeType="withEffect">
                                  <p:stCondLst>
                                    <p:cond delay="0"/>
                                  </p:stCondLst>
                                  <p:iterate type="lt">
                                    <p:tmPct val="30000"/>
                                  </p:iterate>
                                  <p:childTnLst>
                                    <p:animScale>
                                      <p:cBhvr>
                                        <p:cTn id="23" dur="50" autoRev="1" fill="hold">
                                          <p:stCondLst>
                                            <p:cond delay="0"/>
                                          </p:stCondLst>
                                        </p:cTn>
                                        <p:tgtEl>
                                          <p:spTgt spid="11"/>
                                        </p:tgtEl>
                                      </p:cBhvr>
                                      <p:to x="80000" y="100000"/>
                                    </p:animScale>
                                    <p:anim by="(#ppt_w*0.10)" calcmode="lin" valueType="num">
                                      <p:cBhvr>
                                        <p:cTn id="24" dur="50" autoRev="1" fill="hold">
                                          <p:stCondLst>
                                            <p:cond delay="0"/>
                                          </p:stCondLst>
                                        </p:cTn>
                                        <p:tgtEl>
                                          <p:spTgt spid="11"/>
                                        </p:tgtEl>
                                        <p:attrNameLst>
                                          <p:attrName>ppt_x</p:attrName>
                                        </p:attrNameLst>
                                      </p:cBhvr>
                                    </p:anim>
                                    <p:anim by="(-#ppt_w*0.10)" calcmode="lin" valueType="num">
                                      <p:cBhvr>
                                        <p:cTn id="25" dur="50" autoRev="1" fill="hold">
                                          <p:stCondLst>
                                            <p:cond delay="0"/>
                                          </p:stCondLst>
                                        </p:cTn>
                                        <p:tgtEl>
                                          <p:spTgt spid="11"/>
                                        </p:tgtEl>
                                        <p:attrNameLst>
                                          <p:attrName>ppt_y</p:attrName>
                                        </p:attrNameLst>
                                      </p:cBhvr>
                                    </p:anim>
                                    <p:animRot by="-480000">
                                      <p:cBhvr>
                                        <p:cTn id="26" dur="50" autoRev="1" fill="hold">
                                          <p:stCondLst>
                                            <p:cond delay="0"/>
                                          </p:stCondLst>
                                        </p:cTn>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bldLvl="0" animBg="1" autoUpdateAnimBg="0"/>
      <p:bldP spid="65" grpId="0" bldLvl="0" animBg="1" autoUpdateAnimBg="0"/>
      <p:bldP spid="66" grpId="0" bldLvl="0" autoUpdateAnimBg="0"/>
      <p:bldP spid="11" grpId="0"/>
      <p:bldP spid="11"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1505704"/>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2"/>
                                        </p:tgtEl>
                                        <p:attrNameLst>
                                          <p:attrName>style.visibility</p:attrName>
                                        </p:attrNameLst>
                                      </p:cBhvr>
                                      <p:to>
                                        <p:strVal val="visible"/>
                                      </p:to>
                                    </p:set>
                                    <p:anim calcmode="lin" valueType="num">
                                      <p:cBhvr>
                                        <p:cTn id="7" dur="250" fill="hold"/>
                                        <p:tgtEl>
                                          <p:spTgt spid="22"/>
                                        </p:tgtEl>
                                        <p:attrNameLst>
                                          <p:attrName>ppt_x</p:attrName>
                                        </p:attrNameLst>
                                      </p:cBhvr>
                                      <p:tavLst>
                                        <p:tav tm="0">
                                          <p:val>
                                            <p:strVal val="#ppt_x"/>
                                          </p:val>
                                        </p:tav>
                                        <p:tav tm="100000">
                                          <p:val>
                                            <p:strVal val="#ppt_x"/>
                                          </p:val>
                                        </p:tav>
                                      </p:tavLst>
                                    </p:anim>
                                    <p:anim calcmode="lin" valueType="num">
                                      <p:cBhvr>
                                        <p:cTn id="8" dur="250" fill="hold"/>
                                        <p:tgtEl>
                                          <p:spTgt spid="22"/>
                                        </p:tgtEl>
                                        <p:attrNameLst>
                                          <p:attrName>ppt_y</p:attrName>
                                        </p:attrNameLst>
                                      </p:cBhvr>
                                      <p:tavLst>
                                        <p:tav tm="0">
                                          <p:val>
                                            <p:strVal val="#ppt_y-#ppt_h/2"/>
                                          </p:val>
                                        </p:tav>
                                        <p:tav tm="100000">
                                          <p:val>
                                            <p:strVal val="#ppt_y"/>
                                          </p:val>
                                        </p:tav>
                                      </p:tavLst>
                                    </p:anim>
                                    <p:anim calcmode="lin" valueType="num">
                                      <p:cBhvr>
                                        <p:cTn id="9" dur="250" fill="hold"/>
                                        <p:tgtEl>
                                          <p:spTgt spid="22"/>
                                        </p:tgtEl>
                                        <p:attrNameLst>
                                          <p:attrName>ppt_w</p:attrName>
                                        </p:attrNameLst>
                                      </p:cBhvr>
                                      <p:tavLst>
                                        <p:tav tm="0">
                                          <p:val>
                                            <p:strVal val="#ppt_w"/>
                                          </p:val>
                                        </p:tav>
                                        <p:tav tm="100000">
                                          <p:val>
                                            <p:strVal val="#ppt_w"/>
                                          </p:val>
                                        </p:tav>
                                      </p:tavLst>
                                    </p:anim>
                                    <p:anim calcmode="lin" valueType="num">
                                      <p:cBhvr>
                                        <p:cTn id="10" dur="250" fill="hold"/>
                                        <p:tgtEl>
                                          <p:spTgt spid="22"/>
                                        </p:tgtEl>
                                        <p:attrNameLst>
                                          <p:attrName>ppt_h</p:attrName>
                                        </p:attrNameLst>
                                      </p:cBhvr>
                                      <p:tavLst>
                                        <p:tav tm="0">
                                          <p:val>
                                            <p:fltVal val="0"/>
                                          </p:val>
                                        </p:tav>
                                        <p:tav tm="100000">
                                          <p:val>
                                            <p:strVal val="#ppt_h"/>
                                          </p:val>
                                        </p:tav>
                                      </p:tavLst>
                                    </p:anim>
                                  </p:childTnLst>
                                </p:cTn>
                              </p:par>
                            </p:childTnLst>
                          </p:cTn>
                        </p:par>
                        <p:par>
                          <p:cTn id="11" fill="hold">
                            <p:stCondLst>
                              <p:cond delay="1250"/>
                            </p:stCondLst>
                            <p:childTnLst>
                              <p:par>
                                <p:cTn id="12" presetID="10" presetClass="entr" presetSubtype="0" fill="hold" grpId="0"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1000"/>
                                        <p:tgtEl>
                                          <p:spTgt spid="31"/>
                                        </p:tgtEl>
                                      </p:cBhvr>
                                    </p:animEffect>
                                  </p:childTnLst>
                                </p:cTn>
                              </p:par>
                              <p:par>
                                <p:cTn id="15" presetID="56" presetClass="path" presetSubtype="0" accel="50000" decel="50000" fill="hold" grpId="1" nodeType="withEffect">
                                  <p:stCondLst>
                                    <p:cond delay="0"/>
                                  </p:stCondLst>
                                  <p:childTnLst>
                                    <p:animMotion origin="layout" path="M -0.03737 0.04121 L -6.25E-7 -3.33333E-6 " pathEditMode="relative" rAng="0" ptsTypes="AA">
                                      <p:cBhvr>
                                        <p:cTn id="16" dur="700" fill="hold"/>
                                        <p:tgtEl>
                                          <p:spTgt spid="31"/>
                                        </p:tgtEl>
                                        <p:attrNameLst>
                                          <p:attrName>ppt_x</p:attrName>
                                          <p:attrName>ppt_y</p:attrName>
                                        </p:attrNameLst>
                                      </p:cBhvr>
                                      <p:rCtr x="1862" y="-2060"/>
                                    </p:animMotion>
                                  </p:childTnLst>
                                </p:cTn>
                              </p:par>
                              <p:par>
                                <p:cTn id="17" presetID="22" presetClass="entr" presetSubtype="8" fill="hold" nodeType="withEffect">
                                  <p:stCondLst>
                                    <p:cond delay="250"/>
                                  </p:stCondLst>
                                  <p:childTnLst>
                                    <p:set>
                                      <p:cBhvr>
                                        <p:cTn id="18" dur="1" fill="hold">
                                          <p:stCondLst>
                                            <p:cond delay="0"/>
                                          </p:stCondLst>
                                        </p:cTn>
                                        <p:tgtEl>
                                          <p:spTgt spid="4"/>
                                        </p:tgtEl>
                                        <p:attrNameLst>
                                          <p:attrName>style.visibility</p:attrName>
                                        </p:attrNameLst>
                                      </p:cBhvr>
                                      <p:to>
                                        <p:strVal val="visible"/>
                                      </p:to>
                                    </p:set>
                                    <p:animEffect transition="in" filter="wipe(left)">
                                      <p:cBhvr>
                                        <p:cTn id="19" dur="500"/>
                                        <p:tgtEl>
                                          <p:spTgt spid="4"/>
                                        </p:tgtEl>
                                      </p:cBhvr>
                                    </p:animEffect>
                                  </p:childTnLst>
                                </p:cTn>
                              </p:par>
                              <p:par>
                                <p:cTn id="20" presetID="10" presetClass="entr" presetSubtype="0" fill="hold" grpId="0" nodeType="withEffect">
                                  <p:stCondLst>
                                    <p:cond delay="250"/>
                                  </p:stCondLst>
                                  <p:childTnLst>
                                    <p:set>
                                      <p:cBhvr>
                                        <p:cTn id="21" dur="1" fill="hold">
                                          <p:stCondLst>
                                            <p:cond delay="0"/>
                                          </p:stCondLst>
                                        </p:cTn>
                                        <p:tgtEl>
                                          <p:spTgt spid="33"/>
                                        </p:tgtEl>
                                        <p:attrNameLst>
                                          <p:attrName>style.visibility</p:attrName>
                                        </p:attrNameLst>
                                      </p:cBhvr>
                                      <p:to>
                                        <p:strVal val="visible"/>
                                      </p:to>
                                    </p:set>
                                    <p:animEffect transition="in" filter="fade">
                                      <p:cBhvr>
                                        <p:cTn id="22" dur="1000"/>
                                        <p:tgtEl>
                                          <p:spTgt spid="33"/>
                                        </p:tgtEl>
                                      </p:cBhvr>
                                    </p:animEffect>
                                  </p:childTnLst>
                                </p:cTn>
                              </p:par>
                              <p:par>
                                <p:cTn id="23" presetID="56" presetClass="path" presetSubtype="0" accel="50000" decel="50000" fill="hold" grpId="1" nodeType="withEffect">
                                  <p:stCondLst>
                                    <p:cond delay="250"/>
                                  </p:stCondLst>
                                  <p:childTnLst>
                                    <p:animMotion origin="layout" path="M -0.03737 0.0412 L -6.25E-7 2.96296E-6 " pathEditMode="relative" rAng="0" ptsTypes="AA">
                                      <p:cBhvr>
                                        <p:cTn id="24" dur="700" fill="hold"/>
                                        <p:tgtEl>
                                          <p:spTgt spid="33"/>
                                        </p:tgtEl>
                                        <p:attrNameLst>
                                          <p:attrName>ppt_x</p:attrName>
                                          <p:attrName>ppt_y</p:attrName>
                                        </p:attrNameLst>
                                      </p:cBhvr>
                                      <p:rCtr x="1862" y="-2060"/>
                                    </p:animMotion>
                                  </p:childTnLst>
                                </p:cTn>
                              </p:par>
                              <p:par>
                                <p:cTn id="25" presetID="22" presetClass="entr" presetSubtype="8" fill="hold" nodeType="withEffect">
                                  <p:stCondLst>
                                    <p:cond delay="500"/>
                                  </p:stCondLst>
                                  <p:childTnLst>
                                    <p:set>
                                      <p:cBhvr>
                                        <p:cTn id="26" dur="1" fill="hold">
                                          <p:stCondLst>
                                            <p:cond delay="0"/>
                                          </p:stCondLst>
                                        </p:cTn>
                                        <p:tgtEl>
                                          <p:spTgt spid="5"/>
                                        </p:tgtEl>
                                        <p:attrNameLst>
                                          <p:attrName>style.visibility</p:attrName>
                                        </p:attrNameLst>
                                      </p:cBhvr>
                                      <p:to>
                                        <p:strVal val="visible"/>
                                      </p:to>
                                    </p:set>
                                    <p:animEffect transition="in" filter="wipe(left)">
                                      <p:cBhvr>
                                        <p:cTn id="27" dur="500"/>
                                        <p:tgtEl>
                                          <p:spTgt spid="5"/>
                                        </p:tgtEl>
                                      </p:cBhvr>
                                    </p:animEffect>
                                  </p:childTnLst>
                                </p:cTn>
                              </p:par>
                              <p:par>
                                <p:cTn id="28" presetID="10" presetClass="entr" presetSubtype="0" fill="hold" grpId="0" nodeType="withEffect">
                                  <p:stCondLst>
                                    <p:cond delay="500"/>
                                  </p:stCondLst>
                                  <p:childTnLst>
                                    <p:set>
                                      <p:cBhvr>
                                        <p:cTn id="29" dur="1" fill="hold">
                                          <p:stCondLst>
                                            <p:cond delay="0"/>
                                          </p:stCondLst>
                                        </p:cTn>
                                        <p:tgtEl>
                                          <p:spTgt spid="36"/>
                                        </p:tgtEl>
                                        <p:attrNameLst>
                                          <p:attrName>style.visibility</p:attrName>
                                        </p:attrNameLst>
                                      </p:cBhvr>
                                      <p:to>
                                        <p:strVal val="visible"/>
                                      </p:to>
                                    </p:set>
                                    <p:animEffect transition="in" filter="fade">
                                      <p:cBhvr>
                                        <p:cTn id="30" dur="1000"/>
                                        <p:tgtEl>
                                          <p:spTgt spid="36"/>
                                        </p:tgtEl>
                                      </p:cBhvr>
                                    </p:animEffect>
                                  </p:childTnLst>
                                </p:cTn>
                              </p:par>
                              <p:par>
                                <p:cTn id="31" presetID="56" presetClass="path" presetSubtype="0" accel="50000" decel="50000" fill="hold" grpId="1" nodeType="withEffect">
                                  <p:stCondLst>
                                    <p:cond delay="500"/>
                                  </p:stCondLst>
                                  <p:childTnLst>
                                    <p:animMotion origin="layout" path="M -0.03737 0.0412 L -6.25E-7 -7.40741E-7 " pathEditMode="relative" rAng="0" ptsTypes="AA">
                                      <p:cBhvr>
                                        <p:cTn id="32" dur="700" fill="hold"/>
                                        <p:tgtEl>
                                          <p:spTgt spid="36"/>
                                        </p:tgtEl>
                                        <p:attrNameLst>
                                          <p:attrName>ppt_x</p:attrName>
                                          <p:attrName>ppt_y</p:attrName>
                                        </p:attrNameLst>
                                      </p:cBhvr>
                                      <p:rCtr x="1862" y="-2060"/>
                                    </p:animMotion>
                                  </p:childTnLst>
                                </p:cTn>
                              </p:par>
                              <p:par>
                                <p:cTn id="33" presetID="22" presetClass="entr" presetSubtype="8" fill="hold" nodeType="withEffect">
                                  <p:stCondLst>
                                    <p:cond delay="750"/>
                                  </p:stCondLst>
                                  <p:childTnLst>
                                    <p:set>
                                      <p:cBhvr>
                                        <p:cTn id="34" dur="1" fill="hold">
                                          <p:stCondLst>
                                            <p:cond delay="0"/>
                                          </p:stCondLst>
                                        </p:cTn>
                                        <p:tgtEl>
                                          <p:spTgt spid="6"/>
                                        </p:tgtEl>
                                        <p:attrNameLst>
                                          <p:attrName>style.visibility</p:attrName>
                                        </p:attrNameLst>
                                      </p:cBhvr>
                                      <p:to>
                                        <p:strVal val="visible"/>
                                      </p:to>
                                    </p:set>
                                    <p:animEffect transition="in" filter="wipe(left)">
                                      <p:cBhvr>
                                        <p:cTn id="35" dur="500"/>
                                        <p:tgtEl>
                                          <p:spTgt spid="6"/>
                                        </p:tgtEl>
                                      </p:cBhvr>
                                    </p:animEffect>
                                  </p:childTnLst>
                                </p:cTn>
                              </p:par>
                              <p:par>
                                <p:cTn id="36" presetID="10" presetClass="entr" presetSubtype="0" fill="hold" grpId="0" nodeType="withEffect">
                                  <p:stCondLst>
                                    <p:cond delay="750"/>
                                  </p:stCondLst>
                                  <p:childTnLst>
                                    <p:set>
                                      <p:cBhvr>
                                        <p:cTn id="37" dur="1" fill="hold">
                                          <p:stCondLst>
                                            <p:cond delay="0"/>
                                          </p:stCondLst>
                                        </p:cTn>
                                        <p:tgtEl>
                                          <p:spTgt spid="38"/>
                                        </p:tgtEl>
                                        <p:attrNameLst>
                                          <p:attrName>style.visibility</p:attrName>
                                        </p:attrNameLst>
                                      </p:cBhvr>
                                      <p:to>
                                        <p:strVal val="visible"/>
                                      </p:to>
                                    </p:set>
                                    <p:animEffect transition="in" filter="fade">
                                      <p:cBhvr>
                                        <p:cTn id="38" dur="1000"/>
                                        <p:tgtEl>
                                          <p:spTgt spid="38"/>
                                        </p:tgtEl>
                                      </p:cBhvr>
                                    </p:animEffect>
                                  </p:childTnLst>
                                </p:cTn>
                              </p:par>
                              <p:par>
                                <p:cTn id="39" presetID="56" presetClass="path" presetSubtype="0" accel="50000" decel="50000" fill="hold" grpId="1" nodeType="withEffect">
                                  <p:stCondLst>
                                    <p:cond delay="750"/>
                                  </p:stCondLst>
                                  <p:childTnLst>
                                    <p:animMotion origin="layout" path="M -0.03737 0.04121 L -6.25E-7 -4.44444E-6 " pathEditMode="relative" rAng="0" ptsTypes="AA">
                                      <p:cBhvr>
                                        <p:cTn id="40" dur="700" fill="hold"/>
                                        <p:tgtEl>
                                          <p:spTgt spid="38"/>
                                        </p:tgtEl>
                                        <p:attrNameLst>
                                          <p:attrName>ppt_x</p:attrName>
                                          <p:attrName>ppt_y</p:attrName>
                                        </p:attrNameLst>
                                      </p:cBhvr>
                                      <p:rCtr x="1862" y="-2060"/>
                                    </p:animMotion>
                                  </p:childTnLst>
                                </p:cTn>
                              </p:par>
                              <p:par>
                                <p:cTn id="41" presetID="22" presetClass="entr" presetSubtype="8" fill="hold" nodeType="withEffect">
                                  <p:stCondLst>
                                    <p:cond delay="1000"/>
                                  </p:stCondLst>
                                  <p:childTnLst>
                                    <p:set>
                                      <p:cBhvr>
                                        <p:cTn id="42" dur="1" fill="hold">
                                          <p:stCondLst>
                                            <p:cond delay="0"/>
                                          </p:stCondLst>
                                        </p:cTn>
                                        <p:tgtEl>
                                          <p:spTgt spid="7"/>
                                        </p:tgtEl>
                                        <p:attrNameLst>
                                          <p:attrName>style.visibility</p:attrName>
                                        </p:attrNameLst>
                                      </p:cBhvr>
                                      <p:to>
                                        <p:strVal val="visible"/>
                                      </p:to>
                                    </p:set>
                                    <p:animEffect transition="in" filter="wipe(left)">
                                      <p:cBhvr>
                                        <p:cTn id="43" dur="500"/>
                                        <p:tgtEl>
                                          <p:spTgt spid="7"/>
                                        </p:tgtEl>
                                      </p:cBhvr>
                                    </p:animEffect>
                                  </p:childTnLst>
                                </p:cTn>
                              </p:par>
                              <p:par>
                                <p:cTn id="44" presetID="10" presetClass="entr" presetSubtype="0" fill="hold" grpId="0" nodeType="withEffect">
                                  <p:stCondLst>
                                    <p:cond delay="750"/>
                                  </p:stCondLst>
                                  <p:childTnLst>
                                    <p:set>
                                      <p:cBhvr>
                                        <p:cTn id="45" dur="1" fill="hold">
                                          <p:stCondLst>
                                            <p:cond delay="0"/>
                                          </p:stCondLst>
                                        </p:cTn>
                                        <p:tgtEl>
                                          <p:spTgt spid="19"/>
                                        </p:tgtEl>
                                        <p:attrNameLst>
                                          <p:attrName>style.visibility</p:attrName>
                                        </p:attrNameLst>
                                      </p:cBhvr>
                                      <p:to>
                                        <p:strVal val="visible"/>
                                      </p:to>
                                    </p:set>
                                    <p:animEffect transition="in" filter="fade">
                                      <p:cBhvr>
                                        <p:cTn id="46" dur="1000"/>
                                        <p:tgtEl>
                                          <p:spTgt spid="19"/>
                                        </p:tgtEl>
                                      </p:cBhvr>
                                    </p:animEffect>
                                  </p:childTnLst>
                                </p:cTn>
                              </p:par>
                              <p:par>
                                <p:cTn id="47" presetID="56" presetClass="path" presetSubtype="0" accel="50000" decel="50000" fill="hold" grpId="1" nodeType="withEffect">
                                  <p:stCondLst>
                                    <p:cond delay="750"/>
                                  </p:stCondLst>
                                  <p:childTnLst>
                                    <p:animMotion origin="layout" path="M -0.03737 0.04121 L -6.25E-7 -4.44444E-6 " pathEditMode="relative" rAng="0" ptsTypes="AA">
                                      <p:cBhvr>
                                        <p:cTn id="48" dur="700" fill="hold"/>
                                        <p:tgtEl>
                                          <p:spTgt spid="19"/>
                                        </p:tgtEl>
                                        <p:attrNameLst>
                                          <p:attrName>ppt_x</p:attrName>
                                          <p:attrName>ppt_y</p:attrName>
                                        </p:attrNameLst>
                                      </p:cBhvr>
                                      <p:rCtr x="1862" y="-2060"/>
                                    </p:animMotion>
                                  </p:childTnLst>
                                </p:cTn>
                              </p:par>
                              <p:par>
                                <p:cTn id="49" presetID="22" presetClass="entr" presetSubtype="8" fill="hold" nodeType="withEffect">
                                  <p:stCondLst>
                                    <p:cond delay="1250"/>
                                  </p:stCondLst>
                                  <p:childTnLst>
                                    <p:set>
                                      <p:cBhvr>
                                        <p:cTn id="50" dur="1" fill="hold">
                                          <p:stCondLst>
                                            <p:cond delay="0"/>
                                          </p:stCondLst>
                                        </p:cTn>
                                        <p:tgtEl>
                                          <p:spTgt spid="8"/>
                                        </p:tgtEl>
                                        <p:attrNameLst>
                                          <p:attrName>style.visibility</p:attrName>
                                        </p:attrNameLst>
                                      </p:cBhvr>
                                      <p:to>
                                        <p:strVal val="visible"/>
                                      </p:to>
                                    </p:set>
                                    <p:animEffect transition="in" filter="wipe(left)">
                                      <p:cBhvr>
                                        <p:cTn id="51" dur="500"/>
                                        <p:tgtEl>
                                          <p:spTgt spid="8"/>
                                        </p:tgtEl>
                                      </p:cBhvr>
                                    </p:animEffect>
                                  </p:childTnLst>
                                </p:cTn>
                              </p:par>
                            </p:childTnLst>
                          </p:cTn>
                        </p:par>
                        <p:par>
                          <p:cTn id="52" fill="hold">
                            <p:stCondLst>
                              <p:cond delay="2250"/>
                            </p:stCondLst>
                            <p:childTnLst>
                              <p:par>
                                <p:cTn id="53" presetID="2" presetClass="entr" presetSubtype="8" fill="hold" grpId="0" nodeType="afterEffect">
                                  <p:stCondLst>
                                    <p:cond delay="0"/>
                                  </p:stCondLst>
                                  <p:childTnLst>
                                    <p:set>
                                      <p:cBhvr>
                                        <p:cTn id="54" dur="1" fill="hold">
                                          <p:stCondLst>
                                            <p:cond delay="0"/>
                                          </p:stCondLst>
                                        </p:cTn>
                                        <p:tgtEl>
                                          <p:spTgt spid="2"/>
                                        </p:tgtEl>
                                        <p:attrNameLst>
                                          <p:attrName>style.visibility</p:attrName>
                                        </p:attrNameLst>
                                      </p:cBhvr>
                                      <p:to>
                                        <p:strVal val="visible"/>
                                      </p:to>
                                    </p:set>
                                    <p:anim calcmode="lin" valueType="num">
                                      <p:cBhvr additive="base">
                                        <p:cTn id="55" dur="500" fill="hold"/>
                                        <p:tgtEl>
                                          <p:spTgt spid="2"/>
                                        </p:tgtEl>
                                        <p:attrNameLst>
                                          <p:attrName>ppt_x</p:attrName>
                                        </p:attrNameLst>
                                      </p:cBhvr>
                                      <p:tavLst>
                                        <p:tav tm="0">
                                          <p:val>
                                            <p:strVal val="0-#ppt_w/2"/>
                                          </p:val>
                                        </p:tav>
                                        <p:tav tm="100000">
                                          <p:val>
                                            <p:strVal val="#ppt_x"/>
                                          </p:val>
                                        </p:tav>
                                      </p:tavLst>
                                    </p:anim>
                                    <p:anim calcmode="lin" valueType="num">
                                      <p:cBhvr additive="base">
                                        <p:cTn id="56" dur="500" fill="hold"/>
                                        <p:tgtEl>
                                          <p:spTgt spid="2"/>
                                        </p:tgtEl>
                                        <p:attrNameLst>
                                          <p:attrName>ppt_y</p:attrName>
                                        </p:attrNameLst>
                                      </p:cBhvr>
                                      <p:tavLst>
                                        <p:tav tm="0">
                                          <p:val>
                                            <p:strVal val="#ppt_y"/>
                                          </p:val>
                                        </p:tav>
                                        <p:tav tm="100000">
                                          <p:val>
                                            <p:strVal val="#ppt_y"/>
                                          </p:val>
                                        </p:tav>
                                      </p:tavLst>
                                    </p:anim>
                                  </p:childTnLst>
                                </p:cTn>
                              </p:par>
                            </p:childTnLst>
                          </p:cTn>
                        </p:par>
                        <p:par>
                          <p:cTn id="57" fill="hold">
                            <p:stCondLst>
                              <p:cond delay="2750"/>
                            </p:stCondLst>
                            <p:childTnLst>
                              <p:par>
                                <p:cTn id="58" presetID="26" presetClass="emph" presetSubtype="0" fill="hold" grpId="2" nodeType="afterEffect">
                                  <p:stCondLst>
                                    <p:cond delay="0"/>
                                  </p:stCondLst>
                                  <p:childTnLst>
                                    <p:animEffect transition="out" filter="fade">
                                      <p:cBhvr>
                                        <p:cTn id="59" dur="500" tmFilter="0, 0; .2, .5; .8, .5; 1, 0"/>
                                        <p:tgtEl>
                                          <p:spTgt spid="31"/>
                                        </p:tgtEl>
                                      </p:cBhvr>
                                    </p:animEffect>
                                    <p:animScale>
                                      <p:cBhvr>
                                        <p:cTn id="60" dur="250" autoRev="1" fill="hold"/>
                                        <p:tgtEl>
                                          <p:spTgt spid="31"/>
                                        </p:tgtEl>
                                      </p:cBhvr>
                                      <p:by x="105000" y="105000"/>
                                    </p:animScale>
                                  </p:childTnLst>
                                </p:cTn>
                              </p:par>
                              <p:par>
                                <p:cTn id="61" presetID="26" presetClass="emph" presetSubtype="0" fill="hold" nodeType="withEffect">
                                  <p:stCondLst>
                                    <p:cond delay="0"/>
                                  </p:stCondLst>
                                  <p:childTnLst>
                                    <p:animEffect transition="out" filter="fade">
                                      <p:cBhvr>
                                        <p:cTn id="62" dur="500" tmFilter="0, 0; .2, .5; .8, .5; 1, 0"/>
                                        <p:tgtEl>
                                          <p:spTgt spid="4"/>
                                        </p:tgtEl>
                                      </p:cBhvr>
                                    </p:animEffect>
                                    <p:animScale>
                                      <p:cBhvr>
                                        <p:cTn id="63" dur="25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1" grpId="1" animBg="1"/>
      <p:bldP spid="31" grpId="2" animBg="1"/>
      <p:bldP spid="33" grpId="0" animBg="1"/>
      <p:bldP spid="33" grpId="1" animBg="1"/>
      <p:bldP spid="36" grpId="0" animBg="1"/>
      <p:bldP spid="36" grpId="1" animBg="1"/>
      <p:bldP spid="38" grpId="0" animBg="1"/>
      <p:bldP spid="38" grpId="1" animBg="1"/>
      <p:bldP spid="19" grpId="0" animBg="1"/>
      <p:bldP spid="19" grpId="1" animBg="1"/>
      <p:bldP spid="22" grpId="0"/>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50344" y="1339316"/>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4" name="矩形 3"/>
          <p:cNvSpPr/>
          <p:nvPr/>
        </p:nvSpPr>
        <p:spPr>
          <a:xfrm>
            <a:off x="4382736" y="1125538"/>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5" name="六边形 4"/>
          <p:cNvSpPr/>
          <p:nvPr/>
        </p:nvSpPr>
        <p:spPr>
          <a:xfrm>
            <a:off x="1063010" y="2926154"/>
            <a:ext cx="1588089" cy="1368469"/>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sz="3200" dirty="0">
                <a:cs typeface="+mn-ea"/>
                <a:sym typeface="+mn-lt"/>
              </a:rPr>
              <a:t>工作进度</a:t>
            </a:r>
          </a:p>
        </p:txBody>
      </p:sp>
      <p:cxnSp>
        <p:nvCxnSpPr>
          <p:cNvPr id="6" name="直接箭头连接符 5"/>
          <p:cNvCxnSpPr>
            <a:stCxn id="5" idx="5"/>
          </p:cNvCxnSpPr>
          <p:nvPr/>
        </p:nvCxnSpPr>
        <p:spPr>
          <a:xfrm flipV="1">
            <a:off x="2308839" y="1989834"/>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0"/>
          </p:cNvCxnSpPr>
          <p:nvPr/>
        </p:nvCxnSpPr>
        <p:spPr>
          <a:xfrm>
            <a:off x="2651100" y="3610389"/>
            <a:ext cx="899245"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9" name="直接箭头连接符 8"/>
          <p:cNvCxnSpPr>
            <a:stCxn id="5" idx="1"/>
          </p:cNvCxnSpPr>
          <p:nvPr/>
        </p:nvCxnSpPr>
        <p:spPr>
          <a:xfrm>
            <a:off x="2308839" y="4294623"/>
            <a:ext cx="1241506" cy="936321"/>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3766508" y="1629711"/>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矩形 10"/>
          <p:cNvSpPr/>
          <p:nvPr/>
        </p:nvSpPr>
        <p:spPr>
          <a:xfrm>
            <a:off x="3550344" y="3139933"/>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2" name="矩形 11"/>
          <p:cNvSpPr/>
          <p:nvPr/>
        </p:nvSpPr>
        <p:spPr>
          <a:xfrm>
            <a:off x="4382736" y="2926155"/>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3" name="TextBox 12"/>
          <p:cNvSpPr txBox="1"/>
          <p:nvPr/>
        </p:nvSpPr>
        <p:spPr>
          <a:xfrm>
            <a:off x="3766508" y="3430328"/>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4" name="矩形 13"/>
          <p:cNvSpPr/>
          <p:nvPr/>
        </p:nvSpPr>
        <p:spPr>
          <a:xfrm>
            <a:off x="3550344" y="4940550"/>
            <a:ext cx="6365255" cy="1442791"/>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5" name="矩形 14"/>
          <p:cNvSpPr/>
          <p:nvPr/>
        </p:nvSpPr>
        <p:spPr>
          <a:xfrm>
            <a:off x="4382736" y="4726772"/>
            <a:ext cx="4689352"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a:cs typeface="+mn-ea"/>
                <a:sym typeface="+mn-lt"/>
              </a:rPr>
              <a:t>点击添加标题</a:t>
            </a:r>
          </a:p>
        </p:txBody>
      </p:sp>
      <p:sp>
        <p:nvSpPr>
          <p:cNvPr id="16" name="TextBox 15"/>
          <p:cNvSpPr txBox="1"/>
          <p:nvPr/>
        </p:nvSpPr>
        <p:spPr>
          <a:xfrm>
            <a:off x="3766508" y="5230945"/>
            <a:ext cx="6052611" cy="1052840"/>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a:t>
            </a:r>
            <a:r>
              <a:rPr lang="zh-CN" altLang="en-US" sz="1600">
                <a:solidFill>
                  <a:sysClr val="windowText" lastClr="000000"/>
                </a:solidFill>
                <a:cs typeface="+mn-ea"/>
                <a:sym typeface="+mn-lt"/>
              </a:rPr>
              <a:t>文字。</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14:presetBounceEnd="50000">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14:bounceEnd="50000">
                                          <p:cBhvr additive="base">
                                            <p:cTn id="33"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14:presetBounceEnd="50000">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14:bounceEnd="50000">
                                          <p:cBhvr additive="base">
                                            <p:cTn id="51"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14:presetBounceEnd="50000">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14:bounceEnd="50000">
                                          <p:cBhvr additive="base">
                                            <p:cTn id="69"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14" presetClass="entr" presetSubtype="1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randombar(horizontal)">
                                          <p:cBhvr>
                                            <p:cTn id="15" dur="500"/>
                                            <p:tgtEl>
                                              <p:spTgt spid="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8" fill="hold"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par>
                                    <p:cTn id="23" presetID="22" presetClass="entr" presetSubtype="8" fill="hold"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wipe(left)">
                                          <p:cBhvr>
                                            <p:cTn id="25" dur="500"/>
                                            <p:tgtEl>
                                              <p:spTgt spid="9"/>
                                            </p:tgtEl>
                                          </p:cBhvr>
                                        </p:animEffect>
                                      </p:childTnLst>
                                    </p:cTn>
                                  </p:par>
                                </p:childTnLst>
                              </p:cTn>
                            </p:par>
                            <p:par>
                              <p:cTn id="26" fill="hold">
                                <p:stCondLst>
                                  <p:cond delay="1850"/>
                                </p:stCondLst>
                                <p:childTnLst>
                                  <p:par>
                                    <p:cTn id="27" presetID="16" presetClass="entr" presetSubtype="37"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barn(outVertical)">
                                          <p:cBhvr>
                                            <p:cTn id="29" dur="500"/>
                                            <p:tgtEl>
                                              <p:spTgt spid="4"/>
                                            </p:tgtEl>
                                          </p:cBhvr>
                                        </p:animEffect>
                                      </p:childTnLst>
                                    </p:cTn>
                                  </p:par>
                                </p:childTnLst>
                              </p:cTn>
                            </p:par>
                            <p:par>
                              <p:cTn id="30" fill="hold">
                                <p:stCondLst>
                                  <p:cond delay="2350"/>
                                </p:stCondLst>
                                <p:childTnLst>
                                  <p:par>
                                    <p:cTn id="31" presetID="2" presetClass="entr" presetSubtype="1" fill="hold" grpId="0" nodeType="after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500" fill="hold"/>
                                            <p:tgtEl>
                                              <p:spTgt spid="3"/>
                                            </p:tgtEl>
                                            <p:attrNameLst>
                                              <p:attrName>ppt_x</p:attrName>
                                            </p:attrNameLst>
                                          </p:cBhvr>
                                          <p:tavLst>
                                            <p:tav tm="0">
                                              <p:val>
                                                <p:strVal val="#ppt_x"/>
                                              </p:val>
                                            </p:tav>
                                            <p:tav tm="100000">
                                              <p:val>
                                                <p:strVal val="#ppt_x"/>
                                              </p:val>
                                            </p:tav>
                                          </p:tavLst>
                                        </p:anim>
                                        <p:anim calcmode="lin" valueType="num">
                                          <p:cBhvr additive="base">
                                            <p:cTn id="34" dur="500" fill="hold"/>
                                            <p:tgtEl>
                                              <p:spTgt spid="3"/>
                                            </p:tgtEl>
                                            <p:attrNameLst>
                                              <p:attrName>ppt_y</p:attrName>
                                            </p:attrNameLst>
                                          </p:cBhvr>
                                          <p:tavLst>
                                            <p:tav tm="0">
                                              <p:val>
                                                <p:strVal val="0-#ppt_h/2"/>
                                              </p:val>
                                            </p:tav>
                                            <p:tav tm="100000">
                                              <p:val>
                                                <p:strVal val="#ppt_y"/>
                                              </p:val>
                                            </p:tav>
                                          </p:tavLst>
                                        </p:anim>
                                      </p:childTnLst>
                                    </p:cTn>
                                  </p:par>
                                </p:childTnLst>
                              </p:cTn>
                            </p:par>
                            <p:par>
                              <p:cTn id="35" fill="hold">
                                <p:stCondLst>
                                  <p:cond delay="2850"/>
                                </p:stCondLst>
                                <p:childTnLst>
                                  <p:par>
                                    <p:cTn id="36" presetID="22" presetClass="entr" presetSubtype="8" fill="hold" grpId="0" nodeType="afterEffect">
                                      <p:stCondLst>
                                        <p:cond delay="0"/>
                                      </p:stCondLst>
                                      <p:iterate type="lt">
                                        <p:tmPct val="30000"/>
                                      </p:iterate>
                                      <p:childTnLst>
                                        <p:set>
                                          <p:cBhvr>
                                            <p:cTn id="37" dur="1" fill="hold">
                                              <p:stCondLst>
                                                <p:cond delay="0"/>
                                              </p:stCondLst>
                                            </p:cTn>
                                            <p:tgtEl>
                                              <p:spTgt spid="10"/>
                                            </p:tgtEl>
                                            <p:attrNameLst>
                                              <p:attrName>style.visibility</p:attrName>
                                            </p:attrNameLst>
                                          </p:cBhvr>
                                          <p:to>
                                            <p:strVal val="visible"/>
                                          </p:to>
                                        </p:set>
                                        <p:animEffect transition="in" filter="wipe(left)">
                                          <p:cBhvr>
                                            <p:cTn id="38" dur="100"/>
                                            <p:tgtEl>
                                              <p:spTgt spid="10"/>
                                            </p:tgtEl>
                                          </p:cBhvr>
                                        </p:animEffect>
                                      </p:childTnLst>
                                    </p:cTn>
                                  </p:par>
                                  <p:par>
                                    <p:cTn id="39" presetID="36" presetClass="emph" presetSubtype="0" fill="hold" grpId="1" nodeType="withEffect">
                                      <p:stCondLst>
                                        <p:cond delay="0"/>
                                      </p:stCondLst>
                                      <p:iterate type="lt">
                                        <p:tmPct val="30000"/>
                                      </p:iterate>
                                      <p:childTnLst>
                                        <p:animScale>
                                          <p:cBhvr>
                                            <p:cTn id="40" dur="50" autoRev="1" fill="hold">
                                              <p:stCondLst>
                                                <p:cond delay="0"/>
                                              </p:stCondLst>
                                            </p:cTn>
                                            <p:tgtEl>
                                              <p:spTgt spid="10"/>
                                            </p:tgtEl>
                                          </p:cBhvr>
                                          <p:to x="80000" y="100000"/>
                                        </p:animScale>
                                        <p:anim by="(#ppt_w*0.10)" calcmode="lin" valueType="num">
                                          <p:cBhvr>
                                            <p:cTn id="41" dur="50" autoRev="1" fill="hold">
                                              <p:stCondLst>
                                                <p:cond delay="0"/>
                                              </p:stCondLst>
                                            </p:cTn>
                                            <p:tgtEl>
                                              <p:spTgt spid="10"/>
                                            </p:tgtEl>
                                            <p:attrNameLst>
                                              <p:attrName>ppt_x</p:attrName>
                                            </p:attrNameLst>
                                          </p:cBhvr>
                                        </p:anim>
                                        <p:anim by="(-#ppt_w*0.10)" calcmode="lin" valueType="num">
                                          <p:cBhvr>
                                            <p:cTn id="42" dur="50" autoRev="1" fill="hold">
                                              <p:stCondLst>
                                                <p:cond delay="0"/>
                                              </p:stCondLst>
                                            </p:cTn>
                                            <p:tgtEl>
                                              <p:spTgt spid="10"/>
                                            </p:tgtEl>
                                            <p:attrNameLst>
                                              <p:attrName>ppt_y</p:attrName>
                                            </p:attrNameLst>
                                          </p:cBhvr>
                                        </p:anim>
                                        <p:animRot by="-480000">
                                          <p:cBhvr>
                                            <p:cTn id="43" dur="50" autoRev="1" fill="hold">
                                              <p:stCondLst>
                                                <p:cond delay="0"/>
                                              </p:stCondLst>
                                            </p:cTn>
                                            <p:tgtEl>
                                              <p:spTgt spid="10"/>
                                            </p:tgtEl>
                                            <p:attrNameLst>
                                              <p:attrName>r</p:attrName>
                                            </p:attrNameLst>
                                          </p:cBhvr>
                                        </p:animRot>
                                      </p:childTnLst>
                                    </p:cTn>
                                  </p:par>
                                </p:childTnLst>
                              </p:cTn>
                            </p:par>
                            <p:par>
                              <p:cTn id="44" fill="hold">
                                <p:stCondLst>
                                  <p:cond delay="5259"/>
                                </p:stCondLst>
                                <p:childTnLst>
                                  <p:par>
                                    <p:cTn id="45" presetID="16" presetClass="entr" presetSubtype="37" fill="hold" grpId="0" nodeType="after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barn(outVertical)">
                                          <p:cBhvr>
                                            <p:cTn id="47" dur="500"/>
                                            <p:tgtEl>
                                              <p:spTgt spid="12"/>
                                            </p:tgtEl>
                                          </p:cBhvr>
                                        </p:animEffect>
                                      </p:childTnLst>
                                    </p:cTn>
                                  </p:par>
                                </p:childTnLst>
                              </p:cTn>
                            </p:par>
                            <p:par>
                              <p:cTn id="48" fill="hold">
                                <p:stCondLst>
                                  <p:cond delay="5759"/>
                                </p:stCondLst>
                                <p:childTnLst>
                                  <p:par>
                                    <p:cTn id="49" presetID="2" presetClass="entr" presetSubtype="1"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500" fill="hold"/>
                                            <p:tgtEl>
                                              <p:spTgt spid="11"/>
                                            </p:tgtEl>
                                            <p:attrNameLst>
                                              <p:attrName>ppt_x</p:attrName>
                                            </p:attrNameLst>
                                          </p:cBhvr>
                                          <p:tavLst>
                                            <p:tav tm="0">
                                              <p:val>
                                                <p:strVal val="#ppt_x"/>
                                              </p:val>
                                            </p:tav>
                                            <p:tav tm="100000">
                                              <p:val>
                                                <p:strVal val="#ppt_x"/>
                                              </p:val>
                                            </p:tav>
                                          </p:tavLst>
                                        </p:anim>
                                        <p:anim calcmode="lin" valueType="num">
                                          <p:cBhvr additive="base">
                                            <p:cTn id="52" dur="500" fill="hold"/>
                                            <p:tgtEl>
                                              <p:spTgt spid="11"/>
                                            </p:tgtEl>
                                            <p:attrNameLst>
                                              <p:attrName>ppt_y</p:attrName>
                                            </p:attrNameLst>
                                          </p:cBhvr>
                                          <p:tavLst>
                                            <p:tav tm="0">
                                              <p:val>
                                                <p:strVal val="0-#ppt_h/2"/>
                                              </p:val>
                                            </p:tav>
                                            <p:tav tm="100000">
                                              <p:val>
                                                <p:strVal val="#ppt_y"/>
                                              </p:val>
                                            </p:tav>
                                          </p:tavLst>
                                        </p:anim>
                                      </p:childTnLst>
                                    </p:cTn>
                                  </p:par>
                                </p:childTnLst>
                              </p:cTn>
                            </p:par>
                            <p:par>
                              <p:cTn id="53" fill="hold">
                                <p:stCondLst>
                                  <p:cond delay="6259"/>
                                </p:stCondLst>
                                <p:childTnLst>
                                  <p:par>
                                    <p:cTn id="54" presetID="22" presetClass="entr" presetSubtype="8" fill="hold" grpId="0" nodeType="afterEffect">
                                      <p:stCondLst>
                                        <p:cond delay="0"/>
                                      </p:stCondLst>
                                      <p:iterate type="lt">
                                        <p:tmPct val="30000"/>
                                      </p:iterate>
                                      <p:childTnLst>
                                        <p:set>
                                          <p:cBhvr>
                                            <p:cTn id="55" dur="1" fill="hold">
                                              <p:stCondLst>
                                                <p:cond delay="0"/>
                                              </p:stCondLst>
                                            </p:cTn>
                                            <p:tgtEl>
                                              <p:spTgt spid="13"/>
                                            </p:tgtEl>
                                            <p:attrNameLst>
                                              <p:attrName>style.visibility</p:attrName>
                                            </p:attrNameLst>
                                          </p:cBhvr>
                                          <p:to>
                                            <p:strVal val="visible"/>
                                          </p:to>
                                        </p:set>
                                        <p:animEffect transition="in" filter="wipe(left)">
                                          <p:cBhvr>
                                            <p:cTn id="56" dur="100"/>
                                            <p:tgtEl>
                                              <p:spTgt spid="13"/>
                                            </p:tgtEl>
                                          </p:cBhvr>
                                        </p:animEffect>
                                      </p:childTnLst>
                                    </p:cTn>
                                  </p:par>
                                  <p:par>
                                    <p:cTn id="57" presetID="36" presetClass="emph" presetSubtype="0" fill="hold" grpId="1" nodeType="withEffect">
                                      <p:stCondLst>
                                        <p:cond delay="0"/>
                                      </p:stCondLst>
                                      <p:iterate type="lt">
                                        <p:tmPct val="30000"/>
                                      </p:iterate>
                                      <p:childTnLst>
                                        <p:animScale>
                                          <p:cBhvr>
                                            <p:cTn id="58" dur="50" autoRev="1" fill="hold">
                                              <p:stCondLst>
                                                <p:cond delay="0"/>
                                              </p:stCondLst>
                                            </p:cTn>
                                            <p:tgtEl>
                                              <p:spTgt spid="13"/>
                                            </p:tgtEl>
                                          </p:cBhvr>
                                          <p:to x="80000" y="100000"/>
                                        </p:animScale>
                                        <p:anim by="(#ppt_w*0.10)" calcmode="lin" valueType="num">
                                          <p:cBhvr>
                                            <p:cTn id="59" dur="50" autoRev="1" fill="hold">
                                              <p:stCondLst>
                                                <p:cond delay="0"/>
                                              </p:stCondLst>
                                            </p:cTn>
                                            <p:tgtEl>
                                              <p:spTgt spid="13"/>
                                            </p:tgtEl>
                                            <p:attrNameLst>
                                              <p:attrName>ppt_x</p:attrName>
                                            </p:attrNameLst>
                                          </p:cBhvr>
                                        </p:anim>
                                        <p:anim by="(-#ppt_w*0.10)" calcmode="lin" valueType="num">
                                          <p:cBhvr>
                                            <p:cTn id="60" dur="50" autoRev="1" fill="hold">
                                              <p:stCondLst>
                                                <p:cond delay="0"/>
                                              </p:stCondLst>
                                            </p:cTn>
                                            <p:tgtEl>
                                              <p:spTgt spid="13"/>
                                            </p:tgtEl>
                                            <p:attrNameLst>
                                              <p:attrName>ppt_y</p:attrName>
                                            </p:attrNameLst>
                                          </p:cBhvr>
                                        </p:anim>
                                        <p:animRot by="-480000">
                                          <p:cBhvr>
                                            <p:cTn id="61" dur="50" autoRev="1" fill="hold">
                                              <p:stCondLst>
                                                <p:cond delay="0"/>
                                              </p:stCondLst>
                                            </p:cTn>
                                            <p:tgtEl>
                                              <p:spTgt spid="13"/>
                                            </p:tgtEl>
                                            <p:attrNameLst>
                                              <p:attrName>r</p:attrName>
                                            </p:attrNameLst>
                                          </p:cBhvr>
                                        </p:animRot>
                                      </p:childTnLst>
                                    </p:cTn>
                                  </p:par>
                                </p:childTnLst>
                              </p:cTn>
                            </p:par>
                            <p:par>
                              <p:cTn id="62" fill="hold">
                                <p:stCondLst>
                                  <p:cond delay="8670"/>
                                </p:stCondLst>
                                <p:childTnLst>
                                  <p:par>
                                    <p:cTn id="63" presetID="16" presetClass="entr" presetSubtype="37"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outVertical)">
                                          <p:cBhvr>
                                            <p:cTn id="65" dur="500"/>
                                            <p:tgtEl>
                                              <p:spTgt spid="15"/>
                                            </p:tgtEl>
                                          </p:cBhvr>
                                        </p:animEffect>
                                      </p:childTnLst>
                                    </p:cTn>
                                  </p:par>
                                </p:childTnLst>
                              </p:cTn>
                            </p:par>
                            <p:par>
                              <p:cTn id="66" fill="hold">
                                <p:stCondLst>
                                  <p:cond delay="9170"/>
                                </p:stCondLst>
                                <p:childTnLst>
                                  <p:par>
                                    <p:cTn id="67" presetID="2" presetClass="entr" presetSubtype="1" fill="hold" grpId="0" nodeType="afterEffect">
                                      <p:stCondLst>
                                        <p:cond delay="0"/>
                                      </p:stCondLst>
                                      <p:childTnLst>
                                        <p:set>
                                          <p:cBhvr>
                                            <p:cTn id="68" dur="1" fill="hold">
                                              <p:stCondLst>
                                                <p:cond delay="0"/>
                                              </p:stCondLst>
                                            </p:cTn>
                                            <p:tgtEl>
                                              <p:spTgt spid="14"/>
                                            </p:tgtEl>
                                            <p:attrNameLst>
                                              <p:attrName>style.visibility</p:attrName>
                                            </p:attrNameLst>
                                          </p:cBhvr>
                                          <p:to>
                                            <p:strVal val="visible"/>
                                          </p:to>
                                        </p:set>
                                        <p:anim calcmode="lin" valueType="num">
                                          <p:cBhvr additive="base">
                                            <p:cTn id="69" dur="500" fill="hold"/>
                                            <p:tgtEl>
                                              <p:spTgt spid="14"/>
                                            </p:tgtEl>
                                            <p:attrNameLst>
                                              <p:attrName>ppt_x</p:attrName>
                                            </p:attrNameLst>
                                          </p:cBhvr>
                                          <p:tavLst>
                                            <p:tav tm="0">
                                              <p:val>
                                                <p:strVal val="#ppt_x"/>
                                              </p:val>
                                            </p:tav>
                                            <p:tav tm="100000">
                                              <p:val>
                                                <p:strVal val="#ppt_x"/>
                                              </p:val>
                                            </p:tav>
                                          </p:tavLst>
                                        </p:anim>
                                        <p:anim calcmode="lin" valueType="num">
                                          <p:cBhvr additive="base">
                                            <p:cTn id="70" dur="500" fill="hold"/>
                                            <p:tgtEl>
                                              <p:spTgt spid="14"/>
                                            </p:tgtEl>
                                            <p:attrNameLst>
                                              <p:attrName>ppt_y</p:attrName>
                                            </p:attrNameLst>
                                          </p:cBhvr>
                                          <p:tavLst>
                                            <p:tav tm="0">
                                              <p:val>
                                                <p:strVal val="0-#ppt_h/2"/>
                                              </p:val>
                                            </p:tav>
                                            <p:tav tm="100000">
                                              <p:val>
                                                <p:strVal val="#ppt_y"/>
                                              </p:val>
                                            </p:tav>
                                          </p:tavLst>
                                        </p:anim>
                                      </p:childTnLst>
                                    </p:cTn>
                                  </p:par>
                                </p:childTnLst>
                              </p:cTn>
                            </p:par>
                            <p:par>
                              <p:cTn id="71" fill="hold">
                                <p:stCondLst>
                                  <p:cond delay="9670"/>
                                </p:stCondLst>
                                <p:childTnLst>
                                  <p:par>
                                    <p:cTn id="72" presetID="22" presetClass="entr" presetSubtype="8" fill="hold" grpId="0" nodeType="afterEffect">
                                      <p:stCondLst>
                                        <p:cond delay="0"/>
                                      </p:stCondLst>
                                      <p:iterate type="lt">
                                        <p:tmPct val="30000"/>
                                      </p:iterate>
                                      <p:childTnLst>
                                        <p:set>
                                          <p:cBhvr>
                                            <p:cTn id="73" dur="1" fill="hold">
                                              <p:stCondLst>
                                                <p:cond delay="0"/>
                                              </p:stCondLst>
                                            </p:cTn>
                                            <p:tgtEl>
                                              <p:spTgt spid="16"/>
                                            </p:tgtEl>
                                            <p:attrNameLst>
                                              <p:attrName>style.visibility</p:attrName>
                                            </p:attrNameLst>
                                          </p:cBhvr>
                                          <p:to>
                                            <p:strVal val="visible"/>
                                          </p:to>
                                        </p:set>
                                        <p:animEffect transition="in" filter="wipe(left)">
                                          <p:cBhvr>
                                            <p:cTn id="74" dur="100"/>
                                            <p:tgtEl>
                                              <p:spTgt spid="16"/>
                                            </p:tgtEl>
                                          </p:cBhvr>
                                        </p:animEffect>
                                      </p:childTnLst>
                                    </p:cTn>
                                  </p:par>
                                  <p:par>
                                    <p:cTn id="75" presetID="36" presetClass="emph" presetSubtype="0" fill="hold" grpId="1" nodeType="withEffect">
                                      <p:stCondLst>
                                        <p:cond delay="0"/>
                                      </p:stCondLst>
                                      <p:iterate type="lt">
                                        <p:tmPct val="30000"/>
                                      </p:iterate>
                                      <p:childTnLst>
                                        <p:animScale>
                                          <p:cBhvr>
                                            <p:cTn id="76" dur="50" autoRev="1" fill="hold">
                                              <p:stCondLst>
                                                <p:cond delay="0"/>
                                              </p:stCondLst>
                                            </p:cTn>
                                            <p:tgtEl>
                                              <p:spTgt spid="16"/>
                                            </p:tgtEl>
                                          </p:cBhvr>
                                          <p:to x="80000" y="100000"/>
                                        </p:animScale>
                                        <p:anim by="(#ppt_w*0.10)" calcmode="lin" valueType="num">
                                          <p:cBhvr>
                                            <p:cTn id="77" dur="50" autoRev="1" fill="hold">
                                              <p:stCondLst>
                                                <p:cond delay="0"/>
                                              </p:stCondLst>
                                            </p:cTn>
                                            <p:tgtEl>
                                              <p:spTgt spid="16"/>
                                            </p:tgtEl>
                                            <p:attrNameLst>
                                              <p:attrName>ppt_x</p:attrName>
                                            </p:attrNameLst>
                                          </p:cBhvr>
                                        </p:anim>
                                        <p:anim by="(-#ppt_w*0.10)" calcmode="lin" valueType="num">
                                          <p:cBhvr>
                                            <p:cTn id="78" dur="50" autoRev="1" fill="hold">
                                              <p:stCondLst>
                                                <p:cond delay="0"/>
                                              </p:stCondLst>
                                            </p:cTn>
                                            <p:tgtEl>
                                              <p:spTgt spid="16"/>
                                            </p:tgtEl>
                                            <p:attrNameLst>
                                              <p:attrName>ppt_y</p:attrName>
                                            </p:attrNameLst>
                                          </p:cBhvr>
                                        </p:anim>
                                        <p:animRot by="-480000">
                                          <p:cBhvr>
                                            <p:cTn id="79" dur="50" autoRev="1" fill="hold">
                                              <p:stCondLst>
                                                <p:cond delay="0"/>
                                              </p:stCondLst>
                                            </p:cTn>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10" grpId="0"/>
          <p:bldP spid="10" grpId="1"/>
          <p:bldP spid="11" grpId="0" animBg="1"/>
          <p:bldP spid="12" grpId="0" animBg="1"/>
          <p:bldP spid="13" grpId="0"/>
          <p:bldP spid="13" grpId="1"/>
          <p:bldP spid="14" grpId="0" animBg="1"/>
          <p:bldP spid="15" grpId="0" animBg="1"/>
          <p:bldP spid="16" grpId="0"/>
          <p:bldP spid="16" grpId="1"/>
          <p:bldP spid="17"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9" name="组合 118"/>
          <p:cNvGrpSpPr/>
          <p:nvPr/>
        </p:nvGrpSpPr>
        <p:grpSpPr>
          <a:xfrm>
            <a:off x="534438" y="3790084"/>
            <a:ext cx="10944224" cy="438144"/>
            <a:chOff x="534438" y="3368953"/>
            <a:chExt cx="10944224" cy="438144"/>
          </a:xfrm>
          <a:solidFill>
            <a:schemeClr val="bg1">
              <a:lumMod val="65000"/>
            </a:schemeClr>
          </a:solidFill>
        </p:grpSpPr>
        <p:sp>
          <p:nvSpPr>
            <p:cNvPr id="120" name="矩形 119"/>
            <p:cNvSpPr/>
            <p:nvPr/>
          </p:nvSpPr>
          <p:spPr>
            <a:xfrm>
              <a:off x="11049789" y="3503489"/>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nvGrpSpPr>
            <p:cNvPr id="121" name="组合 120"/>
            <p:cNvGrpSpPr/>
            <p:nvPr/>
          </p:nvGrpSpPr>
          <p:grpSpPr>
            <a:xfrm>
              <a:off x="534438" y="3368953"/>
              <a:ext cx="10944224" cy="438144"/>
              <a:chOff x="623889" y="3209929"/>
              <a:chExt cx="10944224" cy="438144"/>
            </a:xfrm>
            <a:grpFill/>
          </p:grpSpPr>
          <p:sp>
            <p:nvSpPr>
              <p:cNvPr id="122" name="矩形 121"/>
              <p:cNvSpPr/>
              <p:nvPr/>
            </p:nvSpPr>
            <p:spPr>
              <a:xfrm>
                <a:off x="623889" y="3344465"/>
                <a:ext cx="5039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3" name="矩形 122"/>
              <p:cNvSpPr/>
              <p:nvPr/>
            </p:nvSpPr>
            <p:spPr>
              <a:xfrm>
                <a:off x="717047"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4" name="矩形 123"/>
              <p:cNvSpPr/>
              <p:nvPr/>
            </p:nvSpPr>
            <p:spPr>
              <a:xfrm>
                <a:off x="866901"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5" name="矩形 124"/>
              <p:cNvSpPr/>
              <p:nvPr/>
            </p:nvSpPr>
            <p:spPr>
              <a:xfrm>
                <a:off x="1108099" y="3344465"/>
                <a:ext cx="9613876"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6" name="矩形 125"/>
              <p:cNvSpPr/>
              <p:nvPr/>
            </p:nvSpPr>
            <p:spPr>
              <a:xfrm>
                <a:off x="10994902" y="3344465"/>
                <a:ext cx="107093"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7" name="矩形 126"/>
              <p:cNvSpPr/>
              <p:nvPr/>
            </p:nvSpPr>
            <p:spPr>
              <a:xfrm>
                <a:off x="10759220" y="3344465"/>
                <a:ext cx="198437" cy="16906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sp>
            <p:nvSpPr>
              <p:cNvPr id="128" name="等腰三角形 127"/>
              <p:cNvSpPr/>
              <p:nvPr/>
            </p:nvSpPr>
            <p:spPr>
              <a:xfrm rot="5400000">
                <a:off x="11159803" y="3239763"/>
                <a:ext cx="438144" cy="378476"/>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cxnSp>
        <p:nvCxnSpPr>
          <p:cNvPr id="129" name="肘形连接符 128"/>
          <p:cNvCxnSpPr>
            <a:stCxn id="131" idx="3"/>
            <a:endCxn id="134" idx="1"/>
          </p:cNvCxnSpPr>
          <p:nvPr/>
        </p:nvCxnSpPr>
        <p:spPr>
          <a:xfrm rot="5400000" flipH="1" flipV="1">
            <a:off x="1081169"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0" name="组合 129"/>
          <p:cNvGrpSpPr/>
          <p:nvPr/>
        </p:nvGrpSpPr>
        <p:grpSpPr>
          <a:xfrm>
            <a:off x="1020305" y="3673113"/>
            <a:ext cx="583096" cy="676392"/>
            <a:chOff x="1109756" y="3090803"/>
            <a:chExt cx="583096" cy="676392"/>
          </a:xfrm>
          <a:solidFill>
            <a:srgbClr val="669900"/>
          </a:solidFill>
        </p:grpSpPr>
        <p:sp>
          <p:nvSpPr>
            <p:cNvPr id="131" name="六边形 130"/>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2" name="文本框 64"/>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4</a:t>
              </a:r>
              <a:r>
                <a:rPr lang="zh-CN" altLang="en-US" sz="1100" dirty="0">
                  <a:solidFill>
                    <a:schemeClr val="bg1"/>
                  </a:solidFill>
                  <a:cs typeface="+mn-ea"/>
                  <a:sym typeface="+mn-lt"/>
                </a:rPr>
                <a:t>月份</a:t>
              </a:r>
            </a:p>
          </p:txBody>
        </p:sp>
      </p:grpSp>
      <p:grpSp>
        <p:nvGrpSpPr>
          <p:cNvPr id="133" name="组合 132"/>
          <p:cNvGrpSpPr/>
          <p:nvPr/>
        </p:nvGrpSpPr>
        <p:grpSpPr>
          <a:xfrm>
            <a:off x="1603401" y="2482065"/>
            <a:ext cx="1413335" cy="876262"/>
            <a:chOff x="1853741" y="1952625"/>
            <a:chExt cx="1413335" cy="876262"/>
          </a:xfrm>
          <a:solidFill>
            <a:schemeClr val="bg1">
              <a:lumMod val="75000"/>
            </a:schemeClr>
          </a:solidFill>
        </p:grpSpPr>
        <p:sp>
          <p:nvSpPr>
            <p:cNvPr id="134" name="矩形 133"/>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35" name="文本框 66"/>
            <p:cNvSpPr txBox="1"/>
            <p:nvPr/>
          </p:nvSpPr>
          <p:spPr>
            <a:xfrm>
              <a:off x="1853742" y="1997871"/>
              <a:ext cx="1413334" cy="646331"/>
            </a:xfrm>
            <a:prstGeom prst="rect">
              <a:avLst/>
            </a:prstGeom>
            <a:grpFill/>
          </p:spPr>
          <p:txBody>
            <a:bodyPr wrap="square" rtlCol="0">
              <a:spAutoFit/>
            </a:bodyPr>
            <a:lstStyle/>
            <a:p>
              <a:pPr algn="just"/>
              <a:r>
                <a:rPr lang="zh-CN" altLang="en-US" sz="1200" dirty="0">
                  <a:solidFill>
                    <a:schemeClr val="tx1">
                      <a:lumMod val="85000"/>
                      <a:lumOff val="15000"/>
                    </a:schemeClr>
                  </a:solidFill>
                  <a:cs typeface="+mn-ea"/>
                  <a:sym typeface="+mn-lt"/>
                </a:rPr>
                <a:t>       在这里添加你的文字，图片也可以，记得加满哦。</a:t>
              </a:r>
            </a:p>
          </p:txBody>
        </p:sp>
      </p:grpSp>
      <p:cxnSp>
        <p:nvCxnSpPr>
          <p:cNvPr id="136" name="肘形连接符 135"/>
          <p:cNvCxnSpPr>
            <a:stCxn id="138" idx="3"/>
            <a:endCxn id="141" idx="1"/>
          </p:cNvCxnSpPr>
          <p:nvPr/>
        </p:nvCxnSpPr>
        <p:spPr>
          <a:xfrm rot="5400000" flipH="1" flipV="1">
            <a:off x="3661561"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3600697" y="3673113"/>
            <a:ext cx="583096" cy="676392"/>
            <a:chOff x="1109756" y="3090803"/>
            <a:chExt cx="583096" cy="676392"/>
          </a:xfrm>
          <a:solidFill>
            <a:srgbClr val="669900"/>
          </a:solidFill>
        </p:grpSpPr>
        <p:sp>
          <p:nvSpPr>
            <p:cNvPr id="138" name="六边形 137"/>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39" name="文本框 72"/>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6</a:t>
              </a:r>
              <a:r>
                <a:rPr lang="zh-CN" altLang="en-US" sz="1100" dirty="0">
                  <a:solidFill>
                    <a:schemeClr val="bg1"/>
                  </a:solidFill>
                  <a:cs typeface="+mn-ea"/>
                  <a:sym typeface="+mn-lt"/>
                </a:rPr>
                <a:t>月份</a:t>
              </a:r>
            </a:p>
          </p:txBody>
        </p:sp>
      </p:grpSp>
      <p:grpSp>
        <p:nvGrpSpPr>
          <p:cNvPr id="140" name="组合 139"/>
          <p:cNvGrpSpPr/>
          <p:nvPr/>
        </p:nvGrpSpPr>
        <p:grpSpPr>
          <a:xfrm>
            <a:off x="4183793" y="2482065"/>
            <a:ext cx="1413335" cy="876262"/>
            <a:chOff x="1853741" y="1952625"/>
            <a:chExt cx="1413335" cy="876262"/>
          </a:xfrm>
          <a:solidFill>
            <a:schemeClr val="bg1">
              <a:lumMod val="75000"/>
            </a:schemeClr>
          </a:solidFill>
        </p:grpSpPr>
        <p:sp>
          <p:nvSpPr>
            <p:cNvPr id="141" name="矩形 140"/>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2" name="文本框 75"/>
            <p:cNvSpPr txBox="1"/>
            <p:nvPr/>
          </p:nvSpPr>
          <p:spPr>
            <a:xfrm>
              <a:off x="1853742" y="1997871"/>
              <a:ext cx="1413334" cy="646331"/>
            </a:xfrm>
            <a:prstGeom prst="rect">
              <a:avLst/>
            </a:prstGeom>
            <a:grpFill/>
          </p:spPr>
          <p:txBody>
            <a:bodyPr wrap="square" rtlCol="0">
              <a:spAutoFit/>
            </a:bodyPr>
            <a:lstStyle>
              <a:defPPr>
                <a:defRPr lang="zh-CN"/>
              </a:defPPr>
              <a:lvl1pPr algn="just">
                <a:defRPr sz="1200">
                  <a:solidFill>
                    <a:schemeClr val="bg1"/>
                  </a:soli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43" name="肘形连接符 142"/>
          <p:cNvCxnSpPr>
            <a:stCxn id="145" idx="3"/>
            <a:endCxn id="148" idx="1"/>
          </p:cNvCxnSpPr>
          <p:nvPr/>
        </p:nvCxnSpPr>
        <p:spPr>
          <a:xfrm rot="5400000" flipH="1" flipV="1">
            <a:off x="6241953"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44" name="组合 143"/>
          <p:cNvGrpSpPr/>
          <p:nvPr/>
        </p:nvGrpSpPr>
        <p:grpSpPr>
          <a:xfrm>
            <a:off x="6181089" y="3673113"/>
            <a:ext cx="583096" cy="676392"/>
            <a:chOff x="1109756" y="3090803"/>
            <a:chExt cx="583096" cy="676392"/>
          </a:xfrm>
          <a:solidFill>
            <a:srgbClr val="669900"/>
          </a:solidFill>
        </p:grpSpPr>
        <p:sp>
          <p:nvSpPr>
            <p:cNvPr id="145" name="六边形 144"/>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46" name="文本框 79"/>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8</a:t>
              </a:r>
              <a:r>
                <a:rPr lang="zh-CN" altLang="en-US" sz="1100" dirty="0">
                  <a:solidFill>
                    <a:schemeClr val="bg1"/>
                  </a:solidFill>
                  <a:cs typeface="+mn-ea"/>
                  <a:sym typeface="+mn-lt"/>
                </a:rPr>
                <a:t>月份</a:t>
              </a:r>
            </a:p>
          </p:txBody>
        </p:sp>
      </p:grpSp>
      <p:grpSp>
        <p:nvGrpSpPr>
          <p:cNvPr id="147" name="组合 146"/>
          <p:cNvGrpSpPr/>
          <p:nvPr/>
        </p:nvGrpSpPr>
        <p:grpSpPr>
          <a:xfrm>
            <a:off x="6764185" y="2482065"/>
            <a:ext cx="1413335" cy="876262"/>
            <a:chOff x="1853741" y="1952625"/>
            <a:chExt cx="1413335" cy="876262"/>
          </a:xfrm>
          <a:solidFill>
            <a:schemeClr val="bg1">
              <a:lumMod val="75000"/>
            </a:schemeClr>
          </a:solidFill>
        </p:grpSpPr>
        <p:sp>
          <p:nvSpPr>
            <p:cNvPr id="148" name="矩形 147"/>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49" name="文本框 82"/>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0" name="肘形连接符 149"/>
          <p:cNvCxnSpPr>
            <a:stCxn id="152" idx="3"/>
            <a:endCxn id="155" idx="1"/>
          </p:cNvCxnSpPr>
          <p:nvPr/>
        </p:nvCxnSpPr>
        <p:spPr>
          <a:xfrm rot="5400000" flipH="1" flipV="1">
            <a:off x="8822345" y="3150881"/>
            <a:ext cx="752917"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1" name="组合 150"/>
          <p:cNvGrpSpPr/>
          <p:nvPr/>
        </p:nvGrpSpPr>
        <p:grpSpPr>
          <a:xfrm>
            <a:off x="8691463" y="3673113"/>
            <a:ext cx="720080" cy="676392"/>
            <a:chOff x="1039738" y="3090803"/>
            <a:chExt cx="720080" cy="676392"/>
          </a:xfrm>
          <a:solidFill>
            <a:srgbClr val="669900"/>
          </a:solidFill>
        </p:grpSpPr>
        <p:sp>
          <p:nvSpPr>
            <p:cNvPr id="152" name="六边形 151"/>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53" name="文本框 86"/>
            <p:cNvSpPr txBox="1"/>
            <p:nvPr/>
          </p:nvSpPr>
          <p:spPr>
            <a:xfrm>
              <a:off x="1039738" y="3298194"/>
              <a:ext cx="720080" cy="261610"/>
            </a:xfrm>
            <a:prstGeom prst="rect">
              <a:avLst/>
            </a:prstGeom>
            <a:noFill/>
          </p:spPr>
          <p:txBody>
            <a:bodyPr wrap="square" rtlCol="0">
              <a:spAutoFit/>
            </a:bodyPr>
            <a:lstStyle/>
            <a:p>
              <a:pPr algn="ctr"/>
              <a:r>
                <a:rPr lang="en-US" altLang="zh-CN" sz="1100" dirty="0">
                  <a:solidFill>
                    <a:schemeClr val="bg1"/>
                  </a:solidFill>
                  <a:cs typeface="+mn-ea"/>
                  <a:sym typeface="+mn-lt"/>
                </a:rPr>
                <a:t>10</a:t>
              </a:r>
              <a:r>
                <a:rPr lang="zh-CN" altLang="en-US" sz="1100" dirty="0">
                  <a:solidFill>
                    <a:schemeClr val="bg1"/>
                  </a:solidFill>
                  <a:cs typeface="+mn-ea"/>
                  <a:sym typeface="+mn-lt"/>
                </a:rPr>
                <a:t>月份</a:t>
              </a:r>
            </a:p>
          </p:txBody>
        </p:sp>
      </p:grpSp>
      <p:grpSp>
        <p:nvGrpSpPr>
          <p:cNvPr id="154" name="组合 153"/>
          <p:cNvGrpSpPr/>
          <p:nvPr/>
        </p:nvGrpSpPr>
        <p:grpSpPr>
          <a:xfrm>
            <a:off x="9344577" y="2482065"/>
            <a:ext cx="1413335" cy="876262"/>
            <a:chOff x="1853741" y="1952625"/>
            <a:chExt cx="1413335" cy="876262"/>
          </a:xfrm>
          <a:solidFill>
            <a:schemeClr val="bg1">
              <a:lumMod val="75000"/>
            </a:schemeClr>
          </a:solidFill>
        </p:grpSpPr>
        <p:sp>
          <p:nvSpPr>
            <p:cNvPr id="155" name="矩形 154"/>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56" name="文本框 89"/>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57" name="肘形连接符 156"/>
          <p:cNvCxnSpPr>
            <a:stCxn id="159" idx="0"/>
            <a:endCxn id="162" idx="1"/>
          </p:cNvCxnSpPr>
          <p:nvPr/>
        </p:nvCxnSpPr>
        <p:spPr>
          <a:xfrm rot="16200000" flipH="1">
            <a:off x="2346624"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58" name="组合 157"/>
          <p:cNvGrpSpPr/>
          <p:nvPr/>
        </p:nvGrpSpPr>
        <p:grpSpPr>
          <a:xfrm>
            <a:off x="2310501" y="3673113"/>
            <a:ext cx="583096" cy="676392"/>
            <a:chOff x="1109756" y="3090803"/>
            <a:chExt cx="583096" cy="676392"/>
          </a:xfrm>
          <a:solidFill>
            <a:srgbClr val="669900"/>
          </a:solidFill>
        </p:grpSpPr>
        <p:sp>
          <p:nvSpPr>
            <p:cNvPr id="159" name="六边形 15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0" name="文本框 93"/>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5</a:t>
              </a:r>
              <a:r>
                <a:rPr lang="zh-CN" altLang="en-US" sz="1100" dirty="0">
                  <a:solidFill>
                    <a:schemeClr val="bg1"/>
                  </a:solidFill>
                  <a:cs typeface="+mn-ea"/>
                  <a:sym typeface="+mn-lt"/>
                </a:rPr>
                <a:t>月份</a:t>
              </a:r>
            </a:p>
          </p:txBody>
        </p:sp>
      </p:grpSp>
      <p:grpSp>
        <p:nvGrpSpPr>
          <p:cNvPr id="161" name="组合 160"/>
          <p:cNvGrpSpPr/>
          <p:nvPr/>
        </p:nvGrpSpPr>
        <p:grpSpPr>
          <a:xfrm>
            <a:off x="2893597" y="4713772"/>
            <a:ext cx="1413335" cy="876262"/>
            <a:chOff x="1853741" y="1952625"/>
            <a:chExt cx="1413335" cy="876262"/>
          </a:xfrm>
          <a:solidFill>
            <a:schemeClr val="bg1">
              <a:lumMod val="75000"/>
            </a:schemeClr>
          </a:solidFill>
        </p:grpSpPr>
        <p:sp>
          <p:nvSpPr>
            <p:cNvPr id="162" name="矩形 161"/>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63" name="文本框 96"/>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64" name="肘形连接符 163"/>
          <p:cNvCxnSpPr>
            <a:stCxn id="166" idx="0"/>
            <a:endCxn id="169" idx="1"/>
          </p:cNvCxnSpPr>
          <p:nvPr/>
        </p:nvCxnSpPr>
        <p:spPr>
          <a:xfrm rot="16200000" flipH="1">
            <a:off x="4927016"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65" name="组合 164"/>
          <p:cNvGrpSpPr/>
          <p:nvPr/>
        </p:nvGrpSpPr>
        <p:grpSpPr>
          <a:xfrm>
            <a:off x="4890893" y="3673113"/>
            <a:ext cx="583096" cy="676392"/>
            <a:chOff x="1109756" y="3090803"/>
            <a:chExt cx="583096" cy="676392"/>
          </a:xfrm>
          <a:solidFill>
            <a:srgbClr val="669900"/>
          </a:solidFill>
        </p:grpSpPr>
        <p:sp>
          <p:nvSpPr>
            <p:cNvPr id="166" name="六边形 165"/>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67" name="文本框 101"/>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7</a:t>
              </a:r>
              <a:r>
                <a:rPr lang="zh-CN" altLang="en-US" sz="1100" dirty="0">
                  <a:solidFill>
                    <a:schemeClr val="bg1"/>
                  </a:solidFill>
                  <a:cs typeface="+mn-ea"/>
                  <a:sym typeface="+mn-lt"/>
                </a:rPr>
                <a:t>月份</a:t>
              </a:r>
            </a:p>
          </p:txBody>
        </p:sp>
      </p:grpSp>
      <p:grpSp>
        <p:nvGrpSpPr>
          <p:cNvPr id="168" name="组合 167"/>
          <p:cNvGrpSpPr/>
          <p:nvPr/>
        </p:nvGrpSpPr>
        <p:grpSpPr>
          <a:xfrm>
            <a:off x="5473989" y="4713772"/>
            <a:ext cx="1413335" cy="876262"/>
            <a:chOff x="1853741" y="1952625"/>
            <a:chExt cx="1413335" cy="876262"/>
          </a:xfrm>
          <a:solidFill>
            <a:schemeClr val="bg1">
              <a:lumMod val="75000"/>
            </a:schemeClr>
          </a:solidFill>
        </p:grpSpPr>
        <p:sp>
          <p:nvSpPr>
            <p:cNvPr id="169" name="矩形 168"/>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0" name="文本框 104"/>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cxnSp>
        <p:nvCxnSpPr>
          <p:cNvPr id="171" name="肘形连接符 170"/>
          <p:cNvCxnSpPr>
            <a:stCxn id="173" idx="0"/>
            <a:endCxn id="176" idx="1"/>
          </p:cNvCxnSpPr>
          <p:nvPr/>
        </p:nvCxnSpPr>
        <p:spPr>
          <a:xfrm rot="16200000" flipH="1">
            <a:off x="7507408" y="4604930"/>
            <a:ext cx="802398" cy="291548"/>
          </a:xfrm>
          <a:prstGeom prst="bentConnector2">
            <a:avLst/>
          </a:prstGeom>
          <a:ln>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172" name="组合 171"/>
          <p:cNvGrpSpPr/>
          <p:nvPr/>
        </p:nvGrpSpPr>
        <p:grpSpPr>
          <a:xfrm>
            <a:off x="7471285" y="3673113"/>
            <a:ext cx="583096" cy="676392"/>
            <a:chOff x="1109756" y="3090803"/>
            <a:chExt cx="583096" cy="676392"/>
          </a:xfrm>
          <a:solidFill>
            <a:srgbClr val="669900"/>
          </a:solidFill>
        </p:grpSpPr>
        <p:sp>
          <p:nvSpPr>
            <p:cNvPr id="173" name="六边形 172"/>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74" name="文本框 108"/>
            <p:cNvSpPr txBox="1"/>
            <p:nvPr/>
          </p:nvSpPr>
          <p:spPr>
            <a:xfrm>
              <a:off x="1115002" y="3298194"/>
              <a:ext cx="577850" cy="261610"/>
            </a:xfrm>
            <a:prstGeom prst="rect">
              <a:avLst/>
            </a:prstGeom>
            <a:noFill/>
          </p:spPr>
          <p:txBody>
            <a:bodyPr wrap="square" rtlCol="0">
              <a:spAutoFit/>
            </a:bodyPr>
            <a:lstStyle/>
            <a:p>
              <a:pPr algn="ctr"/>
              <a:r>
                <a:rPr lang="en-US" altLang="zh-CN" sz="1100" dirty="0">
                  <a:solidFill>
                    <a:schemeClr val="bg1"/>
                  </a:solidFill>
                  <a:cs typeface="+mn-ea"/>
                  <a:sym typeface="+mn-lt"/>
                </a:rPr>
                <a:t>9</a:t>
              </a:r>
              <a:r>
                <a:rPr lang="zh-CN" altLang="en-US" sz="1100" dirty="0">
                  <a:solidFill>
                    <a:schemeClr val="bg1"/>
                  </a:solidFill>
                  <a:cs typeface="+mn-ea"/>
                  <a:sym typeface="+mn-lt"/>
                </a:rPr>
                <a:t>月份</a:t>
              </a:r>
            </a:p>
          </p:txBody>
        </p:sp>
      </p:grpSp>
      <p:grpSp>
        <p:nvGrpSpPr>
          <p:cNvPr id="175" name="组合 174"/>
          <p:cNvGrpSpPr/>
          <p:nvPr/>
        </p:nvGrpSpPr>
        <p:grpSpPr>
          <a:xfrm>
            <a:off x="8054381" y="4713772"/>
            <a:ext cx="1413335" cy="876262"/>
            <a:chOff x="1853741" y="1952625"/>
            <a:chExt cx="1413335" cy="876262"/>
          </a:xfrm>
          <a:solidFill>
            <a:schemeClr val="bg1">
              <a:lumMod val="75000"/>
            </a:schemeClr>
          </a:solidFill>
        </p:grpSpPr>
        <p:sp>
          <p:nvSpPr>
            <p:cNvPr id="176" name="矩形 175"/>
            <p:cNvSpPr/>
            <p:nvPr/>
          </p:nvSpPr>
          <p:spPr>
            <a:xfrm>
              <a:off x="1853741" y="1952625"/>
              <a:ext cx="1413334" cy="876262"/>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tx1">
                    <a:lumMod val="85000"/>
                    <a:lumOff val="15000"/>
                  </a:schemeClr>
                </a:solidFill>
                <a:cs typeface="+mn-ea"/>
                <a:sym typeface="+mn-lt"/>
              </a:endParaRPr>
            </a:p>
          </p:txBody>
        </p:sp>
        <p:sp>
          <p:nvSpPr>
            <p:cNvPr id="177" name="文本框 111"/>
            <p:cNvSpPr txBox="1"/>
            <p:nvPr/>
          </p:nvSpPr>
          <p:spPr>
            <a:xfrm>
              <a:off x="1853742" y="1997871"/>
              <a:ext cx="1413334" cy="646331"/>
            </a:xfrm>
            <a:prstGeom prst="rect">
              <a:avLst/>
            </a:prstGeom>
            <a:grpFill/>
          </p:spPr>
          <p:txBody>
            <a:bodyPr wrap="square" rtlCol="0">
              <a:spAutoFit/>
            </a:bodyPr>
            <a:lstStyle>
              <a:defPPr>
                <a:defRPr lang="zh-CN"/>
              </a:defPPr>
              <a:lvl1pPr algn="just">
                <a:defRPr sz="12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       在这里添加你的文字，图片也可以，记得加满哦。</a:t>
              </a:r>
            </a:p>
          </p:txBody>
        </p:sp>
      </p:grpSp>
      <p:grpSp>
        <p:nvGrpSpPr>
          <p:cNvPr id="178" name="组合 177"/>
          <p:cNvGrpSpPr/>
          <p:nvPr/>
        </p:nvGrpSpPr>
        <p:grpSpPr>
          <a:xfrm>
            <a:off x="9987607" y="3673113"/>
            <a:ext cx="682162" cy="676392"/>
            <a:chOff x="1045689" y="3090803"/>
            <a:chExt cx="682162" cy="676392"/>
          </a:xfrm>
          <a:solidFill>
            <a:srgbClr val="669900"/>
          </a:solidFill>
        </p:grpSpPr>
        <p:sp>
          <p:nvSpPr>
            <p:cNvPr id="179" name="六边形 178"/>
            <p:cNvSpPr/>
            <p:nvPr/>
          </p:nvSpPr>
          <p:spPr>
            <a:xfrm rot="5400000">
              <a:off x="1063108" y="3137451"/>
              <a:ext cx="676392" cy="583096"/>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dirty="0">
                <a:solidFill>
                  <a:schemeClr val="bg1"/>
                </a:solidFill>
                <a:cs typeface="+mn-ea"/>
                <a:sym typeface="+mn-lt"/>
              </a:endParaRPr>
            </a:p>
          </p:txBody>
        </p:sp>
        <p:sp>
          <p:nvSpPr>
            <p:cNvPr id="180" name="文本框 114"/>
            <p:cNvSpPr txBox="1"/>
            <p:nvPr/>
          </p:nvSpPr>
          <p:spPr>
            <a:xfrm>
              <a:off x="1045689" y="3298194"/>
              <a:ext cx="682162" cy="261610"/>
            </a:xfrm>
            <a:prstGeom prst="rect">
              <a:avLst/>
            </a:prstGeom>
            <a:noFill/>
          </p:spPr>
          <p:txBody>
            <a:bodyPr wrap="square" rtlCol="0">
              <a:spAutoFit/>
            </a:bodyPr>
            <a:lstStyle/>
            <a:p>
              <a:pPr algn="ctr"/>
              <a:r>
                <a:rPr lang="en-US" altLang="zh-CN" sz="1100" dirty="0">
                  <a:solidFill>
                    <a:schemeClr val="bg1"/>
                  </a:solidFill>
                  <a:cs typeface="+mn-ea"/>
                  <a:sym typeface="+mn-lt"/>
                </a:rPr>
                <a:t>11</a:t>
              </a:r>
              <a:r>
                <a:rPr lang="zh-CN" altLang="en-US" sz="1100" dirty="0">
                  <a:solidFill>
                    <a:schemeClr val="bg1"/>
                  </a:solidFill>
                  <a:cs typeface="+mn-ea"/>
                  <a:sym typeface="+mn-lt"/>
                </a:rPr>
                <a:t>月份</a:t>
              </a:r>
            </a:p>
          </p:txBody>
        </p:sp>
      </p:grpSp>
      <p:sp>
        <p:nvSpPr>
          <p:cNvPr id="65" name="矩形 64"/>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6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6"/>
                                        </p:tgtEl>
                                        <p:attrNameLst>
                                          <p:attrName>style.visibility</p:attrName>
                                        </p:attrNameLst>
                                      </p:cBhvr>
                                      <p:to>
                                        <p:strVal val="visible"/>
                                      </p:to>
                                    </p:set>
                                    <p:anim calcmode="lin" valueType="num">
                                      <p:cBhvr>
                                        <p:cTn id="7" dur="500" fill="hold"/>
                                        <p:tgtEl>
                                          <p:spTgt spid="6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66"/>
                                        </p:tgtEl>
                                        <p:attrNameLst>
                                          <p:attrName>ppt_y</p:attrName>
                                        </p:attrNameLst>
                                      </p:cBhvr>
                                      <p:tavLst>
                                        <p:tav tm="0">
                                          <p:val>
                                            <p:strVal val="#ppt_y"/>
                                          </p:val>
                                        </p:tav>
                                        <p:tav tm="100000">
                                          <p:val>
                                            <p:strVal val="#ppt_y"/>
                                          </p:val>
                                        </p:tav>
                                      </p:tavLst>
                                    </p:anim>
                                    <p:anim calcmode="lin" valueType="num">
                                      <p:cBhvr>
                                        <p:cTn id="9" dur="500" fill="hold"/>
                                        <p:tgtEl>
                                          <p:spTgt spid="6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6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6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65"/>
                                        </p:tgtEl>
                                        <p:attrNameLst>
                                          <p:attrName>style.visibility</p:attrName>
                                        </p:attrNameLst>
                                      </p:cBhvr>
                                      <p:to>
                                        <p:strVal val="visible"/>
                                      </p:to>
                                    </p:set>
                                    <p:animEffect transition="in" filter="barn(outVertical)">
                                      <p:cBhvr>
                                        <p:cTn id="15" dur="500"/>
                                        <p:tgtEl>
                                          <p:spTgt spid="65"/>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119"/>
                                        </p:tgtEl>
                                        <p:attrNameLst>
                                          <p:attrName>style.visibility</p:attrName>
                                        </p:attrNameLst>
                                      </p:cBhvr>
                                      <p:to>
                                        <p:strVal val="visible"/>
                                      </p:to>
                                    </p:set>
                                    <p:animEffect transition="in" filter="wipe(left)">
                                      <p:cBhvr>
                                        <p:cTn id="19" dur="500"/>
                                        <p:tgtEl>
                                          <p:spTgt spid="119"/>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130"/>
                                        </p:tgtEl>
                                        <p:attrNameLst>
                                          <p:attrName>style.visibility</p:attrName>
                                        </p:attrNameLst>
                                      </p:cBhvr>
                                      <p:to>
                                        <p:strVal val="visible"/>
                                      </p:to>
                                    </p:set>
                                    <p:animEffect transition="in" filter="fade">
                                      <p:cBhvr>
                                        <p:cTn id="23" dur="500"/>
                                        <p:tgtEl>
                                          <p:spTgt spid="130"/>
                                        </p:tgtEl>
                                      </p:cBhvr>
                                    </p:animEffect>
                                  </p:childTnLst>
                                </p:cTn>
                              </p:par>
                            </p:childTnLst>
                          </p:cTn>
                        </p:par>
                        <p:par>
                          <p:cTn id="24" fill="hold">
                            <p:stCondLst>
                              <p:cond delay="2350"/>
                            </p:stCondLst>
                            <p:childTnLst>
                              <p:par>
                                <p:cTn id="25" presetID="22" presetClass="entr" presetSubtype="4" fill="hold" nodeType="afterEffect">
                                  <p:stCondLst>
                                    <p:cond delay="0"/>
                                  </p:stCondLst>
                                  <p:childTnLst>
                                    <p:set>
                                      <p:cBhvr>
                                        <p:cTn id="26" dur="1" fill="hold">
                                          <p:stCondLst>
                                            <p:cond delay="0"/>
                                          </p:stCondLst>
                                        </p:cTn>
                                        <p:tgtEl>
                                          <p:spTgt spid="129"/>
                                        </p:tgtEl>
                                        <p:attrNameLst>
                                          <p:attrName>style.visibility</p:attrName>
                                        </p:attrNameLst>
                                      </p:cBhvr>
                                      <p:to>
                                        <p:strVal val="visible"/>
                                      </p:to>
                                    </p:set>
                                    <p:animEffect transition="in" filter="wipe(down)">
                                      <p:cBhvr>
                                        <p:cTn id="27" dur="500"/>
                                        <p:tgtEl>
                                          <p:spTgt spid="129"/>
                                        </p:tgtEl>
                                      </p:cBhvr>
                                    </p:animEffect>
                                  </p:childTnLst>
                                </p:cTn>
                              </p:par>
                            </p:childTnLst>
                          </p:cTn>
                        </p:par>
                        <p:par>
                          <p:cTn id="28" fill="hold">
                            <p:stCondLst>
                              <p:cond delay="2850"/>
                            </p:stCondLst>
                            <p:childTnLst>
                              <p:par>
                                <p:cTn id="29" presetID="22" presetClass="entr" presetSubtype="8" fill="hold" nodeType="afterEffect">
                                  <p:stCondLst>
                                    <p:cond delay="0"/>
                                  </p:stCondLst>
                                  <p:childTnLst>
                                    <p:set>
                                      <p:cBhvr>
                                        <p:cTn id="30" dur="1" fill="hold">
                                          <p:stCondLst>
                                            <p:cond delay="0"/>
                                          </p:stCondLst>
                                        </p:cTn>
                                        <p:tgtEl>
                                          <p:spTgt spid="133"/>
                                        </p:tgtEl>
                                        <p:attrNameLst>
                                          <p:attrName>style.visibility</p:attrName>
                                        </p:attrNameLst>
                                      </p:cBhvr>
                                      <p:to>
                                        <p:strVal val="visible"/>
                                      </p:to>
                                    </p:set>
                                    <p:animEffect transition="in" filter="wipe(left)">
                                      <p:cBhvr>
                                        <p:cTn id="31" dur="500"/>
                                        <p:tgtEl>
                                          <p:spTgt spid="133"/>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158"/>
                                        </p:tgtEl>
                                        <p:attrNameLst>
                                          <p:attrName>style.visibility</p:attrName>
                                        </p:attrNameLst>
                                      </p:cBhvr>
                                      <p:to>
                                        <p:strVal val="visible"/>
                                      </p:to>
                                    </p:set>
                                    <p:animEffect transition="in" filter="fade">
                                      <p:cBhvr>
                                        <p:cTn id="35" dur="500"/>
                                        <p:tgtEl>
                                          <p:spTgt spid="158"/>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57"/>
                                        </p:tgtEl>
                                        <p:attrNameLst>
                                          <p:attrName>style.visibility</p:attrName>
                                        </p:attrNameLst>
                                      </p:cBhvr>
                                      <p:to>
                                        <p:strVal val="visible"/>
                                      </p:to>
                                    </p:set>
                                    <p:animEffect transition="in" filter="wipe(up)">
                                      <p:cBhvr>
                                        <p:cTn id="39" dur="500"/>
                                        <p:tgtEl>
                                          <p:spTgt spid="157"/>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161"/>
                                        </p:tgtEl>
                                        <p:attrNameLst>
                                          <p:attrName>style.visibility</p:attrName>
                                        </p:attrNameLst>
                                      </p:cBhvr>
                                      <p:to>
                                        <p:strVal val="visible"/>
                                      </p:to>
                                    </p:set>
                                    <p:animEffect transition="in" filter="wipe(left)">
                                      <p:cBhvr>
                                        <p:cTn id="43" dur="500"/>
                                        <p:tgtEl>
                                          <p:spTgt spid="1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137"/>
                                        </p:tgtEl>
                                        <p:attrNameLst>
                                          <p:attrName>style.visibility</p:attrName>
                                        </p:attrNameLst>
                                      </p:cBhvr>
                                      <p:to>
                                        <p:strVal val="visible"/>
                                      </p:to>
                                    </p:set>
                                    <p:animEffect transition="in" filter="fade">
                                      <p:cBhvr>
                                        <p:cTn id="47" dur="500"/>
                                        <p:tgtEl>
                                          <p:spTgt spid="137"/>
                                        </p:tgtEl>
                                      </p:cBhvr>
                                    </p:animEffect>
                                  </p:childTnLst>
                                </p:cTn>
                              </p:par>
                            </p:childTnLst>
                          </p:cTn>
                        </p:par>
                        <p:par>
                          <p:cTn id="48" fill="hold">
                            <p:stCondLst>
                              <p:cond delay="5350"/>
                            </p:stCondLst>
                            <p:childTnLst>
                              <p:par>
                                <p:cTn id="49" presetID="22" presetClass="entr" presetSubtype="4" fill="hold" nodeType="afterEffect">
                                  <p:stCondLst>
                                    <p:cond delay="0"/>
                                  </p:stCondLst>
                                  <p:childTnLst>
                                    <p:set>
                                      <p:cBhvr>
                                        <p:cTn id="50" dur="1" fill="hold">
                                          <p:stCondLst>
                                            <p:cond delay="0"/>
                                          </p:stCondLst>
                                        </p:cTn>
                                        <p:tgtEl>
                                          <p:spTgt spid="136"/>
                                        </p:tgtEl>
                                        <p:attrNameLst>
                                          <p:attrName>style.visibility</p:attrName>
                                        </p:attrNameLst>
                                      </p:cBhvr>
                                      <p:to>
                                        <p:strVal val="visible"/>
                                      </p:to>
                                    </p:set>
                                    <p:animEffect transition="in" filter="wipe(down)">
                                      <p:cBhvr>
                                        <p:cTn id="51" dur="500"/>
                                        <p:tgtEl>
                                          <p:spTgt spid="136"/>
                                        </p:tgtEl>
                                      </p:cBhvr>
                                    </p:animEffect>
                                  </p:childTnLst>
                                </p:cTn>
                              </p:par>
                            </p:childTnLst>
                          </p:cTn>
                        </p:par>
                        <p:par>
                          <p:cTn id="52" fill="hold">
                            <p:stCondLst>
                              <p:cond delay="5850"/>
                            </p:stCondLst>
                            <p:childTnLst>
                              <p:par>
                                <p:cTn id="53" presetID="22" presetClass="entr" presetSubtype="8" fill="hold" nodeType="afterEffect">
                                  <p:stCondLst>
                                    <p:cond delay="0"/>
                                  </p:stCondLst>
                                  <p:childTnLst>
                                    <p:set>
                                      <p:cBhvr>
                                        <p:cTn id="54" dur="1" fill="hold">
                                          <p:stCondLst>
                                            <p:cond delay="0"/>
                                          </p:stCondLst>
                                        </p:cTn>
                                        <p:tgtEl>
                                          <p:spTgt spid="140"/>
                                        </p:tgtEl>
                                        <p:attrNameLst>
                                          <p:attrName>style.visibility</p:attrName>
                                        </p:attrNameLst>
                                      </p:cBhvr>
                                      <p:to>
                                        <p:strVal val="visible"/>
                                      </p:to>
                                    </p:set>
                                    <p:animEffect transition="in" filter="wipe(left)">
                                      <p:cBhvr>
                                        <p:cTn id="55" dur="500"/>
                                        <p:tgtEl>
                                          <p:spTgt spid="140"/>
                                        </p:tgtEl>
                                      </p:cBhvr>
                                    </p:animEffect>
                                  </p:childTnLst>
                                </p:cTn>
                              </p:par>
                            </p:childTnLst>
                          </p:cTn>
                        </p:par>
                        <p:par>
                          <p:cTn id="56" fill="hold">
                            <p:stCondLst>
                              <p:cond delay="6350"/>
                            </p:stCondLst>
                            <p:childTnLst>
                              <p:par>
                                <p:cTn id="57" presetID="10" presetClass="entr" presetSubtype="0" fill="hold" nodeType="afterEffect">
                                  <p:stCondLst>
                                    <p:cond delay="0"/>
                                  </p:stCondLst>
                                  <p:childTnLst>
                                    <p:set>
                                      <p:cBhvr>
                                        <p:cTn id="58" dur="1" fill="hold">
                                          <p:stCondLst>
                                            <p:cond delay="0"/>
                                          </p:stCondLst>
                                        </p:cTn>
                                        <p:tgtEl>
                                          <p:spTgt spid="165"/>
                                        </p:tgtEl>
                                        <p:attrNameLst>
                                          <p:attrName>style.visibility</p:attrName>
                                        </p:attrNameLst>
                                      </p:cBhvr>
                                      <p:to>
                                        <p:strVal val="visible"/>
                                      </p:to>
                                    </p:set>
                                    <p:animEffect transition="in" filter="fade">
                                      <p:cBhvr>
                                        <p:cTn id="59" dur="500"/>
                                        <p:tgtEl>
                                          <p:spTgt spid="165"/>
                                        </p:tgtEl>
                                      </p:cBhvr>
                                    </p:animEffect>
                                  </p:childTnLst>
                                </p:cTn>
                              </p:par>
                            </p:childTnLst>
                          </p:cTn>
                        </p:par>
                        <p:par>
                          <p:cTn id="60" fill="hold">
                            <p:stCondLst>
                              <p:cond delay="6850"/>
                            </p:stCondLst>
                            <p:childTnLst>
                              <p:par>
                                <p:cTn id="61" presetID="22" presetClass="entr" presetSubtype="1" fill="hold" nodeType="afterEffect">
                                  <p:stCondLst>
                                    <p:cond delay="0"/>
                                  </p:stCondLst>
                                  <p:childTnLst>
                                    <p:set>
                                      <p:cBhvr>
                                        <p:cTn id="62" dur="1" fill="hold">
                                          <p:stCondLst>
                                            <p:cond delay="0"/>
                                          </p:stCondLst>
                                        </p:cTn>
                                        <p:tgtEl>
                                          <p:spTgt spid="164"/>
                                        </p:tgtEl>
                                        <p:attrNameLst>
                                          <p:attrName>style.visibility</p:attrName>
                                        </p:attrNameLst>
                                      </p:cBhvr>
                                      <p:to>
                                        <p:strVal val="visible"/>
                                      </p:to>
                                    </p:set>
                                    <p:animEffect transition="in" filter="wipe(up)">
                                      <p:cBhvr>
                                        <p:cTn id="63" dur="500"/>
                                        <p:tgtEl>
                                          <p:spTgt spid="164"/>
                                        </p:tgtEl>
                                      </p:cBhvr>
                                    </p:animEffect>
                                  </p:childTnLst>
                                </p:cTn>
                              </p:par>
                            </p:childTnLst>
                          </p:cTn>
                        </p:par>
                        <p:par>
                          <p:cTn id="64" fill="hold">
                            <p:stCondLst>
                              <p:cond delay="7350"/>
                            </p:stCondLst>
                            <p:childTnLst>
                              <p:par>
                                <p:cTn id="65" presetID="22" presetClass="entr" presetSubtype="8" fill="hold" nodeType="afterEffect">
                                  <p:stCondLst>
                                    <p:cond delay="0"/>
                                  </p:stCondLst>
                                  <p:childTnLst>
                                    <p:set>
                                      <p:cBhvr>
                                        <p:cTn id="66" dur="1" fill="hold">
                                          <p:stCondLst>
                                            <p:cond delay="0"/>
                                          </p:stCondLst>
                                        </p:cTn>
                                        <p:tgtEl>
                                          <p:spTgt spid="168"/>
                                        </p:tgtEl>
                                        <p:attrNameLst>
                                          <p:attrName>style.visibility</p:attrName>
                                        </p:attrNameLst>
                                      </p:cBhvr>
                                      <p:to>
                                        <p:strVal val="visible"/>
                                      </p:to>
                                    </p:set>
                                    <p:animEffect transition="in" filter="wipe(left)">
                                      <p:cBhvr>
                                        <p:cTn id="67" dur="500"/>
                                        <p:tgtEl>
                                          <p:spTgt spid="168"/>
                                        </p:tgtEl>
                                      </p:cBhvr>
                                    </p:animEffect>
                                  </p:childTnLst>
                                </p:cTn>
                              </p:par>
                            </p:childTnLst>
                          </p:cTn>
                        </p:par>
                        <p:par>
                          <p:cTn id="68" fill="hold">
                            <p:stCondLst>
                              <p:cond delay="7850"/>
                            </p:stCondLst>
                            <p:childTnLst>
                              <p:par>
                                <p:cTn id="69" presetID="10" presetClass="entr" presetSubtype="0" fill="hold" nodeType="afterEffect">
                                  <p:stCondLst>
                                    <p:cond delay="0"/>
                                  </p:stCondLst>
                                  <p:childTnLst>
                                    <p:set>
                                      <p:cBhvr>
                                        <p:cTn id="70" dur="1" fill="hold">
                                          <p:stCondLst>
                                            <p:cond delay="0"/>
                                          </p:stCondLst>
                                        </p:cTn>
                                        <p:tgtEl>
                                          <p:spTgt spid="144"/>
                                        </p:tgtEl>
                                        <p:attrNameLst>
                                          <p:attrName>style.visibility</p:attrName>
                                        </p:attrNameLst>
                                      </p:cBhvr>
                                      <p:to>
                                        <p:strVal val="visible"/>
                                      </p:to>
                                    </p:set>
                                    <p:animEffect transition="in" filter="fade">
                                      <p:cBhvr>
                                        <p:cTn id="71" dur="500"/>
                                        <p:tgtEl>
                                          <p:spTgt spid="144"/>
                                        </p:tgtEl>
                                      </p:cBhvr>
                                    </p:animEffect>
                                  </p:childTnLst>
                                </p:cTn>
                              </p:par>
                            </p:childTnLst>
                          </p:cTn>
                        </p:par>
                        <p:par>
                          <p:cTn id="72" fill="hold">
                            <p:stCondLst>
                              <p:cond delay="8350"/>
                            </p:stCondLst>
                            <p:childTnLst>
                              <p:par>
                                <p:cTn id="73" presetID="22" presetClass="entr" presetSubtype="4" fill="hold" nodeType="afterEffect">
                                  <p:stCondLst>
                                    <p:cond delay="0"/>
                                  </p:stCondLst>
                                  <p:childTnLst>
                                    <p:set>
                                      <p:cBhvr>
                                        <p:cTn id="74" dur="1" fill="hold">
                                          <p:stCondLst>
                                            <p:cond delay="0"/>
                                          </p:stCondLst>
                                        </p:cTn>
                                        <p:tgtEl>
                                          <p:spTgt spid="143"/>
                                        </p:tgtEl>
                                        <p:attrNameLst>
                                          <p:attrName>style.visibility</p:attrName>
                                        </p:attrNameLst>
                                      </p:cBhvr>
                                      <p:to>
                                        <p:strVal val="visible"/>
                                      </p:to>
                                    </p:set>
                                    <p:animEffect transition="in" filter="wipe(down)">
                                      <p:cBhvr>
                                        <p:cTn id="75" dur="500"/>
                                        <p:tgtEl>
                                          <p:spTgt spid="143"/>
                                        </p:tgtEl>
                                      </p:cBhvr>
                                    </p:animEffect>
                                  </p:childTnLst>
                                </p:cTn>
                              </p:par>
                            </p:childTnLst>
                          </p:cTn>
                        </p:par>
                        <p:par>
                          <p:cTn id="76" fill="hold">
                            <p:stCondLst>
                              <p:cond delay="8850"/>
                            </p:stCondLst>
                            <p:childTnLst>
                              <p:par>
                                <p:cTn id="77" presetID="22" presetClass="entr" presetSubtype="8" fill="hold" nodeType="afterEffect">
                                  <p:stCondLst>
                                    <p:cond delay="0"/>
                                  </p:stCondLst>
                                  <p:childTnLst>
                                    <p:set>
                                      <p:cBhvr>
                                        <p:cTn id="78" dur="1" fill="hold">
                                          <p:stCondLst>
                                            <p:cond delay="0"/>
                                          </p:stCondLst>
                                        </p:cTn>
                                        <p:tgtEl>
                                          <p:spTgt spid="147"/>
                                        </p:tgtEl>
                                        <p:attrNameLst>
                                          <p:attrName>style.visibility</p:attrName>
                                        </p:attrNameLst>
                                      </p:cBhvr>
                                      <p:to>
                                        <p:strVal val="visible"/>
                                      </p:to>
                                    </p:set>
                                    <p:animEffect transition="in" filter="wipe(left)">
                                      <p:cBhvr>
                                        <p:cTn id="79" dur="500"/>
                                        <p:tgtEl>
                                          <p:spTgt spid="147"/>
                                        </p:tgtEl>
                                      </p:cBhvr>
                                    </p:animEffect>
                                  </p:childTnLst>
                                </p:cTn>
                              </p:par>
                            </p:childTnLst>
                          </p:cTn>
                        </p:par>
                        <p:par>
                          <p:cTn id="80" fill="hold">
                            <p:stCondLst>
                              <p:cond delay="9350"/>
                            </p:stCondLst>
                            <p:childTnLst>
                              <p:par>
                                <p:cTn id="81" presetID="10" presetClass="entr" presetSubtype="0" fill="hold" nodeType="afterEffect">
                                  <p:stCondLst>
                                    <p:cond delay="0"/>
                                  </p:stCondLst>
                                  <p:childTnLst>
                                    <p:set>
                                      <p:cBhvr>
                                        <p:cTn id="82" dur="1" fill="hold">
                                          <p:stCondLst>
                                            <p:cond delay="0"/>
                                          </p:stCondLst>
                                        </p:cTn>
                                        <p:tgtEl>
                                          <p:spTgt spid="172"/>
                                        </p:tgtEl>
                                        <p:attrNameLst>
                                          <p:attrName>style.visibility</p:attrName>
                                        </p:attrNameLst>
                                      </p:cBhvr>
                                      <p:to>
                                        <p:strVal val="visible"/>
                                      </p:to>
                                    </p:set>
                                    <p:animEffect transition="in" filter="fade">
                                      <p:cBhvr>
                                        <p:cTn id="83" dur="500"/>
                                        <p:tgtEl>
                                          <p:spTgt spid="172"/>
                                        </p:tgtEl>
                                      </p:cBhvr>
                                    </p:animEffect>
                                  </p:childTnLst>
                                </p:cTn>
                              </p:par>
                            </p:childTnLst>
                          </p:cTn>
                        </p:par>
                        <p:par>
                          <p:cTn id="84" fill="hold">
                            <p:stCondLst>
                              <p:cond delay="9850"/>
                            </p:stCondLst>
                            <p:childTnLst>
                              <p:par>
                                <p:cTn id="85" presetID="22" presetClass="entr" presetSubtype="1" fill="hold" nodeType="afterEffect">
                                  <p:stCondLst>
                                    <p:cond delay="0"/>
                                  </p:stCondLst>
                                  <p:childTnLst>
                                    <p:set>
                                      <p:cBhvr>
                                        <p:cTn id="86" dur="1" fill="hold">
                                          <p:stCondLst>
                                            <p:cond delay="0"/>
                                          </p:stCondLst>
                                        </p:cTn>
                                        <p:tgtEl>
                                          <p:spTgt spid="171"/>
                                        </p:tgtEl>
                                        <p:attrNameLst>
                                          <p:attrName>style.visibility</p:attrName>
                                        </p:attrNameLst>
                                      </p:cBhvr>
                                      <p:to>
                                        <p:strVal val="visible"/>
                                      </p:to>
                                    </p:set>
                                    <p:animEffect transition="in" filter="wipe(up)">
                                      <p:cBhvr>
                                        <p:cTn id="87" dur="500"/>
                                        <p:tgtEl>
                                          <p:spTgt spid="171"/>
                                        </p:tgtEl>
                                      </p:cBhvr>
                                    </p:animEffect>
                                  </p:childTnLst>
                                </p:cTn>
                              </p:par>
                            </p:childTnLst>
                          </p:cTn>
                        </p:par>
                        <p:par>
                          <p:cTn id="88" fill="hold">
                            <p:stCondLst>
                              <p:cond delay="10350"/>
                            </p:stCondLst>
                            <p:childTnLst>
                              <p:par>
                                <p:cTn id="89" presetID="22" presetClass="entr" presetSubtype="8" fill="hold" nodeType="afterEffect">
                                  <p:stCondLst>
                                    <p:cond delay="0"/>
                                  </p:stCondLst>
                                  <p:childTnLst>
                                    <p:set>
                                      <p:cBhvr>
                                        <p:cTn id="90" dur="1" fill="hold">
                                          <p:stCondLst>
                                            <p:cond delay="0"/>
                                          </p:stCondLst>
                                        </p:cTn>
                                        <p:tgtEl>
                                          <p:spTgt spid="175"/>
                                        </p:tgtEl>
                                        <p:attrNameLst>
                                          <p:attrName>style.visibility</p:attrName>
                                        </p:attrNameLst>
                                      </p:cBhvr>
                                      <p:to>
                                        <p:strVal val="visible"/>
                                      </p:to>
                                    </p:set>
                                    <p:animEffect transition="in" filter="wipe(left)">
                                      <p:cBhvr>
                                        <p:cTn id="91" dur="500"/>
                                        <p:tgtEl>
                                          <p:spTgt spid="175"/>
                                        </p:tgtEl>
                                      </p:cBhvr>
                                    </p:animEffect>
                                  </p:childTnLst>
                                </p:cTn>
                              </p:par>
                            </p:childTnLst>
                          </p:cTn>
                        </p:par>
                        <p:par>
                          <p:cTn id="92" fill="hold">
                            <p:stCondLst>
                              <p:cond delay="10850"/>
                            </p:stCondLst>
                            <p:childTnLst>
                              <p:par>
                                <p:cTn id="93" presetID="10" presetClass="entr" presetSubtype="0" fill="hold" nodeType="afterEffect">
                                  <p:stCondLst>
                                    <p:cond delay="0"/>
                                  </p:stCondLst>
                                  <p:childTnLst>
                                    <p:set>
                                      <p:cBhvr>
                                        <p:cTn id="94" dur="1" fill="hold">
                                          <p:stCondLst>
                                            <p:cond delay="0"/>
                                          </p:stCondLst>
                                        </p:cTn>
                                        <p:tgtEl>
                                          <p:spTgt spid="151"/>
                                        </p:tgtEl>
                                        <p:attrNameLst>
                                          <p:attrName>style.visibility</p:attrName>
                                        </p:attrNameLst>
                                      </p:cBhvr>
                                      <p:to>
                                        <p:strVal val="visible"/>
                                      </p:to>
                                    </p:set>
                                    <p:animEffect transition="in" filter="fade">
                                      <p:cBhvr>
                                        <p:cTn id="95" dur="500"/>
                                        <p:tgtEl>
                                          <p:spTgt spid="151"/>
                                        </p:tgtEl>
                                      </p:cBhvr>
                                    </p:animEffect>
                                  </p:childTnLst>
                                </p:cTn>
                              </p:par>
                            </p:childTnLst>
                          </p:cTn>
                        </p:par>
                        <p:par>
                          <p:cTn id="96" fill="hold">
                            <p:stCondLst>
                              <p:cond delay="11350"/>
                            </p:stCondLst>
                            <p:childTnLst>
                              <p:par>
                                <p:cTn id="97" presetID="22" presetClass="entr" presetSubtype="4" fill="hold" nodeType="afterEffect">
                                  <p:stCondLst>
                                    <p:cond delay="0"/>
                                  </p:stCondLst>
                                  <p:childTnLst>
                                    <p:set>
                                      <p:cBhvr>
                                        <p:cTn id="98" dur="1" fill="hold">
                                          <p:stCondLst>
                                            <p:cond delay="0"/>
                                          </p:stCondLst>
                                        </p:cTn>
                                        <p:tgtEl>
                                          <p:spTgt spid="150"/>
                                        </p:tgtEl>
                                        <p:attrNameLst>
                                          <p:attrName>style.visibility</p:attrName>
                                        </p:attrNameLst>
                                      </p:cBhvr>
                                      <p:to>
                                        <p:strVal val="visible"/>
                                      </p:to>
                                    </p:set>
                                    <p:animEffect transition="in" filter="wipe(down)">
                                      <p:cBhvr>
                                        <p:cTn id="99" dur="500"/>
                                        <p:tgtEl>
                                          <p:spTgt spid="150"/>
                                        </p:tgtEl>
                                      </p:cBhvr>
                                    </p:animEffect>
                                  </p:childTnLst>
                                </p:cTn>
                              </p:par>
                            </p:childTnLst>
                          </p:cTn>
                        </p:par>
                        <p:par>
                          <p:cTn id="100" fill="hold">
                            <p:stCondLst>
                              <p:cond delay="11850"/>
                            </p:stCondLst>
                            <p:childTnLst>
                              <p:par>
                                <p:cTn id="101" presetID="22" presetClass="entr" presetSubtype="8" fill="hold" nodeType="afterEffect">
                                  <p:stCondLst>
                                    <p:cond delay="0"/>
                                  </p:stCondLst>
                                  <p:childTnLst>
                                    <p:set>
                                      <p:cBhvr>
                                        <p:cTn id="102" dur="1" fill="hold">
                                          <p:stCondLst>
                                            <p:cond delay="0"/>
                                          </p:stCondLst>
                                        </p:cTn>
                                        <p:tgtEl>
                                          <p:spTgt spid="154"/>
                                        </p:tgtEl>
                                        <p:attrNameLst>
                                          <p:attrName>style.visibility</p:attrName>
                                        </p:attrNameLst>
                                      </p:cBhvr>
                                      <p:to>
                                        <p:strVal val="visible"/>
                                      </p:to>
                                    </p:set>
                                    <p:animEffect transition="in" filter="wipe(left)">
                                      <p:cBhvr>
                                        <p:cTn id="103" dur="500"/>
                                        <p:tgtEl>
                                          <p:spTgt spid="154"/>
                                        </p:tgtEl>
                                      </p:cBhvr>
                                    </p:animEffect>
                                  </p:childTnLst>
                                </p:cTn>
                              </p:par>
                            </p:childTnLst>
                          </p:cTn>
                        </p:par>
                        <p:par>
                          <p:cTn id="104" fill="hold">
                            <p:stCondLst>
                              <p:cond delay="12350"/>
                            </p:stCondLst>
                            <p:childTnLst>
                              <p:par>
                                <p:cTn id="105" presetID="10" presetClass="entr" presetSubtype="0" fill="hold" nodeType="afterEffect">
                                  <p:stCondLst>
                                    <p:cond delay="0"/>
                                  </p:stCondLst>
                                  <p:childTnLst>
                                    <p:set>
                                      <p:cBhvr>
                                        <p:cTn id="106" dur="1" fill="hold">
                                          <p:stCondLst>
                                            <p:cond delay="0"/>
                                          </p:stCondLst>
                                        </p:cTn>
                                        <p:tgtEl>
                                          <p:spTgt spid="178"/>
                                        </p:tgtEl>
                                        <p:attrNameLst>
                                          <p:attrName>style.visibility</p:attrName>
                                        </p:attrNameLst>
                                      </p:cBhvr>
                                      <p:to>
                                        <p:strVal val="visible"/>
                                      </p:to>
                                    </p:set>
                                    <p:animEffect transition="in" filter="fade">
                                      <p:cBhvr>
                                        <p:cTn id="107" dur="500"/>
                                        <p:tgtEl>
                                          <p:spTgt spid="178"/>
                                        </p:tgtEl>
                                      </p:cBhvr>
                                    </p:animEffect>
                                  </p:childTnLst>
                                </p:cTn>
                              </p:par>
                            </p:childTnLst>
                          </p:cTn>
                        </p:par>
                        <p:par>
                          <p:cTn id="108" fill="hold">
                            <p:stCondLst>
                              <p:cond delay="12850"/>
                            </p:stCondLst>
                            <p:childTnLst>
                              <p:par>
                                <p:cTn id="109" presetID="26" presetClass="emph" presetSubtype="0" fill="hold" nodeType="afterEffect">
                                  <p:stCondLst>
                                    <p:cond delay="0"/>
                                  </p:stCondLst>
                                  <p:childTnLst>
                                    <p:animEffect transition="out" filter="fade">
                                      <p:cBhvr>
                                        <p:cTn id="110" dur="500" tmFilter="0, 0; .2, .5; .8, .5; 1, 0"/>
                                        <p:tgtEl>
                                          <p:spTgt spid="178"/>
                                        </p:tgtEl>
                                      </p:cBhvr>
                                    </p:animEffect>
                                    <p:animScale>
                                      <p:cBhvr>
                                        <p:cTn id="111" dur="250" autoRev="1" fill="hold"/>
                                        <p:tgtEl>
                                          <p:spTgt spid="1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Rectangle 5"/>
          <p:cNvSpPr>
            <a:spLocks noChangeArrowheads="1"/>
          </p:cNvSpPr>
          <p:nvPr/>
        </p:nvSpPr>
        <p:spPr bwMode="auto">
          <a:xfrm>
            <a:off x="1735837" y="3600103"/>
            <a:ext cx="1926285" cy="3286075"/>
          </a:xfrm>
          <a:prstGeom prst="rect">
            <a:avLst/>
          </a:prstGeom>
          <a:solidFill>
            <a:schemeClr val="accent1"/>
          </a:solidFill>
          <a:ln>
            <a:noFill/>
          </a:ln>
        </p:spPr>
        <p:txBody>
          <a:bodyPr/>
          <a:lstStyle/>
          <a:p>
            <a:endParaRPr lang="zh-CN" altLang="en-US" sz="2800">
              <a:cs typeface="+mn-ea"/>
              <a:sym typeface="+mn-lt"/>
            </a:endParaRPr>
          </a:p>
        </p:txBody>
      </p:sp>
      <p:sp>
        <p:nvSpPr>
          <p:cNvPr id="66" name="Rectangle 6"/>
          <p:cNvSpPr>
            <a:spLocks noChangeArrowheads="1"/>
          </p:cNvSpPr>
          <p:nvPr/>
        </p:nvSpPr>
        <p:spPr bwMode="auto">
          <a:xfrm>
            <a:off x="3878125" y="4291168"/>
            <a:ext cx="1946997" cy="2595010"/>
          </a:xfrm>
          <a:prstGeom prst="rect">
            <a:avLst/>
          </a:prstGeom>
          <a:solidFill>
            <a:schemeClr val="accent1"/>
          </a:solidFill>
          <a:ln>
            <a:noFill/>
          </a:ln>
        </p:spPr>
        <p:txBody>
          <a:bodyPr/>
          <a:lstStyle/>
          <a:p>
            <a:endParaRPr lang="zh-CN" altLang="en-US" sz="2800">
              <a:cs typeface="+mn-ea"/>
              <a:sym typeface="+mn-lt"/>
            </a:endParaRPr>
          </a:p>
        </p:txBody>
      </p:sp>
      <p:sp>
        <p:nvSpPr>
          <p:cNvPr id="67" name="Rectangle 7"/>
          <p:cNvSpPr>
            <a:spLocks noChangeArrowheads="1"/>
          </p:cNvSpPr>
          <p:nvPr/>
        </p:nvSpPr>
        <p:spPr bwMode="auto">
          <a:xfrm>
            <a:off x="6041127" y="4998361"/>
            <a:ext cx="1946997" cy="1887817"/>
          </a:xfrm>
          <a:prstGeom prst="rect">
            <a:avLst/>
          </a:prstGeom>
          <a:solidFill>
            <a:schemeClr val="accent2"/>
          </a:solidFill>
          <a:ln>
            <a:noFill/>
          </a:ln>
        </p:spPr>
        <p:txBody>
          <a:bodyPr/>
          <a:lstStyle/>
          <a:p>
            <a:endParaRPr lang="zh-CN" altLang="en-US" sz="2800">
              <a:cs typeface="+mn-ea"/>
              <a:sym typeface="+mn-lt"/>
            </a:endParaRPr>
          </a:p>
        </p:txBody>
      </p:sp>
      <p:sp>
        <p:nvSpPr>
          <p:cNvPr id="68" name="Rectangle 8"/>
          <p:cNvSpPr>
            <a:spLocks noChangeArrowheads="1"/>
          </p:cNvSpPr>
          <p:nvPr/>
        </p:nvSpPr>
        <p:spPr bwMode="auto">
          <a:xfrm>
            <a:off x="8204126" y="2678535"/>
            <a:ext cx="1946997" cy="4207643"/>
          </a:xfrm>
          <a:prstGeom prst="rect">
            <a:avLst/>
          </a:prstGeom>
          <a:solidFill>
            <a:schemeClr val="accent1"/>
          </a:solidFill>
          <a:ln>
            <a:noFill/>
          </a:ln>
        </p:spPr>
        <p:txBody>
          <a:bodyPr/>
          <a:lstStyle/>
          <a:p>
            <a:endParaRPr lang="zh-CN" altLang="en-US" sz="2800">
              <a:cs typeface="+mn-ea"/>
              <a:sym typeface="+mn-lt"/>
            </a:endParaRPr>
          </a:p>
        </p:txBody>
      </p:sp>
      <p:sp>
        <p:nvSpPr>
          <p:cNvPr id="69" name="TextBox 682"/>
          <p:cNvSpPr txBox="1"/>
          <p:nvPr/>
        </p:nvSpPr>
        <p:spPr>
          <a:xfrm>
            <a:off x="2130716" y="3792363"/>
            <a:ext cx="1244251" cy="707886"/>
          </a:xfrm>
          <a:prstGeom prst="rect">
            <a:avLst/>
          </a:prstGeom>
          <a:noFill/>
        </p:spPr>
        <p:txBody>
          <a:bodyPr wrap="none">
            <a:spAutoFit/>
          </a:bodyPr>
          <a:ls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r>
              <a:rPr lang="en-US" altLang="zh-CN" sz="4000" dirty="0">
                <a:solidFill>
                  <a:schemeClr val="bg1"/>
                </a:solidFill>
                <a:latin typeface="+mn-lt"/>
                <a:ea typeface="+mn-ea"/>
                <a:cs typeface="+mn-ea"/>
                <a:sym typeface="+mn-lt"/>
              </a:rPr>
              <a:t>52%</a:t>
            </a:r>
            <a:endParaRPr lang="zh-CN" altLang="en-US" sz="4000" dirty="0">
              <a:solidFill>
                <a:schemeClr val="bg1"/>
              </a:solidFill>
              <a:latin typeface="+mn-lt"/>
              <a:ea typeface="+mn-ea"/>
              <a:cs typeface="+mn-ea"/>
              <a:sym typeface="+mn-lt"/>
            </a:endParaRPr>
          </a:p>
        </p:txBody>
      </p:sp>
      <p:sp>
        <p:nvSpPr>
          <p:cNvPr id="70" name="TextBox 682"/>
          <p:cNvSpPr txBox="1"/>
          <p:nvPr/>
        </p:nvSpPr>
        <p:spPr>
          <a:xfrm>
            <a:off x="4284145" y="4468835"/>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45%</a:t>
            </a:r>
            <a:endParaRPr lang="zh-CN" altLang="en-US" dirty="0">
              <a:solidFill>
                <a:schemeClr val="bg1"/>
              </a:solidFill>
              <a:latin typeface="+mn-lt"/>
              <a:ea typeface="+mn-ea"/>
              <a:cs typeface="+mn-ea"/>
              <a:sym typeface="+mn-lt"/>
            </a:endParaRPr>
          </a:p>
        </p:txBody>
      </p:sp>
      <p:sp>
        <p:nvSpPr>
          <p:cNvPr id="71" name="TextBox 682"/>
          <p:cNvSpPr txBox="1"/>
          <p:nvPr/>
        </p:nvSpPr>
        <p:spPr>
          <a:xfrm>
            <a:off x="6423641" y="5050789"/>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39%</a:t>
            </a:r>
            <a:endParaRPr lang="zh-CN" altLang="en-US" dirty="0">
              <a:solidFill>
                <a:schemeClr val="bg1"/>
              </a:solidFill>
              <a:latin typeface="+mn-lt"/>
              <a:ea typeface="+mn-ea"/>
              <a:cs typeface="+mn-ea"/>
              <a:sym typeface="+mn-lt"/>
            </a:endParaRPr>
          </a:p>
        </p:txBody>
      </p:sp>
      <p:sp>
        <p:nvSpPr>
          <p:cNvPr id="72" name="TextBox 682"/>
          <p:cNvSpPr txBox="1"/>
          <p:nvPr/>
        </p:nvSpPr>
        <p:spPr>
          <a:xfrm>
            <a:off x="8564365" y="2843248"/>
            <a:ext cx="1244251" cy="707886"/>
          </a:xfrm>
          <a:prstGeom prst="rect">
            <a:avLst/>
          </a:prstGeom>
          <a:noFill/>
        </p:spPr>
        <p:txBody>
          <a:bodyPr wrap="none">
            <a:spAutoFit/>
          </a:bodyPr>
          <a:lstStyle>
            <a:defPPr>
              <a:defRPr lang="zh-CN"/>
            </a:defPPr>
            <a:lvl1pPr fontAlgn="base">
              <a:spcBef>
                <a:spcPct val="0"/>
              </a:spcBef>
              <a:spcAft>
                <a:spcPct val="0"/>
              </a:spcAft>
              <a:defRPr sz="4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Arial" panose="020B0604020202020204" pitchFamily="34" charset="0"/>
              </a:defRPr>
            </a:lvl1pPr>
            <a:lvl2pPr fontAlgn="base">
              <a:spcBef>
                <a:spcPct val="0"/>
              </a:spcBef>
              <a:spcAft>
                <a:spcPct val="0"/>
              </a:spcAft>
              <a:defRPr>
                <a:latin typeface="Calibri" panose="020F0502020204030204" pitchFamily="34" charset="0"/>
                <a:ea typeface="宋体" panose="02010600030101010101" pitchFamily="2" charset="-122"/>
              </a:defRPr>
            </a:lvl2pPr>
            <a:lvl3pPr fontAlgn="base">
              <a:spcBef>
                <a:spcPct val="0"/>
              </a:spcBef>
              <a:spcAft>
                <a:spcPct val="0"/>
              </a:spcAft>
              <a:defRPr>
                <a:latin typeface="Calibri" panose="020F0502020204030204" pitchFamily="34" charset="0"/>
                <a:ea typeface="宋体" panose="02010600030101010101" pitchFamily="2" charset="-122"/>
              </a:defRPr>
            </a:lvl3pPr>
            <a:lvl4pPr fontAlgn="base">
              <a:spcBef>
                <a:spcPct val="0"/>
              </a:spcBef>
              <a:spcAft>
                <a:spcPct val="0"/>
              </a:spcAft>
              <a:defRPr>
                <a:latin typeface="Calibri" panose="020F0502020204030204" pitchFamily="34" charset="0"/>
                <a:ea typeface="宋体" panose="02010600030101010101" pitchFamily="2" charset="-122"/>
              </a:defRPr>
            </a:lvl4pPr>
            <a:lvl5pPr fontAlgn="base">
              <a:spcBef>
                <a:spcPct val="0"/>
              </a:spcBef>
              <a:spcAft>
                <a:spcPct val="0"/>
              </a:spcAft>
              <a:defRPr>
                <a:latin typeface="Calibri" panose="020F0502020204030204" pitchFamily="34" charset="0"/>
                <a:ea typeface="宋体" panose="02010600030101010101" pitchFamily="2" charset="-122"/>
              </a:defRPr>
            </a:lvl5pPr>
            <a:lvl6pPr>
              <a:defRPr>
                <a:latin typeface="Calibri" panose="020F0502020204030204" pitchFamily="34" charset="0"/>
                <a:ea typeface="宋体" panose="02010600030101010101" pitchFamily="2" charset="-122"/>
              </a:defRPr>
            </a:lvl6pPr>
            <a:lvl7pPr>
              <a:defRPr>
                <a:latin typeface="Calibri" panose="020F0502020204030204" pitchFamily="34" charset="0"/>
                <a:ea typeface="宋体" panose="02010600030101010101" pitchFamily="2" charset="-122"/>
              </a:defRPr>
            </a:lvl7pPr>
            <a:lvl8pPr>
              <a:defRPr>
                <a:latin typeface="Calibri" panose="020F0502020204030204" pitchFamily="34" charset="0"/>
                <a:ea typeface="宋体" panose="02010600030101010101" pitchFamily="2" charset="-122"/>
              </a:defRPr>
            </a:lvl8pPr>
            <a:lvl9pPr>
              <a:defRPr>
                <a:latin typeface="Calibri" panose="020F0502020204030204" pitchFamily="34" charset="0"/>
                <a:ea typeface="宋体" panose="02010600030101010101" pitchFamily="2" charset="-122"/>
              </a:defRPr>
            </a:lvl9pPr>
          </a:lstStyle>
          <a:p>
            <a:r>
              <a:rPr lang="en-US" altLang="zh-CN" dirty="0">
                <a:solidFill>
                  <a:schemeClr val="bg1"/>
                </a:solidFill>
                <a:latin typeface="+mn-lt"/>
                <a:ea typeface="+mn-ea"/>
                <a:cs typeface="+mn-ea"/>
                <a:sym typeface="+mn-lt"/>
              </a:rPr>
              <a:t>70%</a:t>
            </a:r>
            <a:endParaRPr lang="zh-CN" altLang="en-US" dirty="0">
              <a:solidFill>
                <a:schemeClr val="bg1"/>
              </a:solidFill>
              <a:latin typeface="+mn-lt"/>
              <a:ea typeface="+mn-ea"/>
              <a:cs typeface="+mn-ea"/>
              <a:sym typeface="+mn-lt"/>
            </a:endParaRPr>
          </a:p>
        </p:txBody>
      </p:sp>
      <p:sp>
        <p:nvSpPr>
          <p:cNvPr id="74" name="Copyright Notice"/>
          <p:cNvSpPr/>
          <p:nvPr/>
        </p:nvSpPr>
        <p:spPr bwMode="auto">
          <a:xfrm>
            <a:off x="1997968" y="3047473"/>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第一季度</a:t>
            </a:r>
            <a:endParaRPr lang="en-US" sz="2400" cap="small" dirty="0">
              <a:solidFill>
                <a:schemeClr val="tx1">
                  <a:lumMod val="85000"/>
                  <a:lumOff val="15000"/>
                </a:schemeClr>
              </a:solidFill>
              <a:cs typeface="+mn-ea"/>
              <a:sym typeface="+mn-lt"/>
            </a:endParaRPr>
          </a:p>
        </p:txBody>
      </p:sp>
      <p:sp>
        <p:nvSpPr>
          <p:cNvPr id="75" name="Copyright Notice"/>
          <p:cNvSpPr/>
          <p:nvPr/>
        </p:nvSpPr>
        <p:spPr bwMode="auto">
          <a:xfrm>
            <a:off x="4214572" y="3732038"/>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第二季度</a:t>
            </a:r>
            <a:endParaRPr lang="en-US" sz="2400" cap="small" dirty="0">
              <a:solidFill>
                <a:schemeClr val="tx1">
                  <a:lumMod val="85000"/>
                  <a:lumOff val="15000"/>
                </a:schemeClr>
              </a:solidFill>
              <a:cs typeface="+mn-ea"/>
              <a:sym typeface="+mn-lt"/>
            </a:endParaRPr>
          </a:p>
        </p:txBody>
      </p:sp>
      <p:sp>
        <p:nvSpPr>
          <p:cNvPr id="76" name="Copyright Notice"/>
          <p:cNvSpPr/>
          <p:nvPr/>
        </p:nvSpPr>
        <p:spPr bwMode="auto">
          <a:xfrm>
            <a:off x="6354068" y="4468835"/>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cap="small" dirty="0">
                <a:solidFill>
                  <a:schemeClr val="tx1">
                    <a:lumMod val="85000"/>
                    <a:lumOff val="15000"/>
                  </a:schemeClr>
                </a:solidFill>
                <a:cs typeface="+mn-ea"/>
                <a:sym typeface="+mn-lt"/>
              </a:rPr>
              <a:t>第三季度</a:t>
            </a:r>
            <a:endParaRPr lang="en-US" sz="2400" cap="small" dirty="0">
              <a:solidFill>
                <a:schemeClr val="tx1">
                  <a:lumMod val="85000"/>
                  <a:lumOff val="15000"/>
                </a:schemeClr>
              </a:solidFill>
              <a:cs typeface="+mn-ea"/>
              <a:sym typeface="+mn-lt"/>
            </a:endParaRPr>
          </a:p>
        </p:txBody>
      </p:sp>
      <p:sp>
        <p:nvSpPr>
          <p:cNvPr id="77" name="Copyright Notice"/>
          <p:cNvSpPr/>
          <p:nvPr/>
        </p:nvSpPr>
        <p:spPr bwMode="auto">
          <a:xfrm>
            <a:off x="8505450" y="2127662"/>
            <a:ext cx="1406718" cy="397832"/>
          </a:xfrm>
          <a:prstGeom prst="rect">
            <a:avLst/>
          </a:prstGeom>
          <a:noFill/>
          <a:ln w="6350" cap="flat" cmpd="sng" algn="ctr">
            <a:noFill/>
            <a:prstDash val="solid"/>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6350">
                <a:solidFill>
                  <a:srgbClr val="FFFFFF"/>
                </a:solidFill>
                <a:prstDash val="soli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72000" tIns="32400" rIns="72000" bIns="32400" rtlCol="0" anchor="t">
            <a:spAutoFit/>
          </a:bodyPr>
          <a:lstStyle/>
          <a:p>
            <a:pPr>
              <a:lnSpc>
                <a:spcPct val="90000"/>
              </a:lnSpc>
            </a:pPr>
            <a:r>
              <a:rPr lang="zh-CN" altLang="en-US" sz="2400" cap="small" dirty="0">
                <a:solidFill>
                  <a:schemeClr val="tx1">
                    <a:lumMod val="85000"/>
                    <a:lumOff val="15000"/>
                  </a:schemeClr>
                </a:solidFill>
                <a:cs typeface="+mn-ea"/>
                <a:sym typeface="+mn-lt"/>
              </a:rPr>
              <a:t>第四季度</a:t>
            </a:r>
            <a:endParaRPr lang="en-US" sz="2400" cap="small" dirty="0">
              <a:solidFill>
                <a:schemeClr val="tx1">
                  <a:lumMod val="85000"/>
                  <a:lumOff val="15000"/>
                </a:schemeClr>
              </a:solidFill>
              <a:cs typeface="+mn-ea"/>
              <a:sym typeface="+mn-lt"/>
            </a:endParaRPr>
          </a:p>
        </p:txBody>
      </p:sp>
      <p:sp>
        <p:nvSpPr>
          <p:cNvPr id="16" name="矩形 15"/>
          <p:cNvSpPr/>
          <p:nvPr/>
        </p:nvSpPr>
        <p:spPr>
          <a:xfrm>
            <a:off x="1634679" y="1160959"/>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8" name="矩形 1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1350"/>
                            </p:stCondLst>
                            <p:childTnLst>
                              <p:par>
                                <p:cTn id="17" presetID="22" presetClass="entr" presetSubtype="4" fill="hold" grpId="0" nodeType="afterEffect">
                                  <p:stCondLst>
                                    <p:cond delay="0"/>
                                  </p:stCondLst>
                                  <p:childTnLst>
                                    <p:set>
                                      <p:cBhvr>
                                        <p:cTn id="18" dur="1" fill="hold">
                                          <p:stCondLst>
                                            <p:cond delay="0"/>
                                          </p:stCondLst>
                                        </p:cTn>
                                        <p:tgtEl>
                                          <p:spTgt spid="65"/>
                                        </p:tgtEl>
                                        <p:attrNameLst>
                                          <p:attrName>style.visibility</p:attrName>
                                        </p:attrNameLst>
                                      </p:cBhvr>
                                      <p:to>
                                        <p:strVal val="visible"/>
                                      </p:to>
                                    </p:set>
                                    <p:animEffect transition="in" filter="wipe(down)">
                                      <p:cBhvr>
                                        <p:cTn id="19" dur="500"/>
                                        <p:tgtEl>
                                          <p:spTgt spid="65"/>
                                        </p:tgtEl>
                                      </p:cBhvr>
                                    </p:animEffect>
                                  </p:childTnLst>
                                </p:cTn>
                              </p:par>
                            </p:childTnLst>
                          </p:cTn>
                        </p:par>
                        <p:par>
                          <p:cTn id="20" fill="hold">
                            <p:stCondLst>
                              <p:cond delay="1850"/>
                            </p:stCondLst>
                            <p:childTnLst>
                              <p:par>
                                <p:cTn id="21" presetID="14" presetClass="entr" presetSubtype="10" fill="hold" grpId="0"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randombar(horizontal)">
                                      <p:cBhvr>
                                        <p:cTn id="23" dur="500"/>
                                        <p:tgtEl>
                                          <p:spTgt spid="69"/>
                                        </p:tgtEl>
                                      </p:cBhvr>
                                    </p:animEffect>
                                  </p:childTnLst>
                                </p:cTn>
                              </p:par>
                            </p:childTnLst>
                          </p:cTn>
                        </p:par>
                        <p:par>
                          <p:cTn id="24" fill="hold">
                            <p:stCondLst>
                              <p:cond delay="2350"/>
                            </p:stCondLst>
                            <p:childTnLst>
                              <p:par>
                                <p:cTn id="25" presetID="22" presetClass="entr" presetSubtype="4" fill="hold" grpId="0" nodeType="afterEffect">
                                  <p:stCondLst>
                                    <p:cond delay="0"/>
                                  </p:stCondLst>
                                  <p:childTnLst>
                                    <p:set>
                                      <p:cBhvr>
                                        <p:cTn id="26" dur="1" fill="hold">
                                          <p:stCondLst>
                                            <p:cond delay="0"/>
                                          </p:stCondLst>
                                        </p:cTn>
                                        <p:tgtEl>
                                          <p:spTgt spid="74"/>
                                        </p:tgtEl>
                                        <p:attrNameLst>
                                          <p:attrName>style.visibility</p:attrName>
                                        </p:attrNameLst>
                                      </p:cBhvr>
                                      <p:to>
                                        <p:strVal val="visible"/>
                                      </p:to>
                                    </p:set>
                                    <p:animEffect transition="in" filter="wipe(down)">
                                      <p:cBhvr>
                                        <p:cTn id="27" dur="500"/>
                                        <p:tgtEl>
                                          <p:spTgt spid="74"/>
                                        </p:tgtEl>
                                      </p:cBhvr>
                                    </p:animEffect>
                                  </p:childTnLst>
                                </p:cTn>
                              </p:par>
                            </p:childTnLst>
                          </p:cTn>
                        </p:par>
                        <p:par>
                          <p:cTn id="28" fill="hold">
                            <p:stCondLst>
                              <p:cond delay="2850"/>
                            </p:stCondLst>
                            <p:childTnLst>
                              <p:par>
                                <p:cTn id="29" presetID="22" presetClass="entr" presetSubtype="4" fill="hold" grpId="0" nodeType="afterEffect">
                                  <p:stCondLst>
                                    <p:cond delay="0"/>
                                  </p:stCondLst>
                                  <p:childTnLst>
                                    <p:set>
                                      <p:cBhvr>
                                        <p:cTn id="30" dur="1" fill="hold">
                                          <p:stCondLst>
                                            <p:cond delay="0"/>
                                          </p:stCondLst>
                                        </p:cTn>
                                        <p:tgtEl>
                                          <p:spTgt spid="66"/>
                                        </p:tgtEl>
                                        <p:attrNameLst>
                                          <p:attrName>style.visibility</p:attrName>
                                        </p:attrNameLst>
                                      </p:cBhvr>
                                      <p:to>
                                        <p:strVal val="visible"/>
                                      </p:to>
                                    </p:set>
                                    <p:animEffect transition="in" filter="wipe(down)">
                                      <p:cBhvr>
                                        <p:cTn id="31" dur="500"/>
                                        <p:tgtEl>
                                          <p:spTgt spid="66"/>
                                        </p:tgtEl>
                                      </p:cBhvr>
                                    </p:animEffect>
                                  </p:childTnLst>
                                </p:cTn>
                              </p:par>
                            </p:childTnLst>
                          </p:cTn>
                        </p:par>
                        <p:par>
                          <p:cTn id="32" fill="hold">
                            <p:stCondLst>
                              <p:cond delay="3350"/>
                            </p:stCondLst>
                            <p:childTnLst>
                              <p:par>
                                <p:cTn id="33" presetID="14" presetClass="entr" presetSubtype="10" fill="hold" grpId="0" nodeType="afterEffect">
                                  <p:stCondLst>
                                    <p:cond delay="0"/>
                                  </p:stCondLst>
                                  <p:childTnLst>
                                    <p:set>
                                      <p:cBhvr>
                                        <p:cTn id="34" dur="1" fill="hold">
                                          <p:stCondLst>
                                            <p:cond delay="0"/>
                                          </p:stCondLst>
                                        </p:cTn>
                                        <p:tgtEl>
                                          <p:spTgt spid="70"/>
                                        </p:tgtEl>
                                        <p:attrNameLst>
                                          <p:attrName>style.visibility</p:attrName>
                                        </p:attrNameLst>
                                      </p:cBhvr>
                                      <p:to>
                                        <p:strVal val="visible"/>
                                      </p:to>
                                    </p:set>
                                    <p:animEffect transition="in" filter="randombar(horizontal)">
                                      <p:cBhvr>
                                        <p:cTn id="35" dur="500"/>
                                        <p:tgtEl>
                                          <p:spTgt spid="70"/>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wipe(left)">
                                      <p:cBhvr>
                                        <p:cTn id="39" dur="500"/>
                                        <p:tgtEl>
                                          <p:spTgt spid="75"/>
                                        </p:tgtEl>
                                      </p:cBhvr>
                                    </p:animEffect>
                                  </p:childTnLst>
                                </p:cTn>
                              </p:par>
                            </p:childTnLst>
                          </p:cTn>
                        </p:par>
                        <p:par>
                          <p:cTn id="40" fill="hold">
                            <p:stCondLst>
                              <p:cond delay="4350"/>
                            </p:stCondLst>
                            <p:childTnLst>
                              <p:par>
                                <p:cTn id="41" presetID="22" presetClass="entr" presetSubtype="4" fill="hold" grpId="0" nodeType="afterEffect">
                                  <p:stCondLst>
                                    <p:cond delay="0"/>
                                  </p:stCondLst>
                                  <p:childTnLst>
                                    <p:set>
                                      <p:cBhvr>
                                        <p:cTn id="42" dur="1" fill="hold">
                                          <p:stCondLst>
                                            <p:cond delay="0"/>
                                          </p:stCondLst>
                                        </p:cTn>
                                        <p:tgtEl>
                                          <p:spTgt spid="67"/>
                                        </p:tgtEl>
                                        <p:attrNameLst>
                                          <p:attrName>style.visibility</p:attrName>
                                        </p:attrNameLst>
                                      </p:cBhvr>
                                      <p:to>
                                        <p:strVal val="visible"/>
                                      </p:to>
                                    </p:set>
                                    <p:animEffect transition="in" filter="wipe(down)">
                                      <p:cBhvr>
                                        <p:cTn id="43" dur="500"/>
                                        <p:tgtEl>
                                          <p:spTgt spid="67"/>
                                        </p:tgtEl>
                                      </p:cBhvr>
                                    </p:animEffect>
                                  </p:childTnLst>
                                </p:cTn>
                              </p:par>
                            </p:childTnLst>
                          </p:cTn>
                        </p:par>
                        <p:par>
                          <p:cTn id="44" fill="hold">
                            <p:stCondLst>
                              <p:cond delay="4850"/>
                            </p:stCondLst>
                            <p:childTnLst>
                              <p:par>
                                <p:cTn id="45" presetID="14" presetClass="entr" presetSubtype="10" fill="hold" grpId="0" nodeType="after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randombar(horizontal)">
                                      <p:cBhvr>
                                        <p:cTn id="47" dur="500"/>
                                        <p:tgtEl>
                                          <p:spTgt spid="71"/>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76"/>
                                        </p:tgtEl>
                                        <p:attrNameLst>
                                          <p:attrName>style.visibility</p:attrName>
                                        </p:attrNameLst>
                                      </p:cBhvr>
                                      <p:to>
                                        <p:strVal val="visible"/>
                                      </p:to>
                                    </p:set>
                                    <p:animEffect transition="in" filter="wipe(left)">
                                      <p:cBhvr>
                                        <p:cTn id="51" dur="500"/>
                                        <p:tgtEl>
                                          <p:spTgt spid="76"/>
                                        </p:tgtEl>
                                      </p:cBhvr>
                                    </p:animEffect>
                                  </p:childTnLst>
                                </p:cTn>
                              </p:par>
                            </p:childTnLst>
                          </p:cTn>
                        </p:par>
                        <p:par>
                          <p:cTn id="52" fill="hold">
                            <p:stCondLst>
                              <p:cond delay="5850"/>
                            </p:stCondLst>
                            <p:childTnLst>
                              <p:par>
                                <p:cTn id="53" presetID="22" presetClass="entr" presetSubtype="4" fill="hold" grpId="0" nodeType="afterEffect">
                                  <p:stCondLst>
                                    <p:cond delay="0"/>
                                  </p:stCondLst>
                                  <p:childTnLst>
                                    <p:set>
                                      <p:cBhvr>
                                        <p:cTn id="54" dur="1" fill="hold">
                                          <p:stCondLst>
                                            <p:cond delay="0"/>
                                          </p:stCondLst>
                                        </p:cTn>
                                        <p:tgtEl>
                                          <p:spTgt spid="68"/>
                                        </p:tgtEl>
                                        <p:attrNameLst>
                                          <p:attrName>style.visibility</p:attrName>
                                        </p:attrNameLst>
                                      </p:cBhvr>
                                      <p:to>
                                        <p:strVal val="visible"/>
                                      </p:to>
                                    </p:set>
                                    <p:animEffect transition="in" filter="wipe(down)">
                                      <p:cBhvr>
                                        <p:cTn id="55" dur="500"/>
                                        <p:tgtEl>
                                          <p:spTgt spid="68"/>
                                        </p:tgtEl>
                                      </p:cBhvr>
                                    </p:animEffect>
                                  </p:childTnLst>
                                </p:cTn>
                              </p:par>
                            </p:childTnLst>
                          </p:cTn>
                        </p:par>
                        <p:par>
                          <p:cTn id="56" fill="hold">
                            <p:stCondLst>
                              <p:cond delay="6350"/>
                            </p:stCondLst>
                            <p:childTnLst>
                              <p:par>
                                <p:cTn id="57" presetID="14" presetClass="entr" presetSubtype="10" fill="hold" grpId="0" nodeType="afterEffect">
                                  <p:stCondLst>
                                    <p:cond delay="0"/>
                                  </p:stCondLst>
                                  <p:childTnLst>
                                    <p:set>
                                      <p:cBhvr>
                                        <p:cTn id="58" dur="1" fill="hold">
                                          <p:stCondLst>
                                            <p:cond delay="0"/>
                                          </p:stCondLst>
                                        </p:cTn>
                                        <p:tgtEl>
                                          <p:spTgt spid="72"/>
                                        </p:tgtEl>
                                        <p:attrNameLst>
                                          <p:attrName>style.visibility</p:attrName>
                                        </p:attrNameLst>
                                      </p:cBhvr>
                                      <p:to>
                                        <p:strVal val="visible"/>
                                      </p:to>
                                    </p:set>
                                    <p:animEffect transition="in" filter="randombar(horizontal)">
                                      <p:cBhvr>
                                        <p:cTn id="59" dur="500"/>
                                        <p:tgtEl>
                                          <p:spTgt spid="72"/>
                                        </p:tgtEl>
                                      </p:cBhvr>
                                    </p:animEffect>
                                  </p:childTnLst>
                                </p:cTn>
                              </p:par>
                            </p:childTnLst>
                          </p:cTn>
                        </p:par>
                        <p:par>
                          <p:cTn id="60" fill="hold">
                            <p:stCondLst>
                              <p:cond delay="6850"/>
                            </p:stCondLst>
                            <p:childTnLst>
                              <p:par>
                                <p:cTn id="61" presetID="22" presetClass="entr" presetSubtype="8" fill="hold" grpId="0" nodeType="afterEffect">
                                  <p:stCondLst>
                                    <p:cond delay="0"/>
                                  </p:stCondLst>
                                  <p:childTnLst>
                                    <p:set>
                                      <p:cBhvr>
                                        <p:cTn id="62" dur="1" fill="hold">
                                          <p:stCondLst>
                                            <p:cond delay="0"/>
                                          </p:stCondLst>
                                        </p:cTn>
                                        <p:tgtEl>
                                          <p:spTgt spid="77"/>
                                        </p:tgtEl>
                                        <p:attrNameLst>
                                          <p:attrName>style.visibility</p:attrName>
                                        </p:attrNameLst>
                                      </p:cBhvr>
                                      <p:to>
                                        <p:strVal val="visible"/>
                                      </p:to>
                                    </p:set>
                                    <p:animEffect transition="in" filter="wipe(left)">
                                      <p:cBhvr>
                                        <p:cTn id="63" dur="500"/>
                                        <p:tgtEl>
                                          <p:spTgt spid="7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animBg="1"/>
      <p:bldP spid="66" grpId="0" animBg="1"/>
      <p:bldP spid="67" grpId="0" animBg="1"/>
      <p:bldP spid="68" grpId="0" animBg="1"/>
      <p:bldP spid="69" grpId="0"/>
      <p:bldP spid="70" grpId="0"/>
      <p:bldP spid="71" grpId="0"/>
      <p:bldP spid="72" grpId="0"/>
      <p:bldP spid="74" grpId="0"/>
      <p:bldP spid="75" grpId="0"/>
      <p:bldP spid="76" grpId="0"/>
      <p:bldP spid="77" grpId="0"/>
      <p:bldP spid="16" grpId="0"/>
      <p:bldP spid="1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376249" y="2165588"/>
            <a:ext cx="4320480" cy="144016"/>
            <a:chOff x="1507396" y="1628800"/>
            <a:chExt cx="4320480" cy="144016"/>
          </a:xfrm>
        </p:grpSpPr>
        <p:cxnSp>
          <p:nvCxnSpPr>
            <p:cNvPr id="13" name="直接连接符 12"/>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6252091" y="2165588"/>
            <a:ext cx="4320480" cy="144016"/>
            <a:chOff x="1507396" y="1628800"/>
            <a:chExt cx="4320480" cy="144016"/>
          </a:xfrm>
        </p:grpSpPr>
        <p:cxnSp>
          <p:nvCxnSpPr>
            <p:cNvPr id="34" name="直接连接符 3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7" name="直接连接符 3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8" name="直接连接符 3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0" name="直接连接符 3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45" name="TextBox 44"/>
          <p:cNvSpPr txBox="1"/>
          <p:nvPr/>
        </p:nvSpPr>
        <p:spPr>
          <a:xfrm>
            <a:off x="55070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46" name="TextBox 45"/>
          <p:cNvSpPr txBox="1"/>
          <p:nvPr/>
        </p:nvSpPr>
        <p:spPr>
          <a:xfrm>
            <a:off x="503457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47" name="TextBox 46"/>
          <p:cNvSpPr txBox="1"/>
          <p:nvPr/>
        </p:nvSpPr>
        <p:spPr>
          <a:xfrm>
            <a:off x="455451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48" name="TextBox 47"/>
          <p:cNvSpPr txBox="1"/>
          <p:nvPr/>
        </p:nvSpPr>
        <p:spPr>
          <a:xfrm>
            <a:off x="407446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49" name="TextBox 48"/>
          <p:cNvSpPr txBox="1"/>
          <p:nvPr/>
        </p:nvSpPr>
        <p:spPr>
          <a:xfrm>
            <a:off x="359441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50" name="TextBox 49"/>
          <p:cNvSpPr txBox="1"/>
          <p:nvPr/>
        </p:nvSpPr>
        <p:spPr>
          <a:xfrm>
            <a:off x="3114360"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51" name="TextBox 50"/>
          <p:cNvSpPr txBox="1"/>
          <p:nvPr/>
        </p:nvSpPr>
        <p:spPr>
          <a:xfrm>
            <a:off x="2634307"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52" name="TextBox 51"/>
          <p:cNvSpPr txBox="1"/>
          <p:nvPr/>
        </p:nvSpPr>
        <p:spPr>
          <a:xfrm>
            <a:off x="215425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53" name="TextBox 52"/>
          <p:cNvSpPr txBox="1"/>
          <p:nvPr/>
        </p:nvSpPr>
        <p:spPr>
          <a:xfrm>
            <a:off x="167420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54" name="TextBox 53"/>
          <p:cNvSpPr txBox="1"/>
          <p:nvPr/>
        </p:nvSpPr>
        <p:spPr>
          <a:xfrm>
            <a:off x="1149264" y="1867104"/>
            <a:ext cx="545342" cy="338554"/>
          </a:xfrm>
          <a:prstGeom prst="rect">
            <a:avLst/>
          </a:prstGeom>
          <a:noFill/>
        </p:spPr>
        <p:txBody>
          <a:bodyPr wrap="none" rtlCol="0">
            <a:spAutoFit/>
          </a:bodyPr>
          <a:lstStyle/>
          <a:p>
            <a:r>
              <a:rPr lang="en-US" altLang="zh-CN" sz="1600" dirty="0">
                <a:solidFill>
                  <a:schemeClr val="tx1">
                    <a:lumMod val="85000"/>
                    <a:lumOff val="15000"/>
                  </a:schemeClr>
                </a:solidFill>
                <a:cs typeface="+mn-ea"/>
                <a:sym typeface="+mn-lt"/>
              </a:rPr>
              <a:t>100</a:t>
            </a:r>
            <a:endParaRPr lang="zh-CN" altLang="en-US" sz="1600" dirty="0">
              <a:solidFill>
                <a:schemeClr val="tx1">
                  <a:lumMod val="85000"/>
                  <a:lumOff val="15000"/>
                </a:schemeClr>
              </a:solidFill>
              <a:cs typeface="+mn-ea"/>
              <a:sym typeface="+mn-lt"/>
            </a:endParaRPr>
          </a:p>
        </p:txBody>
      </p:sp>
      <p:sp>
        <p:nvSpPr>
          <p:cNvPr id="55" name="TextBox 54"/>
          <p:cNvSpPr txBox="1"/>
          <p:nvPr/>
        </p:nvSpPr>
        <p:spPr>
          <a:xfrm>
            <a:off x="607211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a:t>
            </a:r>
            <a:endParaRPr lang="zh-CN" altLang="en-US" sz="1600">
              <a:solidFill>
                <a:schemeClr val="tx1">
                  <a:lumMod val="85000"/>
                  <a:lumOff val="15000"/>
                </a:schemeClr>
              </a:solidFill>
              <a:cs typeface="+mn-ea"/>
              <a:sym typeface="+mn-lt"/>
            </a:endParaRPr>
          </a:p>
        </p:txBody>
      </p:sp>
      <p:sp>
        <p:nvSpPr>
          <p:cNvPr id="56" name="TextBox 55"/>
          <p:cNvSpPr txBox="1"/>
          <p:nvPr/>
        </p:nvSpPr>
        <p:spPr>
          <a:xfrm>
            <a:off x="6550043"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20</a:t>
            </a:r>
            <a:endParaRPr lang="zh-CN" altLang="en-US" sz="1600">
              <a:solidFill>
                <a:schemeClr val="tx1">
                  <a:lumMod val="85000"/>
                  <a:lumOff val="15000"/>
                </a:schemeClr>
              </a:solidFill>
              <a:cs typeface="+mn-ea"/>
              <a:sym typeface="+mn-lt"/>
            </a:endParaRPr>
          </a:p>
        </p:txBody>
      </p:sp>
      <p:sp>
        <p:nvSpPr>
          <p:cNvPr id="57" name="TextBox 56"/>
          <p:cNvSpPr txBox="1"/>
          <p:nvPr/>
        </p:nvSpPr>
        <p:spPr>
          <a:xfrm>
            <a:off x="7030096"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30</a:t>
            </a:r>
            <a:endParaRPr lang="zh-CN" altLang="en-US" sz="1600">
              <a:solidFill>
                <a:schemeClr val="tx1">
                  <a:lumMod val="85000"/>
                  <a:lumOff val="15000"/>
                </a:schemeClr>
              </a:solidFill>
              <a:cs typeface="+mn-ea"/>
              <a:sym typeface="+mn-lt"/>
            </a:endParaRPr>
          </a:p>
        </p:txBody>
      </p:sp>
      <p:sp>
        <p:nvSpPr>
          <p:cNvPr id="58" name="TextBox 57"/>
          <p:cNvSpPr txBox="1"/>
          <p:nvPr/>
        </p:nvSpPr>
        <p:spPr>
          <a:xfrm>
            <a:off x="7510149"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40</a:t>
            </a:r>
            <a:endParaRPr lang="zh-CN" altLang="en-US" sz="1600">
              <a:solidFill>
                <a:schemeClr val="tx1">
                  <a:lumMod val="85000"/>
                  <a:lumOff val="15000"/>
                </a:schemeClr>
              </a:solidFill>
              <a:cs typeface="+mn-ea"/>
              <a:sym typeface="+mn-lt"/>
            </a:endParaRPr>
          </a:p>
        </p:txBody>
      </p:sp>
      <p:sp>
        <p:nvSpPr>
          <p:cNvPr id="59" name="TextBox 58"/>
          <p:cNvSpPr txBox="1"/>
          <p:nvPr/>
        </p:nvSpPr>
        <p:spPr>
          <a:xfrm>
            <a:off x="7990202"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50</a:t>
            </a:r>
            <a:endParaRPr lang="zh-CN" altLang="en-US" sz="1600">
              <a:solidFill>
                <a:schemeClr val="tx1">
                  <a:lumMod val="85000"/>
                  <a:lumOff val="15000"/>
                </a:schemeClr>
              </a:solidFill>
              <a:cs typeface="+mn-ea"/>
              <a:sym typeface="+mn-lt"/>
            </a:endParaRPr>
          </a:p>
        </p:txBody>
      </p:sp>
      <p:sp>
        <p:nvSpPr>
          <p:cNvPr id="60" name="TextBox 59"/>
          <p:cNvSpPr txBox="1"/>
          <p:nvPr/>
        </p:nvSpPr>
        <p:spPr>
          <a:xfrm>
            <a:off x="8470255"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60</a:t>
            </a:r>
            <a:endParaRPr lang="zh-CN" altLang="en-US" sz="1600">
              <a:solidFill>
                <a:schemeClr val="tx1">
                  <a:lumMod val="85000"/>
                  <a:lumOff val="15000"/>
                </a:schemeClr>
              </a:solidFill>
              <a:cs typeface="+mn-ea"/>
              <a:sym typeface="+mn-lt"/>
            </a:endParaRPr>
          </a:p>
        </p:txBody>
      </p:sp>
      <p:sp>
        <p:nvSpPr>
          <p:cNvPr id="61" name="TextBox 60"/>
          <p:cNvSpPr txBox="1"/>
          <p:nvPr/>
        </p:nvSpPr>
        <p:spPr>
          <a:xfrm>
            <a:off x="8950308"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70</a:t>
            </a:r>
            <a:endParaRPr lang="zh-CN" altLang="en-US" sz="1600">
              <a:solidFill>
                <a:schemeClr val="tx1">
                  <a:lumMod val="85000"/>
                  <a:lumOff val="15000"/>
                </a:schemeClr>
              </a:solidFill>
              <a:cs typeface="+mn-ea"/>
              <a:sym typeface="+mn-lt"/>
            </a:endParaRPr>
          </a:p>
        </p:txBody>
      </p:sp>
      <p:sp>
        <p:nvSpPr>
          <p:cNvPr id="62" name="TextBox 61"/>
          <p:cNvSpPr txBox="1"/>
          <p:nvPr/>
        </p:nvSpPr>
        <p:spPr>
          <a:xfrm>
            <a:off x="9430361"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80</a:t>
            </a:r>
            <a:endParaRPr lang="zh-CN" altLang="en-US" sz="1600">
              <a:solidFill>
                <a:schemeClr val="tx1">
                  <a:lumMod val="85000"/>
                  <a:lumOff val="15000"/>
                </a:schemeClr>
              </a:solidFill>
              <a:cs typeface="+mn-ea"/>
              <a:sym typeface="+mn-lt"/>
            </a:endParaRPr>
          </a:p>
        </p:txBody>
      </p:sp>
      <p:sp>
        <p:nvSpPr>
          <p:cNvPr id="63" name="TextBox 62"/>
          <p:cNvSpPr txBox="1"/>
          <p:nvPr/>
        </p:nvSpPr>
        <p:spPr>
          <a:xfrm>
            <a:off x="9910414" y="1867104"/>
            <a:ext cx="425116"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90</a:t>
            </a:r>
            <a:endParaRPr lang="zh-CN" altLang="en-US" sz="1600">
              <a:solidFill>
                <a:schemeClr val="tx1">
                  <a:lumMod val="85000"/>
                  <a:lumOff val="15000"/>
                </a:schemeClr>
              </a:solidFill>
              <a:cs typeface="+mn-ea"/>
              <a:sym typeface="+mn-lt"/>
            </a:endParaRPr>
          </a:p>
        </p:txBody>
      </p:sp>
      <p:sp>
        <p:nvSpPr>
          <p:cNvPr id="64" name="TextBox 63"/>
          <p:cNvSpPr txBox="1"/>
          <p:nvPr/>
        </p:nvSpPr>
        <p:spPr>
          <a:xfrm>
            <a:off x="10345586" y="1867104"/>
            <a:ext cx="545342" cy="338554"/>
          </a:xfrm>
          <a:prstGeom prst="rect">
            <a:avLst/>
          </a:prstGeom>
          <a:noFill/>
        </p:spPr>
        <p:txBody>
          <a:bodyPr wrap="none" rtlCol="0">
            <a:spAutoFit/>
          </a:bodyPr>
          <a:lstStyle/>
          <a:p>
            <a:r>
              <a:rPr lang="en-US" altLang="zh-CN" sz="1600">
                <a:solidFill>
                  <a:schemeClr val="tx1">
                    <a:lumMod val="85000"/>
                    <a:lumOff val="15000"/>
                  </a:schemeClr>
                </a:solidFill>
                <a:cs typeface="+mn-ea"/>
                <a:sym typeface="+mn-lt"/>
              </a:rPr>
              <a:t>100</a:t>
            </a:r>
            <a:endParaRPr lang="zh-CN" altLang="en-US" sz="1600">
              <a:solidFill>
                <a:schemeClr val="tx1">
                  <a:lumMod val="85000"/>
                  <a:lumOff val="15000"/>
                </a:schemeClr>
              </a:solidFill>
              <a:cs typeface="+mn-ea"/>
              <a:sym typeface="+mn-lt"/>
            </a:endParaRPr>
          </a:p>
        </p:txBody>
      </p:sp>
      <p:sp>
        <p:nvSpPr>
          <p:cNvPr id="65" name="五边形 64"/>
          <p:cNvSpPr/>
          <p:nvPr/>
        </p:nvSpPr>
        <p:spPr>
          <a:xfrm flipH="1">
            <a:off x="2518455" y="2707699"/>
            <a:ext cx="317827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6" name="五边形 65"/>
          <p:cNvSpPr/>
          <p:nvPr/>
        </p:nvSpPr>
        <p:spPr>
          <a:xfrm flipH="1">
            <a:off x="3742095" y="3259760"/>
            <a:ext cx="1954633"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7" name="五边形 66"/>
          <p:cNvSpPr/>
          <p:nvPr/>
        </p:nvSpPr>
        <p:spPr>
          <a:xfrm flipH="1">
            <a:off x="2998509" y="3811821"/>
            <a:ext cx="2698220"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8" name="五边形 67"/>
          <p:cNvSpPr/>
          <p:nvPr/>
        </p:nvSpPr>
        <p:spPr>
          <a:xfrm flipH="1">
            <a:off x="1407302" y="4363882"/>
            <a:ext cx="4289427"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69" name="五边形 68"/>
          <p:cNvSpPr/>
          <p:nvPr/>
        </p:nvSpPr>
        <p:spPr>
          <a:xfrm flipH="1">
            <a:off x="2154254" y="4915943"/>
            <a:ext cx="3542475"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0" name="五边形 69"/>
          <p:cNvSpPr/>
          <p:nvPr/>
        </p:nvSpPr>
        <p:spPr>
          <a:xfrm flipH="1">
            <a:off x="3296461" y="5468004"/>
            <a:ext cx="2400268"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1" name="五边形 70"/>
          <p:cNvSpPr/>
          <p:nvPr/>
        </p:nvSpPr>
        <p:spPr>
          <a:xfrm flipH="1">
            <a:off x="4256567" y="6020538"/>
            <a:ext cx="1440162" cy="324000"/>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2" name="TextBox 71"/>
          <p:cNvSpPr txBox="1"/>
          <p:nvPr/>
        </p:nvSpPr>
        <p:spPr>
          <a:xfrm>
            <a:off x="1532425"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3" name="TextBox 72"/>
          <p:cNvSpPr txBox="1"/>
          <p:nvPr/>
        </p:nvSpPr>
        <p:spPr>
          <a:xfrm>
            <a:off x="2732166" y="3257207"/>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4" name="TextBox 73"/>
          <p:cNvSpPr txBox="1"/>
          <p:nvPr/>
        </p:nvSpPr>
        <p:spPr>
          <a:xfrm>
            <a:off x="2016514"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5" name="TextBox 74"/>
          <p:cNvSpPr txBox="1"/>
          <p:nvPr/>
        </p:nvSpPr>
        <p:spPr>
          <a:xfrm>
            <a:off x="482551"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6" name="TextBox 75"/>
          <p:cNvSpPr txBox="1"/>
          <p:nvPr/>
        </p:nvSpPr>
        <p:spPr>
          <a:xfrm>
            <a:off x="1234245"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7" name="TextBox 76"/>
          <p:cNvSpPr txBox="1"/>
          <p:nvPr/>
        </p:nvSpPr>
        <p:spPr>
          <a:xfrm>
            <a:off x="2284348"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8" name="TextBox 77"/>
          <p:cNvSpPr txBox="1"/>
          <p:nvPr/>
        </p:nvSpPr>
        <p:spPr>
          <a:xfrm>
            <a:off x="3236391"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79" name="五边形 78"/>
          <p:cNvSpPr/>
          <p:nvPr/>
        </p:nvSpPr>
        <p:spPr>
          <a:xfrm>
            <a:off x="6252091" y="2707699"/>
            <a:ext cx="1622260"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0" name="五边形 79"/>
          <p:cNvSpPr/>
          <p:nvPr/>
        </p:nvSpPr>
        <p:spPr>
          <a:xfrm>
            <a:off x="6252091" y="3259760"/>
            <a:ext cx="3062419"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1" name="五边形 80"/>
          <p:cNvSpPr/>
          <p:nvPr/>
        </p:nvSpPr>
        <p:spPr>
          <a:xfrm>
            <a:off x="6252091" y="3811821"/>
            <a:ext cx="1920212"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2" name="五边形 81"/>
          <p:cNvSpPr/>
          <p:nvPr/>
        </p:nvSpPr>
        <p:spPr>
          <a:xfrm>
            <a:off x="6252090" y="4363882"/>
            <a:ext cx="4093495"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3" name="五边形 82"/>
          <p:cNvSpPr/>
          <p:nvPr/>
        </p:nvSpPr>
        <p:spPr>
          <a:xfrm>
            <a:off x="6252091" y="4915943"/>
            <a:ext cx="3360371"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4" name="五边形 83"/>
          <p:cNvSpPr/>
          <p:nvPr/>
        </p:nvSpPr>
        <p:spPr>
          <a:xfrm>
            <a:off x="6252091" y="5468004"/>
            <a:ext cx="3658323"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5" name="五边形 84"/>
          <p:cNvSpPr/>
          <p:nvPr/>
        </p:nvSpPr>
        <p:spPr>
          <a:xfrm>
            <a:off x="6252091" y="6020538"/>
            <a:ext cx="2880318" cy="324000"/>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6" name="TextBox 85"/>
          <p:cNvSpPr txBox="1"/>
          <p:nvPr/>
        </p:nvSpPr>
        <p:spPr>
          <a:xfrm>
            <a:off x="7936172" y="270452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7" name="TextBox 86"/>
          <p:cNvSpPr txBox="1"/>
          <p:nvPr/>
        </p:nvSpPr>
        <p:spPr>
          <a:xfrm>
            <a:off x="9391111" y="3268496"/>
            <a:ext cx="543739" cy="307777"/>
          </a:xfrm>
          <a:prstGeom prst="rect">
            <a:avLst/>
          </a:prstGeom>
          <a:noFill/>
        </p:spPr>
        <p:txBody>
          <a:bodyPr wrap="none" rtlCol="0">
            <a:spAutoFit/>
          </a:bodyPr>
          <a:lstStyle/>
          <a:p>
            <a:r>
              <a:rPr lang="zh-CN" altLang="en-US" sz="1400">
                <a:solidFill>
                  <a:schemeClr val="tx1">
                    <a:lumMod val="85000"/>
                    <a:lumOff val="15000"/>
                  </a:schemeClr>
                </a:solidFill>
                <a:cs typeface="+mn-ea"/>
                <a:sym typeface="+mn-lt"/>
              </a:rPr>
              <a:t>文字</a:t>
            </a:r>
          </a:p>
        </p:txBody>
      </p:sp>
      <p:sp>
        <p:nvSpPr>
          <p:cNvPr id="88" name="TextBox 87"/>
          <p:cNvSpPr txBox="1"/>
          <p:nvPr/>
        </p:nvSpPr>
        <p:spPr>
          <a:xfrm>
            <a:off x="8216405" y="3808879"/>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89" name="TextBox 88"/>
          <p:cNvSpPr txBox="1"/>
          <p:nvPr/>
        </p:nvSpPr>
        <p:spPr>
          <a:xfrm>
            <a:off x="10323008" y="435259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0" name="TextBox 89"/>
          <p:cNvSpPr txBox="1"/>
          <p:nvPr/>
        </p:nvSpPr>
        <p:spPr>
          <a:xfrm>
            <a:off x="9663386" y="4912765"/>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1" name="TextBox 90"/>
          <p:cNvSpPr txBox="1"/>
          <p:nvPr/>
        </p:nvSpPr>
        <p:spPr>
          <a:xfrm>
            <a:off x="9928557" y="5465451"/>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2" name="TextBox 91"/>
          <p:cNvSpPr txBox="1"/>
          <p:nvPr/>
        </p:nvSpPr>
        <p:spPr>
          <a:xfrm>
            <a:off x="9228246" y="6017123"/>
            <a:ext cx="1005403" cy="338554"/>
          </a:xfrm>
          <a:prstGeom prst="rect">
            <a:avLst/>
          </a:prstGeom>
          <a:noFill/>
        </p:spPr>
        <p:txBody>
          <a:bodyPr wrap="none" rtlCol="0">
            <a:spAutoFit/>
          </a:bodyPr>
          <a:lstStyle/>
          <a:p>
            <a:r>
              <a:rPr lang="zh-CN" altLang="en-US" sz="1600" dirty="0">
                <a:solidFill>
                  <a:schemeClr val="tx1">
                    <a:lumMod val="85000"/>
                    <a:lumOff val="15000"/>
                  </a:schemeClr>
                </a:solidFill>
                <a:cs typeface="+mn-ea"/>
                <a:sym typeface="+mn-lt"/>
              </a:rPr>
              <a:t>输入文字</a:t>
            </a:r>
          </a:p>
        </p:txBody>
      </p:sp>
      <p:sp>
        <p:nvSpPr>
          <p:cNvPr id="93" name="TextBox 92"/>
          <p:cNvSpPr txBox="1"/>
          <p:nvPr/>
        </p:nvSpPr>
        <p:spPr>
          <a:xfrm>
            <a:off x="5791507" y="2669644"/>
            <a:ext cx="365806"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A</a:t>
            </a:r>
            <a:endParaRPr lang="zh-CN" altLang="en-US" sz="2000">
              <a:solidFill>
                <a:schemeClr val="tx1">
                  <a:lumMod val="85000"/>
                  <a:lumOff val="15000"/>
                </a:schemeClr>
              </a:solidFill>
              <a:cs typeface="+mn-ea"/>
              <a:sym typeface="+mn-lt"/>
            </a:endParaRPr>
          </a:p>
        </p:txBody>
      </p:sp>
      <p:sp>
        <p:nvSpPr>
          <p:cNvPr id="94" name="TextBox 93"/>
          <p:cNvSpPr txBox="1"/>
          <p:nvPr/>
        </p:nvSpPr>
        <p:spPr>
          <a:xfrm>
            <a:off x="5791507" y="3221705"/>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B</a:t>
            </a:r>
            <a:endParaRPr lang="zh-CN" altLang="en-US" sz="2000">
              <a:solidFill>
                <a:schemeClr val="tx1">
                  <a:lumMod val="85000"/>
                  <a:lumOff val="15000"/>
                </a:schemeClr>
              </a:solidFill>
              <a:cs typeface="+mn-ea"/>
              <a:sym typeface="+mn-lt"/>
            </a:endParaRPr>
          </a:p>
        </p:txBody>
      </p:sp>
      <p:sp>
        <p:nvSpPr>
          <p:cNvPr id="95" name="TextBox 94"/>
          <p:cNvSpPr txBox="1"/>
          <p:nvPr/>
        </p:nvSpPr>
        <p:spPr>
          <a:xfrm>
            <a:off x="5791507" y="3773766"/>
            <a:ext cx="370614"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C</a:t>
            </a:r>
            <a:endParaRPr lang="zh-CN" altLang="en-US" sz="2000">
              <a:solidFill>
                <a:schemeClr val="tx1">
                  <a:lumMod val="85000"/>
                  <a:lumOff val="15000"/>
                </a:schemeClr>
              </a:solidFill>
              <a:cs typeface="+mn-ea"/>
              <a:sym typeface="+mn-lt"/>
            </a:endParaRPr>
          </a:p>
        </p:txBody>
      </p:sp>
      <p:sp>
        <p:nvSpPr>
          <p:cNvPr id="96" name="TextBox 95"/>
          <p:cNvSpPr txBox="1"/>
          <p:nvPr/>
        </p:nvSpPr>
        <p:spPr>
          <a:xfrm>
            <a:off x="5791507" y="4325827"/>
            <a:ext cx="380232"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D</a:t>
            </a:r>
            <a:endParaRPr lang="zh-CN" altLang="en-US" sz="2000">
              <a:solidFill>
                <a:schemeClr val="tx1">
                  <a:lumMod val="85000"/>
                  <a:lumOff val="15000"/>
                </a:schemeClr>
              </a:solidFill>
              <a:cs typeface="+mn-ea"/>
              <a:sym typeface="+mn-lt"/>
            </a:endParaRPr>
          </a:p>
        </p:txBody>
      </p:sp>
      <p:sp>
        <p:nvSpPr>
          <p:cNvPr id="97" name="TextBox 96"/>
          <p:cNvSpPr txBox="1"/>
          <p:nvPr/>
        </p:nvSpPr>
        <p:spPr>
          <a:xfrm>
            <a:off x="5791507" y="4877888"/>
            <a:ext cx="35618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E</a:t>
            </a:r>
            <a:endParaRPr lang="zh-CN" altLang="en-US" sz="2000">
              <a:solidFill>
                <a:schemeClr val="tx1">
                  <a:lumMod val="85000"/>
                  <a:lumOff val="15000"/>
                </a:schemeClr>
              </a:solidFill>
              <a:cs typeface="+mn-ea"/>
              <a:sym typeface="+mn-lt"/>
            </a:endParaRPr>
          </a:p>
        </p:txBody>
      </p:sp>
      <p:sp>
        <p:nvSpPr>
          <p:cNvPr id="98" name="TextBox 97"/>
          <p:cNvSpPr txBox="1"/>
          <p:nvPr/>
        </p:nvSpPr>
        <p:spPr>
          <a:xfrm>
            <a:off x="5791507" y="5429949"/>
            <a:ext cx="341760"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F</a:t>
            </a:r>
            <a:endParaRPr lang="zh-CN" altLang="en-US" sz="2000">
              <a:solidFill>
                <a:schemeClr val="tx1">
                  <a:lumMod val="85000"/>
                  <a:lumOff val="15000"/>
                </a:schemeClr>
              </a:solidFill>
              <a:cs typeface="+mn-ea"/>
              <a:sym typeface="+mn-lt"/>
            </a:endParaRPr>
          </a:p>
        </p:txBody>
      </p:sp>
      <p:sp>
        <p:nvSpPr>
          <p:cNvPr id="99" name="TextBox 98"/>
          <p:cNvSpPr txBox="1"/>
          <p:nvPr/>
        </p:nvSpPr>
        <p:spPr>
          <a:xfrm>
            <a:off x="5791507" y="5982012"/>
            <a:ext cx="383438" cy="400110"/>
          </a:xfrm>
          <a:prstGeom prst="rect">
            <a:avLst/>
          </a:prstGeom>
          <a:noFill/>
        </p:spPr>
        <p:txBody>
          <a:bodyPr wrap="none" rtlCol="0">
            <a:spAutoFit/>
          </a:bodyPr>
          <a:lstStyle/>
          <a:p>
            <a:r>
              <a:rPr lang="en-US" altLang="zh-CN" sz="2000">
                <a:solidFill>
                  <a:schemeClr val="tx1">
                    <a:lumMod val="85000"/>
                    <a:lumOff val="15000"/>
                  </a:schemeClr>
                </a:solidFill>
                <a:cs typeface="+mn-ea"/>
                <a:sym typeface="+mn-lt"/>
              </a:rPr>
              <a:t>G</a:t>
            </a:r>
            <a:endParaRPr lang="zh-CN" altLang="en-US" sz="2000">
              <a:solidFill>
                <a:schemeClr val="tx1">
                  <a:lumMod val="85000"/>
                  <a:lumOff val="15000"/>
                </a:schemeClr>
              </a:solidFill>
              <a:cs typeface="+mn-ea"/>
              <a:sym typeface="+mn-lt"/>
            </a:endParaRPr>
          </a:p>
        </p:txBody>
      </p:sp>
      <p:sp>
        <p:nvSpPr>
          <p:cNvPr id="100" name="矩形 99"/>
          <p:cNvSpPr/>
          <p:nvPr/>
        </p:nvSpPr>
        <p:spPr>
          <a:xfrm>
            <a:off x="4154959" y="1053530"/>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0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1"/>
                                        </p:tgtEl>
                                        <p:attrNameLst>
                                          <p:attrName>style.visibility</p:attrName>
                                        </p:attrNameLst>
                                      </p:cBhvr>
                                      <p:to>
                                        <p:strVal val="visible"/>
                                      </p:to>
                                    </p:set>
                                    <p:anim calcmode="lin" valueType="num">
                                      <p:cBhvr>
                                        <p:cTn id="7" dur="500" fill="hold"/>
                                        <p:tgtEl>
                                          <p:spTgt spid="10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1"/>
                                        </p:tgtEl>
                                        <p:attrNameLst>
                                          <p:attrName>ppt_y</p:attrName>
                                        </p:attrNameLst>
                                      </p:cBhvr>
                                      <p:tavLst>
                                        <p:tav tm="0">
                                          <p:val>
                                            <p:strVal val="#ppt_y"/>
                                          </p:val>
                                        </p:tav>
                                        <p:tav tm="100000">
                                          <p:val>
                                            <p:strVal val="#ppt_y"/>
                                          </p:val>
                                        </p:tav>
                                      </p:tavLst>
                                    </p:anim>
                                    <p:anim calcmode="lin" valueType="num">
                                      <p:cBhvr>
                                        <p:cTn id="9" dur="500" fill="hold"/>
                                        <p:tgtEl>
                                          <p:spTgt spid="10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1"/>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00"/>
                                        </p:tgtEl>
                                        <p:attrNameLst>
                                          <p:attrName>style.visibility</p:attrName>
                                        </p:attrNameLst>
                                      </p:cBhvr>
                                      <p:to>
                                        <p:strVal val="visible"/>
                                      </p:to>
                                    </p:set>
                                    <p:animEffect transition="in" filter="barn(outVertical)">
                                      <p:cBhvr>
                                        <p:cTn id="15" dur="500"/>
                                        <p:tgtEl>
                                          <p:spTgt spid="100"/>
                                        </p:tgtEl>
                                      </p:cBhvr>
                                    </p:animEffect>
                                  </p:childTnLst>
                                </p:cTn>
                              </p:par>
                            </p:childTnLst>
                          </p:cTn>
                        </p:par>
                        <p:par>
                          <p:cTn id="16" fill="hold">
                            <p:stCondLst>
                              <p:cond delay="1350"/>
                            </p:stCondLst>
                            <p:childTnLst>
                              <p:par>
                                <p:cTn id="17" presetID="42" presetClass="entr" presetSubtype="0"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fade">
                                      <p:cBhvr>
                                        <p:cTn id="24" dur="1000"/>
                                        <p:tgtEl>
                                          <p:spTgt spid="33"/>
                                        </p:tgtEl>
                                      </p:cBhvr>
                                    </p:animEffect>
                                    <p:anim calcmode="lin" valueType="num">
                                      <p:cBhvr>
                                        <p:cTn id="25" dur="1000" fill="hold"/>
                                        <p:tgtEl>
                                          <p:spTgt spid="33"/>
                                        </p:tgtEl>
                                        <p:attrNameLst>
                                          <p:attrName>ppt_x</p:attrName>
                                        </p:attrNameLst>
                                      </p:cBhvr>
                                      <p:tavLst>
                                        <p:tav tm="0">
                                          <p:val>
                                            <p:strVal val="#ppt_x"/>
                                          </p:val>
                                        </p:tav>
                                        <p:tav tm="100000">
                                          <p:val>
                                            <p:strVal val="#ppt_x"/>
                                          </p:val>
                                        </p:tav>
                                      </p:tavLst>
                                    </p:anim>
                                    <p:anim calcmode="lin" valueType="num">
                                      <p:cBhvr>
                                        <p:cTn id="26" dur="1000" fill="hold"/>
                                        <p:tgtEl>
                                          <p:spTgt spid="33"/>
                                        </p:tgtEl>
                                        <p:attrNameLst>
                                          <p:attrName>ppt_y</p:attrName>
                                        </p:attrNameLst>
                                      </p:cBhvr>
                                      <p:tavLst>
                                        <p:tav tm="0">
                                          <p:val>
                                            <p:strVal val="#ppt_y+.1"/>
                                          </p:val>
                                        </p:tav>
                                        <p:tav tm="100000">
                                          <p:val>
                                            <p:strVal val="#ppt_y"/>
                                          </p:val>
                                        </p:tav>
                                      </p:tavLst>
                                    </p:anim>
                                  </p:childTnLst>
                                </p:cTn>
                              </p:par>
                            </p:childTnLst>
                          </p:cTn>
                        </p:par>
                        <p:par>
                          <p:cTn id="27" fill="hold">
                            <p:stCondLst>
                              <p:cond delay="2350"/>
                            </p:stCondLst>
                            <p:childTnLst>
                              <p:par>
                                <p:cTn id="28" presetID="47" presetClass="entr" presetSubtype="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Effect transition="in" filter="fade">
                                      <p:cBhvr>
                                        <p:cTn id="30" dur="1000"/>
                                        <p:tgtEl>
                                          <p:spTgt spid="45"/>
                                        </p:tgtEl>
                                      </p:cBhvr>
                                    </p:animEffect>
                                    <p:anim calcmode="lin" valueType="num">
                                      <p:cBhvr>
                                        <p:cTn id="31" dur="1000" fill="hold"/>
                                        <p:tgtEl>
                                          <p:spTgt spid="45"/>
                                        </p:tgtEl>
                                        <p:attrNameLst>
                                          <p:attrName>ppt_x</p:attrName>
                                        </p:attrNameLst>
                                      </p:cBhvr>
                                      <p:tavLst>
                                        <p:tav tm="0">
                                          <p:val>
                                            <p:strVal val="#ppt_x"/>
                                          </p:val>
                                        </p:tav>
                                        <p:tav tm="100000">
                                          <p:val>
                                            <p:strVal val="#ppt_x"/>
                                          </p:val>
                                        </p:tav>
                                      </p:tavLst>
                                    </p:anim>
                                    <p:anim calcmode="lin" valueType="num">
                                      <p:cBhvr>
                                        <p:cTn id="32" dur="1000" fill="hold"/>
                                        <p:tgtEl>
                                          <p:spTgt spid="45"/>
                                        </p:tgtEl>
                                        <p:attrNameLst>
                                          <p:attrName>ppt_y</p:attrName>
                                        </p:attrNameLst>
                                      </p:cBhvr>
                                      <p:tavLst>
                                        <p:tav tm="0">
                                          <p:val>
                                            <p:strVal val="#ppt_y-.1"/>
                                          </p:val>
                                        </p:tav>
                                        <p:tav tm="100000">
                                          <p:val>
                                            <p:strVal val="#ppt_y"/>
                                          </p:val>
                                        </p:tav>
                                      </p:tavLst>
                                    </p:anim>
                                  </p:childTnLst>
                                </p:cTn>
                              </p:par>
                              <p:par>
                                <p:cTn id="33" presetID="47" presetClass="entr" presetSubtype="0" fill="hold" grpId="0" nodeType="withEffect">
                                  <p:stCondLst>
                                    <p:cond delay="100"/>
                                  </p:stCondLst>
                                  <p:childTnLst>
                                    <p:set>
                                      <p:cBhvr>
                                        <p:cTn id="34" dur="1" fill="hold">
                                          <p:stCondLst>
                                            <p:cond delay="0"/>
                                          </p:stCondLst>
                                        </p:cTn>
                                        <p:tgtEl>
                                          <p:spTgt spid="46"/>
                                        </p:tgtEl>
                                        <p:attrNameLst>
                                          <p:attrName>style.visibility</p:attrName>
                                        </p:attrNameLst>
                                      </p:cBhvr>
                                      <p:to>
                                        <p:strVal val="visible"/>
                                      </p:to>
                                    </p:set>
                                    <p:animEffect transition="in" filter="fade">
                                      <p:cBhvr>
                                        <p:cTn id="35" dur="1000"/>
                                        <p:tgtEl>
                                          <p:spTgt spid="46"/>
                                        </p:tgtEl>
                                      </p:cBhvr>
                                    </p:animEffect>
                                    <p:anim calcmode="lin" valueType="num">
                                      <p:cBhvr>
                                        <p:cTn id="36" dur="1000" fill="hold"/>
                                        <p:tgtEl>
                                          <p:spTgt spid="46"/>
                                        </p:tgtEl>
                                        <p:attrNameLst>
                                          <p:attrName>ppt_x</p:attrName>
                                        </p:attrNameLst>
                                      </p:cBhvr>
                                      <p:tavLst>
                                        <p:tav tm="0">
                                          <p:val>
                                            <p:strVal val="#ppt_x"/>
                                          </p:val>
                                        </p:tav>
                                        <p:tav tm="100000">
                                          <p:val>
                                            <p:strVal val="#ppt_x"/>
                                          </p:val>
                                        </p:tav>
                                      </p:tavLst>
                                    </p:anim>
                                    <p:anim calcmode="lin" valueType="num">
                                      <p:cBhvr>
                                        <p:cTn id="37" dur="1000" fill="hold"/>
                                        <p:tgtEl>
                                          <p:spTgt spid="46"/>
                                        </p:tgtEl>
                                        <p:attrNameLst>
                                          <p:attrName>ppt_y</p:attrName>
                                        </p:attrNameLst>
                                      </p:cBhvr>
                                      <p:tavLst>
                                        <p:tav tm="0">
                                          <p:val>
                                            <p:strVal val="#ppt_y-.1"/>
                                          </p:val>
                                        </p:tav>
                                        <p:tav tm="100000">
                                          <p:val>
                                            <p:strVal val="#ppt_y"/>
                                          </p:val>
                                        </p:tav>
                                      </p:tavLst>
                                    </p:anim>
                                  </p:childTnLst>
                                </p:cTn>
                              </p:par>
                              <p:par>
                                <p:cTn id="38" presetID="47" presetClass="entr" presetSubtype="0" fill="hold" grpId="0" nodeType="withEffect">
                                  <p:stCondLst>
                                    <p:cond delay="20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1000"/>
                                        <p:tgtEl>
                                          <p:spTgt spid="47"/>
                                        </p:tgtEl>
                                      </p:cBhvr>
                                    </p:animEffect>
                                    <p:anim calcmode="lin" valueType="num">
                                      <p:cBhvr>
                                        <p:cTn id="41" dur="1000" fill="hold"/>
                                        <p:tgtEl>
                                          <p:spTgt spid="47"/>
                                        </p:tgtEl>
                                        <p:attrNameLst>
                                          <p:attrName>ppt_x</p:attrName>
                                        </p:attrNameLst>
                                      </p:cBhvr>
                                      <p:tavLst>
                                        <p:tav tm="0">
                                          <p:val>
                                            <p:strVal val="#ppt_x"/>
                                          </p:val>
                                        </p:tav>
                                        <p:tav tm="100000">
                                          <p:val>
                                            <p:strVal val="#ppt_x"/>
                                          </p:val>
                                        </p:tav>
                                      </p:tavLst>
                                    </p:anim>
                                    <p:anim calcmode="lin" valueType="num">
                                      <p:cBhvr>
                                        <p:cTn id="42" dur="1000" fill="hold"/>
                                        <p:tgtEl>
                                          <p:spTgt spid="47"/>
                                        </p:tgtEl>
                                        <p:attrNameLst>
                                          <p:attrName>ppt_y</p:attrName>
                                        </p:attrNameLst>
                                      </p:cBhvr>
                                      <p:tavLst>
                                        <p:tav tm="0">
                                          <p:val>
                                            <p:strVal val="#ppt_y-.1"/>
                                          </p:val>
                                        </p:tav>
                                        <p:tav tm="100000">
                                          <p:val>
                                            <p:strVal val="#ppt_y"/>
                                          </p:val>
                                        </p:tav>
                                      </p:tavLst>
                                    </p:anim>
                                  </p:childTnLst>
                                </p:cTn>
                              </p:par>
                              <p:par>
                                <p:cTn id="43" presetID="47" presetClass="entr" presetSubtype="0" fill="hold" grpId="0" nodeType="withEffect">
                                  <p:stCondLst>
                                    <p:cond delay="30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1000"/>
                                        <p:tgtEl>
                                          <p:spTgt spid="48"/>
                                        </p:tgtEl>
                                      </p:cBhvr>
                                    </p:animEffect>
                                    <p:anim calcmode="lin" valueType="num">
                                      <p:cBhvr>
                                        <p:cTn id="46" dur="1000" fill="hold"/>
                                        <p:tgtEl>
                                          <p:spTgt spid="48"/>
                                        </p:tgtEl>
                                        <p:attrNameLst>
                                          <p:attrName>ppt_x</p:attrName>
                                        </p:attrNameLst>
                                      </p:cBhvr>
                                      <p:tavLst>
                                        <p:tav tm="0">
                                          <p:val>
                                            <p:strVal val="#ppt_x"/>
                                          </p:val>
                                        </p:tav>
                                        <p:tav tm="100000">
                                          <p:val>
                                            <p:strVal val="#ppt_x"/>
                                          </p:val>
                                        </p:tav>
                                      </p:tavLst>
                                    </p:anim>
                                    <p:anim calcmode="lin" valueType="num">
                                      <p:cBhvr>
                                        <p:cTn id="47" dur="1000" fill="hold"/>
                                        <p:tgtEl>
                                          <p:spTgt spid="48"/>
                                        </p:tgtEl>
                                        <p:attrNameLst>
                                          <p:attrName>ppt_y</p:attrName>
                                        </p:attrNameLst>
                                      </p:cBhvr>
                                      <p:tavLst>
                                        <p:tav tm="0">
                                          <p:val>
                                            <p:strVal val="#ppt_y-.1"/>
                                          </p:val>
                                        </p:tav>
                                        <p:tav tm="100000">
                                          <p:val>
                                            <p:strVal val="#ppt_y"/>
                                          </p:val>
                                        </p:tav>
                                      </p:tavLst>
                                    </p:anim>
                                  </p:childTnLst>
                                </p:cTn>
                              </p:par>
                              <p:par>
                                <p:cTn id="48" presetID="47" presetClass="entr" presetSubtype="0" fill="hold" grpId="0" nodeType="withEffect">
                                  <p:stCondLst>
                                    <p:cond delay="400"/>
                                  </p:stCondLst>
                                  <p:childTnLst>
                                    <p:set>
                                      <p:cBhvr>
                                        <p:cTn id="49" dur="1" fill="hold">
                                          <p:stCondLst>
                                            <p:cond delay="0"/>
                                          </p:stCondLst>
                                        </p:cTn>
                                        <p:tgtEl>
                                          <p:spTgt spid="49"/>
                                        </p:tgtEl>
                                        <p:attrNameLst>
                                          <p:attrName>style.visibility</p:attrName>
                                        </p:attrNameLst>
                                      </p:cBhvr>
                                      <p:to>
                                        <p:strVal val="visible"/>
                                      </p:to>
                                    </p:set>
                                    <p:animEffect transition="in" filter="fade">
                                      <p:cBhvr>
                                        <p:cTn id="50" dur="1000"/>
                                        <p:tgtEl>
                                          <p:spTgt spid="49"/>
                                        </p:tgtEl>
                                      </p:cBhvr>
                                    </p:animEffect>
                                    <p:anim calcmode="lin" valueType="num">
                                      <p:cBhvr>
                                        <p:cTn id="51" dur="1000" fill="hold"/>
                                        <p:tgtEl>
                                          <p:spTgt spid="49"/>
                                        </p:tgtEl>
                                        <p:attrNameLst>
                                          <p:attrName>ppt_x</p:attrName>
                                        </p:attrNameLst>
                                      </p:cBhvr>
                                      <p:tavLst>
                                        <p:tav tm="0">
                                          <p:val>
                                            <p:strVal val="#ppt_x"/>
                                          </p:val>
                                        </p:tav>
                                        <p:tav tm="100000">
                                          <p:val>
                                            <p:strVal val="#ppt_x"/>
                                          </p:val>
                                        </p:tav>
                                      </p:tavLst>
                                    </p:anim>
                                    <p:anim calcmode="lin" valueType="num">
                                      <p:cBhvr>
                                        <p:cTn id="52" dur="1000" fill="hold"/>
                                        <p:tgtEl>
                                          <p:spTgt spid="49"/>
                                        </p:tgtEl>
                                        <p:attrNameLst>
                                          <p:attrName>ppt_y</p:attrName>
                                        </p:attrNameLst>
                                      </p:cBhvr>
                                      <p:tavLst>
                                        <p:tav tm="0">
                                          <p:val>
                                            <p:strVal val="#ppt_y-.1"/>
                                          </p:val>
                                        </p:tav>
                                        <p:tav tm="100000">
                                          <p:val>
                                            <p:strVal val="#ppt_y"/>
                                          </p:val>
                                        </p:tav>
                                      </p:tavLst>
                                    </p:anim>
                                  </p:childTnLst>
                                </p:cTn>
                              </p:par>
                              <p:par>
                                <p:cTn id="53" presetID="47" presetClass="entr" presetSubtype="0" fill="hold" grpId="0" nodeType="withEffect">
                                  <p:stCondLst>
                                    <p:cond delay="500"/>
                                  </p:stCondLst>
                                  <p:childTnLst>
                                    <p:set>
                                      <p:cBhvr>
                                        <p:cTn id="54" dur="1" fill="hold">
                                          <p:stCondLst>
                                            <p:cond delay="0"/>
                                          </p:stCondLst>
                                        </p:cTn>
                                        <p:tgtEl>
                                          <p:spTgt spid="50"/>
                                        </p:tgtEl>
                                        <p:attrNameLst>
                                          <p:attrName>style.visibility</p:attrName>
                                        </p:attrNameLst>
                                      </p:cBhvr>
                                      <p:to>
                                        <p:strVal val="visible"/>
                                      </p:to>
                                    </p:set>
                                    <p:animEffect transition="in" filter="fade">
                                      <p:cBhvr>
                                        <p:cTn id="55" dur="1000"/>
                                        <p:tgtEl>
                                          <p:spTgt spid="50"/>
                                        </p:tgtEl>
                                      </p:cBhvr>
                                    </p:animEffect>
                                    <p:anim calcmode="lin" valueType="num">
                                      <p:cBhvr>
                                        <p:cTn id="56" dur="1000" fill="hold"/>
                                        <p:tgtEl>
                                          <p:spTgt spid="50"/>
                                        </p:tgtEl>
                                        <p:attrNameLst>
                                          <p:attrName>ppt_x</p:attrName>
                                        </p:attrNameLst>
                                      </p:cBhvr>
                                      <p:tavLst>
                                        <p:tav tm="0">
                                          <p:val>
                                            <p:strVal val="#ppt_x"/>
                                          </p:val>
                                        </p:tav>
                                        <p:tav tm="100000">
                                          <p:val>
                                            <p:strVal val="#ppt_x"/>
                                          </p:val>
                                        </p:tav>
                                      </p:tavLst>
                                    </p:anim>
                                    <p:anim calcmode="lin" valueType="num">
                                      <p:cBhvr>
                                        <p:cTn id="57" dur="1000" fill="hold"/>
                                        <p:tgtEl>
                                          <p:spTgt spid="50"/>
                                        </p:tgtEl>
                                        <p:attrNameLst>
                                          <p:attrName>ppt_y</p:attrName>
                                        </p:attrNameLst>
                                      </p:cBhvr>
                                      <p:tavLst>
                                        <p:tav tm="0">
                                          <p:val>
                                            <p:strVal val="#ppt_y-.1"/>
                                          </p:val>
                                        </p:tav>
                                        <p:tav tm="100000">
                                          <p:val>
                                            <p:strVal val="#ppt_y"/>
                                          </p:val>
                                        </p:tav>
                                      </p:tavLst>
                                    </p:anim>
                                  </p:childTnLst>
                                </p:cTn>
                              </p:par>
                              <p:par>
                                <p:cTn id="58" presetID="47" presetClass="entr" presetSubtype="0" fill="hold" grpId="0" nodeType="withEffect">
                                  <p:stCondLst>
                                    <p:cond delay="600"/>
                                  </p:stCondLst>
                                  <p:childTnLst>
                                    <p:set>
                                      <p:cBhvr>
                                        <p:cTn id="59" dur="1" fill="hold">
                                          <p:stCondLst>
                                            <p:cond delay="0"/>
                                          </p:stCondLst>
                                        </p:cTn>
                                        <p:tgtEl>
                                          <p:spTgt spid="51"/>
                                        </p:tgtEl>
                                        <p:attrNameLst>
                                          <p:attrName>style.visibility</p:attrName>
                                        </p:attrNameLst>
                                      </p:cBhvr>
                                      <p:to>
                                        <p:strVal val="visible"/>
                                      </p:to>
                                    </p:set>
                                    <p:animEffect transition="in" filter="fade">
                                      <p:cBhvr>
                                        <p:cTn id="60" dur="1000"/>
                                        <p:tgtEl>
                                          <p:spTgt spid="51"/>
                                        </p:tgtEl>
                                      </p:cBhvr>
                                    </p:animEffect>
                                    <p:anim calcmode="lin" valueType="num">
                                      <p:cBhvr>
                                        <p:cTn id="61" dur="1000" fill="hold"/>
                                        <p:tgtEl>
                                          <p:spTgt spid="51"/>
                                        </p:tgtEl>
                                        <p:attrNameLst>
                                          <p:attrName>ppt_x</p:attrName>
                                        </p:attrNameLst>
                                      </p:cBhvr>
                                      <p:tavLst>
                                        <p:tav tm="0">
                                          <p:val>
                                            <p:strVal val="#ppt_x"/>
                                          </p:val>
                                        </p:tav>
                                        <p:tav tm="100000">
                                          <p:val>
                                            <p:strVal val="#ppt_x"/>
                                          </p:val>
                                        </p:tav>
                                      </p:tavLst>
                                    </p:anim>
                                    <p:anim calcmode="lin" valueType="num">
                                      <p:cBhvr>
                                        <p:cTn id="62" dur="1000" fill="hold"/>
                                        <p:tgtEl>
                                          <p:spTgt spid="51"/>
                                        </p:tgtEl>
                                        <p:attrNameLst>
                                          <p:attrName>ppt_y</p:attrName>
                                        </p:attrNameLst>
                                      </p:cBhvr>
                                      <p:tavLst>
                                        <p:tav tm="0">
                                          <p:val>
                                            <p:strVal val="#ppt_y-.1"/>
                                          </p:val>
                                        </p:tav>
                                        <p:tav tm="100000">
                                          <p:val>
                                            <p:strVal val="#ppt_y"/>
                                          </p:val>
                                        </p:tav>
                                      </p:tavLst>
                                    </p:anim>
                                  </p:childTnLst>
                                </p:cTn>
                              </p:par>
                              <p:par>
                                <p:cTn id="63" presetID="47" presetClass="entr" presetSubtype="0" fill="hold" grpId="0" nodeType="withEffect">
                                  <p:stCondLst>
                                    <p:cond delay="700"/>
                                  </p:stCondLst>
                                  <p:childTnLst>
                                    <p:set>
                                      <p:cBhvr>
                                        <p:cTn id="64" dur="1" fill="hold">
                                          <p:stCondLst>
                                            <p:cond delay="0"/>
                                          </p:stCondLst>
                                        </p:cTn>
                                        <p:tgtEl>
                                          <p:spTgt spid="52"/>
                                        </p:tgtEl>
                                        <p:attrNameLst>
                                          <p:attrName>style.visibility</p:attrName>
                                        </p:attrNameLst>
                                      </p:cBhvr>
                                      <p:to>
                                        <p:strVal val="visible"/>
                                      </p:to>
                                    </p:set>
                                    <p:animEffect transition="in" filter="fade">
                                      <p:cBhvr>
                                        <p:cTn id="65" dur="1000"/>
                                        <p:tgtEl>
                                          <p:spTgt spid="52"/>
                                        </p:tgtEl>
                                      </p:cBhvr>
                                    </p:animEffect>
                                    <p:anim calcmode="lin" valueType="num">
                                      <p:cBhvr>
                                        <p:cTn id="66" dur="1000" fill="hold"/>
                                        <p:tgtEl>
                                          <p:spTgt spid="52"/>
                                        </p:tgtEl>
                                        <p:attrNameLst>
                                          <p:attrName>ppt_x</p:attrName>
                                        </p:attrNameLst>
                                      </p:cBhvr>
                                      <p:tavLst>
                                        <p:tav tm="0">
                                          <p:val>
                                            <p:strVal val="#ppt_x"/>
                                          </p:val>
                                        </p:tav>
                                        <p:tav tm="100000">
                                          <p:val>
                                            <p:strVal val="#ppt_x"/>
                                          </p:val>
                                        </p:tav>
                                      </p:tavLst>
                                    </p:anim>
                                    <p:anim calcmode="lin" valueType="num">
                                      <p:cBhvr>
                                        <p:cTn id="67" dur="1000" fill="hold"/>
                                        <p:tgtEl>
                                          <p:spTgt spid="52"/>
                                        </p:tgtEl>
                                        <p:attrNameLst>
                                          <p:attrName>ppt_y</p:attrName>
                                        </p:attrNameLst>
                                      </p:cBhvr>
                                      <p:tavLst>
                                        <p:tav tm="0">
                                          <p:val>
                                            <p:strVal val="#ppt_y-.1"/>
                                          </p:val>
                                        </p:tav>
                                        <p:tav tm="100000">
                                          <p:val>
                                            <p:strVal val="#ppt_y"/>
                                          </p:val>
                                        </p:tav>
                                      </p:tavLst>
                                    </p:anim>
                                  </p:childTnLst>
                                </p:cTn>
                              </p:par>
                              <p:par>
                                <p:cTn id="68" presetID="47" presetClass="entr" presetSubtype="0" fill="hold" grpId="0" nodeType="withEffect">
                                  <p:stCondLst>
                                    <p:cond delay="800"/>
                                  </p:stCondLst>
                                  <p:childTnLst>
                                    <p:set>
                                      <p:cBhvr>
                                        <p:cTn id="69" dur="1" fill="hold">
                                          <p:stCondLst>
                                            <p:cond delay="0"/>
                                          </p:stCondLst>
                                        </p:cTn>
                                        <p:tgtEl>
                                          <p:spTgt spid="53"/>
                                        </p:tgtEl>
                                        <p:attrNameLst>
                                          <p:attrName>style.visibility</p:attrName>
                                        </p:attrNameLst>
                                      </p:cBhvr>
                                      <p:to>
                                        <p:strVal val="visible"/>
                                      </p:to>
                                    </p:set>
                                    <p:animEffect transition="in" filter="fade">
                                      <p:cBhvr>
                                        <p:cTn id="70" dur="1000"/>
                                        <p:tgtEl>
                                          <p:spTgt spid="53"/>
                                        </p:tgtEl>
                                      </p:cBhvr>
                                    </p:animEffect>
                                    <p:anim calcmode="lin" valueType="num">
                                      <p:cBhvr>
                                        <p:cTn id="71" dur="1000" fill="hold"/>
                                        <p:tgtEl>
                                          <p:spTgt spid="53"/>
                                        </p:tgtEl>
                                        <p:attrNameLst>
                                          <p:attrName>ppt_x</p:attrName>
                                        </p:attrNameLst>
                                      </p:cBhvr>
                                      <p:tavLst>
                                        <p:tav tm="0">
                                          <p:val>
                                            <p:strVal val="#ppt_x"/>
                                          </p:val>
                                        </p:tav>
                                        <p:tav tm="100000">
                                          <p:val>
                                            <p:strVal val="#ppt_x"/>
                                          </p:val>
                                        </p:tav>
                                      </p:tavLst>
                                    </p:anim>
                                    <p:anim calcmode="lin" valueType="num">
                                      <p:cBhvr>
                                        <p:cTn id="72" dur="1000" fill="hold"/>
                                        <p:tgtEl>
                                          <p:spTgt spid="53"/>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900"/>
                                  </p:stCondLst>
                                  <p:childTnLst>
                                    <p:set>
                                      <p:cBhvr>
                                        <p:cTn id="74" dur="1" fill="hold">
                                          <p:stCondLst>
                                            <p:cond delay="0"/>
                                          </p:stCondLst>
                                        </p:cTn>
                                        <p:tgtEl>
                                          <p:spTgt spid="54"/>
                                        </p:tgtEl>
                                        <p:attrNameLst>
                                          <p:attrName>style.visibility</p:attrName>
                                        </p:attrNameLst>
                                      </p:cBhvr>
                                      <p:to>
                                        <p:strVal val="visible"/>
                                      </p:to>
                                    </p:set>
                                    <p:animEffect transition="in" filter="fade">
                                      <p:cBhvr>
                                        <p:cTn id="75" dur="1000"/>
                                        <p:tgtEl>
                                          <p:spTgt spid="54"/>
                                        </p:tgtEl>
                                      </p:cBhvr>
                                    </p:animEffect>
                                    <p:anim calcmode="lin" valueType="num">
                                      <p:cBhvr>
                                        <p:cTn id="76" dur="1000" fill="hold"/>
                                        <p:tgtEl>
                                          <p:spTgt spid="54"/>
                                        </p:tgtEl>
                                        <p:attrNameLst>
                                          <p:attrName>ppt_x</p:attrName>
                                        </p:attrNameLst>
                                      </p:cBhvr>
                                      <p:tavLst>
                                        <p:tav tm="0">
                                          <p:val>
                                            <p:strVal val="#ppt_x"/>
                                          </p:val>
                                        </p:tav>
                                        <p:tav tm="100000">
                                          <p:val>
                                            <p:strVal val="#ppt_x"/>
                                          </p:val>
                                        </p:tav>
                                      </p:tavLst>
                                    </p:anim>
                                    <p:anim calcmode="lin" valueType="num">
                                      <p:cBhvr>
                                        <p:cTn id="77" dur="1000" fill="hold"/>
                                        <p:tgtEl>
                                          <p:spTgt spid="54"/>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55"/>
                                        </p:tgtEl>
                                        <p:attrNameLst>
                                          <p:attrName>style.visibility</p:attrName>
                                        </p:attrNameLst>
                                      </p:cBhvr>
                                      <p:to>
                                        <p:strVal val="visible"/>
                                      </p:to>
                                    </p:set>
                                    <p:animEffect transition="in" filter="fade">
                                      <p:cBhvr>
                                        <p:cTn id="80" dur="1000"/>
                                        <p:tgtEl>
                                          <p:spTgt spid="55"/>
                                        </p:tgtEl>
                                      </p:cBhvr>
                                    </p:animEffect>
                                    <p:anim calcmode="lin" valueType="num">
                                      <p:cBhvr>
                                        <p:cTn id="81" dur="1000" fill="hold"/>
                                        <p:tgtEl>
                                          <p:spTgt spid="55"/>
                                        </p:tgtEl>
                                        <p:attrNameLst>
                                          <p:attrName>ppt_x</p:attrName>
                                        </p:attrNameLst>
                                      </p:cBhvr>
                                      <p:tavLst>
                                        <p:tav tm="0">
                                          <p:val>
                                            <p:strVal val="#ppt_x"/>
                                          </p:val>
                                        </p:tav>
                                        <p:tav tm="100000">
                                          <p:val>
                                            <p:strVal val="#ppt_x"/>
                                          </p:val>
                                        </p:tav>
                                      </p:tavLst>
                                    </p:anim>
                                    <p:anim calcmode="lin" valueType="num">
                                      <p:cBhvr>
                                        <p:cTn id="82" dur="1000" fill="hold"/>
                                        <p:tgtEl>
                                          <p:spTgt spid="55"/>
                                        </p:tgtEl>
                                        <p:attrNameLst>
                                          <p:attrName>ppt_y</p:attrName>
                                        </p:attrNameLst>
                                      </p:cBhvr>
                                      <p:tavLst>
                                        <p:tav tm="0">
                                          <p:val>
                                            <p:strVal val="#ppt_y-.1"/>
                                          </p:val>
                                        </p:tav>
                                        <p:tav tm="100000">
                                          <p:val>
                                            <p:strVal val="#ppt_y"/>
                                          </p:val>
                                        </p:tav>
                                      </p:tavLst>
                                    </p:anim>
                                  </p:childTnLst>
                                </p:cTn>
                              </p:par>
                              <p:par>
                                <p:cTn id="83" presetID="47" presetClass="entr" presetSubtype="0" fill="hold" grpId="0" nodeType="withEffect">
                                  <p:stCondLst>
                                    <p:cond delay="100"/>
                                  </p:stCondLst>
                                  <p:childTnLst>
                                    <p:set>
                                      <p:cBhvr>
                                        <p:cTn id="84" dur="1" fill="hold">
                                          <p:stCondLst>
                                            <p:cond delay="0"/>
                                          </p:stCondLst>
                                        </p:cTn>
                                        <p:tgtEl>
                                          <p:spTgt spid="56"/>
                                        </p:tgtEl>
                                        <p:attrNameLst>
                                          <p:attrName>style.visibility</p:attrName>
                                        </p:attrNameLst>
                                      </p:cBhvr>
                                      <p:to>
                                        <p:strVal val="visible"/>
                                      </p:to>
                                    </p:set>
                                    <p:animEffect transition="in" filter="fade">
                                      <p:cBhvr>
                                        <p:cTn id="85" dur="1000"/>
                                        <p:tgtEl>
                                          <p:spTgt spid="56"/>
                                        </p:tgtEl>
                                      </p:cBhvr>
                                    </p:animEffect>
                                    <p:anim calcmode="lin" valueType="num">
                                      <p:cBhvr>
                                        <p:cTn id="86" dur="1000" fill="hold"/>
                                        <p:tgtEl>
                                          <p:spTgt spid="56"/>
                                        </p:tgtEl>
                                        <p:attrNameLst>
                                          <p:attrName>ppt_x</p:attrName>
                                        </p:attrNameLst>
                                      </p:cBhvr>
                                      <p:tavLst>
                                        <p:tav tm="0">
                                          <p:val>
                                            <p:strVal val="#ppt_x"/>
                                          </p:val>
                                        </p:tav>
                                        <p:tav tm="100000">
                                          <p:val>
                                            <p:strVal val="#ppt_x"/>
                                          </p:val>
                                        </p:tav>
                                      </p:tavLst>
                                    </p:anim>
                                    <p:anim calcmode="lin" valueType="num">
                                      <p:cBhvr>
                                        <p:cTn id="87" dur="1000" fill="hold"/>
                                        <p:tgtEl>
                                          <p:spTgt spid="56"/>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200"/>
                                  </p:stCondLst>
                                  <p:childTnLst>
                                    <p:set>
                                      <p:cBhvr>
                                        <p:cTn id="89" dur="1" fill="hold">
                                          <p:stCondLst>
                                            <p:cond delay="0"/>
                                          </p:stCondLst>
                                        </p:cTn>
                                        <p:tgtEl>
                                          <p:spTgt spid="57"/>
                                        </p:tgtEl>
                                        <p:attrNameLst>
                                          <p:attrName>style.visibility</p:attrName>
                                        </p:attrNameLst>
                                      </p:cBhvr>
                                      <p:to>
                                        <p:strVal val="visible"/>
                                      </p:to>
                                    </p:set>
                                    <p:animEffect transition="in" filter="fade">
                                      <p:cBhvr>
                                        <p:cTn id="90" dur="1000"/>
                                        <p:tgtEl>
                                          <p:spTgt spid="57"/>
                                        </p:tgtEl>
                                      </p:cBhvr>
                                    </p:animEffect>
                                    <p:anim calcmode="lin" valueType="num">
                                      <p:cBhvr>
                                        <p:cTn id="91" dur="1000" fill="hold"/>
                                        <p:tgtEl>
                                          <p:spTgt spid="57"/>
                                        </p:tgtEl>
                                        <p:attrNameLst>
                                          <p:attrName>ppt_x</p:attrName>
                                        </p:attrNameLst>
                                      </p:cBhvr>
                                      <p:tavLst>
                                        <p:tav tm="0">
                                          <p:val>
                                            <p:strVal val="#ppt_x"/>
                                          </p:val>
                                        </p:tav>
                                        <p:tav tm="100000">
                                          <p:val>
                                            <p:strVal val="#ppt_x"/>
                                          </p:val>
                                        </p:tav>
                                      </p:tavLst>
                                    </p:anim>
                                    <p:anim calcmode="lin" valueType="num">
                                      <p:cBhvr>
                                        <p:cTn id="92" dur="1000" fill="hold"/>
                                        <p:tgtEl>
                                          <p:spTgt spid="57"/>
                                        </p:tgtEl>
                                        <p:attrNameLst>
                                          <p:attrName>ppt_y</p:attrName>
                                        </p:attrNameLst>
                                      </p:cBhvr>
                                      <p:tavLst>
                                        <p:tav tm="0">
                                          <p:val>
                                            <p:strVal val="#ppt_y-.1"/>
                                          </p:val>
                                        </p:tav>
                                        <p:tav tm="100000">
                                          <p:val>
                                            <p:strVal val="#ppt_y"/>
                                          </p:val>
                                        </p:tav>
                                      </p:tavLst>
                                    </p:anim>
                                  </p:childTnLst>
                                </p:cTn>
                              </p:par>
                              <p:par>
                                <p:cTn id="93" presetID="47" presetClass="entr" presetSubtype="0" fill="hold" grpId="0" nodeType="withEffect">
                                  <p:stCondLst>
                                    <p:cond delay="300"/>
                                  </p:stCondLst>
                                  <p:childTnLst>
                                    <p:set>
                                      <p:cBhvr>
                                        <p:cTn id="94" dur="1" fill="hold">
                                          <p:stCondLst>
                                            <p:cond delay="0"/>
                                          </p:stCondLst>
                                        </p:cTn>
                                        <p:tgtEl>
                                          <p:spTgt spid="58"/>
                                        </p:tgtEl>
                                        <p:attrNameLst>
                                          <p:attrName>style.visibility</p:attrName>
                                        </p:attrNameLst>
                                      </p:cBhvr>
                                      <p:to>
                                        <p:strVal val="visible"/>
                                      </p:to>
                                    </p:set>
                                    <p:animEffect transition="in" filter="fade">
                                      <p:cBhvr>
                                        <p:cTn id="95" dur="1000"/>
                                        <p:tgtEl>
                                          <p:spTgt spid="58"/>
                                        </p:tgtEl>
                                      </p:cBhvr>
                                    </p:animEffect>
                                    <p:anim calcmode="lin" valueType="num">
                                      <p:cBhvr>
                                        <p:cTn id="96" dur="1000" fill="hold"/>
                                        <p:tgtEl>
                                          <p:spTgt spid="58"/>
                                        </p:tgtEl>
                                        <p:attrNameLst>
                                          <p:attrName>ppt_x</p:attrName>
                                        </p:attrNameLst>
                                      </p:cBhvr>
                                      <p:tavLst>
                                        <p:tav tm="0">
                                          <p:val>
                                            <p:strVal val="#ppt_x"/>
                                          </p:val>
                                        </p:tav>
                                        <p:tav tm="100000">
                                          <p:val>
                                            <p:strVal val="#ppt_x"/>
                                          </p:val>
                                        </p:tav>
                                      </p:tavLst>
                                    </p:anim>
                                    <p:anim calcmode="lin" valueType="num">
                                      <p:cBhvr>
                                        <p:cTn id="97" dur="1000" fill="hold"/>
                                        <p:tgtEl>
                                          <p:spTgt spid="58"/>
                                        </p:tgtEl>
                                        <p:attrNameLst>
                                          <p:attrName>ppt_y</p:attrName>
                                        </p:attrNameLst>
                                      </p:cBhvr>
                                      <p:tavLst>
                                        <p:tav tm="0">
                                          <p:val>
                                            <p:strVal val="#ppt_y-.1"/>
                                          </p:val>
                                        </p:tav>
                                        <p:tav tm="100000">
                                          <p:val>
                                            <p:strVal val="#ppt_y"/>
                                          </p:val>
                                        </p:tav>
                                      </p:tavLst>
                                    </p:anim>
                                  </p:childTnLst>
                                </p:cTn>
                              </p:par>
                              <p:par>
                                <p:cTn id="98" presetID="47" presetClass="entr" presetSubtype="0" fill="hold" grpId="0" nodeType="withEffect">
                                  <p:stCondLst>
                                    <p:cond delay="400"/>
                                  </p:stCondLst>
                                  <p:childTnLst>
                                    <p:set>
                                      <p:cBhvr>
                                        <p:cTn id="99" dur="1" fill="hold">
                                          <p:stCondLst>
                                            <p:cond delay="0"/>
                                          </p:stCondLst>
                                        </p:cTn>
                                        <p:tgtEl>
                                          <p:spTgt spid="59"/>
                                        </p:tgtEl>
                                        <p:attrNameLst>
                                          <p:attrName>style.visibility</p:attrName>
                                        </p:attrNameLst>
                                      </p:cBhvr>
                                      <p:to>
                                        <p:strVal val="visible"/>
                                      </p:to>
                                    </p:set>
                                    <p:animEffect transition="in" filter="fade">
                                      <p:cBhvr>
                                        <p:cTn id="100" dur="1000"/>
                                        <p:tgtEl>
                                          <p:spTgt spid="59"/>
                                        </p:tgtEl>
                                      </p:cBhvr>
                                    </p:animEffect>
                                    <p:anim calcmode="lin" valueType="num">
                                      <p:cBhvr>
                                        <p:cTn id="101" dur="1000" fill="hold"/>
                                        <p:tgtEl>
                                          <p:spTgt spid="59"/>
                                        </p:tgtEl>
                                        <p:attrNameLst>
                                          <p:attrName>ppt_x</p:attrName>
                                        </p:attrNameLst>
                                      </p:cBhvr>
                                      <p:tavLst>
                                        <p:tav tm="0">
                                          <p:val>
                                            <p:strVal val="#ppt_x"/>
                                          </p:val>
                                        </p:tav>
                                        <p:tav tm="100000">
                                          <p:val>
                                            <p:strVal val="#ppt_x"/>
                                          </p:val>
                                        </p:tav>
                                      </p:tavLst>
                                    </p:anim>
                                    <p:anim calcmode="lin" valueType="num">
                                      <p:cBhvr>
                                        <p:cTn id="102" dur="1000" fill="hold"/>
                                        <p:tgtEl>
                                          <p:spTgt spid="59"/>
                                        </p:tgtEl>
                                        <p:attrNameLst>
                                          <p:attrName>ppt_y</p:attrName>
                                        </p:attrNameLst>
                                      </p:cBhvr>
                                      <p:tavLst>
                                        <p:tav tm="0">
                                          <p:val>
                                            <p:strVal val="#ppt_y-.1"/>
                                          </p:val>
                                        </p:tav>
                                        <p:tav tm="100000">
                                          <p:val>
                                            <p:strVal val="#ppt_y"/>
                                          </p:val>
                                        </p:tav>
                                      </p:tavLst>
                                    </p:anim>
                                  </p:childTnLst>
                                </p:cTn>
                              </p:par>
                              <p:par>
                                <p:cTn id="103" presetID="47" presetClass="entr" presetSubtype="0" fill="hold" grpId="0" nodeType="withEffect">
                                  <p:stCondLst>
                                    <p:cond delay="500"/>
                                  </p:stCondLst>
                                  <p:childTnLst>
                                    <p:set>
                                      <p:cBhvr>
                                        <p:cTn id="104" dur="1" fill="hold">
                                          <p:stCondLst>
                                            <p:cond delay="0"/>
                                          </p:stCondLst>
                                        </p:cTn>
                                        <p:tgtEl>
                                          <p:spTgt spid="60"/>
                                        </p:tgtEl>
                                        <p:attrNameLst>
                                          <p:attrName>style.visibility</p:attrName>
                                        </p:attrNameLst>
                                      </p:cBhvr>
                                      <p:to>
                                        <p:strVal val="visible"/>
                                      </p:to>
                                    </p:set>
                                    <p:animEffect transition="in" filter="fade">
                                      <p:cBhvr>
                                        <p:cTn id="105" dur="1000"/>
                                        <p:tgtEl>
                                          <p:spTgt spid="60"/>
                                        </p:tgtEl>
                                      </p:cBhvr>
                                    </p:animEffect>
                                    <p:anim calcmode="lin" valueType="num">
                                      <p:cBhvr>
                                        <p:cTn id="106" dur="1000" fill="hold"/>
                                        <p:tgtEl>
                                          <p:spTgt spid="60"/>
                                        </p:tgtEl>
                                        <p:attrNameLst>
                                          <p:attrName>ppt_x</p:attrName>
                                        </p:attrNameLst>
                                      </p:cBhvr>
                                      <p:tavLst>
                                        <p:tav tm="0">
                                          <p:val>
                                            <p:strVal val="#ppt_x"/>
                                          </p:val>
                                        </p:tav>
                                        <p:tav tm="100000">
                                          <p:val>
                                            <p:strVal val="#ppt_x"/>
                                          </p:val>
                                        </p:tav>
                                      </p:tavLst>
                                    </p:anim>
                                    <p:anim calcmode="lin" valueType="num">
                                      <p:cBhvr>
                                        <p:cTn id="107" dur="1000" fill="hold"/>
                                        <p:tgtEl>
                                          <p:spTgt spid="60"/>
                                        </p:tgtEl>
                                        <p:attrNameLst>
                                          <p:attrName>ppt_y</p:attrName>
                                        </p:attrNameLst>
                                      </p:cBhvr>
                                      <p:tavLst>
                                        <p:tav tm="0">
                                          <p:val>
                                            <p:strVal val="#ppt_y-.1"/>
                                          </p:val>
                                        </p:tav>
                                        <p:tav tm="100000">
                                          <p:val>
                                            <p:strVal val="#ppt_y"/>
                                          </p:val>
                                        </p:tav>
                                      </p:tavLst>
                                    </p:anim>
                                  </p:childTnLst>
                                </p:cTn>
                              </p:par>
                              <p:par>
                                <p:cTn id="108" presetID="47" presetClass="entr" presetSubtype="0" fill="hold" grpId="0" nodeType="withEffect">
                                  <p:stCondLst>
                                    <p:cond delay="600"/>
                                  </p:stCondLst>
                                  <p:childTnLst>
                                    <p:set>
                                      <p:cBhvr>
                                        <p:cTn id="109" dur="1" fill="hold">
                                          <p:stCondLst>
                                            <p:cond delay="0"/>
                                          </p:stCondLst>
                                        </p:cTn>
                                        <p:tgtEl>
                                          <p:spTgt spid="61"/>
                                        </p:tgtEl>
                                        <p:attrNameLst>
                                          <p:attrName>style.visibility</p:attrName>
                                        </p:attrNameLst>
                                      </p:cBhvr>
                                      <p:to>
                                        <p:strVal val="visible"/>
                                      </p:to>
                                    </p:set>
                                    <p:animEffect transition="in" filter="fade">
                                      <p:cBhvr>
                                        <p:cTn id="110" dur="1000"/>
                                        <p:tgtEl>
                                          <p:spTgt spid="61"/>
                                        </p:tgtEl>
                                      </p:cBhvr>
                                    </p:animEffect>
                                    <p:anim calcmode="lin" valueType="num">
                                      <p:cBhvr>
                                        <p:cTn id="111" dur="1000" fill="hold"/>
                                        <p:tgtEl>
                                          <p:spTgt spid="61"/>
                                        </p:tgtEl>
                                        <p:attrNameLst>
                                          <p:attrName>ppt_x</p:attrName>
                                        </p:attrNameLst>
                                      </p:cBhvr>
                                      <p:tavLst>
                                        <p:tav tm="0">
                                          <p:val>
                                            <p:strVal val="#ppt_x"/>
                                          </p:val>
                                        </p:tav>
                                        <p:tav tm="100000">
                                          <p:val>
                                            <p:strVal val="#ppt_x"/>
                                          </p:val>
                                        </p:tav>
                                      </p:tavLst>
                                    </p:anim>
                                    <p:anim calcmode="lin" valueType="num">
                                      <p:cBhvr>
                                        <p:cTn id="112" dur="1000" fill="hold"/>
                                        <p:tgtEl>
                                          <p:spTgt spid="61"/>
                                        </p:tgtEl>
                                        <p:attrNameLst>
                                          <p:attrName>ppt_y</p:attrName>
                                        </p:attrNameLst>
                                      </p:cBhvr>
                                      <p:tavLst>
                                        <p:tav tm="0">
                                          <p:val>
                                            <p:strVal val="#ppt_y-.1"/>
                                          </p:val>
                                        </p:tav>
                                        <p:tav tm="100000">
                                          <p:val>
                                            <p:strVal val="#ppt_y"/>
                                          </p:val>
                                        </p:tav>
                                      </p:tavLst>
                                    </p:anim>
                                  </p:childTnLst>
                                </p:cTn>
                              </p:par>
                              <p:par>
                                <p:cTn id="113" presetID="47" presetClass="entr" presetSubtype="0" fill="hold" grpId="0" nodeType="withEffect">
                                  <p:stCondLst>
                                    <p:cond delay="700"/>
                                  </p:stCondLst>
                                  <p:childTnLst>
                                    <p:set>
                                      <p:cBhvr>
                                        <p:cTn id="114" dur="1" fill="hold">
                                          <p:stCondLst>
                                            <p:cond delay="0"/>
                                          </p:stCondLst>
                                        </p:cTn>
                                        <p:tgtEl>
                                          <p:spTgt spid="62"/>
                                        </p:tgtEl>
                                        <p:attrNameLst>
                                          <p:attrName>style.visibility</p:attrName>
                                        </p:attrNameLst>
                                      </p:cBhvr>
                                      <p:to>
                                        <p:strVal val="visible"/>
                                      </p:to>
                                    </p:set>
                                    <p:animEffect transition="in" filter="fade">
                                      <p:cBhvr>
                                        <p:cTn id="115" dur="1000"/>
                                        <p:tgtEl>
                                          <p:spTgt spid="62"/>
                                        </p:tgtEl>
                                      </p:cBhvr>
                                    </p:animEffect>
                                    <p:anim calcmode="lin" valueType="num">
                                      <p:cBhvr>
                                        <p:cTn id="116" dur="1000" fill="hold"/>
                                        <p:tgtEl>
                                          <p:spTgt spid="62"/>
                                        </p:tgtEl>
                                        <p:attrNameLst>
                                          <p:attrName>ppt_x</p:attrName>
                                        </p:attrNameLst>
                                      </p:cBhvr>
                                      <p:tavLst>
                                        <p:tav tm="0">
                                          <p:val>
                                            <p:strVal val="#ppt_x"/>
                                          </p:val>
                                        </p:tav>
                                        <p:tav tm="100000">
                                          <p:val>
                                            <p:strVal val="#ppt_x"/>
                                          </p:val>
                                        </p:tav>
                                      </p:tavLst>
                                    </p:anim>
                                    <p:anim calcmode="lin" valueType="num">
                                      <p:cBhvr>
                                        <p:cTn id="117" dur="1000" fill="hold"/>
                                        <p:tgtEl>
                                          <p:spTgt spid="62"/>
                                        </p:tgtEl>
                                        <p:attrNameLst>
                                          <p:attrName>ppt_y</p:attrName>
                                        </p:attrNameLst>
                                      </p:cBhvr>
                                      <p:tavLst>
                                        <p:tav tm="0">
                                          <p:val>
                                            <p:strVal val="#ppt_y-.1"/>
                                          </p:val>
                                        </p:tav>
                                        <p:tav tm="100000">
                                          <p:val>
                                            <p:strVal val="#ppt_y"/>
                                          </p:val>
                                        </p:tav>
                                      </p:tavLst>
                                    </p:anim>
                                  </p:childTnLst>
                                </p:cTn>
                              </p:par>
                              <p:par>
                                <p:cTn id="118" presetID="47" presetClass="entr" presetSubtype="0" fill="hold" grpId="0" nodeType="withEffect">
                                  <p:stCondLst>
                                    <p:cond delay="800"/>
                                  </p:stCondLst>
                                  <p:childTnLst>
                                    <p:set>
                                      <p:cBhvr>
                                        <p:cTn id="119" dur="1" fill="hold">
                                          <p:stCondLst>
                                            <p:cond delay="0"/>
                                          </p:stCondLst>
                                        </p:cTn>
                                        <p:tgtEl>
                                          <p:spTgt spid="63"/>
                                        </p:tgtEl>
                                        <p:attrNameLst>
                                          <p:attrName>style.visibility</p:attrName>
                                        </p:attrNameLst>
                                      </p:cBhvr>
                                      <p:to>
                                        <p:strVal val="visible"/>
                                      </p:to>
                                    </p:set>
                                    <p:animEffect transition="in" filter="fade">
                                      <p:cBhvr>
                                        <p:cTn id="120" dur="1000"/>
                                        <p:tgtEl>
                                          <p:spTgt spid="63"/>
                                        </p:tgtEl>
                                      </p:cBhvr>
                                    </p:animEffect>
                                    <p:anim calcmode="lin" valueType="num">
                                      <p:cBhvr>
                                        <p:cTn id="121" dur="1000" fill="hold"/>
                                        <p:tgtEl>
                                          <p:spTgt spid="63"/>
                                        </p:tgtEl>
                                        <p:attrNameLst>
                                          <p:attrName>ppt_x</p:attrName>
                                        </p:attrNameLst>
                                      </p:cBhvr>
                                      <p:tavLst>
                                        <p:tav tm="0">
                                          <p:val>
                                            <p:strVal val="#ppt_x"/>
                                          </p:val>
                                        </p:tav>
                                        <p:tav tm="100000">
                                          <p:val>
                                            <p:strVal val="#ppt_x"/>
                                          </p:val>
                                        </p:tav>
                                      </p:tavLst>
                                    </p:anim>
                                    <p:anim calcmode="lin" valueType="num">
                                      <p:cBhvr>
                                        <p:cTn id="122" dur="1000" fill="hold"/>
                                        <p:tgtEl>
                                          <p:spTgt spid="63"/>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900"/>
                                  </p:stCondLst>
                                  <p:childTnLst>
                                    <p:set>
                                      <p:cBhvr>
                                        <p:cTn id="124" dur="1" fill="hold">
                                          <p:stCondLst>
                                            <p:cond delay="0"/>
                                          </p:stCondLst>
                                        </p:cTn>
                                        <p:tgtEl>
                                          <p:spTgt spid="64"/>
                                        </p:tgtEl>
                                        <p:attrNameLst>
                                          <p:attrName>style.visibility</p:attrName>
                                        </p:attrNameLst>
                                      </p:cBhvr>
                                      <p:to>
                                        <p:strVal val="visible"/>
                                      </p:to>
                                    </p:set>
                                    <p:animEffect transition="in" filter="fade">
                                      <p:cBhvr>
                                        <p:cTn id="125" dur="1000"/>
                                        <p:tgtEl>
                                          <p:spTgt spid="64"/>
                                        </p:tgtEl>
                                      </p:cBhvr>
                                    </p:animEffect>
                                    <p:anim calcmode="lin" valueType="num">
                                      <p:cBhvr>
                                        <p:cTn id="126" dur="1000" fill="hold"/>
                                        <p:tgtEl>
                                          <p:spTgt spid="64"/>
                                        </p:tgtEl>
                                        <p:attrNameLst>
                                          <p:attrName>ppt_x</p:attrName>
                                        </p:attrNameLst>
                                      </p:cBhvr>
                                      <p:tavLst>
                                        <p:tav tm="0">
                                          <p:val>
                                            <p:strVal val="#ppt_x"/>
                                          </p:val>
                                        </p:tav>
                                        <p:tav tm="100000">
                                          <p:val>
                                            <p:strVal val="#ppt_x"/>
                                          </p:val>
                                        </p:tav>
                                      </p:tavLst>
                                    </p:anim>
                                    <p:anim calcmode="lin" valueType="num">
                                      <p:cBhvr>
                                        <p:cTn id="127" dur="1000" fill="hold"/>
                                        <p:tgtEl>
                                          <p:spTgt spid="64"/>
                                        </p:tgtEl>
                                        <p:attrNameLst>
                                          <p:attrName>ppt_y</p:attrName>
                                        </p:attrNameLst>
                                      </p:cBhvr>
                                      <p:tavLst>
                                        <p:tav tm="0">
                                          <p:val>
                                            <p:strVal val="#ppt_y-.1"/>
                                          </p:val>
                                        </p:tav>
                                        <p:tav tm="100000">
                                          <p:val>
                                            <p:strVal val="#ppt_y"/>
                                          </p:val>
                                        </p:tav>
                                      </p:tavLst>
                                    </p:anim>
                                  </p:childTnLst>
                                </p:cTn>
                              </p:par>
                            </p:childTnLst>
                          </p:cTn>
                        </p:par>
                        <p:par>
                          <p:cTn id="128" fill="hold">
                            <p:stCondLst>
                              <p:cond delay="3350"/>
                            </p:stCondLst>
                            <p:childTnLst>
                              <p:par>
                                <p:cTn id="129" presetID="2" presetClass="entr" presetSubtype="4" decel="100000" fill="hold" grpId="0" nodeType="afterEffect">
                                  <p:stCondLst>
                                    <p:cond delay="0"/>
                                  </p:stCondLst>
                                  <p:childTnLst>
                                    <p:set>
                                      <p:cBhvr>
                                        <p:cTn id="130" dur="1" fill="hold">
                                          <p:stCondLst>
                                            <p:cond delay="0"/>
                                          </p:stCondLst>
                                        </p:cTn>
                                        <p:tgtEl>
                                          <p:spTgt spid="93"/>
                                        </p:tgtEl>
                                        <p:attrNameLst>
                                          <p:attrName>style.visibility</p:attrName>
                                        </p:attrNameLst>
                                      </p:cBhvr>
                                      <p:to>
                                        <p:strVal val="visible"/>
                                      </p:to>
                                    </p:set>
                                    <p:anim calcmode="lin" valueType="num">
                                      <p:cBhvr additive="base">
                                        <p:cTn id="131" dur="500" fill="hold"/>
                                        <p:tgtEl>
                                          <p:spTgt spid="93"/>
                                        </p:tgtEl>
                                        <p:attrNameLst>
                                          <p:attrName>ppt_x</p:attrName>
                                        </p:attrNameLst>
                                      </p:cBhvr>
                                      <p:tavLst>
                                        <p:tav tm="0">
                                          <p:val>
                                            <p:strVal val="#ppt_x"/>
                                          </p:val>
                                        </p:tav>
                                        <p:tav tm="100000">
                                          <p:val>
                                            <p:strVal val="#ppt_x"/>
                                          </p:val>
                                        </p:tav>
                                      </p:tavLst>
                                    </p:anim>
                                    <p:anim calcmode="lin" valueType="num">
                                      <p:cBhvr additive="base">
                                        <p:cTn id="132" dur="500" fill="hold"/>
                                        <p:tgtEl>
                                          <p:spTgt spid="93"/>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94"/>
                                        </p:tgtEl>
                                        <p:attrNameLst>
                                          <p:attrName>style.visibility</p:attrName>
                                        </p:attrNameLst>
                                      </p:cBhvr>
                                      <p:to>
                                        <p:strVal val="visible"/>
                                      </p:to>
                                    </p:set>
                                    <p:anim calcmode="lin" valueType="num">
                                      <p:cBhvr additive="base">
                                        <p:cTn id="135" dur="500" fill="hold"/>
                                        <p:tgtEl>
                                          <p:spTgt spid="94"/>
                                        </p:tgtEl>
                                        <p:attrNameLst>
                                          <p:attrName>ppt_x</p:attrName>
                                        </p:attrNameLst>
                                      </p:cBhvr>
                                      <p:tavLst>
                                        <p:tav tm="0">
                                          <p:val>
                                            <p:strVal val="#ppt_x"/>
                                          </p:val>
                                        </p:tav>
                                        <p:tav tm="100000">
                                          <p:val>
                                            <p:strVal val="#ppt_x"/>
                                          </p:val>
                                        </p:tav>
                                      </p:tavLst>
                                    </p:anim>
                                    <p:anim calcmode="lin" valueType="num">
                                      <p:cBhvr additive="base">
                                        <p:cTn id="136" dur="500" fill="hold"/>
                                        <p:tgtEl>
                                          <p:spTgt spid="94"/>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95"/>
                                        </p:tgtEl>
                                        <p:attrNameLst>
                                          <p:attrName>style.visibility</p:attrName>
                                        </p:attrNameLst>
                                      </p:cBhvr>
                                      <p:to>
                                        <p:strVal val="visible"/>
                                      </p:to>
                                    </p:set>
                                    <p:anim calcmode="lin" valueType="num">
                                      <p:cBhvr additive="base">
                                        <p:cTn id="139" dur="500" fill="hold"/>
                                        <p:tgtEl>
                                          <p:spTgt spid="95"/>
                                        </p:tgtEl>
                                        <p:attrNameLst>
                                          <p:attrName>ppt_x</p:attrName>
                                        </p:attrNameLst>
                                      </p:cBhvr>
                                      <p:tavLst>
                                        <p:tav tm="0">
                                          <p:val>
                                            <p:strVal val="#ppt_x"/>
                                          </p:val>
                                        </p:tav>
                                        <p:tav tm="100000">
                                          <p:val>
                                            <p:strVal val="#ppt_x"/>
                                          </p:val>
                                        </p:tav>
                                      </p:tavLst>
                                    </p:anim>
                                    <p:anim calcmode="lin" valueType="num">
                                      <p:cBhvr additive="base">
                                        <p:cTn id="140" dur="500" fill="hold"/>
                                        <p:tgtEl>
                                          <p:spTgt spid="95"/>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96"/>
                                        </p:tgtEl>
                                        <p:attrNameLst>
                                          <p:attrName>style.visibility</p:attrName>
                                        </p:attrNameLst>
                                      </p:cBhvr>
                                      <p:to>
                                        <p:strVal val="visible"/>
                                      </p:to>
                                    </p:set>
                                    <p:anim calcmode="lin" valueType="num">
                                      <p:cBhvr additive="base">
                                        <p:cTn id="143" dur="500" fill="hold"/>
                                        <p:tgtEl>
                                          <p:spTgt spid="96"/>
                                        </p:tgtEl>
                                        <p:attrNameLst>
                                          <p:attrName>ppt_x</p:attrName>
                                        </p:attrNameLst>
                                      </p:cBhvr>
                                      <p:tavLst>
                                        <p:tav tm="0">
                                          <p:val>
                                            <p:strVal val="#ppt_x"/>
                                          </p:val>
                                        </p:tav>
                                        <p:tav tm="100000">
                                          <p:val>
                                            <p:strVal val="#ppt_x"/>
                                          </p:val>
                                        </p:tav>
                                      </p:tavLst>
                                    </p:anim>
                                    <p:anim calcmode="lin" valueType="num">
                                      <p:cBhvr additive="base">
                                        <p:cTn id="144" dur="500" fill="hold"/>
                                        <p:tgtEl>
                                          <p:spTgt spid="96"/>
                                        </p:tgtEl>
                                        <p:attrNameLst>
                                          <p:attrName>ppt_y</p:attrName>
                                        </p:attrNameLst>
                                      </p:cBhvr>
                                      <p:tavLst>
                                        <p:tav tm="0">
                                          <p:val>
                                            <p:strVal val="1+#ppt_h/2"/>
                                          </p:val>
                                        </p:tav>
                                        <p:tav tm="100000">
                                          <p:val>
                                            <p:strVal val="#ppt_y"/>
                                          </p:val>
                                        </p:tav>
                                      </p:tavLst>
                                    </p:anim>
                                  </p:childTnLst>
                                </p:cTn>
                              </p:par>
                              <p:par>
                                <p:cTn id="145" presetID="2" presetClass="entr" presetSubtype="4" decel="100000" fill="hold" grpId="0" nodeType="withEffect">
                                  <p:stCondLst>
                                    <p:cond delay="0"/>
                                  </p:stCondLst>
                                  <p:childTnLst>
                                    <p:set>
                                      <p:cBhvr>
                                        <p:cTn id="146" dur="1" fill="hold">
                                          <p:stCondLst>
                                            <p:cond delay="0"/>
                                          </p:stCondLst>
                                        </p:cTn>
                                        <p:tgtEl>
                                          <p:spTgt spid="97"/>
                                        </p:tgtEl>
                                        <p:attrNameLst>
                                          <p:attrName>style.visibility</p:attrName>
                                        </p:attrNameLst>
                                      </p:cBhvr>
                                      <p:to>
                                        <p:strVal val="visible"/>
                                      </p:to>
                                    </p:set>
                                    <p:anim calcmode="lin" valueType="num">
                                      <p:cBhvr additive="base">
                                        <p:cTn id="147" dur="500" fill="hold"/>
                                        <p:tgtEl>
                                          <p:spTgt spid="97"/>
                                        </p:tgtEl>
                                        <p:attrNameLst>
                                          <p:attrName>ppt_x</p:attrName>
                                        </p:attrNameLst>
                                      </p:cBhvr>
                                      <p:tavLst>
                                        <p:tav tm="0">
                                          <p:val>
                                            <p:strVal val="#ppt_x"/>
                                          </p:val>
                                        </p:tav>
                                        <p:tav tm="100000">
                                          <p:val>
                                            <p:strVal val="#ppt_x"/>
                                          </p:val>
                                        </p:tav>
                                      </p:tavLst>
                                    </p:anim>
                                    <p:anim calcmode="lin" valueType="num">
                                      <p:cBhvr additive="base">
                                        <p:cTn id="148" dur="500" fill="hold"/>
                                        <p:tgtEl>
                                          <p:spTgt spid="97"/>
                                        </p:tgtEl>
                                        <p:attrNameLst>
                                          <p:attrName>ppt_y</p:attrName>
                                        </p:attrNameLst>
                                      </p:cBhvr>
                                      <p:tavLst>
                                        <p:tav tm="0">
                                          <p:val>
                                            <p:strVal val="1+#ppt_h/2"/>
                                          </p:val>
                                        </p:tav>
                                        <p:tav tm="100000">
                                          <p:val>
                                            <p:strVal val="#ppt_y"/>
                                          </p:val>
                                        </p:tav>
                                      </p:tavLst>
                                    </p:anim>
                                  </p:childTnLst>
                                </p:cTn>
                              </p:par>
                              <p:par>
                                <p:cTn id="149" presetID="2" presetClass="entr" presetSubtype="4" decel="100000" fill="hold" grpId="0" nodeType="withEffect">
                                  <p:stCondLst>
                                    <p:cond delay="0"/>
                                  </p:stCondLst>
                                  <p:childTnLst>
                                    <p:set>
                                      <p:cBhvr>
                                        <p:cTn id="150" dur="1" fill="hold">
                                          <p:stCondLst>
                                            <p:cond delay="0"/>
                                          </p:stCondLst>
                                        </p:cTn>
                                        <p:tgtEl>
                                          <p:spTgt spid="98"/>
                                        </p:tgtEl>
                                        <p:attrNameLst>
                                          <p:attrName>style.visibility</p:attrName>
                                        </p:attrNameLst>
                                      </p:cBhvr>
                                      <p:to>
                                        <p:strVal val="visible"/>
                                      </p:to>
                                    </p:set>
                                    <p:anim calcmode="lin" valueType="num">
                                      <p:cBhvr additive="base">
                                        <p:cTn id="151" dur="500" fill="hold"/>
                                        <p:tgtEl>
                                          <p:spTgt spid="98"/>
                                        </p:tgtEl>
                                        <p:attrNameLst>
                                          <p:attrName>ppt_x</p:attrName>
                                        </p:attrNameLst>
                                      </p:cBhvr>
                                      <p:tavLst>
                                        <p:tav tm="0">
                                          <p:val>
                                            <p:strVal val="#ppt_x"/>
                                          </p:val>
                                        </p:tav>
                                        <p:tav tm="100000">
                                          <p:val>
                                            <p:strVal val="#ppt_x"/>
                                          </p:val>
                                        </p:tav>
                                      </p:tavLst>
                                    </p:anim>
                                    <p:anim calcmode="lin" valueType="num">
                                      <p:cBhvr additive="base">
                                        <p:cTn id="152" dur="500" fill="hold"/>
                                        <p:tgtEl>
                                          <p:spTgt spid="98"/>
                                        </p:tgtEl>
                                        <p:attrNameLst>
                                          <p:attrName>ppt_y</p:attrName>
                                        </p:attrNameLst>
                                      </p:cBhvr>
                                      <p:tavLst>
                                        <p:tav tm="0">
                                          <p:val>
                                            <p:strVal val="1+#ppt_h/2"/>
                                          </p:val>
                                        </p:tav>
                                        <p:tav tm="100000">
                                          <p:val>
                                            <p:strVal val="#ppt_y"/>
                                          </p:val>
                                        </p:tav>
                                      </p:tavLst>
                                    </p:anim>
                                  </p:childTnLst>
                                </p:cTn>
                              </p:par>
                              <p:par>
                                <p:cTn id="153" presetID="2" presetClass="entr" presetSubtype="4" decel="100000" fill="hold" grpId="0" nodeType="withEffect">
                                  <p:stCondLst>
                                    <p:cond delay="0"/>
                                  </p:stCondLst>
                                  <p:childTnLst>
                                    <p:set>
                                      <p:cBhvr>
                                        <p:cTn id="154" dur="1" fill="hold">
                                          <p:stCondLst>
                                            <p:cond delay="0"/>
                                          </p:stCondLst>
                                        </p:cTn>
                                        <p:tgtEl>
                                          <p:spTgt spid="99"/>
                                        </p:tgtEl>
                                        <p:attrNameLst>
                                          <p:attrName>style.visibility</p:attrName>
                                        </p:attrNameLst>
                                      </p:cBhvr>
                                      <p:to>
                                        <p:strVal val="visible"/>
                                      </p:to>
                                    </p:set>
                                    <p:anim calcmode="lin" valueType="num">
                                      <p:cBhvr additive="base">
                                        <p:cTn id="155" dur="500" fill="hold"/>
                                        <p:tgtEl>
                                          <p:spTgt spid="99"/>
                                        </p:tgtEl>
                                        <p:attrNameLst>
                                          <p:attrName>ppt_x</p:attrName>
                                        </p:attrNameLst>
                                      </p:cBhvr>
                                      <p:tavLst>
                                        <p:tav tm="0">
                                          <p:val>
                                            <p:strVal val="#ppt_x"/>
                                          </p:val>
                                        </p:tav>
                                        <p:tav tm="100000">
                                          <p:val>
                                            <p:strVal val="#ppt_x"/>
                                          </p:val>
                                        </p:tav>
                                      </p:tavLst>
                                    </p:anim>
                                    <p:anim calcmode="lin" valueType="num">
                                      <p:cBhvr additive="base">
                                        <p:cTn id="156" dur="500" fill="hold"/>
                                        <p:tgtEl>
                                          <p:spTgt spid="99"/>
                                        </p:tgtEl>
                                        <p:attrNameLst>
                                          <p:attrName>ppt_y</p:attrName>
                                        </p:attrNameLst>
                                      </p:cBhvr>
                                      <p:tavLst>
                                        <p:tav tm="0">
                                          <p:val>
                                            <p:strVal val="1+#ppt_h/2"/>
                                          </p:val>
                                        </p:tav>
                                        <p:tav tm="100000">
                                          <p:val>
                                            <p:strVal val="#ppt_y"/>
                                          </p:val>
                                        </p:tav>
                                      </p:tavLst>
                                    </p:anim>
                                  </p:childTnLst>
                                </p:cTn>
                              </p:par>
                            </p:childTnLst>
                          </p:cTn>
                        </p:par>
                        <p:par>
                          <p:cTn id="157" fill="hold">
                            <p:stCondLst>
                              <p:cond delay="3850"/>
                            </p:stCondLst>
                            <p:childTnLst>
                              <p:par>
                                <p:cTn id="158" presetID="22" presetClass="entr" presetSubtype="8" fill="hold" grpId="0" nodeType="afterEffect">
                                  <p:stCondLst>
                                    <p:cond delay="0"/>
                                  </p:stCondLst>
                                  <p:childTnLst>
                                    <p:set>
                                      <p:cBhvr>
                                        <p:cTn id="159" dur="1" fill="hold">
                                          <p:stCondLst>
                                            <p:cond delay="0"/>
                                          </p:stCondLst>
                                        </p:cTn>
                                        <p:tgtEl>
                                          <p:spTgt spid="79"/>
                                        </p:tgtEl>
                                        <p:attrNameLst>
                                          <p:attrName>style.visibility</p:attrName>
                                        </p:attrNameLst>
                                      </p:cBhvr>
                                      <p:to>
                                        <p:strVal val="visible"/>
                                      </p:to>
                                    </p:set>
                                    <p:animEffect transition="in" filter="wipe(left)">
                                      <p:cBhvr>
                                        <p:cTn id="160" dur="500"/>
                                        <p:tgtEl>
                                          <p:spTgt spid="79"/>
                                        </p:tgtEl>
                                      </p:cBhvr>
                                    </p:animEffect>
                                  </p:childTnLst>
                                </p:cTn>
                              </p:par>
                              <p:par>
                                <p:cTn id="161" presetID="22" presetClass="entr" presetSubtype="8" fill="hold" grpId="0" nodeType="withEffect">
                                  <p:stCondLst>
                                    <p:cond delay="100"/>
                                  </p:stCondLst>
                                  <p:childTnLst>
                                    <p:set>
                                      <p:cBhvr>
                                        <p:cTn id="162" dur="1" fill="hold">
                                          <p:stCondLst>
                                            <p:cond delay="0"/>
                                          </p:stCondLst>
                                        </p:cTn>
                                        <p:tgtEl>
                                          <p:spTgt spid="80"/>
                                        </p:tgtEl>
                                        <p:attrNameLst>
                                          <p:attrName>style.visibility</p:attrName>
                                        </p:attrNameLst>
                                      </p:cBhvr>
                                      <p:to>
                                        <p:strVal val="visible"/>
                                      </p:to>
                                    </p:set>
                                    <p:animEffect transition="in" filter="wipe(left)">
                                      <p:cBhvr>
                                        <p:cTn id="163" dur="500"/>
                                        <p:tgtEl>
                                          <p:spTgt spid="80"/>
                                        </p:tgtEl>
                                      </p:cBhvr>
                                    </p:animEffect>
                                  </p:childTnLst>
                                </p:cTn>
                              </p:par>
                              <p:par>
                                <p:cTn id="164" presetID="22" presetClass="entr" presetSubtype="8" fill="hold" grpId="0" nodeType="withEffect">
                                  <p:stCondLst>
                                    <p:cond delay="200"/>
                                  </p:stCondLst>
                                  <p:childTnLst>
                                    <p:set>
                                      <p:cBhvr>
                                        <p:cTn id="165" dur="1" fill="hold">
                                          <p:stCondLst>
                                            <p:cond delay="0"/>
                                          </p:stCondLst>
                                        </p:cTn>
                                        <p:tgtEl>
                                          <p:spTgt spid="81"/>
                                        </p:tgtEl>
                                        <p:attrNameLst>
                                          <p:attrName>style.visibility</p:attrName>
                                        </p:attrNameLst>
                                      </p:cBhvr>
                                      <p:to>
                                        <p:strVal val="visible"/>
                                      </p:to>
                                    </p:set>
                                    <p:animEffect transition="in" filter="wipe(left)">
                                      <p:cBhvr>
                                        <p:cTn id="166" dur="500"/>
                                        <p:tgtEl>
                                          <p:spTgt spid="81"/>
                                        </p:tgtEl>
                                      </p:cBhvr>
                                    </p:animEffect>
                                  </p:childTnLst>
                                </p:cTn>
                              </p:par>
                              <p:par>
                                <p:cTn id="167" presetID="22" presetClass="entr" presetSubtype="8" fill="hold" grpId="0" nodeType="withEffect">
                                  <p:stCondLst>
                                    <p:cond delay="300"/>
                                  </p:stCondLst>
                                  <p:childTnLst>
                                    <p:set>
                                      <p:cBhvr>
                                        <p:cTn id="168" dur="1" fill="hold">
                                          <p:stCondLst>
                                            <p:cond delay="0"/>
                                          </p:stCondLst>
                                        </p:cTn>
                                        <p:tgtEl>
                                          <p:spTgt spid="82"/>
                                        </p:tgtEl>
                                        <p:attrNameLst>
                                          <p:attrName>style.visibility</p:attrName>
                                        </p:attrNameLst>
                                      </p:cBhvr>
                                      <p:to>
                                        <p:strVal val="visible"/>
                                      </p:to>
                                    </p:set>
                                    <p:animEffect transition="in" filter="wipe(left)">
                                      <p:cBhvr>
                                        <p:cTn id="169" dur="500"/>
                                        <p:tgtEl>
                                          <p:spTgt spid="82"/>
                                        </p:tgtEl>
                                      </p:cBhvr>
                                    </p:animEffect>
                                  </p:childTnLst>
                                </p:cTn>
                              </p:par>
                              <p:par>
                                <p:cTn id="170" presetID="22" presetClass="entr" presetSubtype="8" fill="hold" grpId="0" nodeType="withEffect">
                                  <p:stCondLst>
                                    <p:cond delay="400"/>
                                  </p:stCondLst>
                                  <p:childTnLst>
                                    <p:set>
                                      <p:cBhvr>
                                        <p:cTn id="171" dur="1" fill="hold">
                                          <p:stCondLst>
                                            <p:cond delay="0"/>
                                          </p:stCondLst>
                                        </p:cTn>
                                        <p:tgtEl>
                                          <p:spTgt spid="83"/>
                                        </p:tgtEl>
                                        <p:attrNameLst>
                                          <p:attrName>style.visibility</p:attrName>
                                        </p:attrNameLst>
                                      </p:cBhvr>
                                      <p:to>
                                        <p:strVal val="visible"/>
                                      </p:to>
                                    </p:set>
                                    <p:animEffect transition="in" filter="wipe(left)">
                                      <p:cBhvr>
                                        <p:cTn id="172" dur="500"/>
                                        <p:tgtEl>
                                          <p:spTgt spid="83"/>
                                        </p:tgtEl>
                                      </p:cBhvr>
                                    </p:animEffect>
                                  </p:childTnLst>
                                </p:cTn>
                              </p:par>
                              <p:par>
                                <p:cTn id="173" presetID="22" presetClass="entr" presetSubtype="8" fill="hold" grpId="0" nodeType="withEffect">
                                  <p:stCondLst>
                                    <p:cond delay="500"/>
                                  </p:stCondLst>
                                  <p:childTnLst>
                                    <p:set>
                                      <p:cBhvr>
                                        <p:cTn id="174" dur="1" fill="hold">
                                          <p:stCondLst>
                                            <p:cond delay="0"/>
                                          </p:stCondLst>
                                        </p:cTn>
                                        <p:tgtEl>
                                          <p:spTgt spid="84"/>
                                        </p:tgtEl>
                                        <p:attrNameLst>
                                          <p:attrName>style.visibility</p:attrName>
                                        </p:attrNameLst>
                                      </p:cBhvr>
                                      <p:to>
                                        <p:strVal val="visible"/>
                                      </p:to>
                                    </p:set>
                                    <p:animEffect transition="in" filter="wipe(left)">
                                      <p:cBhvr>
                                        <p:cTn id="175" dur="500"/>
                                        <p:tgtEl>
                                          <p:spTgt spid="84"/>
                                        </p:tgtEl>
                                      </p:cBhvr>
                                    </p:animEffect>
                                  </p:childTnLst>
                                </p:cTn>
                              </p:par>
                              <p:par>
                                <p:cTn id="176" presetID="22" presetClass="entr" presetSubtype="8" fill="hold" grpId="0" nodeType="withEffect">
                                  <p:stCondLst>
                                    <p:cond delay="600"/>
                                  </p:stCondLst>
                                  <p:childTnLst>
                                    <p:set>
                                      <p:cBhvr>
                                        <p:cTn id="177" dur="1" fill="hold">
                                          <p:stCondLst>
                                            <p:cond delay="0"/>
                                          </p:stCondLst>
                                        </p:cTn>
                                        <p:tgtEl>
                                          <p:spTgt spid="85"/>
                                        </p:tgtEl>
                                        <p:attrNameLst>
                                          <p:attrName>style.visibility</p:attrName>
                                        </p:attrNameLst>
                                      </p:cBhvr>
                                      <p:to>
                                        <p:strVal val="visible"/>
                                      </p:to>
                                    </p:set>
                                    <p:animEffect transition="in" filter="wipe(left)">
                                      <p:cBhvr>
                                        <p:cTn id="178" dur="500"/>
                                        <p:tgtEl>
                                          <p:spTgt spid="85"/>
                                        </p:tgtEl>
                                      </p:cBhvr>
                                    </p:animEffect>
                                  </p:childTnLst>
                                </p:cTn>
                              </p:par>
                              <p:par>
                                <p:cTn id="179" presetID="22" presetClass="entr" presetSubtype="2" fill="hold" grpId="0" nodeType="withEffect">
                                  <p:stCondLst>
                                    <p:cond delay="0"/>
                                  </p:stCondLst>
                                  <p:childTnLst>
                                    <p:set>
                                      <p:cBhvr>
                                        <p:cTn id="180" dur="1" fill="hold">
                                          <p:stCondLst>
                                            <p:cond delay="0"/>
                                          </p:stCondLst>
                                        </p:cTn>
                                        <p:tgtEl>
                                          <p:spTgt spid="65"/>
                                        </p:tgtEl>
                                        <p:attrNameLst>
                                          <p:attrName>style.visibility</p:attrName>
                                        </p:attrNameLst>
                                      </p:cBhvr>
                                      <p:to>
                                        <p:strVal val="visible"/>
                                      </p:to>
                                    </p:set>
                                    <p:animEffect transition="in" filter="wipe(right)">
                                      <p:cBhvr>
                                        <p:cTn id="181" dur="500"/>
                                        <p:tgtEl>
                                          <p:spTgt spid="65"/>
                                        </p:tgtEl>
                                      </p:cBhvr>
                                    </p:animEffect>
                                  </p:childTnLst>
                                </p:cTn>
                              </p:par>
                              <p:par>
                                <p:cTn id="182" presetID="22" presetClass="entr" presetSubtype="2" fill="hold" grpId="0" nodeType="withEffect">
                                  <p:stCondLst>
                                    <p:cond delay="100"/>
                                  </p:stCondLst>
                                  <p:childTnLst>
                                    <p:set>
                                      <p:cBhvr>
                                        <p:cTn id="183" dur="1" fill="hold">
                                          <p:stCondLst>
                                            <p:cond delay="0"/>
                                          </p:stCondLst>
                                        </p:cTn>
                                        <p:tgtEl>
                                          <p:spTgt spid="66"/>
                                        </p:tgtEl>
                                        <p:attrNameLst>
                                          <p:attrName>style.visibility</p:attrName>
                                        </p:attrNameLst>
                                      </p:cBhvr>
                                      <p:to>
                                        <p:strVal val="visible"/>
                                      </p:to>
                                    </p:set>
                                    <p:animEffect transition="in" filter="wipe(right)">
                                      <p:cBhvr>
                                        <p:cTn id="184" dur="500"/>
                                        <p:tgtEl>
                                          <p:spTgt spid="66"/>
                                        </p:tgtEl>
                                      </p:cBhvr>
                                    </p:animEffect>
                                  </p:childTnLst>
                                </p:cTn>
                              </p:par>
                              <p:par>
                                <p:cTn id="185" presetID="22" presetClass="entr" presetSubtype="2" fill="hold" grpId="0" nodeType="withEffect">
                                  <p:stCondLst>
                                    <p:cond delay="200"/>
                                  </p:stCondLst>
                                  <p:childTnLst>
                                    <p:set>
                                      <p:cBhvr>
                                        <p:cTn id="186" dur="1" fill="hold">
                                          <p:stCondLst>
                                            <p:cond delay="0"/>
                                          </p:stCondLst>
                                        </p:cTn>
                                        <p:tgtEl>
                                          <p:spTgt spid="67"/>
                                        </p:tgtEl>
                                        <p:attrNameLst>
                                          <p:attrName>style.visibility</p:attrName>
                                        </p:attrNameLst>
                                      </p:cBhvr>
                                      <p:to>
                                        <p:strVal val="visible"/>
                                      </p:to>
                                    </p:set>
                                    <p:animEffect transition="in" filter="wipe(right)">
                                      <p:cBhvr>
                                        <p:cTn id="187" dur="500"/>
                                        <p:tgtEl>
                                          <p:spTgt spid="67"/>
                                        </p:tgtEl>
                                      </p:cBhvr>
                                    </p:animEffect>
                                  </p:childTnLst>
                                </p:cTn>
                              </p:par>
                              <p:par>
                                <p:cTn id="188" presetID="22" presetClass="entr" presetSubtype="2" fill="hold" grpId="0" nodeType="withEffect">
                                  <p:stCondLst>
                                    <p:cond delay="300"/>
                                  </p:stCondLst>
                                  <p:childTnLst>
                                    <p:set>
                                      <p:cBhvr>
                                        <p:cTn id="189" dur="1" fill="hold">
                                          <p:stCondLst>
                                            <p:cond delay="0"/>
                                          </p:stCondLst>
                                        </p:cTn>
                                        <p:tgtEl>
                                          <p:spTgt spid="68"/>
                                        </p:tgtEl>
                                        <p:attrNameLst>
                                          <p:attrName>style.visibility</p:attrName>
                                        </p:attrNameLst>
                                      </p:cBhvr>
                                      <p:to>
                                        <p:strVal val="visible"/>
                                      </p:to>
                                    </p:set>
                                    <p:animEffect transition="in" filter="wipe(right)">
                                      <p:cBhvr>
                                        <p:cTn id="190" dur="500"/>
                                        <p:tgtEl>
                                          <p:spTgt spid="68"/>
                                        </p:tgtEl>
                                      </p:cBhvr>
                                    </p:animEffect>
                                  </p:childTnLst>
                                </p:cTn>
                              </p:par>
                              <p:par>
                                <p:cTn id="191" presetID="22" presetClass="entr" presetSubtype="2" fill="hold" grpId="0" nodeType="withEffect">
                                  <p:stCondLst>
                                    <p:cond delay="400"/>
                                  </p:stCondLst>
                                  <p:childTnLst>
                                    <p:set>
                                      <p:cBhvr>
                                        <p:cTn id="192" dur="1" fill="hold">
                                          <p:stCondLst>
                                            <p:cond delay="0"/>
                                          </p:stCondLst>
                                        </p:cTn>
                                        <p:tgtEl>
                                          <p:spTgt spid="69"/>
                                        </p:tgtEl>
                                        <p:attrNameLst>
                                          <p:attrName>style.visibility</p:attrName>
                                        </p:attrNameLst>
                                      </p:cBhvr>
                                      <p:to>
                                        <p:strVal val="visible"/>
                                      </p:to>
                                    </p:set>
                                    <p:animEffect transition="in" filter="wipe(right)">
                                      <p:cBhvr>
                                        <p:cTn id="193" dur="500"/>
                                        <p:tgtEl>
                                          <p:spTgt spid="69"/>
                                        </p:tgtEl>
                                      </p:cBhvr>
                                    </p:animEffect>
                                  </p:childTnLst>
                                </p:cTn>
                              </p:par>
                              <p:par>
                                <p:cTn id="194" presetID="22" presetClass="entr" presetSubtype="2" fill="hold" grpId="0" nodeType="withEffect">
                                  <p:stCondLst>
                                    <p:cond delay="500"/>
                                  </p:stCondLst>
                                  <p:childTnLst>
                                    <p:set>
                                      <p:cBhvr>
                                        <p:cTn id="195" dur="1" fill="hold">
                                          <p:stCondLst>
                                            <p:cond delay="0"/>
                                          </p:stCondLst>
                                        </p:cTn>
                                        <p:tgtEl>
                                          <p:spTgt spid="70"/>
                                        </p:tgtEl>
                                        <p:attrNameLst>
                                          <p:attrName>style.visibility</p:attrName>
                                        </p:attrNameLst>
                                      </p:cBhvr>
                                      <p:to>
                                        <p:strVal val="visible"/>
                                      </p:to>
                                    </p:set>
                                    <p:animEffect transition="in" filter="wipe(right)">
                                      <p:cBhvr>
                                        <p:cTn id="196" dur="500"/>
                                        <p:tgtEl>
                                          <p:spTgt spid="70"/>
                                        </p:tgtEl>
                                      </p:cBhvr>
                                    </p:animEffect>
                                  </p:childTnLst>
                                </p:cTn>
                              </p:par>
                              <p:par>
                                <p:cTn id="197" presetID="22" presetClass="entr" presetSubtype="2" fill="hold" grpId="0" nodeType="withEffect">
                                  <p:stCondLst>
                                    <p:cond delay="600"/>
                                  </p:stCondLst>
                                  <p:childTnLst>
                                    <p:set>
                                      <p:cBhvr>
                                        <p:cTn id="198" dur="1" fill="hold">
                                          <p:stCondLst>
                                            <p:cond delay="0"/>
                                          </p:stCondLst>
                                        </p:cTn>
                                        <p:tgtEl>
                                          <p:spTgt spid="71"/>
                                        </p:tgtEl>
                                        <p:attrNameLst>
                                          <p:attrName>style.visibility</p:attrName>
                                        </p:attrNameLst>
                                      </p:cBhvr>
                                      <p:to>
                                        <p:strVal val="visible"/>
                                      </p:to>
                                    </p:set>
                                    <p:animEffect transition="in" filter="wipe(right)">
                                      <p:cBhvr>
                                        <p:cTn id="199" dur="500"/>
                                        <p:tgtEl>
                                          <p:spTgt spid="71"/>
                                        </p:tgtEl>
                                      </p:cBhvr>
                                    </p:animEffect>
                                  </p:childTnLst>
                                </p:cTn>
                              </p:par>
                            </p:childTnLst>
                          </p:cTn>
                        </p:par>
                        <p:par>
                          <p:cTn id="200" fill="hold">
                            <p:stCondLst>
                              <p:cond delay="4350"/>
                            </p:stCondLst>
                            <p:childTnLst>
                              <p:par>
                                <p:cTn id="201" presetID="22" presetClass="entr" presetSubtype="8" fill="hold" grpId="0" nodeType="afterEffect">
                                  <p:stCondLst>
                                    <p:cond delay="0"/>
                                  </p:stCondLst>
                                  <p:childTnLst>
                                    <p:set>
                                      <p:cBhvr>
                                        <p:cTn id="202" dur="1" fill="hold">
                                          <p:stCondLst>
                                            <p:cond delay="0"/>
                                          </p:stCondLst>
                                        </p:cTn>
                                        <p:tgtEl>
                                          <p:spTgt spid="86"/>
                                        </p:tgtEl>
                                        <p:attrNameLst>
                                          <p:attrName>style.visibility</p:attrName>
                                        </p:attrNameLst>
                                      </p:cBhvr>
                                      <p:to>
                                        <p:strVal val="visible"/>
                                      </p:to>
                                    </p:set>
                                    <p:animEffect transition="in" filter="wipe(left)">
                                      <p:cBhvr>
                                        <p:cTn id="203" dur="500"/>
                                        <p:tgtEl>
                                          <p:spTgt spid="86"/>
                                        </p:tgtEl>
                                      </p:cBhvr>
                                    </p:animEffect>
                                  </p:childTnLst>
                                </p:cTn>
                              </p:par>
                              <p:par>
                                <p:cTn id="204" presetID="22" presetClass="entr" presetSubtype="8" fill="hold" grpId="0" nodeType="withEffect">
                                  <p:stCondLst>
                                    <p:cond delay="0"/>
                                  </p:stCondLst>
                                  <p:childTnLst>
                                    <p:set>
                                      <p:cBhvr>
                                        <p:cTn id="205" dur="1" fill="hold">
                                          <p:stCondLst>
                                            <p:cond delay="0"/>
                                          </p:stCondLst>
                                        </p:cTn>
                                        <p:tgtEl>
                                          <p:spTgt spid="87"/>
                                        </p:tgtEl>
                                        <p:attrNameLst>
                                          <p:attrName>style.visibility</p:attrName>
                                        </p:attrNameLst>
                                      </p:cBhvr>
                                      <p:to>
                                        <p:strVal val="visible"/>
                                      </p:to>
                                    </p:set>
                                    <p:animEffect transition="in" filter="wipe(left)">
                                      <p:cBhvr>
                                        <p:cTn id="206" dur="500"/>
                                        <p:tgtEl>
                                          <p:spTgt spid="87"/>
                                        </p:tgtEl>
                                      </p:cBhvr>
                                    </p:animEffect>
                                  </p:childTnLst>
                                </p:cTn>
                              </p:par>
                              <p:par>
                                <p:cTn id="207" presetID="22" presetClass="entr" presetSubtype="8" fill="hold" grpId="0" nodeType="withEffect">
                                  <p:stCondLst>
                                    <p:cond delay="0"/>
                                  </p:stCondLst>
                                  <p:childTnLst>
                                    <p:set>
                                      <p:cBhvr>
                                        <p:cTn id="208" dur="1" fill="hold">
                                          <p:stCondLst>
                                            <p:cond delay="0"/>
                                          </p:stCondLst>
                                        </p:cTn>
                                        <p:tgtEl>
                                          <p:spTgt spid="88"/>
                                        </p:tgtEl>
                                        <p:attrNameLst>
                                          <p:attrName>style.visibility</p:attrName>
                                        </p:attrNameLst>
                                      </p:cBhvr>
                                      <p:to>
                                        <p:strVal val="visible"/>
                                      </p:to>
                                    </p:set>
                                    <p:animEffect transition="in" filter="wipe(left)">
                                      <p:cBhvr>
                                        <p:cTn id="209" dur="500"/>
                                        <p:tgtEl>
                                          <p:spTgt spid="88"/>
                                        </p:tgtEl>
                                      </p:cBhvr>
                                    </p:animEffect>
                                  </p:childTnLst>
                                </p:cTn>
                              </p:par>
                              <p:par>
                                <p:cTn id="210" presetID="22" presetClass="entr" presetSubtype="8" fill="hold" grpId="0" nodeType="withEffect">
                                  <p:stCondLst>
                                    <p:cond delay="0"/>
                                  </p:stCondLst>
                                  <p:childTnLst>
                                    <p:set>
                                      <p:cBhvr>
                                        <p:cTn id="211" dur="1" fill="hold">
                                          <p:stCondLst>
                                            <p:cond delay="0"/>
                                          </p:stCondLst>
                                        </p:cTn>
                                        <p:tgtEl>
                                          <p:spTgt spid="89"/>
                                        </p:tgtEl>
                                        <p:attrNameLst>
                                          <p:attrName>style.visibility</p:attrName>
                                        </p:attrNameLst>
                                      </p:cBhvr>
                                      <p:to>
                                        <p:strVal val="visible"/>
                                      </p:to>
                                    </p:set>
                                    <p:animEffect transition="in" filter="wipe(left)">
                                      <p:cBhvr>
                                        <p:cTn id="212" dur="500"/>
                                        <p:tgtEl>
                                          <p:spTgt spid="89"/>
                                        </p:tgtEl>
                                      </p:cBhvr>
                                    </p:animEffect>
                                  </p:childTnLst>
                                </p:cTn>
                              </p:par>
                              <p:par>
                                <p:cTn id="213" presetID="22" presetClass="entr" presetSubtype="8" fill="hold" grpId="0" nodeType="withEffect">
                                  <p:stCondLst>
                                    <p:cond delay="0"/>
                                  </p:stCondLst>
                                  <p:childTnLst>
                                    <p:set>
                                      <p:cBhvr>
                                        <p:cTn id="214" dur="1" fill="hold">
                                          <p:stCondLst>
                                            <p:cond delay="0"/>
                                          </p:stCondLst>
                                        </p:cTn>
                                        <p:tgtEl>
                                          <p:spTgt spid="90"/>
                                        </p:tgtEl>
                                        <p:attrNameLst>
                                          <p:attrName>style.visibility</p:attrName>
                                        </p:attrNameLst>
                                      </p:cBhvr>
                                      <p:to>
                                        <p:strVal val="visible"/>
                                      </p:to>
                                    </p:set>
                                    <p:animEffect transition="in" filter="wipe(left)">
                                      <p:cBhvr>
                                        <p:cTn id="215" dur="500"/>
                                        <p:tgtEl>
                                          <p:spTgt spid="90"/>
                                        </p:tgtEl>
                                      </p:cBhvr>
                                    </p:animEffect>
                                  </p:childTnLst>
                                </p:cTn>
                              </p:par>
                              <p:par>
                                <p:cTn id="216" presetID="22" presetClass="entr" presetSubtype="8" fill="hold" grpId="0" nodeType="withEffect">
                                  <p:stCondLst>
                                    <p:cond delay="0"/>
                                  </p:stCondLst>
                                  <p:childTnLst>
                                    <p:set>
                                      <p:cBhvr>
                                        <p:cTn id="217" dur="1" fill="hold">
                                          <p:stCondLst>
                                            <p:cond delay="0"/>
                                          </p:stCondLst>
                                        </p:cTn>
                                        <p:tgtEl>
                                          <p:spTgt spid="91"/>
                                        </p:tgtEl>
                                        <p:attrNameLst>
                                          <p:attrName>style.visibility</p:attrName>
                                        </p:attrNameLst>
                                      </p:cBhvr>
                                      <p:to>
                                        <p:strVal val="visible"/>
                                      </p:to>
                                    </p:set>
                                    <p:animEffect transition="in" filter="wipe(left)">
                                      <p:cBhvr>
                                        <p:cTn id="218" dur="500"/>
                                        <p:tgtEl>
                                          <p:spTgt spid="91"/>
                                        </p:tgtEl>
                                      </p:cBhvr>
                                    </p:animEffect>
                                  </p:childTnLst>
                                </p:cTn>
                              </p:par>
                              <p:par>
                                <p:cTn id="219" presetID="22" presetClass="entr" presetSubtype="8" fill="hold" grpId="0" nodeType="withEffect">
                                  <p:stCondLst>
                                    <p:cond delay="0"/>
                                  </p:stCondLst>
                                  <p:childTnLst>
                                    <p:set>
                                      <p:cBhvr>
                                        <p:cTn id="220" dur="1" fill="hold">
                                          <p:stCondLst>
                                            <p:cond delay="0"/>
                                          </p:stCondLst>
                                        </p:cTn>
                                        <p:tgtEl>
                                          <p:spTgt spid="92"/>
                                        </p:tgtEl>
                                        <p:attrNameLst>
                                          <p:attrName>style.visibility</p:attrName>
                                        </p:attrNameLst>
                                      </p:cBhvr>
                                      <p:to>
                                        <p:strVal val="visible"/>
                                      </p:to>
                                    </p:set>
                                    <p:animEffect transition="in" filter="wipe(left)">
                                      <p:cBhvr>
                                        <p:cTn id="221" dur="500"/>
                                        <p:tgtEl>
                                          <p:spTgt spid="92"/>
                                        </p:tgtEl>
                                      </p:cBhvr>
                                    </p:animEffect>
                                  </p:childTnLst>
                                </p:cTn>
                              </p:par>
                              <p:par>
                                <p:cTn id="222" presetID="22" presetClass="entr" presetSubtype="2" fill="hold" grpId="0" nodeType="withEffect">
                                  <p:stCondLst>
                                    <p:cond delay="0"/>
                                  </p:stCondLst>
                                  <p:childTnLst>
                                    <p:set>
                                      <p:cBhvr>
                                        <p:cTn id="223" dur="1" fill="hold">
                                          <p:stCondLst>
                                            <p:cond delay="0"/>
                                          </p:stCondLst>
                                        </p:cTn>
                                        <p:tgtEl>
                                          <p:spTgt spid="72"/>
                                        </p:tgtEl>
                                        <p:attrNameLst>
                                          <p:attrName>style.visibility</p:attrName>
                                        </p:attrNameLst>
                                      </p:cBhvr>
                                      <p:to>
                                        <p:strVal val="visible"/>
                                      </p:to>
                                    </p:set>
                                    <p:animEffect transition="in" filter="wipe(right)">
                                      <p:cBhvr>
                                        <p:cTn id="224" dur="500"/>
                                        <p:tgtEl>
                                          <p:spTgt spid="72"/>
                                        </p:tgtEl>
                                      </p:cBhvr>
                                    </p:animEffect>
                                  </p:childTnLst>
                                </p:cTn>
                              </p:par>
                              <p:par>
                                <p:cTn id="225" presetID="22" presetClass="entr" presetSubtype="2" fill="hold" grpId="0" nodeType="withEffect">
                                  <p:stCondLst>
                                    <p:cond delay="0"/>
                                  </p:stCondLst>
                                  <p:childTnLst>
                                    <p:set>
                                      <p:cBhvr>
                                        <p:cTn id="226" dur="1" fill="hold">
                                          <p:stCondLst>
                                            <p:cond delay="0"/>
                                          </p:stCondLst>
                                        </p:cTn>
                                        <p:tgtEl>
                                          <p:spTgt spid="73"/>
                                        </p:tgtEl>
                                        <p:attrNameLst>
                                          <p:attrName>style.visibility</p:attrName>
                                        </p:attrNameLst>
                                      </p:cBhvr>
                                      <p:to>
                                        <p:strVal val="visible"/>
                                      </p:to>
                                    </p:set>
                                    <p:animEffect transition="in" filter="wipe(right)">
                                      <p:cBhvr>
                                        <p:cTn id="227" dur="500"/>
                                        <p:tgtEl>
                                          <p:spTgt spid="73"/>
                                        </p:tgtEl>
                                      </p:cBhvr>
                                    </p:animEffect>
                                  </p:childTnLst>
                                </p:cTn>
                              </p:par>
                              <p:par>
                                <p:cTn id="228" presetID="22" presetClass="entr" presetSubtype="2" fill="hold" grpId="0" nodeType="withEffect">
                                  <p:stCondLst>
                                    <p:cond delay="0"/>
                                  </p:stCondLst>
                                  <p:childTnLst>
                                    <p:set>
                                      <p:cBhvr>
                                        <p:cTn id="229" dur="1" fill="hold">
                                          <p:stCondLst>
                                            <p:cond delay="0"/>
                                          </p:stCondLst>
                                        </p:cTn>
                                        <p:tgtEl>
                                          <p:spTgt spid="74"/>
                                        </p:tgtEl>
                                        <p:attrNameLst>
                                          <p:attrName>style.visibility</p:attrName>
                                        </p:attrNameLst>
                                      </p:cBhvr>
                                      <p:to>
                                        <p:strVal val="visible"/>
                                      </p:to>
                                    </p:set>
                                    <p:animEffect transition="in" filter="wipe(right)">
                                      <p:cBhvr>
                                        <p:cTn id="230" dur="500"/>
                                        <p:tgtEl>
                                          <p:spTgt spid="74"/>
                                        </p:tgtEl>
                                      </p:cBhvr>
                                    </p:animEffect>
                                  </p:childTnLst>
                                </p:cTn>
                              </p:par>
                              <p:par>
                                <p:cTn id="231" presetID="22" presetClass="entr" presetSubtype="2" fill="hold" grpId="0" nodeType="withEffect">
                                  <p:stCondLst>
                                    <p:cond delay="0"/>
                                  </p:stCondLst>
                                  <p:childTnLst>
                                    <p:set>
                                      <p:cBhvr>
                                        <p:cTn id="232" dur="1" fill="hold">
                                          <p:stCondLst>
                                            <p:cond delay="0"/>
                                          </p:stCondLst>
                                        </p:cTn>
                                        <p:tgtEl>
                                          <p:spTgt spid="75"/>
                                        </p:tgtEl>
                                        <p:attrNameLst>
                                          <p:attrName>style.visibility</p:attrName>
                                        </p:attrNameLst>
                                      </p:cBhvr>
                                      <p:to>
                                        <p:strVal val="visible"/>
                                      </p:to>
                                    </p:set>
                                    <p:animEffect transition="in" filter="wipe(right)">
                                      <p:cBhvr>
                                        <p:cTn id="233" dur="500"/>
                                        <p:tgtEl>
                                          <p:spTgt spid="75"/>
                                        </p:tgtEl>
                                      </p:cBhvr>
                                    </p:animEffect>
                                  </p:childTnLst>
                                </p:cTn>
                              </p:par>
                              <p:par>
                                <p:cTn id="234" presetID="22" presetClass="entr" presetSubtype="2" fill="hold" grpId="0" nodeType="withEffect">
                                  <p:stCondLst>
                                    <p:cond delay="0"/>
                                  </p:stCondLst>
                                  <p:childTnLst>
                                    <p:set>
                                      <p:cBhvr>
                                        <p:cTn id="235" dur="1" fill="hold">
                                          <p:stCondLst>
                                            <p:cond delay="0"/>
                                          </p:stCondLst>
                                        </p:cTn>
                                        <p:tgtEl>
                                          <p:spTgt spid="76"/>
                                        </p:tgtEl>
                                        <p:attrNameLst>
                                          <p:attrName>style.visibility</p:attrName>
                                        </p:attrNameLst>
                                      </p:cBhvr>
                                      <p:to>
                                        <p:strVal val="visible"/>
                                      </p:to>
                                    </p:set>
                                    <p:animEffect transition="in" filter="wipe(right)">
                                      <p:cBhvr>
                                        <p:cTn id="236" dur="500"/>
                                        <p:tgtEl>
                                          <p:spTgt spid="76"/>
                                        </p:tgtEl>
                                      </p:cBhvr>
                                    </p:animEffect>
                                  </p:childTnLst>
                                </p:cTn>
                              </p:par>
                              <p:par>
                                <p:cTn id="237" presetID="22" presetClass="entr" presetSubtype="2" fill="hold" grpId="0" nodeType="withEffect">
                                  <p:stCondLst>
                                    <p:cond delay="0"/>
                                  </p:stCondLst>
                                  <p:childTnLst>
                                    <p:set>
                                      <p:cBhvr>
                                        <p:cTn id="238" dur="1" fill="hold">
                                          <p:stCondLst>
                                            <p:cond delay="0"/>
                                          </p:stCondLst>
                                        </p:cTn>
                                        <p:tgtEl>
                                          <p:spTgt spid="77"/>
                                        </p:tgtEl>
                                        <p:attrNameLst>
                                          <p:attrName>style.visibility</p:attrName>
                                        </p:attrNameLst>
                                      </p:cBhvr>
                                      <p:to>
                                        <p:strVal val="visible"/>
                                      </p:to>
                                    </p:set>
                                    <p:animEffect transition="in" filter="wipe(right)">
                                      <p:cBhvr>
                                        <p:cTn id="239" dur="500"/>
                                        <p:tgtEl>
                                          <p:spTgt spid="77"/>
                                        </p:tgtEl>
                                      </p:cBhvr>
                                    </p:animEffect>
                                  </p:childTnLst>
                                </p:cTn>
                              </p:par>
                              <p:par>
                                <p:cTn id="240" presetID="22" presetClass="entr" presetSubtype="2" fill="hold" grpId="0" nodeType="withEffect">
                                  <p:stCondLst>
                                    <p:cond delay="0"/>
                                  </p:stCondLst>
                                  <p:childTnLst>
                                    <p:set>
                                      <p:cBhvr>
                                        <p:cTn id="241" dur="1" fill="hold">
                                          <p:stCondLst>
                                            <p:cond delay="0"/>
                                          </p:stCondLst>
                                        </p:cTn>
                                        <p:tgtEl>
                                          <p:spTgt spid="78"/>
                                        </p:tgtEl>
                                        <p:attrNameLst>
                                          <p:attrName>style.visibility</p:attrName>
                                        </p:attrNameLst>
                                      </p:cBhvr>
                                      <p:to>
                                        <p:strVal val="visible"/>
                                      </p:to>
                                    </p:set>
                                    <p:animEffect transition="in" filter="wipe(right)">
                                      <p:cBhvr>
                                        <p:cTn id="242"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P spid="60" grpId="0"/>
      <p:bldP spid="61" grpId="0"/>
      <p:bldP spid="62" grpId="0"/>
      <p:bldP spid="63" grpId="0"/>
      <p:bldP spid="64" grpId="0"/>
      <p:bldP spid="65" grpId="0" animBg="1"/>
      <p:bldP spid="66" grpId="0" animBg="1"/>
      <p:bldP spid="67" grpId="0" animBg="1"/>
      <p:bldP spid="68" grpId="0" animBg="1"/>
      <p:bldP spid="69" grpId="0" animBg="1"/>
      <p:bldP spid="70" grpId="0" animBg="1"/>
      <p:bldP spid="71" grpId="0" animBg="1"/>
      <p:bldP spid="72" grpId="0"/>
      <p:bldP spid="73" grpId="0"/>
      <p:bldP spid="74" grpId="0"/>
      <p:bldP spid="75" grpId="0"/>
      <p:bldP spid="76" grpId="0"/>
      <p:bldP spid="77" grpId="0"/>
      <p:bldP spid="78" grpId="0"/>
      <p:bldP spid="79" grpId="0" animBg="1"/>
      <p:bldP spid="80" grpId="0" animBg="1"/>
      <p:bldP spid="81" grpId="0" animBg="1"/>
      <p:bldP spid="82" grpId="0" animBg="1"/>
      <p:bldP spid="83" grpId="0" animBg="1"/>
      <p:bldP spid="84" grpId="0" animBg="1"/>
      <p:bldP spid="85" grpId="0" animBg="1"/>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P spid="100" grpId="0" animBg="1"/>
      <p:bldP spid="10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bwMode="auto">
          <a:xfrm rot="351052">
            <a:off x="1300932" y="548004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4" name="椭圆 13"/>
          <p:cNvSpPr/>
          <p:nvPr/>
        </p:nvSpPr>
        <p:spPr bwMode="auto">
          <a:xfrm rot="285728">
            <a:off x="2099162" y="4754032"/>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15" name="椭圆 14"/>
          <p:cNvSpPr/>
          <p:nvPr/>
        </p:nvSpPr>
        <p:spPr bwMode="auto">
          <a:xfrm rot="20925770">
            <a:off x="3155569" y="4072680"/>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5" name="椭圆 24"/>
          <p:cNvSpPr/>
          <p:nvPr/>
        </p:nvSpPr>
        <p:spPr bwMode="auto">
          <a:xfrm rot="21146216">
            <a:off x="3957140" y="4849587"/>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6" name="椭圆 25"/>
          <p:cNvSpPr/>
          <p:nvPr/>
        </p:nvSpPr>
        <p:spPr bwMode="auto">
          <a:xfrm rot="372077">
            <a:off x="5872420" y="4355137"/>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7" name="椭圆 26"/>
          <p:cNvSpPr/>
          <p:nvPr/>
        </p:nvSpPr>
        <p:spPr bwMode="auto">
          <a:xfrm rot="444650">
            <a:off x="6792701" y="3778324"/>
            <a:ext cx="287338"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8" name="椭圆 27"/>
          <p:cNvSpPr/>
          <p:nvPr/>
        </p:nvSpPr>
        <p:spPr bwMode="auto">
          <a:xfrm rot="411978">
            <a:off x="7495891" y="3065558"/>
            <a:ext cx="288926" cy="29368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29" name="椭圆 28"/>
          <p:cNvSpPr/>
          <p:nvPr/>
        </p:nvSpPr>
        <p:spPr bwMode="auto">
          <a:xfrm rot="434902">
            <a:off x="8982081" y="2146979"/>
            <a:ext cx="288926" cy="29368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0" name="椭圆 29"/>
          <p:cNvSpPr/>
          <p:nvPr/>
        </p:nvSpPr>
        <p:spPr bwMode="auto">
          <a:xfrm rot="1654378">
            <a:off x="10113039" y="1552762"/>
            <a:ext cx="287338"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sp>
        <p:nvSpPr>
          <p:cNvPr id="31" name="文本框 30"/>
          <p:cNvSpPr txBox="1">
            <a:spLocks noChangeArrowheads="1"/>
          </p:cNvSpPr>
          <p:nvPr/>
        </p:nvSpPr>
        <p:spPr bwMode="auto">
          <a:xfrm>
            <a:off x="109658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3</a:t>
            </a:r>
            <a:r>
              <a:rPr lang="zh-CN" altLang="en-US" sz="1800" dirty="0">
                <a:solidFill>
                  <a:schemeClr val="tx1">
                    <a:lumMod val="85000"/>
                    <a:lumOff val="15000"/>
                  </a:schemeClr>
                </a:solidFill>
                <a:cs typeface="+mn-ea"/>
                <a:sym typeface="+mn-lt"/>
              </a:rPr>
              <a:t>月份</a:t>
            </a:r>
          </a:p>
        </p:txBody>
      </p:sp>
      <p:sp>
        <p:nvSpPr>
          <p:cNvPr id="32" name="文本框 31"/>
          <p:cNvSpPr txBox="1">
            <a:spLocks noChangeArrowheads="1"/>
          </p:cNvSpPr>
          <p:nvPr/>
        </p:nvSpPr>
        <p:spPr bwMode="auto">
          <a:xfrm>
            <a:off x="1914373"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4</a:t>
            </a:r>
            <a:r>
              <a:rPr lang="zh-CN" altLang="en-US" sz="1800" dirty="0">
                <a:solidFill>
                  <a:schemeClr val="tx1">
                    <a:lumMod val="85000"/>
                    <a:lumOff val="15000"/>
                  </a:schemeClr>
                </a:solidFill>
                <a:cs typeface="+mn-ea"/>
                <a:sym typeface="+mn-lt"/>
              </a:rPr>
              <a:t>月份</a:t>
            </a:r>
          </a:p>
        </p:txBody>
      </p:sp>
      <p:sp>
        <p:nvSpPr>
          <p:cNvPr id="33" name="文本框 32"/>
          <p:cNvSpPr txBox="1">
            <a:spLocks noChangeArrowheads="1"/>
          </p:cNvSpPr>
          <p:nvPr/>
        </p:nvSpPr>
        <p:spPr bwMode="auto">
          <a:xfrm>
            <a:off x="29444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5</a:t>
            </a:r>
            <a:r>
              <a:rPr lang="zh-CN" altLang="en-US" sz="1800" dirty="0">
                <a:solidFill>
                  <a:schemeClr val="tx1">
                    <a:lumMod val="85000"/>
                    <a:lumOff val="15000"/>
                  </a:schemeClr>
                </a:solidFill>
                <a:cs typeface="+mn-ea"/>
                <a:sym typeface="+mn-lt"/>
              </a:rPr>
              <a:t>月份</a:t>
            </a:r>
          </a:p>
        </p:txBody>
      </p:sp>
      <p:sp>
        <p:nvSpPr>
          <p:cNvPr id="34" name="文本框 33"/>
          <p:cNvSpPr txBox="1">
            <a:spLocks noChangeArrowheads="1"/>
          </p:cNvSpPr>
          <p:nvPr/>
        </p:nvSpPr>
        <p:spPr bwMode="auto">
          <a:xfrm>
            <a:off x="3714369"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6</a:t>
            </a:r>
            <a:r>
              <a:rPr lang="zh-CN" altLang="en-US" sz="1800" dirty="0">
                <a:solidFill>
                  <a:schemeClr val="tx1">
                    <a:lumMod val="85000"/>
                    <a:lumOff val="15000"/>
                  </a:schemeClr>
                </a:solidFill>
                <a:cs typeface="+mn-ea"/>
                <a:sym typeface="+mn-lt"/>
              </a:rPr>
              <a:t>月份</a:t>
            </a:r>
          </a:p>
        </p:txBody>
      </p:sp>
      <p:sp>
        <p:nvSpPr>
          <p:cNvPr id="35" name="文本框 34"/>
          <p:cNvSpPr txBox="1">
            <a:spLocks noChangeArrowheads="1"/>
          </p:cNvSpPr>
          <p:nvPr/>
        </p:nvSpPr>
        <p:spPr bwMode="auto">
          <a:xfrm>
            <a:off x="571303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8</a:t>
            </a:r>
            <a:r>
              <a:rPr lang="zh-CN" altLang="en-US" sz="1800" dirty="0">
                <a:solidFill>
                  <a:schemeClr val="tx1">
                    <a:lumMod val="85000"/>
                    <a:lumOff val="15000"/>
                  </a:schemeClr>
                </a:solidFill>
                <a:cs typeface="+mn-ea"/>
                <a:sym typeface="+mn-lt"/>
              </a:rPr>
              <a:t>月份</a:t>
            </a:r>
          </a:p>
        </p:txBody>
      </p:sp>
      <p:sp>
        <p:nvSpPr>
          <p:cNvPr id="36" name="文本框 35"/>
          <p:cNvSpPr txBox="1">
            <a:spLocks noChangeArrowheads="1"/>
          </p:cNvSpPr>
          <p:nvPr/>
        </p:nvSpPr>
        <p:spPr bwMode="auto">
          <a:xfrm>
            <a:off x="667279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9</a:t>
            </a:r>
            <a:r>
              <a:rPr lang="zh-CN" altLang="en-US" sz="1800" dirty="0">
                <a:solidFill>
                  <a:schemeClr val="tx1">
                    <a:lumMod val="85000"/>
                    <a:lumOff val="15000"/>
                  </a:schemeClr>
                </a:solidFill>
                <a:cs typeface="+mn-ea"/>
                <a:sym typeface="+mn-lt"/>
              </a:rPr>
              <a:t>月份</a:t>
            </a:r>
          </a:p>
        </p:txBody>
      </p:sp>
      <p:sp>
        <p:nvSpPr>
          <p:cNvPr id="37" name="文本框 36"/>
          <p:cNvSpPr txBox="1">
            <a:spLocks noChangeArrowheads="1"/>
          </p:cNvSpPr>
          <p:nvPr/>
        </p:nvSpPr>
        <p:spPr bwMode="auto">
          <a:xfrm>
            <a:off x="7469943"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10</a:t>
            </a:r>
            <a:r>
              <a:rPr lang="zh-CN" altLang="en-US" sz="1800" dirty="0">
                <a:solidFill>
                  <a:schemeClr val="tx1">
                    <a:lumMod val="85000"/>
                    <a:lumOff val="15000"/>
                  </a:schemeClr>
                </a:solidFill>
                <a:cs typeface="+mn-ea"/>
                <a:sym typeface="+mn-lt"/>
              </a:rPr>
              <a:t>月份</a:t>
            </a:r>
          </a:p>
        </p:txBody>
      </p:sp>
      <p:sp>
        <p:nvSpPr>
          <p:cNvPr id="38" name="文本框 37"/>
          <p:cNvSpPr txBox="1">
            <a:spLocks noChangeArrowheads="1"/>
          </p:cNvSpPr>
          <p:nvPr/>
        </p:nvSpPr>
        <p:spPr bwMode="auto">
          <a:xfrm>
            <a:off x="8836101"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11</a:t>
            </a:r>
            <a:r>
              <a:rPr lang="zh-CN" altLang="en-US" sz="1800" dirty="0">
                <a:solidFill>
                  <a:schemeClr val="tx1">
                    <a:lumMod val="85000"/>
                    <a:lumOff val="15000"/>
                  </a:schemeClr>
                </a:solidFill>
                <a:cs typeface="+mn-ea"/>
                <a:sym typeface="+mn-lt"/>
              </a:rPr>
              <a:t>月份</a:t>
            </a:r>
          </a:p>
        </p:txBody>
      </p:sp>
      <p:sp>
        <p:nvSpPr>
          <p:cNvPr id="39" name="文本框 38"/>
          <p:cNvSpPr txBox="1">
            <a:spLocks noChangeArrowheads="1"/>
          </p:cNvSpPr>
          <p:nvPr/>
        </p:nvSpPr>
        <p:spPr bwMode="auto">
          <a:xfrm>
            <a:off x="9966630" y="6131039"/>
            <a:ext cx="915635"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12</a:t>
            </a:r>
            <a:r>
              <a:rPr lang="zh-CN" altLang="en-US" sz="1800" dirty="0">
                <a:solidFill>
                  <a:schemeClr val="tx1">
                    <a:lumMod val="85000"/>
                    <a:lumOff val="15000"/>
                  </a:schemeClr>
                </a:solidFill>
                <a:cs typeface="+mn-ea"/>
                <a:sym typeface="+mn-lt"/>
              </a:rPr>
              <a:t>月份</a:t>
            </a:r>
          </a:p>
        </p:txBody>
      </p:sp>
      <p:sp>
        <p:nvSpPr>
          <p:cNvPr id="40" name="文本框 39"/>
          <p:cNvSpPr txBox="1">
            <a:spLocks noChangeArrowheads="1"/>
          </p:cNvSpPr>
          <p:nvPr/>
        </p:nvSpPr>
        <p:spPr bwMode="auto">
          <a:xfrm>
            <a:off x="1747505" y="5414665"/>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1" name="文本框 40"/>
          <p:cNvSpPr txBox="1">
            <a:spLocks noChangeArrowheads="1"/>
          </p:cNvSpPr>
          <p:nvPr/>
        </p:nvSpPr>
        <p:spPr bwMode="auto">
          <a:xfrm>
            <a:off x="482551" y="4680060"/>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2" name="文本框 41"/>
          <p:cNvSpPr txBox="1">
            <a:spLocks noChangeArrowheads="1"/>
          </p:cNvSpPr>
          <p:nvPr/>
        </p:nvSpPr>
        <p:spPr bwMode="auto">
          <a:xfrm>
            <a:off x="2680110" y="364273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3" name="文本框 42"/>
          <p:cNvSpPr txBox="1">
            <a:spLocks noChangeArrowheads="1"/>
          </p:cNvSpPr>
          <p:nvPr/>
        </p:nvSpPr>
        <p:spPr bwMode="auto">
          <a:xfrm>
            <a:off x="3875465" y="443678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4" name="文本框 43"/>
          <p:cNvSpPr txBox="1">
            <a:spLocks noChangeArrowheads="1"/>
          </p:cNvSpPr>
          <p:nvPr/>
        </p:nvSpPr>
        <p:spPr bwMode="auto">
          <a:xfrm>
            <a:off x="6217371" y="4350159"/>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5" name="文本框 44"/>
          <p:cNvSpPr txBox="1">
            <a:spLocks noChangeArrowheads="1"/>
          </p:cNvSpPr>
          <p:nvPr/>
        </p:nvSpPr>
        <p:spPr bwMode="auto">
          <a:xfrm>
            <a:off x="7140738" y="3791221"/>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6" name="文本框 45"/>
          <p:cNvSpPr txBox="1">
            <a:spLocks noChangeArrowheads="1"/>
          </p:cNvSpPr>
          <p:nvPr/>
        </p:nvSpPr>
        <p:spPr bwMode="auto">
          <a:xfrm>
            <a:off x="7913307" y="3048216"/>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47" name="文本框 46"/>
          <p:cNvSpPr txBox="1">
            <a:spLocks noChangeArrowheads="1"/>
          </p:cNvSpPr>
          <p:nvPr/>
        </p:nvSpPr>
        <p:spPr bwMode="auto">
          <a:xfrm>
            <a:off x="9403096" y="213710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cxnSp>
        <p:nvCxnSpPr>
          <p:cNvPr id="48" name="直接连接符 47"/>
          <p:cNvCxnSpPr>
            <a:stCxn id="13" idx="7"/>
            <a:endCxn id="14" idx="3"/>
          </p:cNvCxnSpPr>
          <p:nvPr/>
        </p:nvCxnSpPr>
        <p:spPr>
          <a:xfrm flipV="1">
            <a:off x="1557656" y="4997224"/>
            <a:ext cx="575504" cy="53701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14" idx="7"/>
            <a:endCxn id="15" idx="2"/>
          </p:cNvCxnSpPr>
          <p:nvPr/>
        </p:nvCxnSpPr>
        <p:spPr>
          <a:xfrm flipV="1">
            <a:off x="2354090" y="4248315"/>
            <a:ext cx="804233" cy="55780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a:stCxn id="15" idx="5"/>
            <a:endCxn id="25" idx="1"/>
          </p:cNvCxnSpPr>
          <p:nvPr/>
        </p:nvCxnSpPr>
        <p:spPr>
          <a:xfrm>
            <a:off x="3419223" y="4302915"/>
            <a:ext cx="567377" cy="604267"/>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1" name="椭圆 50"/>
          <p:cNvSpPr/>
          <p:nvPr/>
        </p:nvSpPr>
        <p:spPr bwMode="auto">
          <a:xfrm rot="827460">
            <a:off x="4794322" y="5352884"/>
            <a:ext cx="288926" cy="29527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cs typeface="+mn-ea"/>
              <a:sym typeface="+mn-lt"/>
            </a:endParaRPr>
          </a:p>
        </p:txBody>
      </p:sp>
      <p:cxnSp>
        <p:nvCxnSpPr>
          <p:cNvPr id="52" name="直接连接符 51"/>
          <p:cNvCxnSpPr>
            <a:stCxn id="25" idx="5"/>
            <a:endCxn id="51" idx="2"/>
          </p:cNvCxnSpPr>
          <p:nvPr/>
        </p:nvCxnSpPr>
        <p:spPr>
          <a:xfrm>
            <a:off x="4216606" y="5087267"/>
            <a:ext cx="581880" cy="378818"/>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51" idx="7"/>
            <a:endCxn id="26" idx="3"/>
          </p:cNvCxnSpPr>
          <p:nvPr/>
        </p:nvCxnSpPr>
        <p:spPr>
          <a:xfrm flipV="1">
            <a:off x="5062877" y="4595585"/>
            <a:ext cx="840940" cy="82790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a:stCxn id="26" idx="7"/>
            <a:endCxn id="27" idx="3"/>
          </p:cNvCxnSpPr>
          <p:nvPr/>
        </p:nvCxnSpPr>
        <p:spPr>
          <a:xfrm flipV="1">
            <a:off x="6128361" y="4015031"/>
            <a:ext cx="693876" cy="394933"/>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27" idx="7"/>
            <a:endCxn id="28" idx="3"/>
          </p:cNvCxnSpPr>
          <p:nvPr/>
        </p:nvCxnSpPr>
        <p:spPr>
          <a:xfrm flipV="1">
            <a:off x="7050503" y="3303279"/>
            <a:ext cx="476019" cy="532025"/>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a:stCxn id="28" idx="7"/>
            <a:endCxn id="29" idx="3"/>
          </p:cNvCxnSpPr>
          <p:nvPr/>
        </p:nvCxnSpPr>
        <p:spPr>
          <a:xfrm flipV="1">
            <a:off x="7754186" y="2383939"/>
            <a:ext cx="1257922" cy="73758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29" idx="7"/>
            <a:endCxn id="30" idx="3"/>
          </p:cNvCxnSpPr>
          <p:nvPr/>
        </p:nvCxnSpPr>
        <p:spPr>
          <a:xfrm flipV="1">
            <a:off x="9240980" y="1745915"/>
            <a:ext cx="877355" cy="457791"/>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58" name="文本框 39"/>
          <p:cNvSpPr txBox="1">
            <a:spLocks noChangeArrowheads="1"/>
          </p:cNvSpPr>
          <p:nvPr/>
        </p:nvSpPr>
        <p:spPr bwMode="auto">
          <a:xfrm>
            <a:off x="5158025" y="5338463"/>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sp>
        <p:nvSpPr>
          <p:cNvPr id="59" name="文本框 33"/>
          <p:cNvSpPr txBox="1">
            <a:spLocks noChangeArrowheads="1"/>
          </p:cNvSpPr>
          <p:nvPr/>
        </p:nvSpPr>
        <p:spPr bwMode="auto">
          <a:xfrm>
            <a:off x="4599212" y="6131039"/>
            <a:ext cx="780983" cy="369332"/>
          </a:xfrm>
          <a:prstGeom prst="rect">
            <a:avLst/>
          </a:prstGeom>
          <a:noFill/>
          <a:ln w="9525">
            <a:noFill/>
            <a:miter lim="800000"/>
          </a:ln>
        </p:spPr>
        <p:txBody>
          <a:bodyPr wrap="none">
            <a:spAutoFit/>
          </a:bodyPr>
          <a:lstStyle/>
          <a:p>
            <a:r>
              <a:rPr lang="en-US" altLang="zh-CN" sz="1800" dirty="0">
                <a:solidFill>
                  <a:schemeClr val="tx1">
                    <a:lumMod val="85000"/>
                    <a:lumOff val="15000"/>
                  </a:schemeClr>
                </a:solidFill>
                <a:cs typeface="+mn-ea"/>
                <a:sym typeface="+mn-lt"/>
              </a:rPr>
              <a:t>7</a:t>
            </a:r>
            <a:r>
              <a:rPr lang="zh-CN" altLang="en-US" sz="1800" dirty="0">
                <a:solidFill>
                  <a:schemeClr val="tx1">
                    <a:lumMod val="85000"/>
                    <a:lumOff val="15000"/>
                  </a:schemeClr>
                </a:solidFill>
                <a:cs typeface="+mn-ea"/>
                <a:sym typeface="+mn-lt"/>
              </a:rPr>
              <a:t>月份</a:t>
            </a:r>
          </a:p>
        </p:txBody>
      </p:sp>
      <p:sp>
        <p:nvSpPr>
          <p:cNvPr id="60" name="文本框 46"/>
          <p:cNvSpPr txBox="1">
            <a:spLocks noChangeArrowheads="1"/>
          </p:cNvSpPr>
          <p:nvPr/>
        </p:nvSpPr>
        <p:spPr bwMode="auto">
          <a:xfrm>
            <a:off x="9546001" y="1125538"/>
            <a:ext cx="1569660" cy="369332"/>
          </a:xfrm>
          <a:prstGeom prst="rect">
            <a:avLst/>
          </a:prstGeom>
          <a:noFill/>
          <a:ln w="9525">
            <a:noFill/>
            <a:miter lim="800000"/>
          </a:ln>
        </p:spPr>
        <p:txBody>
          <a:bodyPr wrap="none">
            <a:spAutoFit/>
          </a:bodyPr>
          <a:lstStyle/>
          <a:p>
            <a:r>
              <a:rPr lang="zh-CN" altLang="en-US" sz="1800" dirty="0">
                <a:solidFill>
                  <a:schemeClr val="tx1">
                    <a:lumMod val="75000"/>
                    <a:lumOff val="25000"/>
                  </a:schemeClr>
                </a:solidFill>
                <a:cs typeface="+mn-ea"/>
                <a:sym typeface="+mn-lt"/>
              </a:rPr>
              <a:t>添加文字内容</a:t>
            </a:r>
          </a:p>
        </p:txBody>
      </p:sp>
      <p:grpSp>
        <p:nvGrpSpPr>
          <p:cNvPr id="61" name="组合 60"/>
          <p:cNvGrpSpPr/>
          <p:nvPr/>
        </p:nvGrpSpPr>
        <p:grpSpPr>
          <a:xfrm>
            <a:off x="545040" y="5952187"/>
            <a:ext cx="10744200" cy="102248"/>
            <a:chOff x="738746" y="5964849"/>
            <a:chExt cx="10744200" cy="102248"/>
          </a:xfrm>
        </p:grpSpPr>
        <p:cxnSp>
          <p:nvCxnSpPr>
            <p:cNvPr id="62" name="直接连接符 61"/>
            <p:cNvCxnSpPr/>
            <p:nvPr/>
          </p:nvCxnSpPr>
          <p:spPr bwMode="auto">
            <a:xfrm>
              <a:off x="738746" y="6052254"/>
              <a:ext cx="10744200" cy="0"/>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1639101" y="5971032"/>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4" name="直接连接符 63"/>
            <p:cNvCxnSpPr/>
            <p:nvPr/>
          </p:nvCxnSpPr>
          <p:spPr>
            <a:xfrm flipV="1">
              <a:off x="2456892"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5" name="直接连接符 64"/>
            <p:cNvCxnSpPr/>
            <p:nvPr/>
          </p:nvCxnSpPr>
          <p:spPr>
            <a:xfrm flipV="1">
              <a:off x="3510148"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flipV="1">
              <a:off x="4295309"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7" name="直接连接符 66"/>
            <p:cNvCxnSpPr/>
            <p:nvPr/>
          </p:nvCxnSpPr>
          <p:spPr>
            <a:xfrm flipV="1">
              <a:off x="5141731" y="597201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V="1">
              <a:off x="6255551"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p:nvPr/>
          </p:nvCxnSpPr>
          <p:spPr>
            <a:xfrm flipV="1">
              <a:off x="7243964" y="5967447"/>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flipV="1">
              <a:off x="7951332" y="5973993"/>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flipV="1">
              <a:off x="9320250" y="5964849"/>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V="1">
              <a:off x="10524537" y="5985875"/>
              <a:ext cx="0" cy="81222"/>
            </a:xfrm>
            <a:prstGeom prst="line">
              <a:avLst/>
            </a:prstGeom>
            <a:ln>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grpSp>
      <p:sp>
        <p:nvSpPr>
          <p:cNvPr id="73" name="矩形 72"/>
          <p:cNvSpPr/>
          <p:nvPr/>
        </p:nvSpPr>
        <p:spPr>
          <a:xfrm>
            <a:off x="1302825" y="1197546"/>
            <a:ext cx="4220286" cy="1692771"/>
          </a:xfrm>
          <a:prstGeom prst="rect">
            <a:avLst/>
          </a:prstGeom>
        </p:spPr>
        <p:txBody>
          <a:bodyPr wrap="square">
            <a:spAutoFit/>
          </a:bodyPr>
          <a:lstStyle/>
          <a:p>
            <a:pPr>
              <a:lnSpc>
                <a:spcPct val="20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7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74"/>
                                        </p:tgtEl>
                                        <p:attrNameLst>
                                          <p:attrName>style.visibility</p:attrName>
                                        </p:attrNameLst>
                                      </p:cBhvr>
                                      <p:to>
                                        <p:strVal val="visible"/>
                                      </p:to>
                                    </p:set>
                                    <p:anim calcmode="lin" valueType="num">
                                      <p:cBhvr>
                                        <p:cTn id="7" dur="500" fill="hold"/>
                                        <p:tgtEl>
                                          <p:spTgt spid="7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74"/>
                                        </p:tgtEl>
                                        <p:attrNameLst>
                                          <p:attrName>ppt_y</p:attrName>
                                        </p:attrNameLst>
                                      </p:cBhvr>
                                      <p:tavLst>
                                        <p:tav tm="0">
                                          <p:val>
                                            <p:strVal val="#ppt_y"/>
                                          </p:val>
                                        </p:tav>
                                        <p:tav tm="100000">
                                          <p:val>
                                            <p:strVal val="#ppt_y"/>
                                          </p:val>
                                        </p:tav>
                                      </p:tavLst>
                                    </p:anim>
                                    <p:anim calcmode="lin" valueType="num">
                                      <p:cBhvr>
                                        <p:cTn id="9" dur="500" fill="hold"/>
                                        <p:tgtEl>
                                          <p:spTgt spid="7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7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74"/>
                                        </p:tgtEl>
                                      </p:cBhvr>
                                    </p:animEffect>
                                  </p:childTnLst>
                                </p:cTn>
                              </p:par>
                            </p:childTnLst>
                          </p:cTn>
                        </p:par>
                        <p:par>
                          <p:cTn id="12" fill="hold">
                            <p:stCondLst>
                              <p:cond delay="850"/>
                            </p:stCondLst>
                            <p:childTnLst>
                              <p:par>
                                <p:cTn id="13" presetID="22" presetClass="entr" presetSubtype="8" fill="hold" grpId="0" nodeType="afterEffect">
                                  <p:stCondLst>
                                    <p:cond delay="0"/>
                                  </p:stCondLst>
                                  <p:childTnLst>
                                    <p:set>
                                      <p:cBhvr>
                                        <p:cTn id="14" dur="1" fill="hold">
                                          <p:stCondLst>
                                            <p:cond delay="0"/>
                                          </p:stCondLst>
                                        </p:cTn>
                                        <p:tgtEl>
                                          <p:spTgt spid="73"/>
                                        </p:tgtEl>
                                        <p:attrNameLst>
                                          <p:attrName>style.visibility</p:attrName>
                                        </p:attrNameLst>
                                      </p:cBhvr>
                                      <p:to>
                                        <p:strVal val="visible"/>
                                      </p:to>
                                    </p:set>
                                    <p:animEffect transition="in" filter="wipe(left)">
                                      <p:cBhvr>
                                        <p:cTn id="15" dur="500"/>
                                        <p:tgtEl>
                                          <p:spTgt spid="73"/>
                                        </p:tgtEl>
                                      </p:cBhvr>
                                    </p:animEffect>
                                  </p:childTnLst>
                                </p:cTn>
                              </p:par>
                            </p:childTnLst>
                          </p:cTn>
                        </p:par>
                        <p:par>
                          <p:cTn id="16" fill="hold">
                            <p:stCondLst>
                              <p:cond delay="1350"/>
                            </p:stCondLst>
                            <p:childTnLst>
                              <p:par>
                                <p:cTn id="17" presetID="22" presetClass="entr" presetSubtype="8"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Effect transition="in" filter="wipe(left)">
                                      <p:cBhvr>
                                        <p:cTn id="19" dur="500"/>
                                        <p:tgtEl>
                                          <p:spTgt spid="61"/>
                                        </p:tgtEl>
                                      </p:cBhvr>
                                    </p:animEffect>
                                  </p:childTnLst>
                                </p:cTn>
                              </p:par>
                            </p:childTnLst>
                          </p:cTn>
                        </p:par>
                        <p:par>
                          <p:cTn id="20" fill="hold">
                            <p:stCondLst>
                              <p:cond delay="1850"/>
                            </p:stCondLst>
                            <p:childTnLst>
                              <p:par>
                                <p:cTn id="21" presetID="22" presetClass="entr" presetSubtype="1" fill="hold" grpId="0" nodeType="afterEffect">
                                  <p:stCondLst>
                                    <p:cond delay="0"/>
                                  </p:stCondLst>
                                  <p:childTnLst>
                                    <p:set>
                                      <p:cBhvr>
                                        <p:cTn id="22" dur="1" fill="hold">
                                          <p:stCondLst>
                                            <p:cond delay="0"/>
                                          </p:stCondLst>
                                        </p:cTn>
                                        <p:tgtEl>
                                          <p:spTgt spid="31"/>
                                        </p:tgtEl>
                                        <p:attrNameLst>
                                          <p:attrName>style.visibility</p:attrName>
                                        </p:attrNameLst>
                                      </p:cBhvr>
                                      <p:to>
                                        <p:strVal val="visible"/>
                                      </p:to>
                                    </p:set>
                                    <p:animEffect transition="in" filter="wipe(up)">
                                      <p:cBhvr>
                                        <p:cTn id="23" dur="500"/>
                                        <p:tgtEl>
                                          <p:spTgt spid="31"/>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up)">
                                      <p:cBhvr>
                                        <p:cTn id="26" dur="500"/>
                                        <p:tgtEl>
                                          <p:spTgt spid="32"/>
                                        </p:tgtEl>
                                      </p:cBhvr>
                                    </p:animEffect>
                                  </p:childTnLst>
                                </p:cTn>
                              </p:par>
                              <p:par>
                                <p:cTn id="27" presetID="22" presetClass="entr" presetSubtype="1" fill="hold" grpId="0" nodeType="with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wipe(up)">
                                      <p:cBhvr>
                                        <p:cTn id="29" dur="500"/>
                                        <p:tgtEl>
                                          <p:spTgt spid="33"/>
                                        </p:tgtEl>
                                      </p:cBhvr>
                                    </p:animEffect>
                                  </p:childTnLst>
                                </p:cTn>
                              </p:par>
                              <p:par>
                                <p:cTn id="30" presetID="22" presetClass="entr" presetSubtype="1" fill="hold" grpId="0"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wipe(up)">
                                      <p:cBhvr>
                                        <p:cTn id="32" dur="500"/>
                                        <p:tgtEl>
                                          <p:spTgt spid="34"/>
                                        </p:tgtEl>
                                      </p:cBhvr>
                                    </p:animEffect>
                                  </p:childTnLst>
                                </p:cTn>
                              </p:par>
                              <p:par>
                                <p:cTn id="33" presetID="22" presetClass="entr" presetSubtype="1" fill="hold" grpId="0" nodeType="withEffect">
                                  <p:stCondLst>
                                    <p:cond delay="0"/>
                                  </p:stCondLst>
                                  <p:childTnLst>
                                    <p:set>
                                      <p:cBhvr>
                                        <p:cTn id="34" dur="1" fill="hold">
                                          <p:stCondLst>
                                            <p:cond delay="0"/>
                                          </p:stCondLst>
                                        </p:cTn>
                                        <p:tgtEl>
                                          <p:spTgt spid="59"/>
                                        </p:tgtEl>
                                        <p:attrNameLst>
                                          <p:attrName>style.visibility</p:attrName>
                                        </p:attrNameLst>
                                      </p:cBhvr>
                                      <p:to>
                                        <p:strVal val="visible"/>
                                      </p:to>
                                    </p:set>
                                    <p:animEffect transition="in" filter="wipe(up)">
                                      <p:cBhvr>
                                        <p:cTn id="35" dur="500"/>
                                        <p:tgtEl>
                                          <p:spTgt spid="59"/>
                                        </p:tgtEl>
                                      </p:cBhvr>
                                    </p:animEffect>
                                  </p:childTnLst>
                                </p:cTn>
                              </p:par>
                              <p:par>
                                <p:cTn id="36" presetID="22" presetClass="entr" presetSubtype="1" fill="hold" grpId="0" nodeType="withEffect">
                                  <p:stCondLst>
                                    <p:cond delay="0"/>
                                  </p:stCondLst>
                                  <p:childTnLst>
                                    <p:set>
                                      <p:cBhvr>
                                        <p:cTn id="37" dur="1" fill="hold">
                                          <p:stCondLst>
                                            <p:cond delay="0"/>
                                          </p:stCondLst>
                                        </p:cTn>
                                        <p:tgtEl>
                                          <p:spTgt spid="35"/>
                                        </p:tgtEl>
                                        <p:attrNameLst>
                                          <p:attrName>style.visibility</p:attrName>
                                        </p:attrNameLst>
                                      </p:cBhvr>
                                      <p:to>
                                        <p:strVal val="visible"/>
                                      </p:to>
                                    </p:set>
                                    <p:animEffect transition="in" filter="wipe(up)">
                                      <p:cBhvr>
                                        <p:cTn id="38" dur="500"/>
                                        <p:tgtEl>
                                          <p:spTgt spid="35"/>
                                        </p:tgtEl>
                                      </p:cBhvr>
                                    </p:animEffect>
                                  </p:childTnLst>
                                </p:cTn>
                              </p:par>
                              <p:par>
                                <p:cTn id="39" presetID="22" presetClass="entr" presetSubtype="1" fill="hold" grpId="0" nodeType="with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wipe(up)">
                                      <p:cBhvr>
                                        <p:cTn id="41" dur="500"/>
                                        <p:tgtEl>
                                          <p:spTgt spid="36"/>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up)">
                                      <p:cBhvr>
                                        <p:cTn id="44" dur="500"/>
                                        <p:tgtEl>
                                          <p:spTgt spid="37"/>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38"/>
                                        </p:tgtEl>
                                        <p:attrNameLst>
                                          <p:attrName>style.visibility</p:attrName>
                                        </p:attrNameLst>
                                      </p:cBhvr>
                                      <p:to>
                                        <p:strVal val="visible"/>
                                      </p:to>
                                    </p:set>
                                    <p:animEffect transition="in" filter="wipe(up)">
                                      <p:cBhvr>
                                        <p:cTn id="47" dur="500"/>
                                        <p:tgtEl>
                                          <p:spTgt spid="38"/>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9"/>
                                        </p:tgtEl>
                                        <p:attrNameLst>
                                          <p:attrName>style.visibility</p:attrName>
                                        </p:attrNameLst>
                                      </p:cBhvr>
                                      <p:to>
                                        <p:strVal val="visible"/>
                                      </p:to>
                                    </p:set>
                                    <p:animEffect transition="in" filter="wipe(up)">
                                      <p:cBhvr>
                                        <p:cTn id="50" dur="500"/>
                                        <p:tgtEl>
                                          <p:spTgt spid="39"/>
                                        </p:tgtEl>
                                      </p:cBhvr>
                                    </p:animEffect>
                                  </p:childTnLst>
                                </p:cTn>
                              </p:par>
                            </p:childTnLst>
                          </p:cTn>
                        </p:par>
                        <p:par>
                          <p:cTn id="51" fill="hold">
                            <p:stCondLst>
                              <p:cond delay="2350"/>
                            </p:stCondLst>
                            <p:childTnLst>
                              <p:par>
                                <p:cTn id="52" presetID="10"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500"/>
                                        <p:tgtEl>
                                          <p:spTgt spid="13"/>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40"/>
                                        </p:tgtEl>
                                        <p:attrNameLst>
                                          <p:attrName>style.visibility</p:attrName>
                                        </p:attrNameLst>
                                      </p:cBhvr>
                                      <p:to>
                                        <p:strVal val="visible"/>
                                      </p:to>
                                    </p:set>
                                    <p:animEffect transition="in" filter="wipe(down)">
                                      <p:cBhvr>
                                        <p:cTn id="57" dur="500"/>
                                        <p:tgtEl>
                                          <p:spTgt spid="40"/>
                                        </p:tgtEl>
                                      </p:cBhvr>
                                    </p:animEffect>
                                  </p:childTnLst>
                                </p:cTn>
                              </p:par>
                            </p:childTnLst>
                          </p:cTn>
                        </p:par>
                        <p:par>
                          <p:cTn id="58" fill="hold">
                            <p:stCondLst>
                              <p:cond delay="2850"/>
                            </p:stCondLst>
                            <p:childTnLst>
                              <p:par>
                                <p:cTn id="59" presetID="22" presetClass="entr" presetSubtype="4" fill="hold" nodeType="afterEffect">
                                  <p:stCondLst>
                                    <p:cond delay="0"/>
                                  </p:stCondLst>
                                  <p:childTnLst>
                                    <p:set>
                                      <p:cBhvr>
                                        <p:cTn id="60" dur="1" fill="hold">
                                          <p:stCondLst>
                                            <p:cond delay="0"/>
                                          </p:stCondLst>
                                        </p:cTn>
                                        <p:tgtEl>
                                          <p:spTgt spid="48"/>
                                        </p:tgtEl>
                                        <p:attrNameLst>
                                          <p:attrName>style.visibility</p:attrName>
                                        </p:attrNameLst>
                                      </p:cBhvr>
                                      <p:to>
                                        <p:strVal val="visible"/>
                                      </p:to>
                                    </p:set>
                                    <p:animEffect transition="in" filter="wipe(down)">
                                      <p:cBhvr>
                                        <p:cTn id="61" dur="500"/>
                                        <p:tgtEl>
                                          <p:spTgt spid="48"/>
                                        </p:tgtEl>
                                      </p:cBhvr>
                                    </p:animEffect>
                                  </p:childTnLst>
                                </p:cTn>
                              </p:par>
                            </p:childTnLst>
                          </p:cTn>
                        </p:par>
                        <p:par>
                          <p:cTn id="62" fill="hold">
                            <p:stCondLst>
                              <p:cond delay="3350"/>
                            </p:stCondLst>
                            <p:childTnLst>
                              <p:par>
                                <p:cTn id="63" presetID="10" presetClass="entr" presetSubtype="0" fill="hold" grpId="0" nodeType="after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par>
                                <p:cTn id="66" presetID="22" presetClass="entr" presetSubtype="4" fill="hold" grpId="0" nodeType="withEffect">
                                  <p:stCondLst>
                                    <p:cond delay="0"/>
                                  </p:stCondLst>
                                  <p:childTnLst>
                                    <p:set>
                                      <p:cBhvr>
                                        <p:cTn id="67" dur="1" fill="hold">
                                          <p:stCondLst>
                                            <p:cond delay="0"/>
                                          </p:stCondLst>
                                        </p:cTn>
                                        <p:tgtEl>
                                          <p:spTgt spid="41"/>
                                        </p:tgtEl>
                                        <p:attrNameLst>
                                          <p:attrName>style.visibility</p:attrName>
                                        </p:attrNameLst>
                                      </p:cBhvr>
                                      <p:to>
                                        <p:strVal val="visible"/>
                                      </p:to>
                                    </p:set>
                                    <p:animEffect transition="in" filter="wipe(down)">
                                      <p:cBhvr>
                                        <p:cTn id="68" dur="500"/>
                                        <p:tgtEl>
                                          <p:spTgt spid="41"/>
                                        </p:tgtEl>
                                      </p:cBhvr>
                                    </p:animEffect>
                                  </p:childTnLst>
                                </p:cTn>
                              </p:par>
                            </p:childTnLst>
                          </p:cTn>
                        </p:par>
                        <p:par>
                          <p:cTn id="69" fill="hold">
                            <p:stCondLst>
                              <p:cond delay="3850"/>
                            </p:stCondLst>
                            <p:childTnLst>
                              <p:par>
                                <p:cTn id="70" presetID="22" presetClass="entr" presetSubtype="4" fill="hold" nodeType="afterEffect">
                                  <p:stCondLst>
                                    <p:cond delay="0"/>
                                  </p:stCondLst>
                                  <p:childTnLst>
                                    <p:set>
                                      <p:cBhvr>
                                        <p:cTn id="71" dur="1" fill="hold">
                                          <p:stCondLst>
                                            <p:cond delay="0"/>
                                          </p:stCondLst>
                                        </p:cTn>
                                        <p:tgtEl>
                                          <p:spTgt spid="49"/>
                                        </p:tgtEl>
                                        <p:attrNameLst>
                                          <p:attrName>style.visibility</p:attrName>
                                        </p:attrNameLst>
                                      </p:cBhvr>
                                      <p:to>
                                        <p:strVal val="visible"/>
                                      </p:to>
                                    </p:set>
                                    <p:animEffect transition="in" filter="wipe(down)">
                                      <p:cBhvr>
                                        <p:cTn id="72" dur="500"/>
                                        <p:tgtEl>
                                          <p:spTgt spid="49"/>
                                        </p:tgtEl>
                                      </p:cBhvr>
                                    </p:animEffect>
                                  </p:childTnLst>
                                </p:cTn>
                              </p:par>
                            </p:childTnLst>
                          </p:cTn>
                        </p:par>
                        <p:par>
                          <p:cTn id="73" fill="hold">
                            <p:stCondLst>
                              <p:cond delay="4350"/>
                            </p:stCondLst>
                            <p:childTnLst>
                              <p:par>
                                <p:cTn id="74" presetID="10" presetClass="entr" presetSubtype="0" fill="hold" grpId="0" nodeType="afterEffect">
                                  <p:stCondLst>
                                    <p:cond delay="0"/>
                                  </p:stCondLst>
                                  <p:childTnLst>
                                    <p:set>
                                      <p:cBhvr>
                                        <p:cTn id="75" dur="1" fill="hold">
                                          <p:stCondLst>
                                            <p:cond delay="0"/>
                                          </p:stCondLst>
                                        </p:cTn>
                                        <p:tgtEl>
                                          <p:spTgt spid="15"/>
                                        </p:tgtEl>
                                        <p:attrNameLst>
                                          <p:attrName>style.visibility</p:attrName>
                                        </p:attrNameLst>
                                      </p:cBhvr>
                                      <p:to>
                                        <p:strVal val="visible"/>
                                      </p:to>
                                    </p:set>
                                    <p:animEffect transition="in" filter="fade">
                                      <p:cBhvr>
                                        <p:cTn id="76" dur="500"/>
                                        <p:tgtEl>
                                          <p:spTgt spid="15"/>
                                        </p:tgtEl>
                                      </p:cBhvr>
                                    </p:animEffect>
                                  </p:childTnLst>
                                </p:cTn>
                              </p:par>
                              <p:par>
                                <p:cTn id="77" presetID="22" presetClass="entr" presetSubtype="4"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wipe(down)">
                                      <p:cBhvr>
                                        <p:cTn id="79" dur="500"/>
                                        <p:tgtEl>
                                          <p:spTgt spid="42"/>
                                        </p:tgtEl>
                                      </p:cBhvr>
                                    </p:animEffect>
                                  </p:childTnLst>
                                </p:cTn>
                              </p:par>
                            </p:childTnLst>
                          </p:cTn>
                        </p:par>
                        <p:par>
                          <p:cTn id="80" fill="hold">
                            <p:stCondLst>
                              <p:cond delay="4850"/>
                            </p:stCondLst>
                            <p:childTnLst>
                              <p:par>
                                <p:cTn id="81" presetID="22" presetClass="entr" presetSubtype="1" fill="hold" nodeType="afterEffect">
                                  <p:stCondLst>
                                    <p:cond delay="0"/>
                                  </p:stCondLst>
                                  <p:childTnLst>
                                    <p:set>
                                      <p:cBhvr>
                                        <p:cTn id="82" dur="1" fill="hold">
                                          <p:stCondLst>
                                            <p:cond delay="0"/>
                                          </p:stCondLst>
                                        </p:cTn>
                                        <p:tgtEl>
                                          <p:spTgt spid="50"/>
                                        </p:tgtEl>
                                        <p:attrNameLst>
                                          <p:attrName>style.visibility</p:attrName>
                                        </p:attrNameLst>
                                      </p:cBhvr>
                                      <p:to>
                                        <p:strVal val="visible"/>
                                      </p:to>
                                    </p:set>
                                    <p:animEffect transition="in" filter="wipe(up)">
                                      <p:cBhvr>
                                        <p:cTn id="83" dur="500"/>
                                        <p:tgtEl>
                                          <p:spTgt spid="50"/>
                                        </p:tgtEl>
                                      </p:cBhvr>
                                    </p:animEffect>
                                  </p:childTnLst>
                                </p:cTn>
                              </p:par>
                            </p:childTnLst>
                          </p:cTn>
                        </p:par>
                        <p:par>
                          <p:cTn id="84" fill="hold">
                            <p:stCondLst>
                              <p:cond delay="535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par>
                                <p:cTn id="88" presetID="22" presetClass="entr" presetSubtype="4" fill="hold" grpId="0"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wipe(down)">
                                      <p:cBhvr>
                                        <p:cTn id="90" dur="500"/>
                                        <p:tgtEl>
                                          <p:spTgt spid="43"/>
                                        </p:tgtEl>
                                      </p:cBhvr>
                                    </p:animEffect>
                                  </p:childTnLst>
                                </p:cTn>
                              </p:par>
                            </p:childTnLst>
                          </p:cTn>
                        </p:par>
                        <p:par>
                          <p:cTn id="91" fill="hold">
                            <p:stCondLst>
                              <p:cond delay="5850"/>
                            </p:stCondLst>
                            <p:childTnLst>
                              <p:par>
                                <p:cTn id="92" presetID="22" presetClass="entr" presetSubtype="1" fill="hold" nodeType="afterEffect">
                                  <p:stCondLst>
                                    <p:cond delay="0"/>
                                  </p:stCondLst>
                                  <p:childTnLst>
                                    <p:set>
                                      <p:cBhvr>
                                        <p:cTn id="93" dur="1" fill="hold">
                                          <p:stCondLst>
                                            <p:cond delay="0"/>
                                          </p:stCondLst>
                                        </p:cTn>
                                        <p:tgtEl>
                                          <p:spTgt spid="52"/>
                                        </p:tgtEl>
                                        <p:attrNameLst>
                                          <p:attrName>style.visibility</p:attrName>
                                        </p:attrNameLst>
                                      </p:cBhvr>
                                      <p:to>
                                        <p:strVal val="visible"/>
                                      </p:to>
                                    </p:set>
                                    <p:animEffect transition="in" filter="wipe(up)">
                                      <p:cBhvr>
                                        <p:cTn id="94" dur="500"/>
                                        <p:tgtEl>
                                          <p:spTgt spid="52"/>
                                        </p:tgtEl>
                                      </p:cBhvr>
                                    </p:animEffect>
                                  </p:childTnLst>
                                </p:cTn>
                              </p:par>
                            </p:childTnLst>
                          </p:cTn>
                        </p:par>
                        <p:par>
                          <p:cTn id="95" fill="hold">
                            <p:stCondLst>
                              <p:cond delay="6350"/>
                            </p:stCondLst>
                            <p:childTnLst>
                              <p:par>
                                <p:cTn id="96" presetID="10" presetClass="entr" presetSubtype="0" fill="hold" grpId="0" nodeType="after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500"/>
                                        <p:tgtEl>
                                          <p:spTgt spid="51"/>
                                        </p:tgtEl>
                                      </p:cBhvr>
                                    </p:animEffect>
                                  </p:childTnLst>
                                </p:cTn>
                              </p:par>
                              <p:par>
                                <p:cTn id="99" presetID="22" presetClass="entr" presetSubtype="4" fill="hold" grpId="0" nodeType="withEffect">
                                  <p:stCondLst>
                                    <p:cond delay="0"/>
                                  </p:stCondLst>
                                  <p:childTnLst>
                                    <p:set>
                                      <p:cBhvr>
                                        <p:cTn id="100" dur="1" fill="hold">
                                          <p:stCondLst>
                                            <p:cond delay="0"/>
                                          </p:stCondLst>
                                        </p:cTn>
                                        <p:tgtEl>
                                          <p:spTgt spid="58"/>
                                        </p:tgtEl>
                                        <p:attrNameLst>
                                          <p:attrName>style.visibility</p:attrName>
                                        </p:attrNameLst>
                                      </p:cBhvr>
                                      <p:to>
                                        <p:strVal val="visible"/>
                                      </p:to>
                                    </p:set>
                                    <p:animEffect transition="in" filter="wipe(down)">
                                      <p:cBhvr>
                                        <p:cTn id="101" dur="500"/>
                                        <p:tgtEl>
                                          <p:spTgt spid="58"/>
                                        </p:tgtEl>
                                      </p:cBhvr>
                                    </p:animEffect>
                                  </p:childTnLst>
                                </p:cTn>
                              </p:par>
                            </p:childTnLst>
                          </p:cTn>
                        </p:par>
                        <p:par>
                          <p:cTn id="102" fill="hold">
                            <p:stCondLst>
                              <p:cond delay="6850"/>
                            </p:stCondLst>
                            <p:childTnLst>
                              <p:par>
                                <p:cTn id="103" presetID="22" presetClass="entr" presetSubtype="4" fill="hold" nodeType="afterEffect">
                                  <p:stCondLst>
                                    <p:cond delay="0"/>
                                  </p:stCondLst>
                                  <p:childTnLst>
                                    <p:set>
                                      <p:cBhvr>
                                        <p:cTn id="104" dur="1" fill="hold">
                                          <p:stCondLst>
                                            <p:cond delay="0"/>
                                          </p:stCondLst>
                                        </p:cTn>
                                        <p:tgtEl>
                                          <p:spTgt spid="53"/>
                                        </p:tgtEl>
                                        <p:attrNameLst>
                                          <p:attrName>style.visibility</p:attrName>
                                        </p:attrNameLst>
                                      </p:cBhvr>
                                      <p:to>
                                        <p:strVal val="visible"/>
                                      </p:to>
                                    </p:set>
                                    <p:animEffect transition="in" filter="wipe(down)">
                                      <p:cBhvr>
                                        <p:cTn id="105" dur="500"/>
                                        <p:tgtEl>
                                          <p:spTgt spid="53"/>
                                        </p:tgtEl>
                                      </p:cBhvr>
                                    </p:animEffect>
                                  </p:childTnLst>
                                </p:cTn>
                              </p:par>
                            </p:childTnLst>
                          </p:cTn>
                        </p:par>
                        <p:par>
                          <p:cTn id="106" fill="hold">
                            <p:stCondLst>
                              <p:cond delay="7350"/>
                            </p:stCondLst>
                            <p:childTnLst>
                              <p:par>
                                <p:cTn id="107" presetID="10" presetClass="entr" presetSubtype="0"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fade">
                                      <p:cBhvr>
                                        <p:cTn id="109" dur="500"/>
                                        <p:tgtEl>
                                          <p:spTgt spid="26"/>
                                        </p:tgtEl>
                                      </p:cBhvr>
                                    </p:animEffect>
                                  </p:childTnLst>
                                </p:cTn>
                              </p:par>
                              <p:par>
                                <p:cTn id="110" presetID="22" presetClass="entr" presetSubtype="4" fill="hold" grpId="0" nodeType="withEffect">
                                  <p:stCondLst>
                                    <p:cond delay="0"/>
                                  </p:stCondLst>
                                  <p:childTnLst>
                                    <p:set>
                                      <p:cBhvr>
                                        <p:cTn id="111" dur="1" fill="hold">
                                          <p:stCondLst>
                                            <p:cond delay="0"/>
                                          </p:stCondLst>
                                        </p:cTn>
                                        <p:tgtEl>
                                          <p:spTgt spid="44"/>
                                        </p:tgtEl>
                                        <p:attrNameLst>
                                          <p:attrName>style.visibility</p:attrName>
                                        </p:attrNameLst>
                                      </p:cBhvr>
                                      <p:to>
                                        <p:strVal val="visible"/>
                                      </p:to>
                                    </p:set>
                                    <p:animEffect transition="in" filter="wipe(down)">
                                      <p:cBhvr>
                                        <p:cTn id="112" dur="500"/>
                                        <p:tgtEl>
                                          <p:spTgt spid="44"/>
                                        </p:tgtEl>
                                      </p:cBhvr>
                                    </p:animEffect>
                                  </p:childTnLst>
                                </p:cTn>
                              </p:par>
                            </p:childTnLst>
                          </p:cTn>
                        </p:par>
                        <p:par>
                          <p:cTn id="113" fill="hold">
                            <p:stCondLst>
                              <p:cond delay="7850"/>
                            </p:stCondLst>
                            <p:childTnLst>
                              <p:par>
                                <p:cTn id="114" presetID="22" presetClass="entr" presetSubtype="4" fill="hold" nodeType="afterEffect">
                                  <p:stCondLst>
                                    <p:cond delay="0"/>
                                  </p:stCondLst>
                                  <p:childTnLst>
                                    <p:set>
                                      <p:cBhvr>
                                        <p:cTn id="115" dur="1" fill="hold">
                                          <p:stCondLst>
                                            <p:cond delay="0"/>
                                          </p:stCondLst>
                                        </p:cTn>
                                        <p:tgtEl>
                                          <p:spTgt spid="54"/>
                                        </p:tgtEl>
                                        <p:attrNameLst>
                                          <p:attrName>style.visibility</p:attrName>
                                        </p:attrNameLst>
                                      </p:cBhvr>
                                      <p:to>
                                        <p:strVal val="visible"/>
                                      </p:to>
                                    </p:set>
                                    <p:animEffect transition="in" filter="wipe(down)">
                                      <p:cBhvr>
                                        <p:cTn id="116" dur="500"/>
                                        <p:tgtEl>
                                          <p:spTgt spid="54"/>
                                        </p:tgtEl>
                                      </p:cBhvr>
                                    </p:animEffect>
                                  </p:childTnLst>
                                </p:cTn>
                              </p:par>
                            </p:childTnLst>
                          </p:cTn>
                        </p:par>
                        <p:par>
                          <p:cTn id="117" fill="hold">
                            <p:stCondLst>
                              <p:cond delay="8350"/>
                            </p:stCondLst>
                            <p:childTnLst>
                              <p:par>
                                <p:cTn id="118" presetID="10" presetClass="entr" presetSubtype="0" fill="hold" grpId="0" nodeType="afterEffect">
                                  <p:stCondLst>
                                    <p:cond delay="0"/>
                                  </p:stCondLst>
                                  <p:childTnLst>
                                    <p:set>
                                      <p:cBhvr>
                                        <p:cTn id="119" dur="1" fill="hold">
                                          <p:stCondLst>
                                            <p:cond delay="0"/>
                                          </p:stCondLst>
                                        </p:cTn>
                                        <p:tgtEl>
                                          <p:spTgt spid="27"/>
                                        </p:tgtEl>
                                        <p:attrNameLst>
                                          <p:attrName>style.visibility</p:attrName>
                                        </p:attrNameLst>
                                      </p:cBhvr>
                                      <p:to>
                                        <p:strVal val="visible"/>
                                      </p:to>
                                    </p:set>
                                    <p:animEffect transition="in" filter="fade">
                                      <p:cBhvr>
                                        <p:cTn id="120" dur="500"/>
                                        <p:tgtEl>
                                          <p:spTgt spid="27"/>
                                        </p:tgtEl>
                                      </p:cBhvr>
                                    </p:animEffect>
                                  </p:childTnLst>
                                </p:cTn>
                              </p:par>
                              <p:par>
                                <p:cTn id="121" presetID="22" presetClass="entr" presetSubtype="4" fill="hold" grpId="0" nodeType="withEffect">
                                  <p:stCondLst>
                                    <p:cond delay="0"/>
                                  </p:stCondLst>
                                  <p:childTnLst>
                                    <p:set>
                                      <p:cBhvr>
                                        <p:cTn id="122" dur="1" fill="hold">
                                          <p:stCondLst>
                                            <p:cond delay="0"/>
                                          </p:stCondLst>
                                        </p:cTn>
                                        <p:tgtEl>
                                          <p:spTgt spid="45"/>
                                        </p:tgtEl>
                                        <p:attrNameLst>
                                          <p:attrName>style.visibility</p:attrName>
                                        </p:attrNameLst>
                                      </p:cBhvr>
                                      <p:to>
                                        <p:strVal val="visible"/>
                                      </p:to>
                                    </p:set>
                                    <p:animEffect transition="in" filter="wipe(down)">
                                      <p:cBhvr>
                                        <p:cTn id="123" dur="500"/>
                                        <p:tgtEl>
                                          <p:spTgt spid="45"/>
                                        </p:tgtEl>
                                      </p:cBhvr>
                                    </p:animEffect>
                                  </p:childTnLst>
                                </p:cTn>
                              </p:par>
                            </p:childTnLst>
                          </p:cTn>
                        </p:par>
                        <p:par>
                          <p:cTn id="124" fill="hold">
                            <p:stCondLst>
                              <p:cond delay="8850"/>
                            </p:stCondLst>
                            <p:childTnLst>
                              <p:par>
                                <p:cTn id="125" presetID="22" presetClass="entr" presetSubtype="4" fill="hold" nodeType="afterEffect">
                                  <p:stCondLst>
                                    <p:cond delay="0"/>
                                  </p:stCondLst>
                                  <p:childTnLst>
                                    <p:set>
                                      <p:cBhvr>
                                        <p:cTn id="126" dur="1" fill="hold">
                                          <p:stCondLst>
                                            <p:cond delay="0"/>
                                          </p:stCondLst>
                                        </p:cTn>
                                        <p:tgtEl>
                                          <p:spTgt spid="55"/>
                                        </p:tgtEl>
                                        <p:attrNameLst>
                                          <p:attrName>style.visibility</p:attrName>
                                        </p:attrNameLst>
                                      </p:cBhvr>
                                      <p:to>
                                        <p:strVal val="visible"/>
                                      </p:to>
                                    </p:set>
                                    <p:animEffect transition="in" filter="wipe(down)">
                                      <p:cBhvr>
                                        <p:cTn id="127" dur="500"/>
                                        <p:tgtEl>
                                          <p:spTgt spid="55"/>
                                        </p:tgtEl>
                                      </p:cBhvr>
                                    </p:animEffect>
                                  </p:childTnLst>
                                </p:cTn>
                              </p:par>
                            </p:childTnLst>
                          </p:cTn>
                        </p:par>
                        <p:par>
                          <p:cTn id="128" fill="hold">
                            <p:stCondLst>
                              <p:cond delay="9350"/>
                            </p:stCondLst>
                            <p:childTnLst>
                              <p:par>
                                <p:cTn id="129" presetID="10" presetClass="entr" presetSubtype="0" fill="hold" grpId="0" nodeType="afterEffect">
                                  <p:stCondLst>
                                    <p:cond delay="0"/>
                                  </p:stCondLst>
                                  <p:childTnLst>
                                    <p:set>
                                      <p:cBhvr>
                                        <p:cTn id="130" dur="1" fill="hold">
                                          <p:stCondLst>
                                            <p:cond delay="0"/>
                                          </p:stCondLst>
                                        </p:cTn>
                                        <p:tgtEl>
                                          <p:spTgt spid="28"/>
                                        </p:tgtEl>
                                        <p:attrNameLst>
                                          <p:attrName>style.visibility</p:attrName>
                                        </p:attrNameLst>
                                      </p:cBhvr>
                                      <p:to>
                                        <p:strVal val="visible"/>
                                      </p:to>
                                    </p:set>
                                    <p:animEffect transition="in" filter="fade">
                                      <p:cBhvr>
                                        <p:cTn id="131" dur="500"/>
                                        <p:tgtEl>
                                          <p:spTgt spid="28"/>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46"/>
                                        </p:tgtEl>
                                        <p:attrNameLst>
                                          <p:attrName>style.visibility</p:attrName>
                                        </p:attrNameLst>
                                      </p:cBhvr>
                                      <p:to>
                                        <p:strVal val="visible"/>
                                      </p:to>
                                    </p:set>
                                    <p:animEffect transition="in" filter="wipe(down)">
                                      <p:cBhvr>
                                        <p:cTn id="134" dur="500"/>
                                        <p:tgtEl>
                                          <p:spTgt spid="46"/>
                                        </p:tgtEl>
                                      </p:cBhvr>
                                    </p:animEffect>
                                  </p:childTnLst>
                                </p:cTn>
                              </p:par>
                            </p:childTnLst>
                          </p:cTn>
                        </p:par>
                        <p:par>
                          <p:cTn id="135" fill="hold">
                            <p:stCondLst>
                              <p:cond delay="9850"/>
                            </p:stCondLst>
                            <p:childTnLst>
                              <p:par>
                                <p:cTn id="136" presetID="22" presetClass="entr" presetSubtype="4" fill="hold" nodeType="afterEffect">
                                  <p:stCondLst>
                                    <p:cond delay="0"/>
                                  </p:stCondLst>
                                  <p:childTnLst>
                                    <p:set>
                                      <p:cBhvr>
                                        <p:cTn id="137" dur="1" fill="hold">
                                          <p:stCondLst>
                                            <p:cond delay="0"/>
                                          </p:stCondLst>
                                        </p:cTn>
                                        <p:tgtEl>
                                          <p:spTgt spid="56"/>
                                        </p:tgtEl>
                                        <p:attrNameLst>
                                          <p:attrName>style.visibility</p:attrName>
                                        </p:attrNameLst>
                                      </p:cBhvr>
                                      <p:to>
                                        <p:strVal val="visible"/>
                                      </p:to>
                                    </p:set>
                                    <p:animEffect transition="in" filter="wipe(down)">
                                      <p:cBhvr>
                                        <p:cTn id="138" dur="500"/>
                                        <p:tgtEl>
                                          <p:spTgt spid="56"/>
                                        </p:tgtEl>
                                      </p:cBhvr>
                                    </p:animEffect>
                                  </p:childTnLst>
                                </p:cTn>
                              </p:par>
                            </p:childTnLst>
                          </p:cTn>
                        </p:par>
                        <p:par>
                          <p:cTn id="139" fill="hold">
                            <p:stCondLst>
                              <p:cond delay="10350"/>
                            </p:stCondLst>
                            <p:childTnLst>
                              <p:par>
                                <p:cTn id="140" presetID="10" presetClass="entr" presetSubtype="0" fill="hold" grpId="0" nodeType="afterEffect">
                                  <p:stCondLst>
                                    <p:cond delay="0"/>
                                  </p:stCondLst>
                                  <p:childTnLst>
                                    <p:set>
                                      <p:cBhvr>
                                        <p:cTn id="141" dur="1" fill="hold">
                                          <p:stCondLst>
                                            <p:cond delay="0"/>
                                          </p:stCondLst>
                                        </p:cTn>
                                        <p:tgtEl>
                                          <p:spTgt spid="29"/>
                                        </p:tgtEl>
                                        <p:attrNameLst>
                                          <p:attrName>style.visibility</p:attrName>
                                        </p:attrNameLst>
                                      </p:cBhvr>
                                      <p:to>
                                        <p:strVal val="visible"/>
                                      </p:to>
                                    </p:set>
                                    <p:animEffect transition="in" filter="fade">
                                      <p:cBhvr>
                                        <p:cTn id="142" dur="500"/>
                                        <p:tgtEl>
                                          <p:spTgt spid="29"/>
                                        </p:tgtEl>
                                      </p:cBhvr>
                                    </p:animEffect>
                                  </p:childTnLst>
                                </p:cTn>
                              </p:par>
                              <p:par>
                                <p:cTn id="143" presetID="22" presetClass="entr" presetSubtype="4" fill="hold" grpId="0" nodeType="withEffect">
                                  <p:stCondLst>
                                    <p:cond delay="0"/>
                                  </p:stCondLst>
                                  <p:childTnLst>
                                    <p:set>
                                      <p:cBhvr>
                                        <p:cTn id="144" dur="1" fill="hold">
                                          <p:stCondLst>
                                            <p:cond delay="0"/>
                                          </p:stCondLst>
                                        </p:cTn>
                                        <p:tgtEl>
                                          <p:spTgt spid="47"/>
                                        </p:tgtEl>
                                        <p:attrNameLst>
                                          <p:attrName>style.visibility</p:attrName>
                                        </p:attrNameLst>
                                      </p:cBhvr>
                                      <p:to>
                                        <p:strVal val="visible"/>
                                      </p:to>
                                    </p:set>
                                    <p:animEffect transition="in" filter="wipe(down)">
                                      <p:cBhvr>
                                        <p:cTn id="145" dur="500"/>
                                        <p:tgtEl>
                                          <p:spTgt spid="47"/>
                                        </p:tgtEl>
                                      </p:cBhvr>
                                    </p:animEffect>
                                  </p:childTnLst>
                                </p:cTn>
                              </p:par>
                            </p:childTnLst>
                          </p:cTn>
                        </p:par>
                        <p:par>
                          <p:cTn id="146" fill="hold">
                            <p:stCondLst>
                              <p:cond delay="10850"/>
                            </p:stCondLst>
                            <p:childTnLst>
                              <p:par>
                                <p:cTn id="147" presetID="22" presetClass="entr" presetSubtype="4" fill="hold" nodeType="afterEffect">
                                  <p:stCondLst>
                                    <p:cond delay="0"/>
                                  </p:stCondLst>
                                  <p:childTnLst>
                                    <p:set>
                                      <p:cBhvr>
                                        <p:cTn id="148" dur="1" fill="hold">
                                          <p:stCondLst>
                                            <p:cond delay="0"/>
                                          </p:stCondLst>
                                        </p:cTn>
                                        <p:tgtEl>
                                          <p:spTgt spid="57"/>
                                        </p:tgtEl>
                                        <p:attrNameLst>
                                          <p:attrName>style.visibility</p:attrName>
                                        </p:attrNameLst>
                                      </p:cBhvr>
                                      <p:to>
                                        <p:strVal val="visible"/>
                                      </p:to>
                                    </p:set>
                                    <p:animEffect transition="in" filter="wipe(down)">
                                      <p:cBhvr>
                                        <p:cTn id="149" dur="500"/>
                                        <p:tgtEl>
                                          <p:spTgt spid="57"/>
                                        </p:tgtEl>
                                      </p:cBhvr>
                                    </p:animEffect>
                                  </p:childTnLst>
                                </p:cTn>
                              </p:par>
                            </p:childTnLst>
                          </p:cTn>
                        </p:par>
                        <p:par>
                          <p:cTn id="150" fill="hold">
                            <p:stCondLst>
                              <p:cond delay="11350"/>
                            </p:stCondLst>
                            <p:childTnLst>
                              <p:par>
                                <p:cTn id="151" presetID="10" presetClass="entr" presetSubtype="0" fill="hold" grpId="0" nodeType="afterEffect">
                                  <p:stCondLst>
                                    <p:cond delay="0"/>
                                  </p:stCondLst>
                                  <p:childTnLst>
                                    <p:set>
                                      <p:cBhvr>
                                        <p:cTn id="152" dur="1" fill="hold">
                                          <p:stCondLst>
                                            <p:cond delay="0"/>
                                          </p:stCondLst>
                                        </p:cTn>
                                        <p:tgtEl>
                                          <p:spTgt spid="30"/>
                                        </p:tgtEl>
                                        <p:attrNameLst>
                                          <p:attrName>style.visibility</p:attrName>
                                        </p:attrNameLst>
                                      </p:cBhvr>
                                      <p:to>
                                        <p:strVal val="visible"/>
                                      </p:to>
                                    </p:set>
                                    <p:animEffect transition="in" filter="fade">
                                      <p:cBhvr>
                                        <p:cTn id="153" dur="500"/>
                                        <p:tgtEl>
                                          <p:spTgt spid="30"/>
                                        </p:tgtEl>
                                      </p:cBhvr>
                                    </p:animEffect>
                                  </p:childTnLst>
                                </p:cTn>
                              </p:par>
                              <p:par>
                                <p:cTn id="154" presetID="22" presetClass="entr" presetSubtype="4" fill="hold" grpId="0" nodeType="withEffect">
                                  <p:stCondLst>
                                    <p:cond delay="0"/>
                                  </p:stCondLst>
                                  <p:childTnLst>
                                    <p:set>
                                      <p:cBhvr>
                                        <p:cTn id="155" dur="1" fill="hold">
                                          <p:stCondLst>
                                            <p:cond delay="0"/>
                                          </p:stCondLst>
                                        </p:cTn>
                                        <p:tgtEl>
                                          <p:spTgt spid="60"/>
                                        </p:tgtEl>
                                        <p:attrNameLst>
                                          <p:attrName>style.visibility</p:attrName>
                                        </p:attrNameLst>
                                      </p:cBhvr>
                                      <p:to>
                                        <p:strVal val="visible"/>
                                      </p:to>
                                    </p:set>
                                    <p:animEffect transition="in" filter="wipe(down)">
                                      <p:cBhvr>
                                        <p:cTn id="156"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25" grpId="0" animBg="1"/>
      <p:bldP spid="26" grpId="0" animBg="1"/>
      <p:bldP spid="27" grpId="0" animBg="1"/>
      <p:bldP spid="28" grpId="0" animBg="1"/>
      <p:bldP spid="29" grpId="0" animBg="1"/>
      <p:bldP spid="30" grpId="0" animBg="1"/>
      <p:bldP spid="31" grpId="0"/>
      <p:bldP spid="32" grpId="0"/>
      <p:bldP spid="33" grpId="0"/>
      <p:bldP spid="34" grpId="0"/>
      <p:bldP spid="35" grpId="0"/>
      <p:bldP spid="36" grpId="0"/>
      <p:bldP spid="37" grpId="0"/>
      <p:bldP spid="38" grpId="0"/>
      <p:bldP spid="39" grpId="0"/>
      <p:bldP spid="40" grpId="0"/>
      <p:bldP spid="41" grpId="0"/>
      <p:bldP spid="42" grpId="0"/>
      <p:bldP spid="43" grpId="0"/>
      <p:bldP spid="44" grpId="0"/>
      <p:bldP spid="45" grpId="0"/>
      <p:bldP spid="46" grpId="0"/>
      <p:bldP spid="47" grpId="0"/>
      <p:bldP spid="51" grpId="0" animBg="1"/>
      <p:bldP spid="58" grpId="0"/>
      <p:bldP spid="59" grpId="0"/>
      <p:bldP spid="60" grpId="0"/>
      <p:bldP spid="73" grpId="0"/>
      <p:bldP spid="7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
            <a:ext cx="12198349" cy="6859587"/>
          </a:xfrm>
          <a:prstGeom prst="rect">
            <a:avLst/>
          </a:prstGeom>
        </p:spPr>
      </p:pic>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2369799"/>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7" name="矩形 2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3"/>
                                        </p:tgtEl>
                                      </p:cBhvr>
                                    </p:animEffect>
                                    <p:animScale>
                                      <p:cBhvr>
                                        <p:cTn id="12" dur="250" autoRev="1" fill="hold"/>
                                        <p:tgtEl>
                                          <p:spTgt spid="33"/>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5"/>
                                        </p:tgtEl>
                                      </p:cBhvr>
                                    </p:animEffect>
                                    <p:animScale>
                                      <p:cBhvr>
                                        <p:cTn id="15" dur="250" autoRev="1" fill="hold"/>
                                        <p:tgtEl>
                                          <p:spTgt spid="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2" animBg="1"/>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3443533" y="1989634"/>
            <a:ext cx="2482703" cy="2955923"/>
            <a:chOff x="1827008" y="2120901"/>
            <a:chExt cx="2298700" cy="2736849"/>
          </a:xfrm>
        </p:grpSpPr>
        <p:sp>
          <p:nvSpPr>
            <p:cNvPr id="10" name="矩形 9"/>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1" name="矩形 10"/>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ysClr val="windowText" lastClr="000000"/>
                </a:solidFill>
                <a:cs typeface="+mn-ea"/>
                <a:sym typeface="+mn-lt"/>
              </a:endParaRPr>
            </a:p>
          </p:txBody>
        </p:sp>
      </p:grpSp>
      <p:grpSp>
        <p:nvGrpSpPr>
          <p:cNvPr id="12" name="组合 11"/>
          <p:cNvGrpSpPr/>
          <p:nvPr/>
        </p:nvGrpSpPr>
        <p:grpSpPr>
          <a:xfrm>
            <a:off x="6265764" y="1989634"/>
            <a:ext cx="2482703" cy="2955923"/>
            <a:chOff x="1827008" y="2120901"/>
            <a:chExt cx="2298700" cy="2736849"/>
          </a:xfrm>
        </p:grpSpPr>
        <p:sp>
          <p:nvSpPr>
            <p:cNvPr id="13" name="矩形 12"/>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4" name="矩形 13"/>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5" name="组合 14"/>
          <p:cNvGrpSpPr/>
          <p:nvPr/>
        </p:nvGrpSpPr>
        <p:grpSpPr>
          <a:xfrm>
            <a:off x="9087995" y="1989634"/>
            <a:ext cx="2482703" cy="2955923"/>
            <a:chOff x="1827008" y="2120901"/>
            <a:chExt cx="2298700" cy="2736849"/>
          </a:xfrm>
        </p:grpSpPr>
        <p:sp>
          <p:nvSpPr>
            <p:cNvPr id="16" name="矩形 15"/>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17" name="矩形 16"/>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cs typeface="+mn-ea"/>
                <a:sym typeface="+mn-lt"/>
              </a:endParaRPr>
            </a:p>
          </p:txBody>
        </p:sp>
      </p:grpSp>
      <p:grpSp>
        <p:nvGrpSpPr>
          <p:cNvPr id="18" name="组合 17"/>
          <p:cNvGrpSpPr/>
          <p:nvPr/>
        </p:nvGrpSpPr>
        <p:grpSpPr>
          <a:xfrm>
            <a:off x="621302" y="1989634"/>
            <a:ext cx="2482703" cy="2955923"/>
            <a:chOff x="1827008" y="2120901"/>
            <a:chExt cx="2298700" cy="2736849"/>
          </a:xfrm>
        </p:grpSpPr>
        <p:sp>
          <p:nvSpPr>
            <p:cNvPr id="19" name="矩形 18"/>
            <p:cNvSpPr/>
            <p:nvPr/>
          </p:nvSpPr>
          <p:spPr>
            <a:xfrm>
              <a:off x="1827008" y="2120901"/>
              <a:ext cx="2298700" cy="444500"/>
            </a:xfrm>
            <a:prstGeom prst="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cs typeface="+mn-ea"/>
                <a:sym typeface="+mn-lt"/>
              </a:endParaRPr>
            </a:p>
          </p:txBody>
        </p:sp>
        <p:sp>
          <p:nvSpPr>
            <p:cNvPr id="20" name="矩形 19"/>
            <p:cNvSpPr/>
            <p:nvPr/>
          </p:nvSpPr>
          <p:spPr>
            <a:xfrm>
              <a:off x="1827008" y="2565400"/>
              <a:ext cx="2298700" cy="229235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600">
                <a:solidFill>
                  <a:schemeClr val="bg1"/>
                </a:solidFill>
                <a:cs typeface="+mn-ea"/>
                <a:sym typeface="+mn-lt"/>
              </a:endParaRPr>
            </a:p>
          </p:txBody>
        </p:sp>
      </p:grpSp>
      <p:sp>
        <p:nvSpPr>
          <p:cNvPr id="21" name="文本框 29"/>
          <p:cNvSpPr txBox="1"/>
          <p:nvPr/>
        </p:nvSpPr>
        <p:spPr>
          <a:xfrm>
            <a:off x="1028082"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项目一</a:t>
            </a:r>
          </a:p>
        </p:txBody>
      </p:sp>
      <p:sp>
        <p:nvSpPr>
          <p:cNvPr id="22" name="文本框 30"/>
          <p:cNvSpPr txBox="1"/>
          <p:nvPr/>
        </p:nvSpPr>
        <p:spPr>
          <a:xfrm>
            <a:off x="6672544"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项目三</a:t>
            </a:r>
          </a:p>
        </p:txBody>
      </p:sp>
      <p:sp>
        <p:nvSpPr>
          <p:cNvPr id="23" name="文本框 31"/>
          <p:cNvSpPr txBox="1"/>
          <p:nvPr/>
        </p:nvSpPr>
        <p:spPr>
          <a:xfrm>
            <a:off x="3850313"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项目二</a:t>
            </a:r>
          </a:p>
        </p:txBody>
      </p:sp>
      <p:sp>
        <p:nvSpPr>
          <p:cNvPr id="24" name="文本框 32"/>
          <p:cNvSpPr txBox="1"/>
          <p:nvPr/>
        </p:nvSpPr>
        <p:spPr>
          <a:xfrm>
            <a:off x="9494775" y="2017313"/>
            <a:ext cx="1669143" cy="400110"/>
          </a:xfrm>
          <a:prstGeom prst="rect">
            <a:avLst/>
          </a:prstGeom>
          <a:noFill/>
        </p:spPr>
        <p:txBody>
          <a:bodyPr wrap="square" rtlCol="0">
            <a:spAutoFit/>
          </a:bodyPr>
          <a:lstStyle/>
          <a:p>
            <a:pPr algn="ctr"/>
            <a:r>
              <a:rPr lang="zh-CN" altLang="en-US" sz="2000" dirty="0">
                <a:solidFill>
                  <a:schemeClr val="bg1"/>
                </a:solidFill>
                <a:cs typeface="+mn-ea"/>
                <a:sym typeface="+mn-lt"/>
              </a:rPr>
              <a:t>项目四</a:t>
            </a:r>
          </a:p>
        </p:txBody>
      </p:sp>
      <p:sp>
        <p:nvSpPr>
          <p:cNvPr id="25" name="文本框 33"/>
          <p:cNvSpPr txBox="1"/>
          <p:nvPr/>
        </p:nvSpPr>
        <p:spPr>
          <a:xfrm>
            <a:off x="1028081"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6" name="文本框 34"/>
          <p:cNvSpPr txBox="1"/>
          <p:nvPr/>
        </p:nvSpPr>
        <p:spPr>
          <a:xfrm>
            <a:off x="3856855"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7" name="文本框 35"/>
          <p:cNvSpPr txBox="1"/>
          <p:nvPr/>
        </p:nvSpPr>
        <p:spPr>
          <a:xfrm>
            <a:off x="6685629"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8" name="文本框 36"/>
          <p:cNvSpPr txBox="1"/>
          <p:nvPr/>
        </p:nvSpPr>
        <p:spPr>
          <a:xfrm>
            <a:off x="9514402" y="2888002"/>
            <a:ext cx="1669143" cy="1569660"/>
          </a:xfrm>
          <a:prstGeom prst="rect">
            <a:avLst/>
          </a:prstGeom>
          <a:noFill/>
        </p:spPr>
        <p:txBody>
          <a:bodyPr wrap="square" rtlCol="0">
            <a:spAutoFit/>
          </a:bodyPr>
          <a:lstStyle/>
          <a:p>
            <a:pPr algn="just"/>
            <a:r>
              <a:rPr lang="zh-CN" altLang="en-US" sz="1600" dirty="0">
                <a:solidFill>
                  <a:schemeClr val="tx1">
                    <a:lumMod val="85000"/>
                    <a:lumOff val="15000"/>
                  </a:schemeClr>
                </a:solidFill>
                <a:cs typeface="+mn-ea"/>
                <a:sym typeface="+mn-lt"/>
              </a:rPr>
              <a:t>在这里添加你的文字，图片也可以，记得加满哦。在这里添加你的文字，图片也可以，记得加满哦。</a:t>
            </a:r>
          </a:p>
        </p:txBody>
      </p:sp>
      <p:sp>
        <p:nvSpPr>
          <p:cNvPr id="2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9"/>
                                        </p:tgtEl>
                                        <p:attrNameLst>
                                          <p:attrName>ppt_y</p:attrName>
                                        </p:attrNameLst>
                                      </p:cBhvr>
                                      <p:tavLst>
                                        <p:tav tm="0">
                                          <p:val>
                                            <p:strVal val="#ppt_y"/>
                                          </p:val>
                                        </p:tav>
                                        <p:tav tm="100000">
                                          <p:val>
                                            <p:strVal val="#ppt_y"/>
                                          </p:val>
                                        </p:tav>
                                      </p:tavLst>
                                    </p:anim>
                                    <p:anim calcmode="lin" valueType="num">
                                      <p:cBhvr>
                                        <p:cTn id="9" dur="500" fill="hold"/>
                                        <p:tgtEl>
                                          <p:spTgt spid="2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9"/>
                                        </p:tgtEl>
                                      </p:cBhvr>
                                    </p:animEffect>
                                  </p:childTnLst>
                                </p:cTn>
                              </p:par>
                            </p:childTnLst>
                          </p:cTn>
                        </p:par>
                        <p:par>
                          <p:cTn id="12" fill="hold">
                            <p:stCondLst>
                              <p:cond delay="850"/>
                            </p:stCondLst>
                            <p:childTnLst>
                              <p:par>
                                <p:cTn id="13" presetID="22" presetClass="entr" presetSubtype="1"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up)">
                                      <p:cBhvr>
                                        <p:cTn id="15" dur="500"/>
                                        <p:tgtEl>
                                          <p:spTgt spid="18"/>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500"/>
                                        <p:tgtEl>
                                          <p:spTgt spid="25"/>
                                        </p:tgtEl>
                                      </p:cBhvr>
                                    </p:animEffect>
                                  </p:childTnLst>
                                </p:cTn>
                              </p:par>
                            </p:childTnLst>
                          </p:cTn>
                        </p:par>
                        <p:par>
                          <p:cTn id="24" fill="hold">
                            <p:stCondLst>
                              <p:cond delay="2350"/>
                            </p:stCondLst>
                            <p:childTnLst>
                              <p:par>
                                <p:cTn id="25" presetID="22" presetClass="entr" presetSubtype="1" fill="hold"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up)">
                                      <p:cBhvr>
                                        <p:cTn id="27" dur="500"/>
                                        <p:tgtEl>
                                          <p:spTgt spid="9"/>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par>
                          <p:cTn id="32" fill="hold">
                            <p:stCondLst>
                              <p:cond delay="3350"/>
                            </p:stCondLst>
                            <p:childTnLst>
                              <p:par>
                                <p:cTn id="33" presetID="22" presetClass="entr" presetSubtype="8"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wipe(left)">
                                      <p:cBhvr>
                                        <p:cTn id="35" dur="500"/>
                                        <p:tgtEl>
                                          <p:spTgt spid="26"/>
                                        </p:tgtEl>
                                      </p:cBhvr>
                                    </p:animEffect>
                                  </p:childTnLst>
                                </p:cTn>
                              </p:par>
                            </p:childTnLst>
                          </p:cTn>
                        </p:par>
                        <p:par>
                          <p:cTn id="36" fill="hold">
                            <p:stCondLst>
                              <p:cond delay="3850"/>
                            </p:stCondLst>
                            <p:childTnLst>
                              <p:par>
                                <p:cTn id="37" presetID="22" presetClass="entr" presetSubtype="1" fill="hold" nodeType="afterEffect">
                                  <p:stCondLst>
                                    <p:cond delay="0"/>
                                  </p:stCondLst>
                                  <p:childTnLst>
                                    <p:set>
                                      <p:cBhvr>
                                        <p:cTn id="38" dur="1" fill="hold">
                                          <p:stCondLst>
                                            <p:cond delay="0"/>
                                          </p:stCondLst>
                                        </p:cTn>
                                        <p:tgtEl>
                                          <p:spTgt spid="12"/>
                                        </p:tgtEl>
                                        <p:attrNameLst>
                                          <p:attrName>style.visibility</p:attrName>
                                        </p:attrNameLst>
                                      </p:cBhvr>
                                      <p:to>
                                        <p:strVal val="visible"/>
                                      </p:to>
                                    </p:set>
                                    <p:animEffect transition="in" filter="wipe(up)">
                                      <p:cBhvr>
                                        <p:cTn id="39" dur="500"/>
                                        <p:tgtEl>
                                          <p:spTgt spid="12"/>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Effect transition="in" filter="wipe(left)">
                                      <p:cBhvr>
                                        <p:cTn id="43" dur="500"/>
                                        <p:tgtEl>
                                          <p:spTgt spid="22"/>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wipe(left)">
                                      <p:cBhvr>
                                        <p:cTn id="47" dur="500"/>
                                        <p:tgtEl>
                                          <p:spTgt spid="27"/>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wipe(up)">
                                      <p:cBhvr>
                                        <p:cTn id="51" dur="500"/>
                                        <p:tgtEl>
                                          <p:spTgt spid="15"/>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P spid="25" grpId="0"/>
      <p:bldP spid="26" grpId="0"/>
      <p:bldP spid="27" grpId="0"/>
      <p:bldP spid="28" grpId="0"/>
      <p:bldP spid="2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AutoShape 5"/>
          <p:cNvSpPr>
            <a:spLocks noChangeArrowheads="1"/>
          </p:cNvSpPr>
          <p:nvPr/>
        </p:nvSpPr>
        <p:spPr bwMode="auto">
          <a:xfrm rot="10800000">
            <a:off x="1314556" y="3728293"/>
            <a:ext cx="3587858" cy="1006162"/>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6">
              <a:shade val="50000"/>
            </a:schemeClr>
          </a:lnRef>
          <a:fillRef idx="1">
            <a:schemeClr val="accent6"/>
          </a:fillRef>
          <a:effectRef idx="0">
            <a:schemeClr val="accent6"/>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1" name="AutoShape 3"/>
          <p:cNvSpPr>
            <a:spLocks noChangeArrowheads="1"/>
          </p:cNvSpPr>
          <p:nvPr/>
        </p:nvSpPr>
        <p:spPr bwMode="auto">
          <a:xfrm rot="10800000">
            <a:off x="2378386" y="2353697"/>
            <a:ext cx="1460197" cy="407416"/>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2"/>
          </a:solidFill>
          <a:ln>
            <a:noFill/>
          </a:ln>
        </p:spPr>
        <p:style>
          <a:lnRef idx="2">
            <a:schemeClr val="accent5">
              <a:shade val="50000"/>
            </a:schemeClr>
          </a:lnRef>
          <a:fillRef idx="1">
            <a:schemeClr val="accent5"/>
          </a:fillRef>
          <a:effectRef idx="0">
            <a:schemeClr val="accent5"/>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2" name="AutoShape 6"/>
          <p:cNvSpPr>
            <a:spLocks noChangeArrowheads="1"/>
          </p:cNvSpPr>
          <p:nvPr/>
        </p:nvSpPr>
        <p:spPr bwMode="auto">
          <a:xfrm>
            <a:off x="2651361" y="1457031"/>
            <a:ext cx="914245" cy="778296"/>
          </a:xfrm>
          <a:prstGeom prst="triangle">
            <a:avLst>
              <a:gd name="adj" fmla="val 50000"/>
            </a:avLst>
          </a:pr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3" name="AutoShape 4"/>
          <p:cNvSpPr>
            <a:spLocks noChangeArrowheads="1"/>
          </p:cNvSpPr>
          <p:nvPr/>
        </p:nvSpPr>
        <p:spPr bwMode="auto">
          <a:xfrm rot="10800000">
            <a:off x="1941876" y="2923363"/>
            <a:ext cx="2333217" cy="655484"/>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Lst>
            <a:ahLst/>
            <a:cxnLst>
              <a:cxn ang="0">
                <a:pos x="T0" y="T1"/>
              </a:cxn>
              <a:cxn ang="0">
                <a:pos x="T2" y="T3"/>
              </a:cxn>
              <a:cxn ang="0">
                <a:pos x="T4" y="T5"/>
              </a:cxn>
              <a:cxn ang="0">
                <a:pos x="T6" y="T7"/>
              </a:cxn>
            </a:cxnLst>
            <a:rect l="T8" t="T9" r="T10" b="T11"/>
            <a:pathLst>
              <a:path w="21600" h="21600">
                <a:moveTo>
                  <a:pt x="0" y="0"/>
                </a:moveTo>
                <a:lnTo>
                  <a:pt x="3428" y="21600"/>
                </a:lnTo>
                <a:lnTo>
                  <a:pt x="18172" y="21600"/>
                </a:lnTo>
                <a:lnTo>
                  <a:pt x="21600" y="0"/>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sp>
        <p:nvSpPr>
          <p:cNvPr id="24" name="AutoShape 5"/>
          <p:cNvSpPr>
            <a:spLocks noChangeArrowheads="1"/>
          </p:cNvSpPr>
          <p:nvPr/>
        </p:nvSpPr>
        <p:spPr bwMode="auto">
          <a:xfrm rot="10800000">
            <a:off x="725347" y="4862720"/>
            <a:ext cx="4766276" cy="943337"/>
          </a:xfrm>
          <a:custGeom>
            <a:avLst/>
            <a:gdLst>
              <a:gd name="G0" fmla="+- 3428 0 0"/>
              <a:gd name="G1" fmla="+- 21600 0 3428"/>
              <a:gd name="G2" fmla="*/ 3428 1 2"/>
              <a:gd name="G3" fmla="+- 21600 0 G2"/>
              <a:gd name="G4" fmla="+/ 3428 21600 2"/>
              <a:gd name="G5" fmla="+/ G1 0 2"/>
              <a:gd name="G6" fmla="*/ 21600 21600 3428"/>
              <a:gd name="G7" fmla="*/ G6 1 2"/>
              <a:gd name="G8" fmla="+- 21600 0 G7"/>
              <a:gd name="G9" fmla="*/ 21600 1 2"/>
              <a:gd name="G10" fmla="+- 3428 0 G9"/>
              <a:gd name="G11" fmla="?: G10 G8 0"/>
              <a:gd name="G12" fmla="?: G10 G7 21600"/>
              <a:gd name="T0" fmla="*/ 19886 w 21600"/>
              <a:gd name="T1" fmla="*/ 10800 h 21600"/>
              <a:gd name="T2" fmla="*/ 10800 w 21600"/>
              <a:gd name="T3" fmla="*/ 21600 h 21600"/>
              <a:gd name="T4" fmla="*/ 1714 w 21600"/>
              <a:gd name="T5" fmla="*/ 10800 h 21600"/>
              <a:gd name="T6" fmla="*/ 10800 w 21600"/>
              <a:gd name="T7" fmla="*/ 0 h 21600"/>
              <a:gd name="T8" fmla="*/ 3514 w 21600"/>
              <a:gd name="T9" fmla="*/ 3514 h 21600"/>
              <a:gd name="T10" fmla="*/ 18086 w 21600"/>
              <a:gd name="T11" fmla="*/ 18086 h 21600"/>
              <a:gd name="connsiteX0" fmla="*/ 0 w 20550"/>
              <a:gd name="connsiteY0" fmla="*/ 611 h 21600"/>
              <a:gd name="connsiteX1" fmla="*/ 2378 w 20550"/>
              <a:gd name="connsiteY1" fmla="*/ 21600 h 21600"/>
              <a:gd name="connsiteX2" fmla="*/ 17122 w 20550"/>
              <a:gd name="connsiteY2" fmla="*/ 21600 h 21600"/>
              <a:gd name="connsiteX3" fmla="*/ 20550 w 20550"/>
              <a:gd name="connsiteY3" fmla="*/ 0 h 21600"/>
              <a:gd name="connsiteX4" fmla="*/ 0 w 20550"/>
              <a:gd name="connsiteY4" fmla="*/ 611 h 21600"/>
              <a:gd name="connsiteX0-1" fmla="*/ 0 w 19214"/>
              <a:gd name="connsiteY0-2" fmla="*/ 306 h 21295"/>
              <a:gd name="connsiteX1-3" fmla="*/ 2378 w 19214"/>
              <a:gd name="connsiteY1-4" fmla="*/ 21295 h 21295"/>
              <a:gd name="connsiteX2-5" fmla="*/ 17122 w 19214"/>
              <a:gd name="connsiteY2-6" fmla="*/ 21295 h 21295"/>
              <a:gd name="connsiteX3-7" fmla="*/ 19214 w 19214"/>
              <a:gd name="connsiteY3-8" fmla="*/ 0 h 21295"/>
              <a:gd name="connsiteX4-9" fmla="*/ 0 w 19214"/>
              <a:gd name="connsiteY4-10" fmla="*/ 306 h 21295"/>
              <a:gd name="connsiteX0-11" fmla="*/ 0 w 19071"/>
              <a:gd name="connsiteY0-12" fmla="*/ 1 h 21295"/>
              <a:gd name="connsiteX1-13" fmla="*/ 2235 w 19071"/>
              <a:gd name="connsiteY1-14" fmla="*/ 21295 h 21295"/>
              <a:gd name="connsiteX2-15" fmla="*/ 16979 w 19071"/>
              <a:gd name="connsiteY2-16" fmla="*/ 21295 h 21295"/>
              <a:gd name="connsiteX3-17" fmla="*/ 19071 w 19071"/>
              <a:gd name="connsiteY3-18" fmla="*/ 0 h 21295"/>
              <a:gd name="connsiteX4-19" fmla="*/ 0 w 19071"/>
              <a:gd name="connsiteY4-20" fmla="*/ 1 h 2129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9071" h="21295">
                <a:moveTo>
                  <a:pt x="0" y="1"/>
                </a:moveTo>
                <a:lnTo>
                  <a:pt x="2235" y="21295"/>
                </a:lnTo>
                <a:lnTo>
                  <a:pt x="16979" y="21295"/>
                </a:lnTo>
                <a:lnTo>
                  <a:pt x="19071" y="0"/>
                </a:lnTo>
                <a:lnTo>
                  <a:pt x="0" y="1"/>
                </a:lnTo>
                <a:close/>
              </a:path>
            </a:pathLst>
          </a:custGeom>
          <a:solidFill>
            <a:schemeClr val="accent1"/>
          </a:solidFill>
          <a:ln>
            <a:noFill/>
          </a:ln>
        </p:spPr>
        <p:style>
          <a:lnRef idx="2">
            <a:schemeClr val="dk1">
              <a:shade val="50000"/>
            </a:schemeClr>
          </a:lnRef>
          <a:fillRef idx="1">
            <a:schemeClr val="dk1"/>
          </a:fillRef>
          <a:effectRef idx="0">
            <a:schemeClr val="dk1"/>
          </a:effectRef>
          <a:fontRef idx="minor">
            <a:schemeClr val="lt1"/>
          </a:fontRef>
        </p:style>
        <p:txBody>
          <a:bodyPr lIns="96248" tIns="48125" rIns="96248" bIns="48125" rtlCol="0" anchor="ctr"/>
          <a:lstStyle/>
          <a:p>
            <a:pPr algn="ctr"/>
            <a:endParaRPr lang="zh-CN" altLang="en-US" dirty="0">
              <a:cs typeface="+mn-ea"/>
              <a:sym typeface="+mn-lt"/>
            </a:endParaRPr>
          </a:p>
        </p:txBody>
      </p:sp>
      <p:cxnSp>
        <p:nvCxnSpPr>
          <p:cNvPr id="25" name="直接连接符 24"/>
          <p:cNvCxnSpPr/>
          <p:nvPr/>
        </p:nvCxnSpPr>
        <p:spPr>
          <a:xfrm>
            <a:off x="3143037" y="1884216"/>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6" name="直接连接符 25"/>
          <p:cNvCxnSpPr/>
          <p:nvPr/>
        </p:nvCxnSpPr>
        <p:spPr>
          <a:xfrm>
            <a:off x="3128465" y="2556027"/>
            <a:ext cx="378228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7" name="直接连接符 26"/>
          <p:cNvCxnSpPr/>
          <p:nvPr/>
        </p:nvCxnSpPr>
        <p:spPr>
          <a:xfrm>
            <a:off x="3143037" y="3253035"/>
            <a:ext cx="3767716"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8" name="直接连接符 27"/>
          <p:cNvCxnSpPr/>
          <p:nvPr/>
        </p:nvCxnSpPr>
        <p:spPr>
          <a:xfrm>
            <a:off x="3108485" y="4273058"/>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29" name="直接连接符 28"/>
          <p:cNvCxnSpPr/>
          <p:nvPr/>
        </p:nvCxnSpPr>
        <p:spPr>
          <a:xfrm>
            <a:off x="3108485" y="5282920"/>
            <a:ext cx="3802269" cy="0"/>
          </a:xfrm>
          <a:prstGeom prst="line">
            <a:avLst/>
          </a:prstGeom>
          <a:noFill/>
          <a:ln w="12700">
            <a:solidFill>
              <a:schemeClr val="tx1">
                <a:lumMod val="65000"/>
                <a:lumOff val="35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30" name="TextBox 29"/>
          <p:cNvSpPr txBox="1"/>
          <p:nvPr/>
        </p:nvSpPr>
        <p:spPr>
          <a:xfrm>
            <a:off x="7091440" y="5098836"/>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1" name="TextBox 30"/>
          <p:cNvSpPr txBox="1"/>
          <p:nvPr/>
        </p:nvSpPr>
        <p:spPr>
          <a:xfrm>
            <a:off x="5770734" y="4789416"/>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2" name="TextBox 31"/>
          <p:cNvSpPr txBox="1"/>
          <p:nvPr/>
        </p:nvSpPr>
        <p:spPr>
          <a:xfrm>
            <a:off x="7091440" y="409509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3" name="TextBox 32"/>
          <p:cNvSpPr txBox="1"/>
          <p:nvPr/>
        </p:nvSpPr>
        <p:spPr>
          <a:xfrm>
            <a:off x="5770734" y="3794767"/>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4" name="TextBox 33"/>
          <p:cNvSpPr txBox="1"/>
          <p:nvPr/>
        </p:nvSpPr>
        <p:spPr>
          <a:xfrm>
            <a:off x="7091440" y="3115449"/>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5" name="TextBox 34"/>
          <p:cNvSpPr txBox="1"/>
          <p:nvPr/>
        </p:nvSpPr>
        <p:spPr>
          <a:xfrm>
            <a:off x="5770734" y="2784750"/>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6" name="TextBox 35"/>
          <p:cNvSpPr txBox="1"/>
          <p:nvPr/>
        </p:nvSpPr>
        <p:spPr>
          <a:xfrm>
            <a:off x="7091440" y="2373332"/>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a:t>
            </a:r>
            <a:r>
              <a:rPr lang="zh-CN" altLang="en-US" sz="1500">
                <a:solidFill>
                  <a:schemeClr val="tx1">
                    <a:lumMod val="75000"/>
                    <a:lumOff val="25000"/>
                  </a:schemeClr>
                </a:solidFill>
                <a:cs typeface="+mn-ea"/>
                <a:sym typeface="+mn-lt"/>
              </a:rPr>
              <a:t>选择粘贴，并选择只保留文字。</a:t>
            </a:r>
          </a:p>
        </p:txBody>
      </p:sp>
      <p:sp>
        <p:nvSpPr>
          <p:cNvPr id="37" name="TextBox 36"/>
          <p:cNvSpPr txBox="1"/>
          <p:nvPr/>
        </p:nvSpPr>
        <p:spPr>
          <a:xfrm>
            <a:off x="5770734" y="2098509"/>
            <a:ext cx="1169002" cy="389578"/>
          </a:xfrm>
          <a:prstGeom prst="rect">
            <a:avLst/>
          </a:prstGeom>
          <a:noFill/>
        </p:spPr>
        <p:txBody>
          <a:bodyPr wrap="none" lIns="96248" tIns="48125" rIns="96248" bIns="48125" rtlCol="0">
            <a:spAutoFit/>
          </a:bodyPr>
          <a:lstStyle/>
          <a:p>
            <a:pPr algn="ctr"/>
            <a:r>
              <a:rPr lang="zh-CN" altLang="en-US" sz="1900">
                <a:solidFill>
                  <a:schemeClr val="tx1">
                    <a:lumMod val="75000"/>
                    <a:lumOff val="25000"/>
                  </a:schemeClr>
                </a:solidFill>
                <a:cs typeface="+mn-ea"/>
                <a:sym typeface="+mn-lt"/>
              </a:rPr>
              <a:t>添加标题</a:t>
            </a:r>
          </a:p>
        </p:txBody>
      </p:sp>
      <p:sp>
        <p:nvSpPr>
          <p:cNvPr id="38" name="TextBox 37"/>
          <p:cNvSpPr txBox="1"/>
          <p:nvPr/>
        </p:nvSpPr>
        <p:spPr>
          <a:xfrm>
            <a:off x="7091440" y="1680040"/>
            <a:ext cx="4042073" cy="668115"/>
          </a:xfrm>
          <a:prstGeom prst="rect">
            <a:avLst/>
          </a:prstGeom>
          <a:noFill/>
        </p:spPr>
        <p:txBody>
          <a:bodyPr wrap="square" lIns="96248" tIns="48125" rIns="96248" bIns="48125" rtlCol="0">
            <a:spAutoFit/>
          </a:bodyPr>
          <a:lstStyle/>
          <a:p>
            <a:pPr>
              <a:lnSpc>
                <a:spcPct val="130000"/>
              </a:lnSpc>
            </a:pPr>
            <a:r>
              <a:rPr lang="zh-CN" altLang="en-US" sz="15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39" name="TextBox 38"/>
          <p:cNvSpPr txBox="1"/>
          <p:nvPr/>
        </p:nvSpPr>
        <p:spPr>
          <a:xfrm>
            <a:off x="5770734" y="1405215"/>
            <a:ext cx="1169002" cy="389578"/>
          </a:xfrm>
          <a:prstGeom prst="rect">
            <a:avLst/>
          </a:prstGeom>
          <a:noFill/>
        </p:spPr>
        <p:txBody>
          <a:bodyPr wrap="none" lIns="96248" tIns="48125" rIns="96248" bIns="48125" rtlCol="0">
            <a:spAutoFit/>
          </a:bodyPr>
          <a:lstStyle/>
          <a:p>
            <a:pPr algn="ctr"/>
            <a:r>
              <a:rPr lang="zh-CN" altLang="en-US" sz="1900" dirty="0">
                <a:solidFill>
                  <a:schemeClr val="tx1">
                    <a:lumMod val="75000"/>
                    <a:lumOff val="25000"/>
                  </a:schemeClr>
                </a:solidFill>
                <a:cs typeface="+mn-ea"/>
                <a:sym typeface="+mn-lt"/>
              </a:rPr>
              <a:t>添加标题</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14:presetBounceEnd="64000">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14:bounceEnd="64000">
                                          <p:cBhvr additive="base">
                                            <p:cTn id="15" dur="1000" fill="hold"/>
                                            <p:tgtEl>
                                              <p:spTgt spid="24"/>
                                            </p:tgtEl>
                                            <p:attrNameLst>
                                              <p:attrName>ppt_x</p:attrName>
                                            </p:attrNameLst>
                                          </p:cBhvr>
                                          <p:tavLst>
                                            <p:tav tm="0">
                                              <p:val>
                                                <p:strVal val="#ppt_x"/>
                                              </p:val>
                                            </p:tav>
                                            <p:tav tm="100000">
                                              <p:val>
                                                <p:strVal val="#ppt_x"/>
                                              </p:val>
                                            </p:tav>
                                          </p:tavLst>
                                        </p:anim>
                                        <p:anim calcmode="lin" valueType="num" p14:bounceEnd="64000">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64000">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14:bounceEnd="64000">
                                          <p:cBhvr additive="base">
                                            <p:cTn id="19" dur="1000" fill="hold"/>
                                            <p:tgtEl>
                                              <p:spTgt spid="20"/>
                                            </p:tgtEl>
                                            <p:attrNameLst>
                                              <p:attrName>ppt_x</p:attrName>
                                            </p:attrNameLst>
                                          </p:cBhvr>
                                          <p:tavLst>
                                            <p:tav tm="0">
                                              <p:val>
                                                <p:strVal val="#ppt_x"/>
                                              </p:val>
                                            </p:tav>
                                            <p:tav tm="100000">
                                              <p:val>
                                                <p:strVal val="#ppt_x"/>
                                              </p:val>
                                            </p:tav>
                                          </p:tavLst>
                                        </p:anim>
                                        <p:anim calcmode="lin" valueType="num" p14:bounceEnd="64000">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64000">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14:bounceEnd="64000">
                                          <p:cBhvr additive="base">
                                            <p:cTn id="23" dur="1000" fill="hold"/>
                                            <p:tgtEl>
                                              <p:spTgt spid="23"/>
                                            </p:tgtEl>
                                            <p:attrNameLst>
                                              <p:attrName>ppt_x</p:attrName>
                                            </p:attrNameLst>
                                          </p:cBhvr>
                                          <p:tavLst>
                                            <p:tav tm="0">
                                              <p:val>
                                                <p:strVal val="#ppt_x"/>
                                              </p:val>
                                            </p:tav>
                                            <p:tav tm="100000">
                                              <p:val>
                                                <p:strVal val="#ppt_x"/>
                                              </p:val>
                                            </p:tav>
                                          </p:tavLst>
                                        </p:anim>
                                        <p:anim calcmode="lin" valueType="num" p14:bounceEnd="64000">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64000">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14:bounceEnd="64000">
                                          <p:cBhvr additive="base">
                                            <p:cTn id="27" dur="1000" fill="hold"/>
                                            <p:tgtEl>
                                              <p:spTgt spid="21"/>
                                            </p:tgtEl>
                                            <p:attrNameLst>
                                              <p:attrName>ppt_x</p:attrName>
                                            </p:attrNameLst>
                                          </p:cBhvr>
                                          <p:tavLst>
                                            <p:tav tm="0">
                                              <p:val>
                                                <p:strVal val="#ppt_x"/>
                                              </p:val>
                                            </p:tav>
                                            <p:tav tm="100000">
                                              <p:val>
                                                <p:strVal val="#ppt_x"/>
                                              </p:val>
                                            </p:tav>
                                          </p:tavLst>
                                        </p:anim>
                                        <p:anim calcmode="lin" valueType="num" p14:bounceEnd="64000">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14:presetBounceEnd="64000">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14:bounceEnd="64000">
                                          <p:cBhvr additive="base">
                                            <p:cTn id="31" dur="1000" fill="hold"/>
                                            <p:tgtEl>
                                              <p:spTgt spid="22"/>
                                            </p:tgtEl>
                                            <p:attrNameLst>
                                              <p:attrName>ppt_x</p:attrName>
                                            </p:attrNameLst>
                                          </p:cBhvr>
                                          <p:tavLst>
                                            <p:tav tm="0">
                                              <p:val>
                                                <p:strVal val="#ppt_x"/>
                                              </p:val>
                                            </p:tav>
                                            <p:tav tm="100000">
                                              <p:val>
                                                <p:strVal val="#ppt_x"/>
                                              </p:val>
                                            </p:tav>
                                          </p:tavLst>
                                        </p:anim>
                                        <p:anim calcmode="lin" valueType="num" p14:bounceEnd="64000">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24"/>
                                            </p:tgtEl>
                                            <p:attrNameLst>
                                              <p:attrName>style.visibility</p:attrName>
                                            </p:attrNameLst>
                                          </p:cBhvr>
                                          <p:to>
                                            <p:strVal val="visible"/>
                                          </p:to>
                                        </p:set>
                                        <p:anim calcmode="lin" valueType="num">
                                          <p:cBhvr additive="base">
                                            <p:cTn id="15" dur="1000" fill="hold"/>
                                            <p:tgtEl>
                                              <p:spTgt spid="24"/>
                                            </p:tgtEl>
                                            <p:attrNameLst>
                                              <p:attrName>ppt_x</p:attrName>
                                            </p:attrNameLst>
                                          </p:cBhvr>
                                          <p:tavLst>
                                            <p:tav tm="0">
                                              <p:val>
                                                <p:strVal val="#ppt_x"/>
                                              </p:val>
                                            </p:tav>
                                            <p:tav tm="100000">
                                              <p:val>
                                                <p:strVal val="#ppt_x"/>
                                              </p:val>
                                            </p:tav>
                                          </p:tavLst>
                                        </p:anim>
                                        <p:anim calcmode="lin" valueType="num">
                                          <p:cBhvr additive="base">
                                            <p:cTn id="16" dur="1000" fill="hold"/>
                                            <p:tgtEl>
                                              <p:spTgt spid="2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1000" fill="hold"/>
                                            <p:tgtEl>
                                              <p:spTgt spid="20"/>
                                            </p:tgtEl>
                                            <p:attrNameLst>
                                              <p:attrName>ppt_x</p:attrName>
                                            </p:attrNameLst>
                                          </p:cBhvr>
                                          <p:tavLst>
                                            <p:tav tm="0">
                                              <p:val>
                                                <p:strVal val="#ppt_x"/>
                                              </p:val>
                                            </p:tav>
                                            <p:tav tm="100000">
                                              <p:val>
                                                <p:strVal val="#ppt_x"/>
                                              </p:val>
                                            </p:tav>
                                          </p:tavLst>
                                        </p:anim>
                                        <p:anim calcmode="lin" valueType="num">
                                          <p:cBhvr additive="base">
                                            <p:cTn id="20" dur="1000" fill="hold"/>
                                            <p:tgtEl>
                                              <p:spTgt spid="20"/>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23"/>
                                            </p:tgtEl>
                                            <p:attrNameLst>
                                              <p:attrName>style.visibility</p:attrName>
                                            </p:attrNameLst>
                                          </p:cBhvr>
                                          <p:to>
                                            <p:strVal val="visible"/>
                                          </p:to>
                                        </p:set>
                                        <p:anim calcmode="lin" valueType="num">
                                          <p:cBhvr additive="base">
                                            <p:cTn id="23" dur="1000" fill="hold"/>
                                            <p:tgtEl>
                                              <p:spTgt spid="23"/>
                                            </p:tgtEl>
                                            <p:attrNameLst>
                                              <p:attrName>ppt_x</p:attrName>
                                            </p:attrNameLst>
                                          </p:cBhvr>
                                          <p:tavLst>
                                            <p:tav tm="0">
                                              <p:val>
                                                <p:strVal val="#ppt_x"/>
                                              </p:val>
                                            </p:tav>
                                            <p:tav tm="100000">
                                              <p:val>
                                                <p:strVal val="#ppt_x"/>
                                              </p:val>
                                            </p:tav>
                                          </p:tavLst>
                                        </p:anim>
                                        <p:anim calcmode="lin" valueType="num">
                                          <p:cBhvr additive="base">
                                            <p:cTn id="24" dur="1000" fill="hold"/>
                                            <p:tgtEl>
                                              <p:spTgt spid="23"/>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21"/>
                                            </p:tgtEl>
                                            <p:attrNameLst>
                                              <p:attrName>style.visibility</p:attrName>
                                            </p:attrNameLst>
                                          </p:cBhvr>
                                          <p:to>
                                            <p:strVal val="visible"/>
                                          </p:to>
                                        </p:set>
                                        <p:anim calcmode="lin" valueType="num">
                                          <p:cBhvr additive="base">
                                            <p:cTn id="27" dur="1000" fill="hold"/>
                                            <p:tgtEl>
                                              <p:spTgt spid="21"/>
                                            </p:tgtEl>
                                            <p:attrNameLst>
                                              <p:attrName>ppt_x</p:attrName>
                                            </p:attrNameLst>
                                          </p:cBhvr>
                                          <p:tavLst>
                                            <p:tav tm="0">
                                              <p:val>
                                                <p:strVal val="#ppt_x"/>
                                              </p:val>
                                            </p:tav>
                                            <p:tav tm="100000">
                                              <p:val>
                                                <p:strVal val="#ppt_x"/>
                                              </p:val>
                                            </p:tav>
                                          </p:tavLst>
                                        </p:anim>
                                        <p:anim calcmode="lin" valueType="num">
                                          <p:cBhvr additive="base">
                                            <p:cTn id="28" dur="1000" fill="hold"/>
                                            <p:tgtEl>
                                              <p:spTgt spid="21"/>
                                            </p:tgtEl>
                                            <p:attrNameLst>
                                              <p:attrName>ppt_y</p:attrName>
                                            </p:attrNameLst>
                                          </p:cBhvr>
                                          <p:tavLst>
                                            <p:tav tm="0">
                                              <p:val>
                                                <p:strVal val="0-#ppt_h/2"/>
                                              </p:val>
                                            </p:tav>
                                            <p:tav tm="100000">
                                              <p:val>
                                                <p:strVal val="#ppt_y"/>
                                              </p:val>
                                            </p:tav>
                                          </p:tavLst>
                                        </p:anim>
                                      </p:childTnLst>
                                    </p:cTn>
                                  </p:par>
                                  <p:par>
                                    <p:cTn id="29" presetID="2" presetClass="entr" presetSubtype="1" fill="hold" grpId="0" nodeType="withEffect">
                                      <p:stCondLst>
                                        <p:cond delay="800"/>
                                      </p:stCondLst>
                                      <p:childTnLst>
                                        <p:set>
                                          <p:cBhvr>
                                            <p:cTn id="30" dur="1" fill="hold">
                                              <p:stCondLst>
                                                <p:cond delay="0"/>
                                              </p:stCondLst>
                                            </p:cTn>
                                            <p:tgtEl>
                                              <p:spTgt spid="22"/>
                                            </p:tgtEl>
                                            <p:attrNameLst>
                                              <p:attrName>style.visibility</p:attrName>
                                            </p:attrNameLst>
                                          </p:cBhvr>
                                          <p:to>
                                            <p:strVal val="visible"/>
                                          </p:to>
                                        </p:set>
                                        <p:anim calcmode="lin" valueType="num">
                                          <p:cBhvr additive="base">
                                            <p:cTn id="31" dur="1000" fill="hold"/>
                                            <p:tgtEl>
                                              <p:spTgt spid="22"/>
                                            </p:tgtEl>
                                            <p:attrNameLst>
                                              <p:attrName>ppt_x</p:attrName>
                                            </p:attrNameLst>
                                          </p:cBhvr>
                                          <p:tavLst>
                                            <p:tav tm="0">
                                              <p:val>
                                                <p:strVal val="#ppt_x"/>
                                              </p:val>
                                            </p:tav>
                                            <p:tav tm="100000">
                                              <p:val>
                                                <p:strVal val="#ppt_x"/>
                                              </p:val>
                                            </p:tav>
                                          </p:tavLst>
                                        </p:anim>
                                        <p:anim calcmode="lin" valueType="num">
                                          <p:cBhvr additive="base">
                                            <p:cTn id="32" dur="1000" fill="hold"/>
                                            <p:tgtEl>
                                              <p:spTgt spid="22"/>
                                            </p:tgtEl>
                                            <p:attrNameLst>
                                              <p:attrName>ppt_y</p:attrName>
                                            </p:attrNameLst>
                                          </p:cBhvr>
                                          <p:tavLst>
                                            <p:tav tm="0">
                                              <p:val>
                                                <p:strVal val="0-#ppt_h/2"/>
                                              </p:val>
                                            </p:tav>
                                            <p:tav tm="100000">
                                              <p:val>
                                                <p:strVal val="#ppt_y"/>
                                              </p:val>
                                            </p:tav>
                                          </p:tavLst>
                                        </p:anim>
                                      </p:childTnLst>
                                    </p:cTn>
                                  </p:par>
                                </p:childTnLst>
                              </p:cTn>
                            </p:par>
                            <p:par>
                              <p:cTn id="33" fill="hold">
                                <p:stCondLst>
                                  <p:cond delay="1850"/>
                                </p:stCondLst>
                                <p:childTnLst>
                                  <p:par>
                                    <p:cTn id="34" presetID="22" presetClass="entr" presetSubtype="8" fill="hold" nodeType="afterEffect">
                                      <p:stCondLst>
                                        <p:cond delay="0"/>
                                      </p:stCondLst>
                                      <p:childTnLst>
                                        <p:set>
                                          <p:cBhvr>
                                            <p:cTn id="35" dur="1" fill="hold">
                                              <p:stCondLst>
                                                <p:cond delay="0"/>
                                              </p:stCondLst>
                                            </p:cTn>
                                            <p:tgtEl>
                                              <p:spTgt spid="25"/>
                                            </p:tgtEl>
                                            <p:attrNameLst>
                                              <p:attrName>style.visibility</p:attrName>
                                            </p:attrNameLst>
                                          </p:cBhvr>
                                          <p:to>
                                            <p:strVal val="visible"/>
                                          </p:to>
                                        </p:set>
                                        <p:animEffect transition="in" filter="wipe(left)">
                                          <p:cBhvr>
                                            <p:cTn id="36" dur="500"/>
                                            <p:tgtEl>
                                              <p:spTgt spid="25"/>
                                            </p:tgtEl>
                                          </p:cBhvr>
                                        </p:animEffect>
                                      </p:childTnLst>
                                    </p:cTn>
                                  </p:par>
                                  <p:par>
                                    <p:cTn id="37" presetID="22" presetClass="entr" presetSubtype="8" fill="hold" nodeType="with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wipe(left)">
                                          <p:cBhvr>
                                            <p:cTn id="39" dur="500"/>
                                            <p:tgtEl>
                                              <p:spTgt spid="26"/>
                                            </p:tgtEl>
                                          </p:cBhvr>
                                        </p:animEffect>
                                      </p:childTnLst>
                                    </p:cTn>
                                  </p:par>
                                  <p:par>
                                    <p:cTn id="40" presetID="22" presetClass="entr" presetSubtype="8" fill="hold" nodeType="withEffect">
                                      <p:stCondLst>
                                        <p:cond delay="0"/>
                                      </p:stCondLst>
                                      <p:childTnLst>
                                        <p:set>
                                          <p:cBhvr>
                                            <p:cTn id="41" dur="1" fill="hold">
                                              <p:stCondLst>
                                                <p:cond delay="0"/>
                                              </p:stCondLst>
                                            </p:cTn>
                                            <p:tgtEl>
                                              <p:spTgt spid="27"/>
                                            </p:tgtEl>
                                            <p:attrNameLst>
                                              <p:attrName>style.visibility</p:attrName>
                                            </p:attrNameLst>
                                          </p:cBhvr>
                                          <p:to>
                                            <p:strVal val="visible"/>
                                          </p:to>
                                        </p:set>
                                        <p:animEffect transition="in" filter="wipe(left)">
                                          <p:cBhvr>
                                            <p:cTn id="42" dur="500"/>
                                            <p:tgtEl>
                                              <p:spTgt spid="27"/>
                                            </p:tgtEl>
                                          </p:cBhvr>
                                        </p:animEffect>
                                      </p:childTnLst>
                                    </p:cTn>
                                  </p:par>
                                  <p:par>
                                    <p:cTn id="43" presetID="22" presetClass="entr" presetSubtype="8"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wipe(left)">
                                          <p:cBhvr>
                                            <p:cTn id="45" dur="500"/>
                                            <p:tgtEl>
                                              <p:spTgt spid="28"/>
                                            </p:tgtEl>
                                          </p:cBhvr>
                                        </p:animEffect>
                                      </p:childTnLst>
                                    </p:cTn>
                                  </p:par>
                                  <p:par>
                                    <p:cTn id="46" presetID="22" presetClass="entr" presetSubtype="8" fill="hold" nodeType="with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wipe(left)">
                                          <p:cBhvr>
                                            <p:cTn id="48" dur="500"/>
                                            <p:tgtEl>
                                              <p:spTgt spid="29"/>
                                            </p:tgtEl>
                                          </p:cBhvr>
                                        </p:animEffect>
                                      </p:childTnLst>
                                    </p:cTn>
                                  </p:par>
                                </p:childTnLst>
                              </p:cTn>
                            </p:par>
                            <p:par>
                              <p:cTn id="49" fill="hold">
                                <p:stCondLst>
                                  <p:cond delay="2350"/>
                                </p:stCondLst>
                                <p:childTnLst>
                                  <p:par>
                                    <p:cTn id="50" presetID="17" presetClass="entr" presetSubtype="1" fill="hold" grpId="0" nodeType="afterEffect">
                                      <p:stCondLst>
                                        <p:cond delay="0"/>
                                      </p:stCondLst>
                                      <p:iterate type="lt">
                                        <p:tmPct val="40000"/>
                                      </p:iterate>
                                      <p:childTnLst>
                                        <p:set>
                                          <p:cBhvr>
                                            <p:cTn id="51" dur="1" fill="hold">
                                              <p:stCondLst>
                                                <p:cond delay="0"/>
                                              </p:stCondLst>
                                            </p:cTn>
                                            <p:tgtEl>
                                              <p:spTgt spid="39"/>
                                            </p:tgtEl>
                                            <p:attrNameLst>
                                              <p:attrName>style.visibility</p:attrName>
                                            </p:attrNameLst>
                                          </p:cBhvr>
                                          <p:to>
                                            <p:strVal val="visible"/>
                                          </p:to>
                                        </p:set>
                                        <p:anim calcmode="lin" valueType="num">
                                          <p:cBhvr>
                                            <p:cTn id="52" dur="250" fill="hold"/>
                                            <p:tgtEl>
                                              <p:spTgt spid="39"/>
                                            </p:tgtEl>
                                            <p:attrNameLst>
                                              <p:attrName>ppt_x</p:attrName>
                                            </p:attrNameLst>
                                          </p:cBhvr>
                                          <p:tavLst>
                                            <p:tav tm="0">
                                              <p:val>
                                                <p:strVal val="#ppt_x"/>
                                              </p:val>
                                            </p:tav>
                                            <p:tav tm="100000">
                                              <p:val>
                                                <p:strVal val="#ppt_x"/>
                                              </p:val>
                                            </p:tav>
                                          </p:tavLst>
                                        </p:anim>
                                        <p:anim calcmode="lin" valueType="num">
                                          <p:cBhvr>
                                            <p:cTn id="53" dur="250" fill="hold"/>
                                            <p:tgtEl>
                                              <p:spTgt spid="39"/>
                                            </p:tgtEl>
                                            <p:attrNameLst>
                                              <p:attrName>ppt_y</p:attrName>
                                            </p:attrNameLst>
                                          </p:cBhvr>
                                          <p:tavLst>
                                            <p:tav tm="0">
                                              <p:val>
                                                <p:strVal val="#ppt_y-#ppt_h/2"/>
                                              </p:val>
                                            </p:tav>
                                            <p:tav tm="100000">
                                              <p:val>
                                                <p:strVal val="#ppt_y"/>
                                              </p:val>
                                            </p:tav>
                                          </p:tavLst>
                                        </p:anim>
                                        <p:anim calcmode="lin" valueType="num">
                                          <p:cBhvr>
                                            <p:cTn id="54" dur="250" fill="hold"/>
                                            <p:tgtEl>
                                              <p:spTgt spid="39"/>
                                            </p:tgtEl>
                                            <p:attrNameLst>
                                              <p:attrName>ppt_w</p:attrName>
                                            </p:attrNameLst>
                                          </p:cBhvr>
                                          <p:tavLst>
                                            <p:tav tm="0">
                                              <p:val>
                                                <p:strVal val="#ppt_w"/>
                                              </p:val>
                                            </p:tav>
                                            <p:tav tm="100000">
                                              <p:val>
                                                <p:strVal val="#ppt_w"/>
                                              </p:val>
                                            </p:tav>
                                          </p:tavLst>
                                        </p:anim>
                                        <p:anim calcmode="lin" valueType="num">
                                          <p:cBhvr>
                                            <p:cTn id="55" dur="250" fill="hold"/>
                                            <p:tgtEl>
                                              <p:spTgt spid="39"/>
                                            </p:tgtEl>
                                            <p:attrNameLst>
                                              <p:attrName>ppt_h</p:attrName>
                                            </p:attrNameLst>
                                          </p:cBhvr>
                                          <p:tavLst>
                                            <p:tav tm="0">
                                              <p:val>
                                                <p:fltVal val="0"/>
                                              </p:val>
                                            </p:tav>
                                            <p:tav tm="100000">
                                              <p:val>
                                                <p:strVal val="#ppt_h"/>
                                              </p:val>
                                            </p:tav>
                                          </p:tavLst>
                                        </p:anim>
                                      </p:childTnLst>
                                    </p:cTn>
                                  </p:par>
                                  <p:par>
                                    <p:cTn id="56" presetID="17" presetClass="entr" presetSubtype="1" fill="hold" grpId="0" nodeType="withEffect">
                                      <p:stCondLst>
                                        <p:cond delay="200"/>
                                      </p:stCondLst>
                                      <p:iterate type="lt">
                                        <p:tmPct val="40000"/>
                                      </p:iterate>
                                      <p:childTnLst>
                                        <p:set>
                                          <p:cBhvr>
                                            <p:cTn id="57" dur="1" fill="hold">
                                              <p:stCondLst>
                                                <p:cond delay="0"/>
                                              </p:stCondLst>
                                            </p:cTn>
                                            <p:tgtEl>
                                              <p:spTgt spid="37"/>
                                            </p:tgtEl>
                                            <p:attrNameLst>
                                              <p:attrName>style.visibility</p:attrName>
                                            </p:attrNameLst>
                                          </p:cBhvr>
                                          <p:to>
                                            <p:strVal val="visible"/>
                                          </p:to>
                                        </p:set>
                                        <p:anim calcmode="lin" valueType="num">
                                          <p:cBhvr>
                                            <p:cTn id="58" dur="250" fill="hold"/>
                                            <p:tgtEl>
                                              <p:spTgt spid="37"/>
                                            </p:tgtEl>
                                            <p:attrNameLst>
                                              <p:attrName>ppt_x</p:attrName>
                                            </p:attrNameLst>
                                          </p:cBhvr>
                                          <p:tavLst>
                                            <p:tav tm="0">
                                              <p:val>
                                                <p:strVal val="#ppt_x"/>
                                              </p:val>
                                            </p:tav>
                                            <p:tav tm="100000">
                                              <p:val>
                                                <p:strVal val="#ppt_x"/>
                                              </p:val>
                                            </p:tav>
                                          </p:tavLst>
                                        </p:anim>
                                        <p:anim calcmode="lin" valueType="num">
                                          <p:cBhvr>
                                            <p:cTn id="59" dur="250" fill="hold"/>
                                            <p:tgtEl>
                                              <p:spTgt spid="37"/>
                                            </p:tgtEl>
                                            <p:attrNameLst>
                                              <p:attrName>ppt_y</p:attrName>
                                            </p:attrNameLst>
                                          </p:cBhvr>
                                          <p:tavLst>
                                            <p:tav tm="0">
                                              <p:val>
                                                <p:strVal val="#ppt_y-#ppt_h/2"/>
                                              </p:val>
                                            </p:tav>
                                            <p:tav tm="100000">
                                              <p:val>
                                                <p:strVal val="#ppt_y"/>
                                              </p:val>
                                            </p:tav>
                                          </p:tavLst>
                                        </p:anim>
                                        <p:anim calcmode="lin" valueType="num">
                                          <p:cBhvr>
                                            <p:cTn id="60" dur="250" fill="hold"/>
                                            <p:tgtEl>
                                              <p:spTgt spid="37"/>
                                            </p:tgtEl>
                                            <p:attrNameLst>
                                              <p:attrName>ppt_w</p:attrName>
                                            </p:attrNameLst>
                                          </p:cBhvr>
                                          <p:tavLst>
                                            <p:tav tm="0">
                                              <p:val>
                                                <p:strVal val="#ppt_w"/>
                                              </p:val>
                                            </p:tav>
                                            <p:tav tm="100000">
                                              <p:val>
                                                <p:strVal val="#ppt_w"/>
                                              </p:val>
                                            </p:tav>
                                          </p:tavLst>
                                        </p:anim>
                                        <p:anim calcmode="lin" valueType="num">
                                          <p:cBhvr>
                                            <p:cTn id="61" dur="250" fill="hold"/>
                                            <p:tgtEl>
                                              <p:spTgt spid="37"/>
                                            </p:tgtEl>
                                            <p:attrNameLst>
                                              <p:attrName>ppt_h</p:attrName>
                                            </p:attrNameLst>
                                          </p:cBhvr>
                                          <p:tavLst>
                                            <p:tav tm="0">
                                              <p:val>
                                                <p:fltVal val="0"/>
                                              </p:val>
                                            </p:tav>
                                            <p:tav tm="100000">
                                              <p:val>
                                                <p:strVal val="#ppt_h"/>
                                              </p:val>
                                            </p:tav>
                                          </p:tavLst>
                                        </p:anim>
                                      </p:childTnLst>
                                    </p:cTn>
                                  </p:par>
                                  <p:par>
                                    <p:cTn id="62" presetID="17" presetClass="entr" presetSubtype="1" fill="hold" grpId="0" nodeType="withEffect">
                                      <p:stCondLst>
                                        <p:cond delay="400"/>
                                      </p:stCondLst>
                                      <p:iterate type="lt">
                                        <p:tmPct val="40000"/>
                                      </p:iterate>
                                      <p:childTnLst>
                                        <p:set>
                                          <p:cBhvr>
                                            <p:cTn id="63" dur="1" fill="hold">
                                              <p:stCondLst>
                                                <p:cond delay="0"/>
                                              </p:stCondLst>
                                            </p:cTn>
                                            <p:tgtEl>
                                              <p:spTgt spid="35"/>
                                            </p:tgtEl>
                                            <p:attrNameLst>
                                              <p:attrName>style.visibility</p:attrName>
                                            </p:attrNameLst>
                                          </p:cBhvr>
                                          <p:to>
                                            <p:strVal val="visible"/>
                                          </p:to>
                                        </p:set>
                                        <p:anim calcmode="lin" valueType="num">
                                          <p:cBhvr>
                                            <p:cTn id="64" dur="250" fill="hold"/>
                                            <p:tgtEl>
                                              <p:spTgt spid="35"/>
                                            </p:tgtEl>
                                            <p:attrNameLst>
                                              <p:attrName>ppt_x</p:attrName>
                                            </p:attrNameLst>
                                          </p:cBhvr>
                                          <p:tavLst>
                                            <p:tav tm="0">
                                              <p:val>
                                                <p:strVal val="#ppt_x"/>
                                              </p:val>
                                            </p:tav>
                                            <p:tav tm="100000">
                                              <p:val>
                                                <p:strVal val="#ppt_x"/>
                                              </p:val>
                                            </p:tav>
                                          </p:tavLst>
                                        </p:anim>
                                        <p:anim calcmode="lin" valueType="num">
                                          <p:cBhvr>
                                            <p:cTn id="65" dur="250" fill="hold"/>
                                            <p:tgtEl>
                                              <p:spTgt spid="35"/>
                                            </p:tgtEl>
                                            <p:attrNameLst>
                                              <p:attrName>ppt_y</p:attrName>
                                            </p:attrNameLst>
                                          </p:cBhvr>
                                          <p:tavLst>
                                            <p:tav tm="0">
                                              <p:val>
                                                <p:strVal val="#ppt_y-#ppt_h/2"/>
                                              </p:val>
                                            </p:tav>
                                            <p:tav tm="100000">
                                              <p:val>
                                                <p:strVal val="#ppt_y"/>
                                              </p:val>
                                            </p:tav>
                                          </p:tavLst>
                                        </p:anim>
                                        <p:anim calcmode="lin" valueType="num">
                                          <p:cBhvr>
                                            <p:cTn id="66" dur="250" fill="hold"/>
                                            <p:tgtEl>
                                              <p:spTgt spid="35"/>
                                            </p:tgtEl>
                                            <p:attrNameLst>
                                              <p:attrName>ppt_w</p:attrName>
                                            </p:attrNameLst>
                                          </p:cBhvr>
                                          <p:tavLst>
                                            <p:tav tm="0">
                                              <p:val>
                                                <p:strVal val="#ppt_w"/>
                                              </p:val>
                                            </p:tav>
                                            <p:tav tm="100000">
                                              <p:val>
                                                <p:strVal val="#ppt_w"/>
                                              </p:val>
                                            </p:tav>
                                          </p:tavLst>
                                        </p:anim>
                                        <p:anim calcmode="lin" valueType="num">
                                          <p:cBhvr>
                                            <p:cTn id="67" dur="250" fill="hold"/>
                                            <p:tgtEl>
                                              <p:spTgt spid="35"/>
                                            </p:tgtEl>
                                            <p:attrNameLst>
                                              <p:attrName>ppt_h</p:attrName>
                                            </p:attrNameLst>
                                          </p:cBhvr>
                                          <p:tavLst>
                                            <p:tav tm="0">
                                              <p:val>
                                                <p:fltVal val="0"/>
                                              </p:val>
                                            </p:tav>
                                            <p:tav tm="100000">
                                              <p:val>
                                                <p:strVal val="#ppt_h"/>
                                              </p:val>
                                            </p:tav>
                                          </p:tavLst>
                                        </p:anim>
                                      </p:childTnLst>
                                    </p:cTn>
                                  </p:par>
                                  <p:par>
                                    <p:cTn id="68" presetID="17" presetClass="entr" presetSubtype="1" fill="hold" grpId="0" nodeType="withEffect">
                                      <p:stCondLst>
                                        <p:cond delay="600"/>
                                      </p:stCondLst>
                                      <p:iterate type="lt">
                                        <p:tmPct val="40000"/>
                                      </p:iterate>
                                      <p:childTnLst>
                                        <p:set>
                                          <p:cBhvr>
                                            <p:cTn id="69" dur="1" fill="hold">
                                              <p:stCondLst>
                                                <p:cond delay="0"/>
                                              </p:stCondLst>
                                            </p:cTn>
                                            <p:tgtEl>
                                              <p:spTgt spid="33"/>
                                            </p:tgtEl>
                                            <p:attrNameLst>
                                              <p:attrName>style.visibility</p:attrName>
                                            </p:attrNameLst>
                                          </p:cBhvr>
                                          <p:to>
                                            <p:strVal val="visible"/>
                                          </p:to>
                                        </p:set>
                                        <p:anim calcmode="lin" valueType="num">
                                          <p:cBhvr>
                                            <p:cTn id="70" dur="250" fill="hold"/>
                                            <p:tgtEl>
                                              <p:spTgt spid="33"/>
                                            </p:tgtEl>
                                            <p:attrNameLst>
                                              <p:attrName>ppt_x</p:attrName>
                                            </p:attrNameLst>
                                          </p:cBhvr>
                                          <p:tavLst>
                                            <p:tav tm="0">
                                              <p:val>
                                                <p:strVal val="#ppt_x"/>
                                              </p:val>
                                            </p:tav>
                                            <p:tav tm="100000">
                                              <p:val>
                                                <p:strVal val="#ppt_x"/>
                                              </p:val>
                                            </p:tav>
                                          </p:tavLst>
                                        </p:anim>
                                        <p:anim calcmode="lin" valueType="num">
                                          <p:cBhvr>
                                            <p:cTn id="71" dur="250" fill="hold"/>
                                            <p:tgtEl>
                                              <p:spTgt spid="33"/>
                                            </p:tgtEl>
                                            <p:attrNameLst>
                                              <p:attrName>ppt_y</p:attrName>
                                            </p:attrNameLst>
                                          </p:cBhvr>
                                          <p:tavLst>
                                            <p:tav tm="0">
                                              <p:val>
                                                <p:strVal val="#ppt_y-#ppt_h/2"/>
                                              </p:val>
                                            </p:tav>
                                            <p:tav tm="100000">
                                              <p:val>
                                                <p:strVal val="#ppt_y"/>
                                              </p:val>
                                            </p:tav>
                                          </p:tavLst>
                                        </p:anim>
                                        <p:anim calcmode="lin" valueType="num">
                                          <p:cBhvr>
                                            <p:cTn id="72" dur="250" fill="hold"/>
                                            <p:tgtEl>
                                              <p:spTgt spid="33"/>
                                            </p:tgtEl>
                                            <p:attrNameLst>
                                              <p:attrName>ppt_w</p:attrName>
                                            </p:attrNameLst>
                                          </p:cBhvr>
                                          <p:tavLst>
                                            <p:tav tm="0">
                                              <p:val>
                                                <p:strVal val="#ppt_w"/>
                                              </p:val>
                                            </p:tav>
                                            <p:tav tm="100000">
                                              <p:val>
                                                <p:strVal val="#ppt_w"/>
                                              </p:val>
                                            </p:tav>
                                          </p:tavLst>
                                        </p:anim>
                                        <p:anim calcmode="lin" valueType="num">
                                          <p:cBhvr>
                                            <p:cTn id="73" dur="250" fill="hold"/>
                                            <p:tgtEl>
                                              <p:spTgt spid="33"/>
                                            </p:tgtEl>
                                            <p:attrNameLst>
                                              <p:attrName>ppt_h</p:attrName>
                                            </p:attrNameLst>
                                          </p:cBhvr>
                                          <p:tavLst>
                                            <p:tav tm="0">
                                              <p:val>
                                                <p:fltVal val="0"/>
                                              </p:val>
                                            </p:tav>
                                            <p:tav tm="100000">
                                              <p:val>
                                                <p:strVal val="#ppt_h"/>
                                              </p:val>
                                            </p:tav>
                                          </p:tavLst>
                                        </p:anim>
                                      </p:childTnLst>
                                    </p:cTn>
                                  </p:par>
                                  <p:par>
                                    <p:cTn id="74" presetID="17" presetClass="entr" presetSubtype="1" fill="hold" grpId="0" nodeType="withEffect">
                                      <p:stCondLst>
                                        <p:cond delay="800"/>
                                      </p:stCondLst>
                                      <p:iterate type="lt">
                                        <p:tmPct val="40000"/>
                                      </p:iterate>
                                      <p:childTnLst>
                                        <p:set>
                                          <p:cBhvr>
                                            <p:cTn id="75" dur="1" fill="hold">
                                              <p:stCondLst>
                                                <p:cond delay="0"/>
                                              </p:stCondLst>
                                            </p:cTn>
                                            <p:tgtEl>
                                              <p:spTgt spid="31"/>
                                            </p:tgtEl>
                                            <p:attrNameLst>
                                              <p:attrName>style.visibility</p:attrName>
                                            </p:attrNameLst>
                                          </p:cBhvr>
                                          <p:to>
                                            <p:strVal val="visible"/>
                                          </p:to>
                                        </p:set>
                                        <p:anim calcmode="lin" valueType="num">
                                          <p:cBhvr>
                                            <p:cTn id="76" dur="250" fill="hold"/>
                                            <p:tgtEl>
                                              <p:spTgt spid="31"/>
                                            </p:tgtEl>
                                            <p:attrNameLst>
                                              <p:attrName>ppt_x</p:attrName>
                                            </p:attrNameLst>
                                          </p:cBhvr>
                                          <p:tavLst>
                                            <p:tav tm="0">
                                              <p:val>
                                                <p:strVal val="#ppt_x"/>
                                              </p:val>
                                            </p:tav>
                                            <p:tav tm="100000">
                                              <p:val>
                                                <p:strVal val="#ppt_x"/>
                                              </p:val>
                                            </p:tav>
                                          </p:tavLst>
                                        </p:anim>
                                        <p:anim calcmode="lin" valueType="num">
                                          <p:cBhvr>
                                            <p:cTn id="77" dur="250" fill="hold"/>
                                            <p:tgtEl>
                                              <p:spTgt spid="31"/>
                                            </p:tgtEl>
                                            <p:attrNameLst>
                                              <p:attrName>ppt_y</p:attrName>
                                            </p:attrNameLst>
                                          </p:cBhvr>
                                          <p:tavLst>
                                            <p:tav tm="0">
                                              <p:val>
                                                <p:strVal val="#ppt_y-#ppt_h/2"/>
                                              </p:val>
                                            </p:tav>
                                            <p:tav tm="100000">
                                              <p:val>
                                                <p:strVal val="#ppt_y"/>
                                              </p:val>
                                            </p:tav>
                                          </p:tavLst>
                                        </p:anim>
                                        <p:anim calcmode="lin" valueType="num">
                                          <p:cBhvr>
                                            <p:cTn id="78" dur="250" fill="hold"/>
                                            <p:tgtEl>
                                              <p:spTgt spid="31"/>
                                            </p:tgtEl>
                                            <p:attrNameLst>
                                              <p:attrName>ppt_w</p:attrName>
                                            </p:attrNameLst>
                                          </p:cBhvr>
                                          <p:tavLst>
                                            <p:tav tm="0">
                                              <p:val>
                                                <p:strVal val="#ppt_w"/>
                                              </p:val>
                                            </p:tav>
                                            <p:tav tm="100000">
                                              <p:val>
                                                <p:strVal val="#ppt_w"/>
                                              </p:val>
                                            </p:tav>
                                          </p:tavLst>
                                        </p:anim>
                                        <p:anim calcmode="lin" valueType="num">
                                          <p:cBhvr>
                                            <p:cTn id="79" dur="250" fill="hold"/>
                                            <p:tgtEl>
                                              <p:spTgt spid="31"/>
                                            </p:tgtEl>
                                            <p:attrNameLst>
                                              <p:attrName>ppt_h</p:attrName>
                                            </p:attrNameLst>
                                          </p:cBhvr>
                                          <p:tavLst>
                                            <p:tav tm="0">
                                              <p:val>
                                                <p:fltVal val="0"/>
                                              </p:val>
                                            </p:tav>
                                            <p:tav tm="100000">
                                              <p:val>
                                                <p:strVal val="#ppt_h"/>
                                              </p:val>
                                            </p:tav>
                                          </p:tavLst>
                                        </p:anim>
                                      </p:childTnLst>
                                    </p:cTn>
                                  </p:par>
                                </p:childTnLst>
                              </p:cTn>
                            </p:par>
                            <p:par>
                              <p:cTn id="80" fill="hold">
                                <p:stCondLst>
                                  <p:cond delay="4500"/>
                                </p:stCondLst>
                                <p:childTnLst>
                                  <p:par>
                                    <p:cTn id="81" presetID="22" presetClass="entr" presetSubtype="8" fill="hold" grpId="0" nodeType="afterEffect">
                                      <p:stCondLst>
                                        <p:cond delay="0"/>
                                      </p:stCondLst>
                                      <p:childTnLst>
                                        <p:set>
                                          <p:cBhvr>
                                            <p:cTn id="82" dur="1" fill="hold">
                                              <p:stCondLst>
                                                <p:cond delay="0"/>
                                              </p:stCondLst>
                                            </p:cTn>
                                            <p:tgtEl>
                                              <p:spTgt spid="38"/>
                                            </p:tgtEl>
                                            <p:attrNameLst>
                                              <p:attrName>style.visibility</p:attrName>
                                            </p:attrNameLst>
                                          </p:cBhvr>
                                          <p:to>
                                            <p:strVal val="visible"/>
                                          </p:to>
                                        </p:set>
                                        <p:animEffect transition="in" filter="wipe(left)">
                                          <p:cBhvr>
                                            <p:cTn id="83" dur="500"/>
                                            <p:tgtEl>
                                              <p:spTgt spid="38"/>
                                            </p:tgtEl>
                                          </p:cBhvr>
                                        </p:animEffect>
                                      </p:childTnLst>
                                    </p:cTn>
                                  </p:par>
                                  <p:par>
                                    <p:cTn id="84" presetID="22" presetClass="entr" presetSubtype="8" fill="hold" grpId="0" nodeType="withEffect">
                                      <p:stCondLst>
                                        <p:cond delay="200"/>
                                      </p:stCondLst>
                                      <p:childTnLst>
                                        <p:set>
                                          <p:cBhvr>
                                            <p:cTn id="85" dur="1" fill="hold">
                                              <p:stCondLst>
                                                <p:cond delay="0"/>
                                              </p:stCondLst>
                                            </p:cTn>
                                            <p:tgtEl>
                                              <p:spTgt spid="36"/>
                                            </p:tgtEl>
                                            <p:attrNameLst>
                                              <p:attrName>style.visibility</p:attrName>
                                            </p:attrNameLst>
                                          </p:cBhvr>
                                          <p:to>
                                            <p:strVal val="visible"/>
                                          </p:to>
                                        </p:set>
                                        <p:animEffect transition="in" filter="wipe(left)">
                                          <p:cBhvr>
                                            <p:cTn id="86" dur="500"/>
                                            <p:tgtEl>
                                              <p:spTgt spid="36"/>
                                            </p:tgtEl>
                                          </p:cBhvr>
                                        </p:animEffect>
                                      </p:childTnLst>
                                    </p:cTn>
                                  </p:par>
                                  <p:par>
                                    <p:cTn id="87" presetID="22" presetClass="entr" presetSubtype="8" fill="hold" grpId="0" nodeType="withEffect">
                                      <p:stCondLst>
                                        <p:cond delay="400"/>
                                      </p:stCondLst>
                                      <p:childTnLst>
                                        <p:set>
                                          <p:cBhvr>
                                            <p:cTn id="88" dur="1" fill="hold">
                                              <p:stCondLst>
                                                <p:cond delay="0"/>
                                              </p:stCondLst>
                                            </p:cTn>
                                            <p:tgtEl>
                                              <p:spTgt spid="34"/>
                                            </p:tgtEl>
                                            <p:attrNameLst>
                                              <p:attrName>style.visibility</p:attrName>
                                            </p:attrNameLst>
                                          </p:cBhvr>
                                          <p:to>
                                            <p:strVal val="visible"/>
                                          </p:to>
                                        </p:set>
                                        <p:animEffect transition="in" filter="wipe(left)">
                                          <p:cBhvr>
                                            <p:cTn id="89" dur="500"/>
                                            <p:tgtEl>
                                              <p:spTgt spid="34"/>
                                            </p:tgtEl>
                                          </p:cBhvr>
                                        </p:animEffect>
                                      </p:childTnLst>
                                    </p:cTn>
                                  </p:par>
                                  <p:par>
                                    <p:cTn id="90" presetID="22" presetClass="entr" presetSubtype="8" fill="hold" grpId="0" nodeType="withEffect">
                                      <p:stCondLst>
                                        <p:cond delay="600"/>
                                      </p:stCondLst>
                                      <p:childTnLst>
                                        <p:set>
                                          <p:cBhvr>
                                            <p:cTn id="91" dur="1" fill="hold">
                                              <p:stCondLst>
                                                <p:cond delay="0"/>
                                              </p:stCondLst>
                                            </p:cTn>
                                            <p:tgtEl>
                                              <p:spTgt spid="32"/>
                                            </p:tgtEl>
                                            <p:attrNameLst>
                                              <p:attrName>style.visibility</p:attrName>
                                            </p:attrNameLst>
                                          </p:cBhvr>
                                          <p:to>
                                            <p:strVal val="visible"/>
                                          </p:to>
                                        </p:set>
                                        <p:animEffect transition="in" filter="wipe(left)">
                                          <p:cBhvr>
                                            <p:cTn id="92" dur="500"/>
                                            <p:tgtEl>
                                              <p:spTgt spid="32"/>
                                            </p:tgtEl>
                                          </p:cBhvr>
                                        </p:animEffect>
                                      </p:childTnLst>
                                    </p:cTn>
                                  </p:par>
                                  <p:par>
                                    <p:cTn id="93" presetID="22" presetClass="entr" presetSubtype="8" fill="hold" grpId="0" nodeType="withEffect">
                                      <p:stCondLst>
                                        <p:cond delay="800"/>
                                      </p:stCondLst>
                                      <p:childTnLst>
                                        <p:set>
                                          <p:cBhvr>
                                            <p:cTn id="94" dur="1" fill="hold">
                                              <p:stCondLst>
                                                <p:cond delay="0"/>
                                              </p:stCondLst>
                                            </p:cTn>
                                            <p:tgtEl>
                                              <p:spTgt spid="30"/>
                                            </p:tgtEl>
                                            <p:attrNameLst>
                                              <p:attrName>style.visibility</p:attrName>
                                            </p:attrNameLst>
                                          </p:cBhvr>
                                          <p:to>
                                            <p:strVal val="visible"/>
                                          </p:to>
                                        </p:set>
                                        <p:animEffect transition="in" filter="wipe(left)">
                                          <p:cBhvr>
                                            <p:cTn id="95"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P spid="30" grpId="0"/>
          <p:bldP spid="31" grpId="0"/>
          <p:bldP spid="32" grpId="0"/>
          <p:bldP spid="33" grpId="0"/>
          <p:bldP spid="34" grpId="0"/>
          <p:bldP spid="35" grpId="0"/>
          <p:bldP spid="36" grpId="0"/>
          <p:bldP spid="37" grpId="0"/>
          <p:bldP spid="38" grpId="0"/>
          <p:bldP spid="39" grpId="0"/>
          <p:bldP spid="41" grpId="0"/>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Group 66"/>
          <p:cNvGrpSpPr/>
          <p:nvPr/>
        </p:nvGrpSpPr>
        <p:grpSpPr bwMode="auto">
          <a:xfrm>
            <a:off x="527796" y="1269554"/>
            <a:ext cx="5941115" cy="4995431"/>
            <a:chOff x="720" y="839"/>
            <a:chExt cx="3740" cy="3146"/>
          </a:xfrm>
          <a:solidFill>
            <a:srgbClr val="E8E8E6"/>
          </a:solidFill>
        </p:grpSpPr>
        <p:sp>
          <p:nvSpPr>
            <p:cNvPr id="28" name="Freeform 67"/>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29" name="Freeform 68"/>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0" name="Freeform 69"/>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1" name="Freeform 70"/>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2" name="Freeform 71"/>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3" name="Freeform 72"/>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4" name="Freeform 73"/>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5" name="Freeform 74"/>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6" name="Freeform 75"/>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7" name="Freeform 76"/>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38" name="Freeform 77"/>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39" name="Freeform 78"/>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0" name="Freeform 79"/>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1" name="Freeform 80"/>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2" name="Freeform 81"/>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3" name="Freeform 82"/>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4" name="Freeform 83"/>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5" name="Freeform 84"/>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6" name="Freeform 85"/>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7" name="Freeform 86"/>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48" name="Freeform 87"/>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49" name="Freeform 88"/>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0" name="Freeform 89"/>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1" name="Freeform 90"/>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2" name="Freeform 91"/>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3" name="Freeform 92"/>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4" name="Freeform 93"/>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5" name="Freeform 94"/>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6" name="Freeform 95"/>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7" name="Freeform 96"/>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58" name="Freeform 97"/>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59" name="Freeform 98"/>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0" name="Freeform 99"/>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1" name="Freeform 100"/>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2" name="Freeform 101"/>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3" name="Freeform 102"/>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4" name="Freeform 103"/>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5" name="Freeform 104"/>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6" name="Freeform 105"/>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7" name="Freeform 106"/>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68" name="Freeform 107"/>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69" name="Freeform 108"/>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0" name="Freeform 109"/>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1" name="Freeform 110"/>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2" name="Freeform 111"/>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3" name="Freeform 112"/>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4" name="Freeform 113"/>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5" name="Freeform 114"/>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6" name="Freeform 115"/>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7" name="Freeform 116"/>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78" name="Freeform 117"/>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79" name="Freeform 118"/>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0" name="Freeform 119"/>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1" name="Freeform 120"/>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2" name="Freeform 121"/>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3" name="Freeform 122"/>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4" name="Freeform 123"/>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5" name="Freeform 124"/>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6" name="Freeform 125"/>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ln>
          </p:spPr>
          <p:txBody>
            <a:bodyPr/>
            <a:lstStyle/>
            <a:p>
              <a:endParaRPr lang="zh-CN" altLang="en-US">
                <a:cs typeface="+mn-ea"/>
                <a:sym typeface="+mn-lt"/>
              </a:endParaRPr>
            </a:p>
          </p:txBody>
        </p:sp>
        <p:sp>
          <p:nvSpPr>
            <p:cNvPr id="87" name="Freeform 126"/>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8" name="Freeform 127"/>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sp>
          <p:nvSpPr>
            <p:cNvPr id="89" name="Freeform 128"/>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ln>
          </p:spPr>
          <p:txBody>
            <a:bodyPr/>
            <a:lstStyle/>
            <a:p>
              <a:endParaRPr lang="zh-CN" altLang="en-US">
                <a:cs typeface="+mn-ea"/>
                <a:sym typeface="+mn-lt"/>
              </a:endParaRPr>
            </a:p>
          </p:txBody>
        </p:sp>
      </p:grpSp>
      <p:sp>
        <p:nvSpPr>
          <p:cNvPr id="90" name="Freeform 78"/>
          <p:cNvSpPr/>
          <p:nvPr/>
        </p:nvSpPr>
        <p:spPr bwMode="gray">
          <a:xfrm>
            <a:off x="4448296" y="5207465"/>
            <a:ext cx="895933" cy="762176"/>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1" name="Freeform 92"/>
          <p:cNvSpPr/>
          <p:nvPr/>
        </p:nvSpPr>
        <p:spPr bwMode="gray">
          <a:xfrm>
            <a:off x="4866082" y="3441757"/>
            <a:ext cx="783148" cy="525584"/>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2" name="Freeform 100"/>
          <p:cNvSpPr/>
          <p:nvPr/>
        </p:nvSpPr>
        <p:spPr bwMode="gray">
          <a:xfrm>
            <a:off x="5171080" y="2635120"/>
            <a:ext cx="683069" cy="681196"/>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sp>
        <p:nvSpPr>
          <p:cNvPr id="93" name="Freeform 82"/>
          <p:cNvSpPr/>
          <p:nvPr/>
        </p:nvSpPr>
        <p:spPr bwMode="gray">
          <a:xfrm>
            <a:off x="5338001" y="4346840"/>
            <a:ext cx="449555" cy="504942"/>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1"/>
          </a:solidFill>
          <a:ln w="6350">
            <a:solidFill>
              <a:schemeClr val="tx1">
                <a:lumMod val="85000"/>
                <a:lumOff val="15000"/>
              </a:schemeClr>
            </a:solidFill>
            <a:prstDash val="solid"/>
            <a:round/>
          </a:ln>
        </p:spPr>
        <p:txBody>
          <a:bodyPr lIns="91472" tIns="45736" rIns="91472" bIns="45736"/>
          <a:lstStyle/>
          <a:p>
            <a:endParaRPr lang="zh-CN" altLang="en-US">
              <a:cs typeface="+mn-ea"/>
              <a:sym typeface="+mn-lt"/>
            </a:endParaRPr>
          </a:p>
        </p:txBody>
      </p:sp>
      <p:cxnSp>
        <p:nvCxnSpPr>
          <p:cNvPr id="94" name="直接连接符 93"/>
          <p:cNvCxnSpPr/>
          <p:nvPr/>
        </p:nvCxnSpPr>
        <p:spPr>
          <a:xfrm>
            <a:off x="5771884" y="3063051"/>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5" name="直接连接符 94"/>
          <p:cNvCxnSpPr/>
          <p:nvPr/>
        </p:nvCxnSpPr>
        <p:spPr>
          <a:xfrm>
            <a:off x="6024461" y="3311552"/>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p:nvPr/>
        </p:nvCxnSpPr>
        <p:spPr>
          <a:xfrm>
            <a:off x="5558290" y="357267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a:off x="5810868" y="3821175"/>
            <a:ext cx="246670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708004" y="4484986"/>
            <a:ext cx="316455" cy="204834"/>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a:off x="6024461" y="4484986"/>
            <a:ext cx="22531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a:off x="5048763" y="5636984"/>
            <a:ext cx="252577" cy="248502"/>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5301340" y="5885485"/>
            <a:ext cx="2862914"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102" name="矩形 101"/>
          <p:cNvSpPr/>
          <p:nvPr/>
        </p:nvSpPr>
        <p:spPr>
          <a:xfrm>
            <a:off x="6706895" y="2830984"/>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3" name="矩形 102"/>
          <p:cNvSpPr/>
          <p:nvPr/>
        </p:nvSpPr>
        <p:spPr>
          <a:xfrm>
            <a:off x="6706895" y="3406825"/>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4" name="矩形 103"/>
          <p:cNvSpPr/>
          <p:nvPr/>
        </p:nvSpPr>
        <p:spPr>
          <a:xfrm>
            <a:off x="6706895" y="4072418"/>
            <a:ext cx="1646669" cy="384753"/>
          </a:xfrm>
          <a:prstGeom prst="rect">
            <a:avLst/>
          </a:prstGeom>
        </p:spPr>
        <p:txBody>
          <a:bodyPr wrap="none" lIns="91472" tIns="45736" rIns="91472" bIns="45736">
            <a:spAutoFit/>
          </a:bodyPr>
          <a:lstStyle/>
          <a:p>
            <a:r>
              <a:rPr lang="zh-CN" altLang="en-US" sz="1900">
                <a:solidFill>
                  <a:schemeClr val="tx1">
                    <a:lumMod val="85000"/>
                    <a:lumOff val="15000"/>
                  </a:schemeClr>
                </a:solidFill>
                <a:cs typeface="+mn-ea"/>
                <a:sym typeface="+mn-lt"/>
              </a:rPr>
              <a:t>点击添加文本</a:t>
            </a:r>
          </a:p>
        </p:txBody>
      </p:sp>
      <p:sp>
        <p:nvSpPr>
          <p:cNvPr id="105" name="矩形 104"/>
          <p:cNvSpPr/>
          <p:nvPr/>
        </p:nvSpPr>
        <p:spPr>
          <a:xfrm>
            <a:off x="6661601" y="5402696"/>
            <a:ext cx="1646669" cy="384753"/>
          </a:xfrm>
          <a:prstGeom prst="rect">
            <a:avLst/>
          </a:prstGeom>
        </p:spPr>
        <p:txBody>
          <a:bodyPr wrap="none" lIns="91472" tIns="45736" rIns="91472" bIns="45736">
            <a:spAutoFit/>
          </a:bodyPr>
          <a:lstStyle/>
          <a:p>
            <a:r>
              <a:rPr lang="zh-CN" altLang="en-US" sz="1900" dirty="0">
                <a:solidFill>
                  <a:schemeClr val="tx1">
                    <a:lumMod val="85000"/>
                    <a:lumOff val="15000"/>
                  </a:schemeClr>
                </a:solidFill>
                <a:cs typeface="+mn-ea"/>
                <a:sym typeface="+mn-lt"/>
              </a:rPr>
              <a:t>点击添加文本</a:t>
            </a:r>
          </a:p>
        </p:txBody>
      </p:sp>
      <p:sp>
        <p:nvSpPr>
          <p:cNvPr id="106" name="矩形标注 105"/>
          <p:cNvSpPr/>
          <p:nvPr/>
        </p:nvSpPr>
        <p:spPr>
          <a:xfrm>
            <a:off x="8814108" y="2252445"/>
            <a:ext cx="2901691" cy="3899377"/>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107" name="TextBox 106"/>
          <p:cNvSpPr txBox="1"/>
          <p:nvPr/>
        </p:nvSpPr>
        <p:spPr>
          <a:xfrm>
            <a:off x="8958218" y="2387458"/>
            <a:ext cx="2757581" cy="3614134"/>
          </a:xfrm>
          <a:prstGeom prst="rect">
            <a:avLst/>
          </a:prstGeom>
          <a:noFill/>
        </p:spPr>
        <p:txBody>
          <a:bodyPr wrap="square" lIns="91472" tIns="45736" rIns="91472" bIns="45736" rtlCol="0">
            <a:spAutoFit/>
          </a:bodyPr>
          <a:lstStyle/>
          <a:p>
            <a:pPr>
              <a:lnSpc>
                <a:spcPct val="130000"/>
              </a:lnSpc>
            </a:pPr>
            <a:r>
              <a:rPr lang="zh-CN" altLang="en-US" sz="1600" dirty="0">
                <a:solidFill>
                  <a:schemeClr val="bg1"/>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chemeClr val="bg1"/>
              </a:solidFill>
              <a:cs typeface="+mn-ea"/>
              <a:sym typeface="+mn-lt"/>
            </a:endParaRPr>
          </a:p>
          <a:p>
            <a:pPr>
              <a:lnSpc>
                <a:spcPct val="130000"/>
              </a:lnSpc>
            </a:pPr>
            <a:r>
              <a:rPr lang="zh-CN" altLang="en-US" sz="1600" dirty="0">
                <a:solidFill>
                  <a:schemeClr val="bg1"/>
                </a:solidFill>
                <a:cs typeface="+mn-ea"/>
                <a:sym typeface="+mn-lt"/>
              </a:rPr>
              <a:t>您的内容打在这里，或者通过复制您的文本后，在此框中选择粘贴，并选择只保留文字。</a:t>
            </a:r>
          </a:p>
        </p:txBody>
      </p:sp>
      <p:sp>
        <p:nvSpPr>
          <p:cNvPr id="108"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09" name="矩形 108"/>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14:presetBounceEnd="58000">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14:bounceEnd="58000">
                                          <p:cBhvr additive="base">
                                            <p:cTn id="15" dur="1000" fill="hold"/>
                                            <p:tgtEl>
                                              <p:spTgt spid="27"/>
                                            </p:tgtEl>
                                            <p:attrNameLst>
                                              <p:attrName>ppt_x</p:attrName>
                                            </p:attrNameLst>
                                          </p:cBhvr>
                                          <p:tavLst>
                                            <p:tav tm="0">
                                              <p:val>
                                                <p:strVal val="0-#ppt_w/2"/>
                                              </p:val>
                                            </p:tav>
                                            <p:tav tm="100000">
                                              <p:val>
                                                <p:strVal val="#ppt_x"/>
                                              </p:val>
                                            </p:tav>
                                          </p:tavLst>
                                        </p:anim>
                                        <p:anim calcmode="lin" valueType="num" p14:bounceEnd="58000">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8"/>
                                            </p:tgtEl>
                                            <p:attrNameLst>
                                              <p:attrName>style.visibility</p:attrName>
                                            </p:attrNameLst>
                                          </p:cBhvr>
                                          <p:to>
                                            <p:strVal val="visible"/>
                                          </p:to>
                                        </p:set>
                                        <p:anim calcmode="lin" valueType="num">
                                          <p:cBhvr>
                                            <p:cTn id="7" dur="500" fill="hold"/>
                                            <p:tgtEl>
                                              <p:spTgt spid="108"/>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8"/>
                                            </p:tgtEl>
                                            <p:attrNameLst>
                                              <p:attrName>ppt_y</p:attrName>
                                            </p:attrNameLst>
                                          </p:cBhvr>
                                          <p:tavLst>
                                            <p:tav tm="0">
                                              <p:val>
                                                <p:strVal val="#ppt_y"/>
                                              </p:val>
                                            </p:tav>
                                            <p:tav tm="100000">
                                              <p:val>
                                                <p:strVal val="#ppt_y"/>
                                              </p:val>
                                            </p:tav>
                                          </p:tavLst>
                                        </p:anim>
                                        <p:anim calcmode="lin" valueType="num">
                                          <p:cBhvr>
                                            <p:cTn id="9" dur="500" fill="hold"/>
                                            <p:tgtEl>
                                              <p:spTgt spid="108"/>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8"/>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8"/>
                                            </p:tgtEl>
                                          </p:cBhvr>
                                        </p:animEffect>
                                      </p:childTnLst>
                                    </p:cTn>
                                  </p:par>
                                </p:childTnLst>
                              </p:cTn>
                            </p:par>
                            <p:par>
                              <p:cTn id="12" fill="hold">
                                <p:stCondLst>
                                  <p:cond delay="850"/>
                                </p:stCondLst>
                                <p:childTnLst>
                                  <p:par>
                                    <p:cTn id="13" presetID="2" presetClass="entr" presetSubtype="8" accel="58000"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1000" fill="hold"/>
                                            <p:tgtEl>
                                              <p:spTgt spid="27"/>
                                            </p:tgtEl>
                                            <p:attrNameLst>
                                              <p:attrName>ppt_x</p:attrName>
                                            </p:attrNameLst>
                                          </p:cBhvr>
                                          <p:tavLst>
                                            <p:tav tm="0">
                                              <p:val>
                                                <p:strVal val="0-#ppt_w/2"/>
                                              </p:val>
                                            </p:tav>
                                            <p:tav tm="100000">
                                              <p:val>
                                                <p:strVal val="#ppt_x"/>
                                              </p:val>
                                            </p:tav>
                                          </p:tavLst>
                                        </p:anim>
                                        <p:anim calcmode="lin" valueType="num">
                                          <p:cBhvr additive="base">
                                            <p:cTn id="16" dur="1000" fill="hold"/>
                                            <p:tgtEl>
                                              <p:spTgt spid="27"/>
                                            </p:tgtEl>
                                            <p:attrNameLst>
                                              <p:attrName>ppt_y</p:attrName>
                                            </p:attrNameLst>
                                          </p:cBhvr>
                                          <p:tavLst>
                                            <p:tav tm="0">
                                              <p:val>
                                                <p:strVal val="#ppt_y"/>
                                              </p:val>
                                            </p:tav>
                                            <p:tav tm="100000">
                                              <p:val>
                                                <p:strVal val="#ppt_y"/>
                                              </p:val>
                                            </p:tav>
                                          </p:tavLst>
                                        </p:anim>
                                      </p:childTnLst>
                                    </p:cTn>
                                  </p:par>
                                  <p:par>
                                    <p:cTn id="17" presetID="10" presetClass="entr" presetSubtype="0" fill="hold" grpId="0" nodeType="withEffect">
                                      <p:stCondLst>
                                        <p:cond delay="1000"/>
                                      </p:stCondLst>
                                      <p:childTnLst>
                                        <p:set>
                                          <p:cBhvr>
                                            <p:cTn id="18" dur="1" fill="hold">
                                              <p:stCondLst>
                                                <p:cond delay="0"/>
                                              </p:stCondLst>
                                            </p:cTn>
                                            <p:tgtEl>
                                              <p:spTgt spid="91"/>
                                            </p:tgtEl>
                                            <p:attrNameLst>
                                              <p:attrName>style.visibility</p:attrName>
                                            </p:attrNameLst>
                                          </p:cBhvr>
                                          <p:to>
                                            <p:strVal val="visible"/>
                                          </p:to>
                                        </p:set>
                                        <p:animEffect transition="in" filter="fade">
                                          <p:cBhvr>
                                            <p:cTn id="19" dur="500"/>
                                            <p:tgtEl>
                                              <p:spTgt spid="91"/>
                                            </p:tgtEl>
                                          </p:cBhvr>
                                        </p:animEffect>
                                      </p:childTnLst>
                                    </p:cTn>
                                  </p:par>
                                  <p:par>
                                    <p:cTn id="20" presetID="10" presetClass="entr" presetSubtype="0" fill="hold" grpId="0" nodeType="withEffect">
                                      <p:stCondLst>
                                        <p:cond delay="130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500"/>
                                            <p:tgtEl>
                                              <p:spTgt spid="92"/>
                                            </p:tgtEl>
                                          </p:cBhvr>
                                        </p:animEffect>
                                      </p:childTnLst>
                                    </p:cTn>
                                  </p:par>
                                  <p:par>
                                    <p:cTn id="23" presetID="10" presetClass="entr" presetSubtype="0" fill="hold" grpId="0" nodeType="withEffect">
                                      <p:stCondLst>
                                        <p:cond delay="1800"/>
                                      </p:stCondLst>
                                      <p:childTnLst>
                                        <p:set>
                                          <p:cBhvr>
                                            <p:cTn id="24" dur="1" fill="hold">
                                              <p:stCondLst>
                                                <p:cond delay="0"/>
                                              </p:stCondLst>
                                            </p:cTn>
                                            <p:tgtEl>
                                              <p:spTgt spid="93"/>
                                            </p:tgtEl>
                                            <p:attrNameLst>
                                              <p:attrName>style.visibility</p:attrName>
                                            </p:attrNameLst>
                                          </p:cBhvr>
                                          <p:to>
                                            <p:strVal val="visible"/>
                                          </p:to>
                                        </p:set>
                                        <p:animEffect transition="in" filter="fade">
                                          <p:cBhvr>
                                            <p:cTn id="25" dur="500"/>
                                            <p:tgtEl>
                                              <p:spTgt spid="93"/>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90"/>
                                            </p:tgtEl>
                                            <p:attrNameLst>
                                              <p:attrName>style.visibility</p:attrName>
                                            </p:attrNameLst>
                                          </p:cBhvr>
                                          <p:to>
                                            <p:strVal val="visible"/>
                                          </p:to>
                                        </p:set>
                                        <p:animEffect transition="in" filter="fade">
                                          <p:cBhvr>
                                            <p:cTn id="28" dur="500"/>
                                            <p:tgtEl>
                                              <p:spTgt spid="90"/>
                                            </p:tgtEl>
                                          </p:cBhvr>
                                        </p:animEffect>
                                      </p:childTnLst>
                                    </p:cTn>
                                  </p:par>
                                </p:childTnLst>
                              </p:cTn>
                            </p:par>
                            <p:par>
                              <p:cTn id="29" fill="hold">
                                <p:stCondLst>
                                  <p:cond delay="1850"/>
                                </p:stCondLst>
                                <p:childTnLst>
                                  <p:par>
                                    <p:cTn id="30" presetID="10" presetClass="entr" presetSubtype="0" fill="hold" nodeType="afterEffect">
                                      <p:stCondLst>
                                        <p:cond delay="0"/>
                                      </p:stCondLst>
                                      <p:childTnLst>
                                        <p:set>
                                          <p:cBhvr>
                                            <p:cTn id="31" dur="1" fill="hold">
                                              <p:stCondLst>
                                                <p:cond delay="0"/>
                                              </p:stCondLst>
                                            </p:cTn>
                                            <p:tgtEl>
                                              <p:spTgt spid="94"/>
                                            </p:tgtEl>
                                            <p:attrNameLst>
                                              <p:attrName>style.visibility</p:attrName>
                                            </p:attrNameLst>
                                          </p:cBhvr>
                                          <p:to>
                                            <p:strVal val="visible"/>
                                          </p:to>
                                        </p:set>
                                        <p:animEffect transition="in" filter="fade">
                                          <p:cBhvr>
                                            <p:cTn id="32" dur="500"/>
                                            <p:tgtEl>
                                              <p:spTgt spid="94"/>
                                            </p:tgtEl>
                                          </p:cBhvr>
                                        </p:animEffect>
                                      </p:childTnLst>
                                    </p:cTn>
                                  </p:par>
                                  <p:par>
                                    <p:cTn id="33" presetID="10" presetClass="entr" presetSubtype="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Effect transition="in" filter="fade">
                                          <p:cBhvr>
                                            <p:cTn id="35" dur="500"/>
                                            <p:tgtEl>
                                              <p:spTgt spid="95"/>
                                            </p:tgtEl>
                                          </p:cBhvr>
                                        </p:animEffect>
                                      </p:childTnLst>
                                    </p:cTn>
                                  </p:par>
                                  <p:par>
                                    <p:cTn id="36" presetID="10" presetClass="entr" presetSubtype="0" fill="hold" nodeType="withEffect">
                                      <p:stCondLst>
                                        <p:cond delay="0"/>
                                      </p:stCondLst>
                                      <p:childTnLst>
                                        <p:set>
                                          <p:cBhvr>
                                            <p:cTn id="37" dur="1" fill="hold">
                                              <p:stCondLst>
                                                <p:cond delay="0"/>
                                              </p:stCondLst>
                                            </p:cTn>
                                            <p:tgtEl>
                                              <p:spTgt spid="96"/>
                                            </p:tgtEl>
                                            <p:attrNameLst>
                                              <p:attrName>style.visibility</p:attrName>
                                            </p:attrNameLst>
                                          </p:cBhvr>
                                          <p:to>
                                            <p:strVal val="visible"/>
                                          </p:to>
                                        </p:set>
                                        <p:animEffect transition="in" filter="fade">
                                          <p:cBhvr>
                                            <p:cTn id="38" dur="500"/>
                                            <p:tgtEl>
                                              <p:spTgt spid="96"/>
                                            </p:tgtEl>
                                          </p:cBhvr>
                                        </p:animEffect>
                                      </p:childTnLst>
                                    </p:cTn>
                                  </p:par>
                                  <p:par>
                                    <p:cTn id="39" presetID="10" presetClass="entr" presetSubtype="0" fill="hold" nodeType="withEffect">
                                      <p:stCondLst>
                                        <p:cond delay="0"/>
                                      </p:stCondLst>
                                      <p:childTnLst>
                                        <p:set>
                                          <p:cBhvr>
                                            <p:cTn id="40" dur="1" fill="hold">
                                              <p:stCondLst>
                                                <p:cond delay="0"/>
                                              </p:stCondLst>
                                            </p:cTn>
                                            <p:tgtEl>
                                              <p:spTgt spid="97"/>
                                            </p:tgtEl>
                                            <p:attrNameLst>
                                              <p:attrName>style.visibility</p:attrName>
                                            </p:attrNameLst>
                                          </p:cBhvr>
                                          <p:to>
                                            <p:strVal val="visible"/>
                                          </p:to>
                                        </p:set>
                                        <p:animEffect transition="in" filter="fade">
                                          <p:cBhvr>
                                            <p:cTn id="41" dur="500"/>
                                            <p:tgtEl>
                                              <p:spTgt spid="97"/>
                                            </p:tgtEl>
                                          </p:cBhvr>
                                        </p:animEffect>
                                      </p:childTnLst>
                                    </p:cTn>
                                  </p:par>
                                  <p:par>
                                    <p:cTn id="42" presetID="10" presetClass="entr" presetSubtype="0" fill="hold" nodeType="withEffect">
                                      <p:stCondLst>
                                        <p:cond delay="0"/>
                                      </p:stCondLst>
                                      <p:childTnLst>
                                        <p:set>
                                          <p:cBhvr>
                                            <p:cTn id="43" dur="1" fill="hold">
                                              <p:stCondLst>
                                                <p:cond delay="0"/>
                                              </p:stCondLst>
                                            </p:cTn>
                                            <p:tgtEl>
                                              <p:spTgt spid="98"/>
                                            </p:tgtEl>
                                            <p:attrNameLst>
                                              <p:attrName>style.visibility</p:attrName>
                                            </p:attrNameLst>
                                          </p:cBhvr>
                                          <p:to>
                                            <p:strVal val="visible"/>
                                          </p:to>
                                        </p:set>
                                        <p:animEffect transition="in" filter="fade">
                                          <p:cBhvr>
                                            <p:cTn id="44" dur="500"/>
                                            <p:tgtEl>
                                              <p:spTgt spid="98"/>
                                            </p:tgtEl>
                                          </p:cBhvr>
                                        </p:animEffect>
                                      </p:childTnLst>
                                    </p:cTn>
                                  </p:par>
                                  <p:par>
                                    <p:cTn id="45" presetID="10" presetClass="entr" presetSubtype="0" fill="hold" nodeType="withEffect">
                                      <p:stCondLst>
                                        <p:cond delay="0"/>
                                      </p:stCondLst>
                                      <p:childTnLst>
                                        <p:set>
                                          <p:cBhvr>
                                            <p:cTn id="46" dur="1" fill="hold">
                                              <p:stCondLst>
                                                <p:cond delay="0"/>
                                              </p:stCondLst>
                                            </p:cTn>
                                            <p:tgtEl>
                                              <p:spTgt spid="99"/>
                                            </p:tgtEl>
                                            <p:attrNameLst>
                                              <p:attrName>style.visibility</p:attrName>
                                            </p:attrNameLst>
                                          </p:cBhvr>
                                          <p:to>
                                            <p:strVal val="visible"/>
                                          </p:to>
                                        </p:set>
                                        <p:animEffect transition="in" filter="fade">
                                          <p:cBhvr>
                                            <p:cTn id="47" dur="500"/>
                                            <p:tgtEl>
                                              <p:spTgt spid="99"/>
                                            </p:tgtEl>
                                          </p:cBhvr>
                                        </p:animEffect>
                                      </p:childTnLst>
                                    </p:cTn>
                                  </p:par>
                                  <p:par>
                                    <p:cTn id="48" presetID="10" presetClass="entr" presetSubtype="0" fill="hold" nodeType="withEffect">
                                      <p:stCondLst>
                                        <p:cond delay="0"/>
                                      </p:stCondLst>
                                      <p:childTnLst>
                                        <p:set>
                                          <p:cBhvr>
                                            <p:cTn id="49" dur="1" fill="hold">
                                              <p:stCondLst>
                                                <p:cond delay="0"/>
                                              </p:stCondLst>
                                            </p:cTn>
                                            <p:tgtEl>
                                              <p:spTgt spid="100"/>
                                            </p:tgtEl>
                                            <p:attrNameLst>
                                              <p:attrName>style.visibility</p:attrName>
                                            </p:attrNameLst>
                                          </p:cBhvr>
                                          <p:to>
                                            <p:strVal val="visible"/>
                                          </p:to>
                                        </p:set>
                                        <p:animEffect transition="in" filter="fade">
                                          <p:cBhvr>
                                            <p:cTn id="50" dur="500"/>
                                            <p:tgtEl>
                                              <p:spTgt spid="100"/>
                                            </p:tgtEl>
                                          </p:cBhvr>
                                        </p:animEffect>
                                      </p:childTnLst>
                                    </p:cTn>
                                  </p:par>
                                  <p:par>
                                    <p:cTn id="51" presetID="10" presetClass="entr" presetSubtype="0" fill="hold" nodeType="withEffect">
                                      <p:stCondLst>
                                        <p:cond delay="0"/>
                                      </p:stCondLst>
                                      <p:childTnLst>
                                        <p:set>
                                          <p:cBhvr>
                                            <p:cTn id="52" dur="1" fill="hold">
                                              <p:stCondLst>
                                                <p:cond delay="0"/>
                                              </p:stCondLst>
                                            </p:cTn>
                                            <p:tgtEl>
                                              <p:spTgt spid="101"/>
                                            </p:tgtEl>
                                            <p:attrNameLst>
                                              <p:attrName>style.visibility</p:attrName>
                                            </p:attrNameLst>
                                          </p:cBhvr>
                                          <p:to>
                                            <p:strVal val="visible"/>
                                          </p:to>
                                        </p:set>
                                        <p:animEffect transition="in" filter="fade">
                                          <p:cBhvr>
                                            <p:cTn id="53" dur="500"/>
                                            <p:tgtEl>
                                              <p:spTgt spid="101"/>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105"/>
                                            </p:tgtEl>
                                            <p:attrNameLst>
                                              <p:attrName>style.visibility</p:attrName>
                                            </p:attrNameLst>
                                          </p:cBhvr>
                                          <p:to>
                                            <p:strVal val="visible"/>
                                          </p:to>
                                        </p:set>
                                        <p:animEffect transition="in" filter="fade">
                                          <p:cBhvr>
                                            <p:cTn id="56" dur="500"/>
                                            <p:tgtEl>
                                              <p:spTgt spid="10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500"/>
                                            <p:tgtEl>
                                              <p:spTgt spid="104"/>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103"/>
                                            </p:tgtEl>
                                            <p:attrNameLst>
                                              <p:attrName>style.visibility</p:attrName>
                                            </p:attrNameLst>
                                          </p:cBhvr>
                                          <p:to>
                                            <p:strVal val="visible"/>
                                          </p:to>
                                        </p:set>
                                        <p:animEffect transition="in" filter="fade">
                                          <p:cBhvr>
                                            <p:cTn id="62" dur="500"/>
                                            <p:tgtEl>
                                              <p:spTgt spid="103"/>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102"/>
                                            </p:tgtEl>
                                            <p:attrNameLst>
                                              <p:attrName>style.visibility</p:attrName>
                                            </p:attrNameLst>
                                          </p:cBhvr>
                                          <p:to>
                                            <p:strVal val="visible"/>
                                          </p:to>
                                        </p:set>
                                        <p:animEffect transition="in" filter="fade">
                                          <p:cBhvr>
                                            <p:cTn id="65" dur="500"/>
                                            <p:tgtEl>
                                              <p:spTgt spid="102"/>
                                            </p:tgtEl>
                                          </p:cBhvr>
                                        </p:animEffect>
                                      </p:childTnLst>
                                    </p:cTn>
                                  </p:par>
                                </p:childTnLst>
                              </p:cTn>
                            </p:par>
                            <p:par>
                              <p:cTn id="66" fill="hold">
                                <p:stCondLst>
                                  <p:cond delay="2350"/>
                                </p:stCondLst>
                                <p:childTnLst>
                                  <p:par>
                                    <p:cTn id="67" presetID="22" presetClass="entr" presetSubtype="8" fill="hold" grpId="0" nodeType="afterEffect">
                                      <p:stCondLst>
                                        <p:cond delay="0"/>
                                      </p:stCondLst>
                                      <p:childTnLst>
                                        <p:set>
                                          <p:cBhvr>
                                            <p:cTn id="68" dur="1" fill="hold">
                                              <p:stCondLst>
                                                <p:cond delay="0"/>
                                              </p:stCondLst>
                                            </p:cTn>
                                            <p:tgtEl>
                                              <p:spTgt spid="106"/>
                                            </p:tgtEl>
                                            <p:attrNameLst>
                                              <p:attrName>style.visibility</p:attrName>
                                            </p:attrNameLst>
                                          </p:cBhvr>
                                          <p:to>
                                            <p:strVal val="visible"/>
                                          </p:to>
                                        </p:set>
                                        <p:animEffect transition="in" filter="wipe(left)">
                                          <p:cBhvr>
                                            <p:cTn id="69" dur="500"/>
                                            <p:tgtEl>
                                              <p:spTgt spid="106"/>
                                            </p:tgtEl>
                                          </p:cBhvr>
                                        </p:animEffect>
                                      </p:childTnLst>
                                    </p:cTn>
                                  </p:par>
                                </p:childTnLst>
                              </p:cTn>
                            </p:par>
                            <p:par>
                              <p:cTn id="70" fill="hold">
                                <p:stCondLst>
                                  <p:cond delay="2850"/>
                                </p:stCondLst>
                                <p:childTnLst>
                                  <p:par>
                                    <p:cTn id="71" presetID="22" presetClass="entr" presetSubtype="8" fill="hold" grpId="0" nodeType="afterEffect">
                                      <p:stCondLst>
                                        <p:cond delay="0"/>
                                      </p:stCondLst>
                                      <p:iterate type="lt">
                                        <p:tmPct val="30000"/>
                                      </p:iterate>
                                      <p:childTnLst>
                                        <p:set>
                                          <p:cBhvr>
                                            <p:cTn id="72" dur="1" fill="hold">
                                              <p:stCondLst>
                                                <p:cond delay="0"/>
                                              </p:stCondLst>
                                            </p:cTn>
                                            <p:tgtEl>
                                              <p:spTgt spid="107"/>
                                            </p:tgtEl>
                                            <p:attrNameLst>
                                              <p:attrName>style.visibility</p:attrName>
                                            </p:attrNameLst>
                                          </p:cBhvr>
                                          <p:to>
                                            <p:strVal val="visible"/>
                                          </p:to>
                                        </p:set>
                                        <p:animEffect transition="in" filter="wipe(left)">
                                          <p:cBhvr>
                                            <p:cTn id="73" dur="100"/>
                                            <p:tgtEl>
                                              <p:spTgt spid="107"/>
                                            </p:tgtEl>
                                          </p:cBhvr>
                                        </p:animEffect>
                                      </p:childTnLst>
                                    </p:cTn>
                                  </p:par>
                                  <p:par>
                                    <p:cTn id="74" presetID="36" presetClass="emph" presetSubtype="0" fill="hold" grpId="1" nodeType="withEffect">
                                      <p:stCondLst>
                                        <p:cond delay="0"/>
                                      </p:stCondLst>
                                      <p:iterate type="lt">
                                        <p:tmPct val="30000"/>
                                      </p:iterate>
                                      <p:childTnLst>
                                        <p:animScale>
                                          <p:cBhvr>
                                            <p:cTn id="75" dur="50" autoRev="1" fill="hold">
                                              <p:stCondLst>
                                                <p:cond delay="0"/>
                                              </p:stCondLst>
                                            </p:cTn>
                                            <p:tgtEl>
                                              <p:spTgt spid="107"/>
                                            </p:tgtEl>
                                          </p:cBhvr>
                                          <p:to x="80000" y="100000"/>
                                        </p:animScale>
                                        <p:anim by="(#ppt_w*0.10)" calcmode="lin" valueType="num">
                                          <p:cBhvr>
                                            <p:cTn id="76" dur="50" autoRev="1" fill="hold">
                                              <p:stCondLst>
                                                <p:cond delay="0"/>
                                              </p:stCondLst>
                                            </p:cTn>
                                            <p:tgtEl>
                                              <p:spTgt spid="107"/>
                                            </p:tgtEl>
                                            <p:attrNameLst>
                                              <p:attrName>ppt_x</p:attrName>
                                            </p:attrNameLst>
                                          </p:cBhvr>
                                        </p:anim>
                                        <p:anim by="(-#ppt_w*0.10)" calcmode="lin" valueType="num">
                                          <p:cBhvr>
                                            <p:cTn id="77" dur="50" autoRev="1" fill="hold">
                                              <p:stCondLst>
                                                <p:cond delay="0"/>
                                              </p:stCondLst>
                                            </p:cTn>
                                            <p:tgtEl>
                                              <p:spTgt spid="107"/>
                                            </p:tgtEl>
                                            <p:attrNameLst>
                                              <p:attrName>ppt_y</p:attrName>
                                            </p:attrNameLst>
                                          </p:cBhvr>
                                        </p:anim>
                                        <p:animRot by="-480000">
                                          <p:cBhvr>
                                            <p:cTn id="78" dur="50" autoRev="1" fill="hold">
                                              <p:stCondLst>
                                                <p:cond delay="0"/>
                                              </p:stCondLst>
                                            </p:cTn>
                                            <p:tgtEl>
                                              <p:spTgt spid="10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 grpId="0" animBg="1"/>
          <p:bldP spid="91" grpId="0" animBg="1"/>
          <p:bldP spid="92" grpId="0" animBg="1"/>
          <p:bldP spid="93" grpId="0" animBg="1"/>
          <p:bldP spid="102" grpId="0"/>
          <p:bldP spid="103" grpId="0"/>
          <p:bldP spid="104" grpId="0"/>
          <p:bldP spid="105" grpId="0"/>
          <p:bldP spid="106" grpId="0" animBg="1"/>
          <p:bldP spid="107" grpId="0"/>
          <p:bldP spid="107" grpId="1"/>
          <p:bldP spid="108" grpId="0"/>
        </p:bldLst>
      </p:timing>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 name="Group 40"/>
          <p:cNvGrpSpPr/>
          <p:nvPr/>
        </p:nvGrpSpPr>
        <p:grpSpPr>
          <a:xfrm>
            <a:off x="554561" y="1619609"/>
            <a:ext cx="2784529" cy="1671161"/>
            <a:chOff x="1441450" y="1398043"/>
            <a:chExt cx="2019300" cy="1211904"/>
          </a:xfrm>
        </p:grpSpPr>
        <p:sp>
          <p:nvSpPr>
            <p:cNvPr id="56" name="Text Placeholder 2"/>
            <p:cNvSpPr txBox="1"/>
            <p:nvPr/>
          </p:nvSpPr>
          <p:spPr>
            <a:xfrm>
              <a:off x="1441450" y="1398043"/>
              <a:ext cx="2019300" cy="285799"/>
            </a:xfrm>
            <a:prstGeom prst="rect">
              <a:avLst/>
            </a:prstGeom>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40000"/>
                </a:lnSpc>
              </a:pPr>
              <a:r>
                <a:rPr lang="zh-CN" altLang="en-US" sz="2400" b="1" dirty="0">
                  <a:solidFill>
                    <a:schemeClr val="tx1">
                      <a:lumMod val="85000"/>
                      <a:lumOff val="15000"/>
                    </a:schemeClr>
                  </a:solidFill>
                  <a:latin typeface="+mn-lt"/>
                  <a:cs typeface="+mn-ea"/>
                  <a:sym typeface="+mn-lt"/>
                </a:rPr>
                <a:t>添加文字</a:t>
              </a:r>
              <a:endParaRPr lang="en-US" altLang="zh-CN" sz="2400" b="1" dirty="0">
                <a:solidFill>
                  <a:schemeClr val="tx1">
                    <a:lumMod val="85000"/>
                    <a:lumOff val="15000"/>
                  </a:schemeClr>
                </a:solidFill>
                <a:latin typeface="+mn-lt"/>
                <a:cs typeface="+mn-ea"/>
                <a:sym typeface="+mn-lt"/>
              </a:endParaRPr>
            </a:p>
          </p:txBody>
        </p:sp>
        <p:sp>
          <p:nvSpPr>
            <p:cNvPr id="57" name="Text Placeholder 8"/>
            <p:cNvSpPr txBox="1"/>
            <p:nvPr/>
          </p:nvSpPr>
          <p:spPr>
            <a:xfrm>
              <a:off x="1441450" y="1775301"/>
              <a:ext cx="2019300" cy="834646"/>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nSpc>
                  <a:spcPct val="100000"/>
                </a:lnSpc>
              </a:pPr>
              <a:r>
                <a:rPr lang="zh-CN" altLang="en-US" sz="1400" dirty="0">
                  <a:solidFill>
                    <a:schemeClr val="tx1">
                      <a:lumMod val="85000"/>
                      <a:lumOff val="15000"/>
                    </a:schemeClr>
                  </a:solidFill>
                  <a:latin typeface="+mn-lt"/>
                  <a:cs typeface="+mn-ea"/>
                  <a:sym typeface="+mn-lt"/>
                </a:rPr>
                <a:t>点击添加文字内容点击添加文字内容点击添加文字内容点击添加文字内容点击添加文字内容</a:t>
              </a:r>
              <a:endParaRPr lang="en-US" altLang="zh-CN" sz="1400" dirty="0">
                <a:solidFill>
                  <a:schemeClr val="tx1">
                    <a:lumMod val="85000"/>
                    <a:lumOff val="15000"/>
                  </a:schemeClr>
                </a:solidFill>
                <a:latin typeface="+mn-lt"/>
                <a:cs typeface="+mn-ea"/>
                <a:sym typeface="+mn-lt"/>
              </a:endParaRPr>
            </a:p>
          </p:txBody>
        </p:sp>
      </p:grpSp>
      <p:grpSp>
        <p:nvGrpSpPr>
          <p:cNvPr id="58" name="Group 43"/>
          <p:cNvGrpSpPr/>
          <p:nvPr/>
        </p:nvGrpSpPr>
        <p:grpSpPr>
          <a:xfrm>
            <a:off x="554559" y="4238061"/>
            <a:ext cx="2784530" cy="1772751"/>
            <a:chOff x="1441449" y="1375177"/>
            <a:chExt cx="2019301" cy="1285574"/>
          </a:xfrm>
        </p:grpSpPr>
        <p:sp>
          <p:nvSpPr>
            <p:cNvPr id="59" name="Text Placeholder 2"/>
            <p:cNvSpPr txBox="1"/>
            <p:nvPr/>
          </p:nvSpPr>
          <p:spPr>
            <a:xfrm>
              <a:off x="1441450" y="1375177"/>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0" name="Text Placeholder 8"/>
            <p:cNvSpPr txBox="1"/>
            <p:nvPr/>
          </p:nvSpPr>
          <p:spPr>
            <a:xfrm>
              <a:off x="1441449" y="1743554"/>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1" name="Group 46"/>
          <p:cNvGrpSpPr/>
          <p:nvPr/>
        </p:nvGrpSpPr>
        <p:grpSpPr>
          <a:xfrm>
            <a:off x="8781969" y="1619611"/>
            <a:ext cx="2784529" cy="1755232"/>
            <a:chOff x="1342364" y="1398043"/>
            <a:chExt cx="2019300" cy="1272871"/>
          </a:xfrm>
        </p:grpSpPr>
        <p:sp>
          <p:nvSpPr>
            <p:cNvPr id="62" name="Text Placeholder 2"/>
            <p:cNvSpPr txBox="1"/>
            <p:nvPr/>
          </p:nvSpPr>
          <p:spPr>
            <a:xfrm>
              <a:off x="1342364" y="1398043"/>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3" name="Text Placeholder 8"/>
            <p:cNvSpPr txBox="1"/>
            <p:nvPr/>
          </p:nvSpPr>
          <p:spPr>
            <a:xfrm>
              <a:off x="1342364" y="1753717"/>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grpSp>
        <p:nvGrpSpPr>
          <p:cNvPr id="64" name="Group 49"/>
          <p:cNvGrpSpPr/>
          <p:nvPr/>
        </p:nvGrpSpPr>
        <p:grpSpPr>
          <a:xfrm>
            <a:off x="8918612" y="4574398"/>
            <a:ext cx="2784529" cy="1735716"/>
            <a:chOff x="1441450" y="1619081"/>
            <a:chExt cx="2019300" cy="1258716"/>
          </a:xfrm>
        </p:grpSpPr>
        <p:sp>
          <p:nvSpPr>
            <p:cNvPr id="65" name="Text Placeholder 2"/>
            <p:cNvSpPr txBox="1"/>
            <p:nvPr/>
          </p:nvSpPr>
          <p:spPr>
            <a:xfrm>
              <a:off x="1441450" y="1619081"/>
              <a:ext cx="2019300" cy="285799"/>
            </a:xfrm>
            <a:prstGeom prst="rect">
              <a:avLst/>
            </a:prstGeom>
          </p:spPr>
          <p:txBody>
            <a:bodyPr vert="horz"/>
            <a:lstStyle>
              <a:defPPr>
                <a:defRPr lang="zh-CN"/>
              </a:defPPr>
              <a:lvl1pPr indent="0" defTabSz="457200">
                <a:lnSpc>
                  <a:spcPct val="140000"/>
                </a:lnSpc>
                <a:spcBef>
                  <a:spcPct val="20000"/>
                </a:spcBef>
                <a:buFont typeface="Arial" panose="020B0604020202020204"/>
                <a:buNone/>
                <a:defRPr sz="2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b="1" dirty="0">
                  <a:solidFill>
                    <a:schemeClr val="tx1">
                      <a:lumMod val="85000"/>
                      <a:lumOff val="15000"/>
                    </a:schemeClr>
                  </a:solidFill>
                  <a:latin typeface="+mn-lt"/>
                  <a:ea typeface="+mn-ea"/>
                  <a:cs typeface="+mn-ea"/>
                  <a:sym typeface="+mn-lt"/>
                </a:rPr>
                <a:t>添加文字</a:t>
              </a:r>
              <a:endParaRPr lang="en-US" altLang="zh-CN" b="1" dirty="0">
                <a:solidFill>
                  <a:schemeClr val="tx1">
                    <a:lumMod val="85000"/>
                    <a:lumOff val="15000"/>
                  </a:schemeClr>
                </a:solidFill>
                <a:latin typeface="+mn-lt"/>
                <a:ea typeface="+mn-ea"/>
                <a:cs typeface="+mn-ea"/>
                <a:sym typeface="+mn-lt"/>
              </a:endParaRPr>
            </a:p>
          </p:txBody>
        </p:sp>
        <p:sp>
          <p:nvSpPr>
            <p:cNvPr id="66" name="Text Placeholder 8"/>
            <p:cNvSpPr txBox="1"/>
            <p:nvPr/>
          </p:nvSpPr>
          <p:spPr>
            <a:xfrm>
              <a:off x="1441450" y="1960600"/>
              <a:ext cx="2019300" cy="917197"/>
            </a:xfrm>
            <a:prstGeom prst="rect">
              <a:avLst/>
            </a:prstGeom>
          </p:spPr>
          <p:txBody>
            <a:bodyPr vert="horz"/>
            <a:lstStyle>
              <a:defPPr>
                <a:defRPr lang="zh-CN"/>
              </a:defPPr>
              <a:lvl1pPr indent="0" defTabSz="457200">
                <a:lnSpc>
                  <a:spcPct val="100000"/>
                </a:lnSpc>
                <a:spcBef>
                  <a:spcPct val="20000"/>
                </a:spcBef>
                <a:buFont typeface="Arial" panose="020B0604020202020204"/>
                <a:buNone/>
                <a:defRPr sz="1400" baseline="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Roboto condensed"/>
                </a:defRPr>
              </a:lvl1pPr>
              <a:lvl2pPr marL="742950" indent="-285750" defTabSz="457200">
                <a:spcBef>
                  <a:spcPct val="20000"/>
                </a:spcBef>
                <a:buFont typeface="Arial" panose="020B0604020202020204"/>
                <a:buChar char="–"/>
                <a:defRPr sz="2800"/>
              </a:lvl2pPr>
              <a:lvl3pPr marL="1143000" indent="-228600" defTabSz="457200">
                <a:spcBef>
                  <a:spcPct val="20000"/>
                </a:spcBef>
                <a:buFont typeface="Arial" panose="020B0604020202020204"/>
                <a:buChar char="•"/>
                <a:defRPr sz="2400"/>
              </a:lvl3pPr>
              <a:lvl4pPr marL="1600200" indent="-228600" defTabSz="457200">
                <a:spcBef>
                  <a:spcPct val="20000"/>
                </a:spcBef>
                <a:buFont typeface="Arial" panose="020B0604020202020204"/>
                <a:buChar char="–"/>
                <a:defRPr sz="2000"/>
              </a:lvl4pPr>
              <a:lvl5pPr marL="2057400" indent="-228600" defTabSz="457200">
                <a:spcBef>
                  <a:spcPct val="20000"/>
                </a:spcBef>
                <a:buFont typeface="Arial" panose="020B0604020202020204"/>
                <a:buChar char="»"/>
                <a:defRPr sz="2000"/>
              </a:lvl5pPr>
              <a:lvl6pPr marL="2514600" indent="-228600" defTabSz="457200">
                <a:spcBef>
                  <a:spcPct val="20000"/>
                </a:spcBef>
                <a:buFont typeface="Arial" panose="020B0604020202020204"/>
                <a:buChar char="•"/>
                <a:defRPr sz="2000"/>
              </a:lvl6pPr>
              <a:lvl7pPr marL="2971800" indent="-228600" defTabSz="457200">
                <a:spcBef>
                  <a:spcPct val="20000"/>
                </a:spcBef>
                <a:buFont typeface="Arial" panose="020B0604020202020204"/>
                <a:buChar char="•"/>
                <a:defRPr sz="2000"/>
              </a:lvl7pPr>
              <a:lvl8pPr marL="3429000" indent="-228600" defTabSz="457200">
                <a:spcBef>
                  <a:spcPct val="20000"/>
                </a:spcBef>
                <a:buFont typeface="Arial" panose="020B0604020202020204"/>
                <a:buChar char="•"/>
                <a:defRPr sz="2000"/>
              </a:lvl8pPr>
              <a:lvl9pPr marL="3886200" indent="-228600" defTabSz="457200">
                <a:spcBef>
                  <a:spcPct val="20000"/>
                </a:spcBef>
                <a:buFont typeface="Arial" panose="020B0604020202020204"/>
                <a:buChar char="•"/>
                <a:defRPr sz="2000"/>
              </a:lvl9pPr>
            </a:lstStyle>
            <a:p>
              <a:r>
                <a:rPr lang="zh-CN" altLang="en-US" dirty="0">
                  <a:solidFill>
                    <a:schemeClr val="tx1">
                      <a:lumMod val="85000"/>
                      <a:lumOff val="15000"/>
                    </a:schemeClr>
                  </a:solidFill>
                  <a:latin typeface="+mn-lt"/>
                  <a:ea typeface="+mn-ea"/>
                  <a:cs typeface="+mn-ea"/>
                  <a:sym typeface="+mn-lt"/>
                </a:rPr>
                <a:t>点击添加文字内容点击添加文字内容点击添加文字内容点击添加文字内容点击添加文字内容</a:t>
              </a:r>
              <a:endParaRPr lang="en-US" altLang="zh-CN" dirty="0">
                <a:solidFill>
                  <a:schemeClr val="tx1">
                    <a:lumMod val="85000"/>
                    <a:lumOff val="15000"/>
                  </a:schemeClr>
                </a:solidFill>
                <a:latin typeface="+mn-lt"/>
                <a:ea typeface="+mn-ea"/>
                <a:cs typeface="+mn-ea"/>
                <a:sym typeface="+mn-lt"/>
              </a:endParaRPr>
            </a:p>
          </p:txBody>
        </p:sp>
      </p:grpSp>
      <p:cxnSp>
        <p:nvCxnSpPr>
          <p:cNvPr id="67" name="直接连接符 66"/>
          <p:cNvCxnSpPr>
            <a:stCxn id="20" idx="0"/>
          </p:cNvCxnSpPr>
          <p:nvPr/>
        </p:nvCxnSpPr>
        <p:spPr>
          <a:xfrm flipV="1">
            <a:off x="3714824"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p:nvPr/>
        </p:nvCxnSpPr>
        <p:spPr>
          <a:xfrm flipH="1">
            <a:off x="3339091" y="2306152"/>
            <a:ext cx="375733"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69" name="直接连接符 68"/>
          <p:cNvCxnSpPr>
            <a:stCxn id="47" idx="0"/>
          </p:cNvCxnSpPr>
          <p:nvPr/>
        </p:nvCxnSpPr>
        <p:spPr>
          <a:xfrm flipV="1">
            <a:off x="5290972" y="2306152"/>
            <a:ext cx="0" cy="548509"/>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p:nvPr/>
        </p:nvCxnSpPr>
        <p:spPr>
          <a:xfrm>
            <a:off x="5290972" y="2306152"/>
            <a:ext cx="3391937"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53" idx="4"/>
          </p:cNvCxnSpPr>
          <p:nvPr/>
        </p:nvCxnSpPr>
        <p:spPr>
          <a:xfrm>
            <a:off x="6867121" y="4746039"/>
            <a:ext cx="6567" cy="632385"/>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flipH="1">
            <a:off x="3339089" y="5378427"/>
            <a:ext cx="3534599" cy="0"/>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a:stCxn id="42" idx="4"/>
          </p:cNvCxnSpPr>
          <p:nvPr/>
        </p:nvCxnSpPr>
        <p:spPr>
          <a:xfrm>
            <a:off x="8520190" y="4746039"/>
            <a:ext cx="0" cy="931687"/>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a:endCxn id="66" idx="1"/>
          </p:cNvCxnSpPr>
          <p:nvPr/>
        </p:nvCxnSpPr>
        <p:spPr>
          <a:xfrm>
            <a:off x="8520190" y="5677712"/>
            <a:ext cx="398422" cy="14"/>
          </a:xfrm>
          <a:prstGeom prst="line">
            <a:avLst/>
          </a:prstGeom>
          <a:ln>
            <a:solidFill>
              <a:srgbClr val="414455">
                <a:alpha val="50000"/>
              </a:srgbClr>
            </a:solidFill>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769135" y="2854661"/>
            <a:ext cx="1891378" cy="1891378"/>
            <a:chOff x="2714799" y="2648622"/>
            <a:chExt cx="1891378" cy="1891378"/>
          </a:xfrm>
          <a:solidFill>
            <a:srgbClr val="005DA2"/>
          </a:solidFill>
        </p:grpSpPr>
        <p:sp>
          <p:nvSpPr>
            <p:cNvPr id="20" name="Oval 8"/>
            <p:cNvSpPr/>
            <p:nvPr/>
          </p:nvSpPr>
          <p:spPr>
            <a:xfrm>
              <a:off x="2714799"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5" name="Text Placeholder 2"/>
            <p:cNvSpPr txBox="1"/>
            <p:nvPr/>
          </p:nvSpPr>
          <p:spPr>
            <a:xfrm>
              <a:off x="3146847"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项目一</a:t>
              </a:r>
              <a:endParaRPr lang="en-US" altLang="zh-CN" sz="2400" b="1" dirty="0">
                <a:solidFill>
                  <a:schemeClr val="bg1"/>
                </a:solidFill>
                <a:latin typeface="+mn-lt"/>
                <a:cs typeface="+mn-ea"/>
                <a:sym typeface="+mn-lt"/>
              </a:endParaRPr>
            </a:p>
          </p:txBody>
        </p:sp>
      </p:grpSp>
      <p:grpSp>
        <p:nvGrpSpPr>
          <p:cNvPr id="79" name="组合 78"/>
          <p:cNvGrpSpPr/>
          <p:nvPr/>
        </p:nvGrpSpPr>
        <p:grpSpPr>
          <a:xfrm>
            <a:off x="4345283" y="2854661"/>
            <a:ext cx="1891378" cy="1891378"/>
            <a:chOff x="4290947" y="2648622"/>
            <a:chExt cx="1891378" cy="1891378"/>
          </a:xfrm>
          <a:solidFill>
            <a:srgbClr val="FFC400"/>
          </a:solidFill>
        </p:grpSpPr>
        <p:sp>
          <p:nvSpPr>
            <p:cNvPr id="47" name="Oval 9"/>
            <p:cNvSpPr/>
            <p:nvPr/>
          </p:nvSpPr>
          <p:spPr>
            <a:xfrm>
              <a:off x="4290947"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6" name="Text Placeholder 2"/>
            <p:cNvSpPr txBox="1"/>
            <p:nvPr/>
          </p:nvSpPr>
          <p:spPr>
            <a:xfrm>
              <a:off x="4739406"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项目二</a:t>
              </a:r>
              <a:endParaRPr lang="en-US" altLang="zh-CN" sz="2400" b="1" dirty="0">
                <a:solidFill>
                  <a:schemeClr val="bg1"/>
                </a:solidFill>
                <a:latin typeface="+mn-lt"/>
                <a:cs typeface="+mn-ea"/>
                <a:sym typeface="+mn-lt"/>
              </a:endParaRPr>
            </a:p>
          </p:txBody>
        </p:sp>
      </p:grpSp>
      <p:grpSp>
        <p:nvGrpSpPr>
          <p:cNvPr id="80" name="组合 79"/>
          <p:cNvGrpSpPr/>
          <p:nvPr/>
        </p:nvGrpSpPr>
        <p:grpSpPr>
          <a:xfrm>
            <a:off x="5921432" y="2854661"/>
            <a:ext cx="1891378" cy="1891378"/>
            <a:chOff x="5867096" y="2648622"/>
            <a:chExt cx="1891378" cy="1891378"/>
          </a:xfrm>
          <a:solidFill>
            <a:srgbClr val="005DA2"/>
          </a:solidFill>
        </p:grpSpPr>
        <p:sp>
          <p:nvSpPr>
            <p:cNvPr id="53" name="Oval 10"/>
            <p:cNvSpPr/>
            <p:nvPr/>
          </p:nvSpPr>
          <p:spPr>
            <a:xfrm>
              <a:off x="5867096" y="2648622"/>
              <a:ext cx="1891378" cy="1891378"/>
            </a:xfrm>
            <a:prstGeom prst="ellipse">
              <a:avLst/>
            </a:prstGeom>
            <a:solidFill>
              <a:schemeClr val="accent1"/>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7" name="Text Placeholder 2"/>
            <p:cNvSpPr txBox="1"/>
            <p:nvPr/>
          </p:nvSpPr>
          <p:spPr>
            <a:xfrm>
              <a:off x="6315199" y="3357786"/>
              <a:ext cx="1224135" cy="567411"/>
            </a:xfrm>
            <a:prstGeom prst="rect">
              <a:avLst/>
            </a:prstGeom>
            <a:no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项目三</a:t>
              </a:r>
              <a:endParaRPr lang="en-US" altLang="zh-CN" sz="2400" b="1" dirty="0">
                <a:solidFill>
                  <a:schemeClr val="bg1"/>
                </a:solidFill>
                <a:latin typeface="+mn-lt"/>
                <a:cs typeface="+mn-ea"/>
                <a:sym typeface="+mn-lt"/>
              </a:endParaRPr>
            </a:p>
          </p:txBody>
        </p:sp>
      </p:grpSp>
      <p:grpSp>
        <p:nvGrpSpPr>
          <p:cNvPr id="81" name="组合 80"/>
          <p:cNvGrpSpPr/>
          <p:nvPr/>
        </p:nvGrpSpPr>
        <p:grpSpPr>
          <a:xfrm>
            <a:off x="7574501" y="2854661"/>
            <a:ext cx="1891378" cy="1891378"/>
            <a:chOff x="7520165" y="2648622"/>
            <a:chExt cx="1891378" cy="1891378"/>
          </a:xfrm>
          <a:solidFill>
            <a:srgbClr val="FFC400"/>
          </a:solidFill>
        </p:grpSpPr>
        <p:sp>
          <p:nvSpPr>
            <p:cNvPr id="42" name="Oval 11"/>
            <p:cNvSpPr/>
            <p:nvPr/>
          </p:nvSpPr>
          <p:spPr>
            <a:xfrm>
              <a:off x="7520165" y="2648622"/>
              <a:ext cx="1891378" cy="1891378"/>
            </a:xfrm>
            <a:prstGeom prst="ellipse">
              <a:avLst/>
            </a:prstGeom>
            <a:solidFill>
              <a:schemeClr val="accent2"/>
            </a:solidFill>
            <a:ln w="666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lt1"/>
                </a:solidFill>
                <a:cs typeface="+mn-ea"/>
                <a:sym typeface="+mn-lt"/>
              </a:endParaRPr>
            </a:p>
          </p:txBody>
        </p:sp>
        <p:sp>
          <p:nvSpPr>
            <p:cNvPr id="78" name="Text Placeholder 2"/>
            <p:cNvSpPr txBox="1"/>
            <p:nvPr/>
          </p:nvSpPr>
          <p:spPr>
            <a:xfrm>
              <a:off x="7899375" y="3357786"/>
              <a:ext cx="1224135" cy="567411"/>
            </a:xfrm>
            <a:prstGeom prst="rect">
              <a:avLst/>
            </a:prstGeom>
            <a:grpFill/>
            <a:ln w="66675">
              <a:noFill/>
            </a:ln>
          </p:spPr>
          <p:txBody>
            <a:bodyPr vert="horz"/>
            <a:lstStyle>
              <a:lvl1pPr marL="0" indent="0" algn="l" defTabSz="457200" rtl="0" eaLnBrk="1" latinLnBrk="0" hangingPunct="1">
                <a:spcBef>
                  <a:spcPct val="20000"/>
                </a:spcBef>
                <a:buFont typeface="Arial" panose="020B0604020202020204"/>
                <a:buNone/>
                <a:defRPr sz="1200" kern="1200" baseline="0">
                  <a:solidFill>
                    <a:schemeClr val="tx1">
                      <a:lumMod val="65000"/>
                      <a:lumOff val="35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r>
                <a:rPr lang="zh-CN" altLang="en-US" sz="2400" b="1" dirty="0">
                  <a:solidFill>
                    <a:schemeClr val="bg1"/>
                  </a:solidFill>
                  <a:latin typeface="+mn-lt"/>
                  <a:cs typeface="+mn-ea"/>
                  <a:sym typeface="+mn-lt"/>
                </a:rPr>
                <a:t>项目四</a:t>
              </a:r>
              <a:endParaRPr lang="en-US" altLang="zh-CN" sz="2400" b="1" dirty="0">
                <a:solidFill>
                  <a:schemeClr val="bg1"/>
                </a:solidFill>
                <a:latin typeface="+mn-lt"/>
                <a:cs typeface="+mn-ea"/>
                <a:sym typeface="+mn-lt"/>
              </a:endParaRPr>
            </a:p>
          </p:txBody>
        </p:sp>
      </p:grpSp>
      <p:sp>
        <p:nvSpPr>
          <p:cNvPr id="3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5"/>
                                        </p:tgtEl>
                                        <p:attrNameLst>
                                          <p:attrName>ppt_y</p:attrName>
                                        </p:attrNameLst>
                                      </p:cBhvr>
                                      <p:tavLst>
                                        <p:tav tm="0">
                                          <p:val>
                                            <p:strVal val="#ppt_y"/>
                                          </p:val>
                                        </p:tav>
                                        <p:tav tm="100000">
                                          <p:val>
                                            <p:strVal val="#ppt_y"/>
                                          </p:val>
                                        </p:tav>
                                      </p:tavLst>
                                    </p:anim>
                                    <p:anim calcmode="lin" valueType="num">
                                      <p:cBhvr>
                                        <p:cTn id="9"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5"/>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fade">
                                      <p:cBhvr>
                                        <p:cTn id="15" dur="500"/>
                                        <p:tgtEl>
                                          <p:spTgt spid="2"/>
                                        </p:tgtEl>
                                      </p:cBhvr>
                                    </p:animEffect>
                                  </p:childTnLst>
                                </p:cTn>
                              </p:par>
                            </p:childTnLst>
                          </p:cTn>
                        </p:par>
                        <p:par>
                          <p:cTn id="16" fill="hold">
                            <p:stCondLst>
                              <p:cond delay="1350"/>
                            </p:stCondLst>
                            <p:childTnLst>
                              <p:par>
                                <p:cTn id="17" presetID="22" presetClass="entr" presetSubtype="4" fill="hold"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wipe(down)">
                                      <p:cBhvr>
                                        <p:cTn id="19" dur="500"/>
                                        <p:tgtEl>
                                          <p:spTgt spid="67"/>
                                        </p:tgtEl>
                                      </p:cBhvr>
                                    </p:animEffect>
                                  </p:childTnLst>
                                </p:cTn>
                              </p:par>
                            </p:childTnLst>
                          </p:cTn>
                        </p:par>
                        <p:par>
                          <p:cTn id="20" fill="hold">
                            <p:stCondLst>
                              <p:cond delay="1850"/>
                            </p:stCondLst>
                            <p:childTnLst>
                              <p:par>
                                <p:cTn id="21" presetID="22" presetClass="entr" presetSubtype="2" fill="hold" nodeType="after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wipe(right)">
                                      <p:cBhvr>
                                        <p:cTn id="23" dur="500"/>
                                        <p:tgtEl>
                                          <p:spTgt spid="68"/>
                                        </p:tgtEl>
                                      </p:cBhvr>
                                    </p:animEffect>
                                  </p:childTnLst>
                                </p:cTn>
                              </p:par>
                            </p:childTnLst>
                          </p:cTn>
                        </p:par>
                        <p:par>
                          <p:cTn id="24" fill="hold">
                            <p:stCondLst>
                              <p:cond delay="2350"/>
                            </p:stCondLst>
                            <p:childTnLst>
                              <p:par>
                                <p:cTn id="25" presetID="22" presetClass="entr" presetSubtype="8" fill="hold" nodeType="afterEffect">
                                  <p:stCondLst>
                                    <p:cond delay="0"/>
                                  </p:stCondLst>
                                  <p:childTnLst>
                                    <p:set>
                                      <p:cBhvr>
                                        <p:cTn id="26" dur="1" fill="hold">
                                          <p:stCondLst>
                                            <p:cond delay="0"/>
                                          </p:stCondLst>
                                        </p:cTn>
                                        <p:tgtEl>
                                          <p:spTgt spid="55"/>
                                        </p:tgtEl>
                                        <p:attrNameLst>
                                          <p:attrName>style.visibility</p:attrName>
                                        </p:attrNameLst>
                                      </p:cBhvr>
                                      <p:to>
                                        <p:strVal val="visible"/>
                                      </p:to>
                                    </p:set>
                                    <p:animEffect transition="in" filter="wipe(left)">
                                      <p:cBhvr>
                                        <p:cTn id="27" dur="500"/>
                                        <p:tgtEl>
                                          <p:spTgt spid="55"/>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9"/>
                                        </p:tgtEl>
                                        <p:attrNameLst>
                                          <p:attrName>style.visibility</p:attrName>
                                        </p:attrNameLst>
                                      </p:cBhvr>
                                      <p:to>
                                        <p:strVal val="visible"/>
                                      </p:to>
                                    </p:set>
                                    <p:animEffect transition="in" filter="fade">
                                      <p:cBhvr>
                                        <p:cTn id="31" dur="500"/>
                                        <p:tgtEl>
                                          <p:spTgt spid="79"/>
                                        </p:tgtEl>
                                      </p:cBhvr>
                                    </p:animEffect>
                                  </p:childTnLst>
                                </p:cTn>
                              </p:par>
                            </p:childTnLst>
                          </p:cTn>
                        </p:par>
                        <p:par>
                          <p:cTn id="32" fill="hold">
                            <p:stCondLst>
                              <p:cond delay="3350"/>
                            </p:stCondLst>
                            <p:childTnLst>
                              <p:par>
                                <p:cTn id="33" presetID="22" presetClass="entr" presetSubtype="4" fill="hold"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wipe(down)">
                                      <p:cBhvr>
                                        <p:cTn id="35" dur="500"/>
                                        <p:tgtEl>
                                          <p:spTgt spid="69"/>
                                        </p:tgtEl>
                                      </p:cBhvr>
                                    </p:animEffect>
                                  </p:childTnLst>
                                </p:cTn>
                              </p:par>
                            </p:childTnLst>
                          </p:cTn>
                        </p:par>
                        <p:par>
                          <p:cTn id="36" fill="hold">
                            <p:stCondLst>
                              <p:cond delay="3850"/>
                            </p:stCondLst>
                            <p:childTnLst>
                              <p:par>
                                <p:cTn id="37" presetID="22" presetClass="entr" presetSubtype="8" fill="hold" nodeType="afterEffect">
                                  <p:stCondLst>
                                    <p:cond delay="0"/>
                                  </p:stCondLst>
                                  <p:childTnLst>
                                    <p:set>
                                      <p:cBhvr>
                                        <p:cTn id="38" dur="1" fill="hold">
                                          <p:stCondLst>
                                            <p:cond delay="0"/>
                                          </p:stCondLst>
                                        </p:cTn>
                                        <p:tgtEl>
                                          <p:spTgt spid="70"/>
                                        </p:tgtEl>
                                        <p:attrNameLst>
                                          <p:attrName>style.visibility</p:attrName>
                                        </p:attrNameLst>
                                      </p:cBhvr>
                                      <p:to>
                                        <p:strVal val="visible"/>
                                      </p:to>
                                    </p:set>
                                    <p:animEffect transition="in" filter="wipe(left)">
                                      <p:cBhvr>
                                        <p:cTn id="39" dur="500"/>
                                        <p:tgtEl>
                                          <p:spTgt spid="70"/>
                                        </p:tgtEl>
                                      </p:cBhvr>
                                    </p:animEffect>
                                  </p:childTnLst>
                                </p:cTn>
                              </p:par>
                            </p:childTnLst>
                          </p:cTn>
                        </p:par>
                        <p:par>
                          <p:cTn id="40" fill="hold">
                            <p:stCondLst>
                              <p:cond delay="4350"/>
                            </p:stCondLst>
                            <p:childTnLst>
                              <p:par>
                                <p:cTn id="41" presetID="22" presetClass="entr" presetSubtype="8" fill="hold" nodeType="afterEffect">
                                  <p:stCondLst>
                                    <p:cond delay="0"/>
                                  </p:stCondLst>
                                  <p:childTnLst>
                                    <p:set>
                                      <p:cBhvr>
                                        <p:cTn id="42" dur="1" fill="hold">
                                          <p:stCondLst>
                                            <p:cond delay="0"/>
                                          </p:stCondLst>
                                        </p:cTn>
                                        <p:tgtEl>
                                          <p:spTgt spid="61"/>
                                        </p:tgtEl>
                                        <p:attrNameLst>
                                          <p:attrName>style.visibility</p:attrName>
                                        </p:attrNameLst>
                                      </p:cBhvr>
                                      <p:to>
                                        <p:strVal val="visible"/>
                                      </p:to>
                                    </p:set>
                                    <p:animEffect transition="in" filter="wipe(left)">
                                      <p:cBhvr>
                                        <p:cTn id="43" dur="500"/>
                                        <p:tgtEl>
                                          <p:spTgt spid="61"/>
                                        </p:tgtEl>
                                      </p:cBhvr>
                                    </p:animEffect>
                                  </p:childTnLst>
                                </p:cTn>
                              </p:par>
                            </p:childTnLst>
                          </p:cTn>
                        </p:par>
                        <p:par>
                          <p:cTn id="44" fill="hold">
                            <p:stCondLst>
                              <p:cond delay="4850"/>
                            </p:stCondLst>
                            <p:childTnLst>
                              <p:par>
                                <p:cTn id="45" presetID="10" presetClass="entr" presetSubtype="0" fill="hold" nodeType="afterEffect">
                                  <p:stCondLst>
                                    <p:cond delay="0"/>
                                  </p:stCondLst>
                                  <p:childTnLst>
                                    <p:set>
                                      <p:cBhvr>
                                        <p:cTn id="46" dur="1" fill="hold">
                                          <p:stCondLst>
                                            <p:cond delay="0"/>
                                          </p:stCondLst>
                                        </p:cTn>
                                        <p:tgtEl>
                                          <p:spTgt spid="80"/>
                                        </p:tgtEl>
                                        <p:attrNameLst>
                                          <p:attrName>style.visibility</p:attrName>
                                        </p:attrNameLst>
                                      </p:cBhvr>
                                      <p:to>
                                        <p:strVal val="visible"/>
                                      </p:to>
                                    </p:set>
                                    <p:animEffect transition="in" filter="fade">
                                      <p:cBhvr>
                                        <p:cTn id="47" dur="500"/>
                                        <p:tgtEl>
                                          <p:spTgt spid="80"/>
                                        </p:tgtEl>
                                      </p:cBhvr>
                                    </p:animEffect>
                                  </p:childTnLst>
                                </p:cTn>
                              </p:par>
                            </p:childTnLst>
                          </p:cTn>
                        </p:par>
                        <p:par>
                          <p:cTn id="48" fill="hold">
                            <p:stCondLst>
                              <p:cond delay="5350"/>
                            </p:stCondLst>
                            <p:childTnLst>
                              <p:par>
                                <p:cTn id="49" presetID="22" presetClass="entr" presetSubtype="1" fill="hold" nodeType="afterEffect">
                                  <p:stCondLst>
                                    <p:cond delay="0"/>
                                  </p:stCondLst>
                                  <p:childTnLst>
                                    <p:set>
                                      <p:cBhvr>
                                        <p:cTn id="50" dur="1" fill="hold">
                                          <p:stCondLst>
                                            <p:cond delay="0"/>
                                          </p:stCondLst>
                                        </p:cTn>
                                        <p:tgtEl>
                                          <p:spTgt spid="71"/>
                                        </p:tgtEl>
                                        <p:attrNameLst>
                                          <p:attrName>style.visibility</p:attrName>
                                        </p:attrNameLst>
                                      </p:cBhvr>
                                      <p:to>
                                        <p:strVal val="visible"/>
                                      </p:to>
                                    </p:set>
                                    <p:animEffect transition="in" filter="wipe(up)">
                                      <p:cBhvr>
                                        <p:cTn id="51" dur="500"/>
                                        <p:tgtEl>
                                          <p:spTgt spid="71"/>
                                        </p:tgtEl>
                                      </p:cBhvr>
                                    </p:animEffect>
                                  </p:childTnLst>
                                </p:cTn>
                              </p:par>
                            </p:childTnLst>
                          </p:cTn>
                        </p:par>
                        <p:par>
                          <p:cTn id="52" fill="hold">
                            <p:stCondLst>
                              <p:cond delay="5850"/>
                            </p:stCondLst>
                            <p:childTnLst>
                              <p:par>
                                <p:cTn id="53" presetID="22" presetClass="entr" presetSubtype="2" fill="hold"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right)">
                                      <p:cBhvr>
                                        <p:cTn id="55" dur="500"/>
                                        <p:tgtEl>
                                          <p:spTgt spid="72"/>
                                        </p:tgtEl>
                                      </p:cBhvr>
                                    </p:animEffect>
                                  </p:childTnLst>
                                </p:cTn>
                              </p:par>
                            </p:childTnLst>
                          </p:cTn>
                        </p:par>
                        <p:par>
                          <p:cTn id="56" fill="hold">
                            <p:stCondLst>
                              <p:cond delay="6350"/>
                            </p:stCondLst>
                            <p:childTnLst>
                              <p:par>
                                <p:cTn id="57" presetID="22" presetClass="entr" presetSubtype="8" fill="hold" nodeType="afterEffect">
                                  <p:stCondLst>
                                    <p:cond delay="0"/>
                                  </p:stCondLst>
                                  <p:childTnLst>
                                    <p:set>
                                      <p:cBhvr>
                                        <p:cTn id="58" dur="1" fill="hold">
                                          <p:stCondLst>
                                            <p:cond delay="0"/>
                                          </p:stCondLst>
                                        </p:cTn>
                                        <p:tgtEl>
                                          <p:spTgt spid="58"/>
                                        </p:tgtEl>
                                        <p:attrNameLst>
                                          <p:attrName>style.visibility</p:attrName>
                                        </p:attrNameLst>
                                      </p:cBhvr>
                                      <p:to>
                                        <p:strVal val="visible"/>
                                      </p:to>
                                    </p:set>
                                    <p:animEffect transition="in" filter="wipe(left)">
                                      <p:cBhvr>
                                        <p:cTn id="59" dur="500"/>
                                        <p:tgtEl>
                                          <p:spTgt spid="58"/>
                                        </p:tgtEl>
                                      </p:cBhvr>
                                    </p:animEffect>
                                  </p:childTnLst>
                                </p:cTn>
                              </p:par>
                            </p:childTnLst>
                          </p:cTn>
                        </p:par>
                        <p:par>
                          <p:cTn id="60" fill="hold">
                            <p:stCondLst>
                              <p:cond delay="6850"/>
                            </p:stCondLst>
                            <p:childTnLst>
                              <p:par>
                                <p:cTn id="61" presetID="10" presetClass="entr" presetSubtype="0" fill="hold" nodeType="afterEffect">
                                  <p:stCondLst>
                                    <p:cond delay="0"/>
                                  </p:stCondLst>
                                  <p:childTnLst>
                                    <p:set>
                                      <p:cBhvr>
                                        <p:cTn id="62" dur="1" fill="hold">
                                          <p:stCondLst>
                                            <p:cond delay="0"/>
                                          </p:stCondLst>
                                        </p:cTn>
                                        <p:tgtEl>
                                          <p:spTgt spid="81"/>
                                        </p:tgtEl>
                                        <p:attrNameLst>
                                          <p:attrName>style.visibility</p:attrName>
                                        </p:attrNameLst>
                                      </p:cBhvr>
                                      <p:to>
                                        <p:strVal val="visible"/>
                                      </p:to>
                                    </p:set>
                                    <p:animEffect transition="in" filter="fade">
                                      <p:cBhvr>
                                        <p:cTn id="63" dur="500"/>
                                        <p:tgtEl>
                                          <p:spTgt spid="81"/>
                                        </p:tgtEl>
                                      </p:cBhvr>
                                    </p:animEffect>
                                  </p:childTnLst>
                                </p:cTn>
                              </p:par>
                            </p:childTnLst>
                          </p:cTn>
                        </p:par>
                        <p:par>
                          <p:cTn id="64" fill="hold">
                            <p:stCondLst>
                              <p:cond delay="7350"/>
                            </p:stCondLst>
                            <p:childTnLst>
                              <p:par>
                                <p:cTn id="65" presetID="22" presetClass="entr" presetSubtype="1"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Effect transition="in" filter="wipe(up)">
                                      <p:cBhvr>
                                        <p:cTn id="67" dur="500"/>
                                        <p:tgtEl>
                                          <p:spTgt spid="73"/>
                                        </p:tgtEl>
                                      </p:cBhvr>
                                    </p:animEffect>
                                  </p:childTnLst>
                                </p:cTn>
                              </p:par>
                            </p:childTnLst>
                          </p:cTn>
                        </p:par>
                        <p:par>
                          <p:cTn id="68" fill="hold">
                            <p:stCondLst>
                              <p:cond delay="7850"/>
                            </p:stCondLst>
                            <p:childTnLst>
                              <p:par>
                                <p:cTn id="69" presetID="22" presetClass="entr" presetSubtype="8" fill="hold" nodeType="afterEffect">
                                  <p:stCondLst>
                                    <p:cond delay="0"/>
                                  </p:stCondLst>
                                  <p:childTnLst>
                                    <p:set>
                                      <p:cBhvr>
                                        <p:cTn id="70" dur="1" fill="hold">
                                          <p:stCondLst>
                                            <p:cond delay="0"/>
                                          </p:stCondLst>
                                        </p:cTn>
                                        <p:tgtEl>
                                          <p:spTgt spid="74"/>
                                        </p:tgtEl>
                                        <p:attrNameLst>
                                          <p:attrName>style.visibility</p:attrName>
                                        </p:attrNameLst>
                                      </p:cBhvr>
                                      <p:to>
                                        <p:strVal val="visible"/>
                                      </p:to>
                                    </p:set>
                                    <p:animEffect transition="in" filter="wipe(left)">
                                      <p:cBhvr>
                                        <p:cTn id="71" dur="500"/>
                                        <p:tgtEl>
                                          <p:spTgt spid="74"/>
                                        </p:tgtEl>
                                      </p:cBhvr>
                                    </p:animEffect>
                                  </p:childTnLst>
                                </p:cTn>
                              </p:par>
                            </p:childTnLst>
                          </p:cTn>
                        </p:par>
                        <p:par>
                          <p:cTn id="72" fill="hold">
                            <p:stCondLst>
                              <p:cond delay="8350"/>
                            </p:stCondLst>
                            <p:childTnLst>
                              <p:par>
                                <p:cTn id="73" presetID="22" presetClass="entr" presetSubtype="8" fill="hold" nodeType="afterEffect">
                                  <p:stCondLst>
                                    <p:cond delay="0"/>
                                  </p:stCondLst>
                                  <p:childTnLst>
                                    <p:set>
                                      <p:cBhvr>
                                        <p:cTn id="74" dur="1" fill="hold">
                                          <p:stCondLst>
                                            <p:cond delay="0"/>
                                          </p:stCondLst>
                                        </p:cTn>
                                        <p:tgtEl>
                                          <p:spTgt spid="64"/>
                                        </p:tgtEl>
                                        <p:attrNameLst>
                                          <p:attrName>style.visibility</p:attrName>
                                        </p:attrNameLst>
                                      </p:cBhvr>
                                      <p:to>
                                        <p:strVal val="visible"/>
                                      </p:to>
                                    </p:set>
                                    <p:animEffect transition="in" filter="wipe(left)">
                                      <p:cBhvr>
                                        <p:cTn id="75" dur="500"/>
                                        <p:tgtEl>
                                          <p:spTgt spid="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1470" y="3001676"/>
            <a:ext cx="8113977" cy="3884502"/>
            <a:chOff x="4078023" y="2973498"/>
            <a:chExt cx="8113977" cy="3884502"/>
          </a:xfrm>
          <a:solidFill>
            <a:srgbClr val="005DA2"/>
          </a:solidFill>
        </p:grpSpPr>
        <p:sp>
          <p:nvSpPr>
            <p:cNvPr id="16" name="Freeform 5"/>
            <p:cNvSpPr/>
            <p:nvPr/>
          </p:nvSpPr>
          <p:spPr bwMode="auto">
            <a:xfrm>
              <a:off x="4078023" y="5589157"/>
              <a:ext cx="4758750" cy="1268843"/>
            </a:xfrm>
            <a:custGeom>
              <a:avLst/>
              <a:gdLst>
                <a:gd name="T0" fmla="*/ 0 w 251"/>
                <a:gd name="T1" fmla="*/ 67 h 67"/>
                <a:gd name="T2" fmla="*/ 0 w 251"/>
                <a:gd name="T3" fmla="*/ 67 h 67"/>
                <a:gd name="T4" fmla="*/ 251 w 251"/>
                <a:gd name="T5" fmla="*/ 67 h 67"/>
                <a:gd name="T6" fmla="*/ 251 w 251"/>
                <a:gd name="T7" fmla="*/ 0 h 67"/>
                <a:gd name="T8" fmla="*/ 0 w 251"/>
                <a:gd name="T9" fmla="*/ 67 h 67"/>
              </a:gdLst>
              <a:ahLst/>
              <a:cxnLst>
                <a:cxn ang="0">
                  <a:pos x="T0" y="T1"/>
                </a:cxn>
                <a:cxn ang="0">
                  <a:pos x="T2" y="T3"/>
                </a:cxn>
                <a:cxn ang="0">
                  <a:pos x="T4" y="T5"/>
                </a:cxn>
                <a:cxn ang="0">
                  <a:pos x="T6" y="T7"/>
                </a:cxn>
                <a:cxn ang="0">
                  <a:pos x="T8" y="T9"/>
                </a:cxn>
              </a:cxnLst>
              <a:rect l="0" t="0" r="r" b="b"/>
              <a:pathLst>
                <a:path w="251" h="67">
                  <a:moveTo>
                    <a:pt x="0" y="67"/>
                  </a:moveTo>
                  <a:cubicBezTo>
                    <a:pt x="0" y="67"/>
                    <a:pt x="0" y="67"/>
                    <a:pt x="0" y="67"/>
                  </a:cubicBezTo>
                  <a:cubicBezTo>
                    <a:pt x="251" y="67"/>
                    <a:pt x="251" y="67"/>
                    <a:pt x="251" y="67"/>
                  </a:cubicBezTo>
                  <a:cubicBezTo>
                    <a:pt x="251" y="0"/>
                    <a:pt x="251" y="0"/>
                    <a:pt x="251" y="0"/>
                  </a:cubicBezTo>
                  <a:cubicBezTo>
                    <a:pt x="178" y="38"/>
                    <a:pt x="92" y="62"/>
                    <a:pt x="0" y="67"/>
                  </a:cubicBezTo>
                  <a:close/>
                </a:path>
              </a:pathLst>
            </a:custGeom>
            <a:solidFill>
              <a:schemeClr val="accent1"/>
            </a:solidFill>
            <a:ln>
              <a:noFill/>
            </a:ln>
          </p:spPr>
          <p:txBody>
            <a:bodyPr/>
            <a:lstStyle/>
            <a:p>
              <a:endParaRPr lang="zh-CN" altLang="en-US" sz="2800">
                <a:cs typeface="+mn-ea"/>
                <a:sym typeface="+mn-lt"/>
              </a:endParaRPr>
            </a:p>
          </p:txBody>
        </p:sp>
        <p:sp>
          <p:nvSpPr>
            <p:cNvPr id="17" name="Freeform 6"/>
            <p:cNvSpPr/>
            <p:nvPr/>
          </p:nvSpPr>
          <p:spPr bwMode="auto">
            <a:xfrm>
              <a:off x="8912383" y="4906297"/>
              <a:ext cx="1117622" cy="1951702"/>
            </a:xfrm>
            <a:custGeom>
              <a:avLst/>
              <a:gdLst>
                <a:gd name="T0" fmla="*/ 0 w 59"/>
                <a:gd name="T1" fmla="*/ 36 h 103"/>
                <a:gd name="T2" fmla="*/ 0 w 59"/>
                <a:gd name="T3" fmla="*/ 103 h 103"/>
                <a:gd name="T4" fmla="*/ 59 w 59"/>
                <a:gd name="T5" fmla="*/ 103 h 103"/>
                <a:gd name="T6" fmla="*/ 59 w 59"/>
                <a:gd name="T7" fmla="*/ 0 h 103"/>
                <a:gd name="T8" fmla="*/ 0 w 59"/>
                <a:gd name="T9" fmla="*/ 36 h 103"/>
              </a:gdLst>
              <a:ahLst/>
              <a:cxnLst>
                <a:cxn ang="0">
                  <a:pos x="T0" y="T1"/>
                </a:cxn>
                <a:cxn ang="0">
                  <a:pos x="T2" y="T3"/>
                </a:cxn>
                <a:cxn ang="0">
                  <a:pos x="T4" y="T5"/>
                </a:cxn>
                <a:cxn ang="0">
                  <a:pos x="T6" y="T7"/>
                </a:cxn>
                <a:cxn ang="0">
                  <a:pos x="T8" y="T9"/>
                </a:cxn>
              </a:cxnLst>
              <a:rect l="0" t="0" r="r" b="b"/>
              <a:pathLst>
                <a:path w="59" h="103">
                  <a:moveTo>
                    <a:pt x="0" y="36"/>
                  </a:moveTo>
                  <a:cubicBezTo>
                    <a:pt x="0" y="103"/>
                    <a:pt x="0" y="103"/>
                    <a:pt x="0" y="103"/>
                  </a:cubicBezTo>
                  <a:cubicBezTo>
                    <a:pt x="59" y="103"/>
                    <a:pt x="59" y="103"/>
                    <a:pt x="59" y="103"/>
                  </a:cubicBezTo>
                  <a:cubicBezTo>
                    <a:pt x="59" y="0"/>
                    <a:pt x="59" y="0"/>
                    <a:pt x="59" y="0"/>
                  </a:cubicBezTo>
                  <a:cubicBezTo>
                    <a:pt x="41" y="13"/>
                    <a:pt x="21" y="25"/>
                    <a:pt x="0" y="36"/>
                  </a:cubicBezTo>
                  <a:close/>
                </a:path>
              </a:pathLst>
            </a:custGeom>
            <a:solidFill>
              <a:schemeClr val="accent2"/>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8" name="Freeform 7"/>
            <p:cNvSpPr/>
            <p:nvPr/>
          </p:nvSpPr>
          <p:spPr bwMode="auto">
            <a:xfrm>
              <a:off x="11603653" y="2973498"/>
              <a:ext cx="588347" cy="3884501"/>
            </a:xfrm>
            <a:custGeom>
              <a:avLst/>
              <a:gdLst>
                <a:gd name="T0" fmla="*/ 31 w 31"/>
                <a:gd name="T1" fmla="*/ 0 h 205"/>
                <a:gd name="T2" fmla="*/ 28 w 31"/>
                <a:gd name="T3" fmla="*/ 0 h 205"/>
                <a:gd name="T4" fmla="*/ 0 w 31"/>
                <a:gd name="T5" fmla="*/ 36 h 205"/>
                <a:gd name="T6" fmla="*/ 0 w 31"/>
                <a:gd name="T7" fmla="*/ 205 h 205"/>
                <a:gd name="T8" fmla="*/ 31 w 31"/>
                <a:gd name="T9" fmla="*/ 205 h 205"/>
                <a:gd name="T10" fmla="*/ 31 w 31"/>
                <a:gd name="T11" fmla="*/ 0 h 205"/>
              </a:gdLst>
              <a:ahLst/>
              <a:cxnLst>
                <a:cxn ang="0">
                  <a:pos x="T0" y="T1"/>
                </a:cxn>
                <a:cxn ang="0">
                  <a:pos x="T2" y="T3"/>
                </a:cxn>
                <a:cxn ang="0">
                  <a:pos x="T4" y="T5"/>
                </a:cxn>
                <a:cxn ang="0">
                  <a:pos x="T6" y="T7"/>
                </a:cxn>
                <a:cxn ang="0">
                  <a:pos x="T8" y="T9"/>
                </a:cxn>
                <a:cxn ang="0">
                  <a:pos x="T10" y="T11"/>
                </a:cxn>
              </a:cxnLst>
              <a:rect l="0" t="0" r="r" b="b"/>
              <a:pathLst>
                <a:path w="31" h="205">
                  <a:moveTo>
                    <a:pt x="31" y="0"/>
                  </a:moveTo>
                  <a:cubicBezTo>
                    <a:pt x="28" y="0"/>
                    <a:pt x="28" y="0"/>
                    <a:pt x="28" y="0"/>
                  </a:cubicBezTo>
                  <a:cubicBezTo>
                    <a:pt x="20" y="13"/>
                    <a:pt x="11" y="25"/>
                    <a:pt x="0" y="36"/>
                  </a:cubicBezTo>
                  <a:cubicBezTo>
                    <a:pt x="0" y="205"/>
                    <a:pt x="0" y="205"/>
                    <a:pt x="0" y="205"/>
                  </a:cubicBezTo>
                  <a:cubicBezTo>
                    <a:pt x="31" y="205"/>
                    <a:pt x="31" y="205"/>
                    <a:pt x="31" y="205"/>
                  </a:cubicBezTo>
                  <a:lnTo>
                    <a:pt x="31" y="0"/>
                  </a:lnTo>
                  <a:close/>
                </a:path>
              </a:pathLst>
            </a:custGeom>
            <a:solidFill>
              <a:schemeClr val="accent1"/>
            </a:solidFill>
            <a:ln>
              <a:noFill/>
            </a:ln>
          </p:spPr>
          <p:txBody>
            <a:bodyPr vert="horz" wrap="square" lIns="91440" tIns="45720" rIns="91440" bIns="45720" numCol="1" anchor="t" anchorCtr="0" compatLnSpc="1"/>
            <a:lstStyle/>
            <a:p>
              <a:endParaRPr lang="zh-CN" altLang="en-US" sz="3200">
                <a:cs typeface="+mn-ea"/>
                <a:sym typeface="+mn-lt"/>
              </a:endParaRPr>
            </a:p>
          </p:txBody>
        </p:sp>
        <p:sp>
          <p:nvSpPr>
            <p:cNvPr id="19" name="Freeform 8"/>
            <p:cNvSpPr/>
            <p:nvPr/>
          </p:nvSpPr>
          <p:spPr bwMode="auto">
            <a:xfrm>
              <a:off x="10126881" y="3656358"/>
              <a:ext cx="1401162" cy="3201642"/>
            </a:xfrm>
            <a:custGeom>
              <a:avLst/>
              <a:gdLst>
                <a:gd name="T0" fmla="*/ 0 w 74"/>
                <a:gd name="T1" fmla="*/ 66 h 169"/>
                <a:gd name="T2" fmla="*/ 0 w 74"/>
                <a:gd name="T3" fmla="*/ 169 h 169"/>
                <a:gd name="T4" fmla="*/ 74 w 74"/>
                <a:gd name="T5" fmla="*/ 169 h 169"/>
                <a:gd name="T6" fmla="*/ 74 w 74"/>
                <a:gd name="T7" fmla="*/ 0 h 169"/>
                <a:gd name="T8" fmla="*/ 0 w 74"/>
                <a:gd name="T9" fmla="*/ 66 h 169"/>
              </a:gdLst>
              <a:ahLst/>
              <a:cxnLst>
                <a:cxn ang="0">
                  <a:pos x="T0" y="T1"/>
                </a:cxn>
                <a:cxn ang="0">
                  <a:pos x="T2" y="T3"/>
                </a:cxn>
                <a:cxn ang="0">
                  <a:pos x="T4" y="T5"/>
                </a:cxn>
                <a:cxn ang="0">
                  <a:pos x="T6" y="T7"/>
                </a:cxn>
                <a:cxn ang="0">
                  <a:pos x="T8" y="T9"/>
                </a:cxn>
              </a:cxnLst>
              <a:rect l="0" t="0" r="r" b="b"/>
              <a:pathLst>
                <a:path w="74" h="169">
                  <a:moveTo>
                    <a:pt x="0" y="66"/>
                  </a:moveTo>
                  <a:cubicBezTo>
                    <a:pt x="0" y="169"/>
                    <a:pt x="0" y="169"/>
                    <a:pt x="0" y="169"/>
                  </a:cubicBezTo>
                  <a:cubicBezTo>
                    <a:pt x="74" y="169"/>
                    <a:pt x="74" y="169"/>
                    <a:pt x="74" y="169"/>
                  </a:cubicBezTo>
                  <a:cubicBezTo>
                    <a:pt x="74" y="0"/>
                    <a:pt x="74" y="0"/>
                    <a:pt x="74" y="0"/>
                  </a:cubicBezTo>
                  <a:cubicBezTo>
                    <a:pt x="52" y="24"/>
                    <a:pt x="28" y="47"/>
                    <a:pt x="0" y="66"/>
                  </a:cubicBezTo>
                  <a:close/>
                </a:path>
              </a:pathLst>
            </a:custGeom>
            <a:solidFill>
              <a:schemeClr val="accent1"/>
            </a:solidFill>
            <a:ln>
              <a:noFill/>
            </a:ln>
          </p:spPr>
          <p:txBody>
            <a:bodyPr/>
            <a:lstStyle/>
            <a:p>
              <a:endParaRPr lang="zh-CN" altLang="en-US" sz="2800">
                <a:cs typeface="+mn-ea"/>
                <a:sym typeface="+mn-lt"/>
              </a:endParaRPr>
            </a:p>
          </p:txBody>
        </p:sp>
      </p:grpSp>
      <p:sp>
        <p:nvSpPr>
          <p:cNvPr id="20" name="Content Placeholder 2"/>
          <p:cNvSpPr txBox="1"/>
          <p:nvPr/>
        </p:nvSpPr>
        <p:spPr>
          <a:xfrm>
            <a:off x="1023427" y="1679864"/>
            <a:ext cx="5363780" cy="167792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zh-CN" altLang="en-US" sz="2400" b="1" dirty="0">
                <a:solidFill>
                  <a:srgbClr val="669900"/>
                </a:solidFill>
                <a:cs typeface="+mn-ea"/>
                <a:sym typeface="+mn-lt"/>
              </a:rPr>
              <a:t>点击添加小标题</a:t>
            </a:r>
            <a:endParaRPr lang="en-US" altLang="zh-CN" sz="2400" b="1" dirty="0">
              <a:solidFill>
                <a:srgbClr val="669900"/>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altLang="zh-CN" sz="1800" dirty="0">
              <a:solidFill>
                <a:schemeClr val="tx1">
                  <a:lumMod val="85000"/>
                  <a:lumOff val="15000"/>
                </a:schemeClr>
              </a:solidFill>
              <a:cs typeface="+mn-ea"/>
              <a:sym typeface="+mn-lt"/>
            </a:endParaRPr>
          </a:p>
          <a:p>
            <a:pPr marL="0" indent="0">
              <a:buNone/>
            </a:pPr>
            <a:r>
              <a:rPr lang="zh-CN" altLang="en-US" sz="1800" dirty="0">
                <a:solidFill>
                  <a:schemeClr val="tx1">
                    <a:lumMod val="85000"/>
                    <a:lumOff val="15000"/>
                  </a:schemeClr>
                </a:solidFill>
                <a:cs typeface="+mn-ea"/>
                <a:sym typeface="+mn-lt"/>
              </a:rPr>
              <a:t>最新精品</a:t>
            </a:r>
            <a:r>
              <a:rPr lang="en-US" altLang="zh-CN" sz="1800" cap="small" dirty="0">
                <a:solidFill>
                  <a:schemeClr val="tx1">
                    <a:lumMod val="85000"/>
                    <a:lumOff val="15000"/>
                  </a:schemeClr>
                </a:solidFill>
                <a:cs typeface="+mn-ea"/>
                <a:sym typeface="+mn-lt"/>
              </a:rPr>
              <a:t>POWER POINT</a:t>
            </a:r>
            <a:r>
              <a:rPr lang="zh-CN" altLang="en-US" sz="1800" dirty="0">
                <a:solidFill>
                  <a:schemeClr val="tx1">
                    <a:lumMod val="85000"/>
                    <a:lumOff val="15000"/>
                  </a:schemeClr>
                </a:solidFill>
                <a:cs typeface="+mn-ea"/>
                <a:sym typeface="+mn-lt"/>
              </a:rPr>
              <a:t>模板，每个页面都是精心制作，所有内容可自行编辑修改，欢迎下载！</a:t>
            </a:r>
            <a:endParaRPr lang="en-US" sz="1800" dirty="0">
              <a:solidFill>
                <a:schemeClr val="tx1">
                  <a:lumMod val="85000"/>
                  <a:lumOff val="15000"/>
                </a:schemeClr>
              </a:solidFill>
              <a:cs typeface="+mn-ea"/>
              <a:sym typeface="+mn-lt"/>
            </a:endParaRPr>
          </a:p>
        </p:txBody>
      </p:sp>
      <p:grpSp>
        <p:nvGrpSpPr>
          <p:cNvPr id="21" name="组合 20"/>
          <p:cNvGrpSpPr/>
          <p:nvPr/>
        </p:nvGrpSpPr>
        <p:grpSpPr>
          <a:xfrm>
            <a:off x="7063034" y="4457657"/>
            <a:ext cx="2124188" cy="998051"/>
            <a:chOff x="4982259" y="5322156"/>
            <a:chExt cx="2124188" cy="998051"/>
          </a:xfrm>
          <a:solidFill>
            <a:schemeClr val="tx1">
              <a:lumMod val="85000"/>
              <a:lumOff val="15000"/>
              <a:alpha val="35000"/>
            </a:schemeClr>
          </a:solidFill>
        </p:grpSpPr>
        <p:sp>
          <p:nvSpPr>
            <p:cNvPr id="22"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3" name="直接连接符 22"/>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a:endCxn id="22"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4912233" y="5342093"/>
            <a:ext cx="2124188" cy="998051"/>
            <a:chOff x="4982259" y="5322156"/>
            <a:chExt cx="2124188" cy="998051"/>
          </a:xfrm>
          <a:solidFill>
            <a:schemeClr val="tx1">
              <a:lumMod val="85000"/>
              <a:lumOff val="15000"/>
              <a:alpha val="35000"/>
            </a:schemeClr>
          </a:solidFill>
        </p:grpSpPr>
        <p:sp>
          <p:nvSpPr>
            <p:cNvPr id="26"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27" name="直接连接符 26"/>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a:endCxn id="26"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8635181" y="3459606"/>
            <a:ext cx="2124188" cy="998051"/>
            <a:chOff x="4982259" y="5322156"/>
            <a:chExt cx="2124188" cy="998051"/>
          </a:xfrm>
          <a:solidFill>
            <a:schemeClr val="tx1">
              <a:lumMod val="85000"/>
              <a:lumOff val="15000"/>
              <a:alpha val="35000"/>
            </a:schemeClr>
          </a:solidFill>
        </p:grpSpPr>
        <p:sp>
          <p:nvSpPr>
            <p:cNvPr id="30"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dirty="0">
                <a:cs typeface="+mn-ea"/>
                <a:sym typeface="+mn-lt"/>
              </a:endParaRPr>
            </a:p>
          </p:txBody>
        </p:sp>
        <p:cxnSp>
          <p:nvCxnSpPr>
            <p:cNvPr id="31" name="直接连接符 30"/>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endCxn id="30"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33" name="组合 32"/>
          <p:cNvGrpSpPr/>
          <p:nvPr/>
        </p:nvGrpSpPr>
        <p:grpSpPr>
          <a:xfrm>
            <a:off x="9677442" y="2455233"/>
            <a:ext cx="2124188" cy="998051"/>
            <a:chOff x="4982259" y="5322156"/>
            <a:chExt cx="2124188" cy="998051"/>
          </a:xfrm>
          <a:solidFill>
            <a:schemeClr val="tx1">
              <a:lumMod val="85000"/>
              <a:lumOff val="15000"/>
              <a:alpha val="35000"/>
            </a:schemeClr>
          </a:solidFill>
        </p:grpSpPr>
        <p:sp>
          <p:nvSpPr>
            <p:cNvPr id="34" name="Oval 13"/>
            <p:cNvSpPr>
              <a:spLocks noChangeArrowheads="1"/>
            </p:cNvSpPr>
            <p:nvPr/>
          </p:nvSpPr>
          <p:spPr bwMode="auto">
            <a:xfrm>
              <a:off x="4982259" y="5322156"/>
              <a:ext cx="189027" cy="191390"/>
            </a:xfrm>
            <a:prstGeom prst="ellipse">
              <a:avLst/>
            </a:prstGeom>
            <a:solidFill>
              <a:schemeClr val="accent1"/>
            </a:solidFill>
            <a:ln>
              <a:solidFill>
                <a:schemeClr val="tx1">
                  <a:lumMod val="85000"/>
                  <a:lumOff val="15000"/>
                </a:schemeClr>
              </a:solidFill>
            </a:ln>
          </p:spPr>
          <p:txBody>
            <a:bodyPr/>
            <a:lstStyle/>
            <a:p>
              <a:endParaRPr lang="zh-CN" altLang="en-US" sz="2800">
                <a:cs typeface="+mn-ea"/>
                <a:sym typeface="+mn-lt"/>
              </a:endParaRPr>
            </a:p>
          </p:txBody>
        </p:sp>
        <p:cxnSp>
          <p:nvCxnSpPr>
            <p:cNvPr id="35" name="直接连接符 34"/>
            <p:cNvCxnSpPr/>
            <p:nvPr/>
          </p:nvCxnSpPr>
          <p:spPr>
            <a:xfrm flipH="1" flipV="1">
              <a:off x="6358759" y="5417851"/>
              <a:ext cx="747688" cy="902356"/>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a:endCxn id="34" idx="6"/>
            </p:cNvCxnSpPr>
            <p:nvPr/>
          </p:nvCxnSpPr>
          <p:spPr>
            <a:xfrm flipH="1">
              <a:off x="5171286" y="5417851"/>
              <a:ext cx="1187474" cy="0"/>
            </a:xfrm>
            <a:prstGeom prst="line">
              <a:avLst/>
            </a:prstGeom>
            <a:grpFill/>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37" name="文本框 12"/>
          <p:cNvSpPr txBox="1"/>
          <p:nvPr/>
        </p:nvSpPr>
        <p:spPr>
          <a:xfrm>
            <a:off x="2992200" y="5206855"/>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8" name="文本框 12"/>
          <p:cNvSpPr txBox="1"/>
          <p:nvPr/>
        </p:nvSpPr>
        <p:spPr>
          <a:xfrm>
            <a:off x="5142673" y="4353297"/>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39" name="文本框 12"/>
          <p:cNvSpPr txBox="1"/>
          <p:nvPr/>
        </p:nvSpPr>
        <p:spPr>
          <a:xfrm>
            <a:off x="6713542" y="3355246"/>
            <a:ext cx="1874277" cy="400110"/>
          </a:xfrm>
          <a:prstGeom prst="rect">
            <a:avLst/>
          </a:prstGeom>
          <a:noFill/>
        </p:spPr>
        <p:txBody>
          <a:bodyPr wrap="square" rtlCol="0">
            <a:spAutoFit/>
          </a:bodyPr>
          <a:lstStyle>
            <a:defPPr>
              <a:defRPr lang="zh-CN"/>
            </a:defPPr>
            <a:lvl1pPr algn="ctr">
              <a:defRPr sz="20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dirty="0">
                <a:solidFill>
                  <a:schemeClr val="tx1">
                    <a:lumMod val="85000"/>
                    <a:lumOff val="15000"/>
                  </a:schemeClr>
                </a:solidFill>
                <a:latin typeface="+mn-lt"/>
                <a:ea typeface="+mn-ea"/>
                <a:cs typeface="+mn-ea"/>
                <a:sym typeface="+mn-lt"/>
              </a:rPr>
              <a:t>点击添加内容</a:t>
            </a:r>
          </a:p>
        </p:txBody>
      </p:sp>
      <p:sp>
        <p:nvSpPr>
          <p:cNvPr id="40" name="文本框 12"/>
          <p:cNvSpPr txBox="1"/>
          <p:nvPr/>
        </p:nvSpPr>
        <p:spPr>
          <a:xfrm>
            <a:off x="7781275" y="2302000"/>
            <a:ext cx="1874277" cy="40011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2000" dirty="0">
                <a:solidFill>
                  <a:schemeClr val="tx1">
                    <a:lumMod val="85000"/>
                    <a:lumOff val="15000"/>
                  </a:schemeClr>
                </a:solidFill>
                <a:cs typeface="+mn-ea"/>
                <a:sym typeface="+mn-lt"/>
              </a:rPr>
              <a:t>点击添加内容</a:t>
            </a:r>
          </a:p>
        </p:txBody>
      </p:sp>
      <p:sp>
        <p:nvSpPr>
          <p:cNvPr id="4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2" name="矩形 41"/>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1"/>
                                        </p:tgtEl>
                                        <p:attrNameLst>
                                          <p:attrName>ppt_y</p:attrName>
                                        </p:attrNameLst>
                                      </p:cBhvr>
                                      <p:tavLst>
                                        <p:tav tm="0">
                                          <p:val>
                                            <p:strVal val="#ppt_y"/>
                                          </p:val>
                                        </p:tav>
                                        <p:tav tm="100000">
                                          <p:val>
                                            <p:strVal val="#ppt_y"/>
                                          </p:val>
                                        </p:tav>
                                      </p:tavLst>
                                    </p:anim>
                                    <p:anim calcmode="lin" valueType="num">
                                      <p:cBhvr>
                                        <p:cTn id="9"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1"/>
                                        </p:tgtEl>
                                      </p:cBhvr>
                                    </p:animEffect>
                                  </p:childTnLst>
                                </p:cTn>
                              </p:par>
                            </p:childTnLst>
                          </p:cTn>
                        </p:par>
                        <p:par>
                          <p:cTn id="12" fill="hold">
                            <p:stCondLst>
                              <p:cond delay="85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350"/>
                            </p:stCondLst>
                            <p:childTnLst>
                              <p:par>
                                <p:cTn id="17" presetID="22" presetClass="entr" presetSubtype="2" fill="hold"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wipe(right)">
                                      <p:cBhvr>
                                        <p:cTn id="19" dur="500"/>
                                        <p:tgtEl>
                                          <p:spTgt spid="25"/>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37"/>
                                        </p:tgtEl>
                                        <p:attrNameLst>
                                          <p:attrName>style.visibility</p:attrName>
                                        </p:attrNameLst>
                                      </p:cBhvr>
                                      <p:to>
                                        <p:strVal val="visible"/>
                                      </p:to>
                                    </p:set>
                                    <p:animEffect transition="in" filter="wipe(left)">
                                      <p:cBhvr>
                                        <p:cTn id="23" dur="500"/>
                                        <p:tgtEl>
                                          <p:spTgt spid="37"/>
                                        </p:tgtEl>
                                      </p:cBhvr>
                                    </p:animEffect>
                                  </p:childTnLst>
                                </p:cTn>
                              </p:par>
                            </p:childTnLst>
                          </p:cTn>
                        </p:par>
                        <p:par>
                          <p:cTn id="24" fill="hold">
                            <p:stCondLst>
                              <p:cond delay="2350"/>
                            </p:stCondLst>
                            <p:childTnLst>
                              <p:par>
                                <p:cTn id="25" presetID="22" presetClass="entr" presetSubtype="2" fill="hold"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wipe(right)">
                                      <p:cBhvr>
                                        <p:cTn id="27" dur="500"/>
                                        <p:tgtEl>
                                          <p:spTgt spid="21"/>
                                        </p:tgtEl>
                                      </p:cBhvr>
                                    </p:animEffect>
                                  </p:childTnLst>
                                </p:cTn>
                              </p:par>
                            </p:childTnLst>
                          </p:cTn>
                        </p:par>
                        <p:par>
                          <p:cTn id="28" fill="hold">
                            <p:stCondLst>
                              <p:cond delay="2850"/>
                            </p:stCondLst>
                            <p:childTnLst>
                              <p:par>
                                <p:cTn id="29" presetID="22" presetClass="entr" presetSubtype="8" fill="hold" grpId="0" nodeType="after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left)">
                                      <p:cBhvr>
                                        <p:cTn id="31" dur="500"/>
                                        <p:tgtEl>
                                          <p:spTgt spid="38"/>
                                        </p:tgtEl>
                                      </p:cBhvr>
                                    </p:animEffect>
                                  </p:childTnLst>
                                </p:cTn>
                              </p:par>
                            </p:childTnLst>
                          </p:cTn>
                        </p:par>
                        <p:par>
                          <p:cTn id="32" fill="hold">
                            <p:stCondLst>
                              <p:cond delay="3350"/>
                            </p:stCondLst>
                            <p:childTnLst>
                              <p:par>
                                <p:cTn id="33" presetID="22" presetClass="entr" presetSubtype="2" fill="hold"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wipe(right)">
                                      <p:cBhvr>
                                        <p:cTn id="35" dur="500"/>
                                        <p:tgtEl>
                                          <p:spTgt spid="29"/>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wipe(left)">
                                      <p:cBhvr>
                                        <p:cTn id="39" dur="500"/>
                                        <p:tgtEl>
                                          <p:spTgt spid="39"/>
                                        </p:tgtEl>
                                      </p:cBhvr>
                                    </p:animEffect>
                                  </p:childTnLst>
                                </p:cTn>
                              </p:par>
                            </p:childTnLst>
                          </p:cTn>
                        </p:par>
                        <p:par>
                          <p:cTn id="40" fill="hold">
                            <p:stCondLst>
                              <p:cond delay="4350"/>
                            </p:stCondLst>
                            <p:childTnLst>
                              <p:par>
                                <p:cTn id="41" presetID="22" presetClass="entr" presetSubtype="2" fill="hold" nodeType="after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wipe(right)">
                                      <p:cBhvr>
                                        <p:cTn id="43" dur="500"/>
                                        <p:tgtEl>
                                          <p:spTgt spid="33"/>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40"/>
                                        </p:tgtEl>
                                        <p:attrNameLst>
                                          <p:attrName>style.visibility</p:attrName>
                                        </p:attrNameLst>
                                      </p:cBhvr>
                                      <p:to>
                                        <p:strVal val="visible"/>
                                      </p:to>
                                    </p:set>
                                    <p:animEffect transition="in" filter="wipe(left)">
                                      <p:cBhvr>
                                        <p:cTn id="47" dur="500"/>
                                        <p:tgtEl>
                                          <p:spTgt spid="40"/>
                                        </p:tgtEl>
                                      </p:cBhvr>
                                    </p:animEffect>
                                  </p:childTnLst>
                                </p:cTn>
                              </p:par>
                            </p:childTnLst>
                          </p:cTn>
                        </p:par>
                        <p:par>
                          <p:cTn id="48" fill="hold">
                            <p:stCondLst>
                              <p:cond delay="5350"/>
                            </p:stCondLst>
                            <p:childTnLst>
                              <p:par>
                                <p:cTn id="49" presetID="42" presetClass="entr" presetSubtype="0"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fade">
                                      <p:cBhvr>
                                        <p:cTn id="51" dur="1000"/>
                                        <p:tgtEl>
                                          <p:spTgt spid="20"/>
                                        </p:tgtEl>
                                      </p:cBhvr>
                                    </p:animEffect>
                                    <p:anim calcmode="lin" valueType="num">
                                      <p:cBhvr>
                                        <p:cTn id="52" dur="1000" fill="hold"/>
                                        <p:tgtEl>
                                          <p:spTgt spid="20"/>
                                        </p:tgtEl>
                                        <p:attrNameLst>
                                          <p:attrName>ppt_x</p:attrName>
                                        </p:attrNameLst>
                                      </p:cBhvr>
                                      <p:tavLst>
                                        <p:tav tm="0">
                                          <p:val>
                                            <p:strVal val="#ppt_x"/>
                                          </p:val>
                                        </p:tav>
                                        <p:tav tm="100000">
                                          <p:val>
                                            <p:strVal val="#ppt_x"/>
                                          </p:val>
                                        </p:tav>
                                      </p:tavLst>
                                    </p:anim>
                                    <p:anim calcmode="lin" valueType="num">
                                      <p:cBhvr>
                                        <p:cTn id="53"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7" grpId="0"/>
      <p:bldP spid="38" grpId="0"/>
      <p:bldP spid="39" grpId="0"/>
      <p:bldP spid="40" grpId="0"/>
      <p:bldP spid="4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圆角矩形 16"/>
          <p:cNvSpPr/>
          <p:nvPr/>
        </p:nvSpPr>
        <p:spPr>
          <a:xfrm>
            <a:off x="2706365" y="4729733"/>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8" name="圆角矩形 17"/>
          <p:cNvSpPr/>
          <p:nvPr/>
        </p:nvSpPr>
        <p:spPr>
          <a:xfrm>
            <a:off x="1858640" y="3423220"/>
            <a:ext cx="7685087"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sp>
        <p:nvSpPr>
          <p:cNvPr id="19" name="圆角矩形 18"/>
          <p:cNvSpPr/>
          <p:nvPr/>
        </p:nvSpPr>
        <p:spPr>
          <a:xfrm>
            <a:off x="2706365" y="2089720"/>
            <a:ext cx="7797800" cy="857250"/>
          </a:xfrm>
          <a:prstGeom prst="roundRect">
            <a:avLst/>
          </a:prstGeom>
          <a:noFill/>
          <a:ln w="603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cs typeface="+mn-ea"/>
              <a:sym typeface="+mn-lt"/>
            </a:endParaRPr>
          </a:p>
        </p:txBody>
      </p:sp>
      <p:grpSp>
        <p:nvGrpSpPr>
          <p:cNvPr id="20" name="Group 5"/>
          <p:cNvGrpSpPr/>
          <p:nvPr/>
        </p:nvGrpSpPr>
        <p:grpSpPr bwMode="auto">
          <a:xfrm>
            <a:off x="1858640" y="1837308"/>
            <a:ext cx="1238250" cy="1236662"/>
            <a:chOff x="802" y="845"/>
            <a:chExt cx="827" cy="826"/>
          </a:xfrm>
        </p:grpSpPr>
        <p:sp>
          <p:nvSpPr>
            <p:cNvPr id="21" name="Oval 6"/>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2" name="Oval 7"/>
            <p:cNvSpPr>
              <a:spLocks noChangeArrowheads="1"/>
            </p:cNvSpPr>
            <p:nvPr/>
          </p:nvSpPr>
          <p:spPr bwMode="ltGray">
            <a:xfrm>
              <a:off x="836" y="879"/>
              <a:ext cx="758" cy="758"/>
            </a:xfrm>
            <a:prstGeom prst="ellipse">
              <a:avLst/>
            </a:prstGeom>
            <a:solidFill>
              <a:srgbClr val="FFFFFF"/>
            </a:solidFill>
            <a:ln w="38100">
              <a:solidFill>
                <a:schemeClr val="accent1"/>
              </a:solidFill>
              <a:round/>
            </a:ln>
          </p:spPr>
          <p:txBody>
            <a:bodyPr wrap="none" anchor="ctr"/>
            <a:lstStyle/>
            <a:p>
              <a:endParaRPr lang="zh-CN" altLang="en-US">
                <a:cs typeface="+mn-ea"/>
                <a:sym typeface="+mn-lt"/>
              </a:endParaRPr>
            </a:p>
          </p:txBody>
        </p:sp>
        <p:sp>
          <p:nvSpPr>
            <p:cNvPr id="23" name="Oval 8"/>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4" name="Group 12"/>
          <p:cNvGrpSpPr/>
          <p:nvPr/>
        </p:nvGrpSpPr>
        <p:grpSpPr bwMode="auto">
          <a:xfrm>
            <a:off x="9205590" y="3191445"/>
            <a:ext cx="1238250" cy="1236663"/>
            <a:chOff x="802" y="845"/>
            <a:chExt cx="827" cy="826"/>
          </a:xfrm>
        </p:grpSpPr>
        <p:sp>
          <p:nvSpPr>
            <p:cNvPr id="25" name="Oval 13"/>
            <p:cNvSpPr>
              <a:spLocks noChangeArrowheads="1"/>
            </p:cNvSpPr>
            <p:nvPr/>
          </p:nvSpPr>
          <p:spPr bwMode="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26" name="Oval 14"/>
            <p:cNvSpPr>
              <a:spLocks noChangeArrowheads="1"/>
            </p:cNvSpPr>
            <p:nvPr/>
          </p:nvSpPr>
          <p:spPr bwMode="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27" name="Oval 15"/>
            <p:cNvSpPr>
              <a:spLocks noChangeArrowheads="1"/>
            </p:cNvSpPr>
            <p:nvPr/>
          </p:nvSpPr>
          <p:spPr bwMode="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grpSp>
        <p:nvGrpSpPr>
          <p:cNvPr id="28" name="Group 19"/>
          <p:cNvGrpSpPr/>
          <p:nvPr/>
        </p:nvGrpSpPr>
        <p:grpSpPr bwMode="auto">
          <a:xfrm>
            <a:off x="1849115" y="4569395"/>
            <a:ext cx="1238250" cy="1236663"/>
            <a:chOff x="802" y="845"/>
            <a:chExt cx="827" cy="826"/>
          </a:xfrm>
        </p:grpSpPr>
        <p:sp>
          <p:nvSpPr>
            <p:cNvPr id="29" name="Oval 20"/>
            <p:cNvSpPr>
              <a:spLocks noChangeArrowheads="1"/>
            </p:cNvSpPr>
            <p:nvPr/>
          </p:nvSpPr>
          <p:spPr bwMode="ltGray">
            <a:xfrm>
              <a:off x="802" y="845"/>
              <a:ext cx="827" cy="826"/>
            </a:xfrm>
            <a:prstGeom prst="ellipse">
              <a:avLst/>
            </a:prstGeom>
            <a:solidFill>
              <a:srgbClr val="F8F8F8"/>
            </a:solidFill>
            <a:ln w="38100">
              <a:solidFill>
                <a:schemeClr val="accent1"/>
              </a:solidFill>
              <a:round/>
            </a:ln>
          </p:spPr>
          <p:txBody>
            <a:bodyPr wrap="none" anchor="ctr"/>
            <a:lstStyle/>
            <a:p>
              <a:endParaRPr lang="zh-CN" altLang="en-US">
                <a:cs typeface="+mn-ea"/>
                <a:sym typeface="+mn-lt"/>
              </a:endParaRPr>
            </a:p>
          </p:txBody>
        </p:sp>
        <p:sp>
          <p:nvSpPr>
            <p:cNvPr id="30" name="Oval 21"/>
            <p:cNvSpPr>
              <a:spLocks noChangeArrowheads="1"/>
            </p:cNvSpPr>
            <p:nvPr/>
          </p:nvSpPr>
          <p:spPr bwMode="ltGray">
            <a:xfrm>
              <a:off x="836" y="879"/>
              <a:ext cx="758" cy="758"/>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sp>
          <p:nvSpPr>
            <p:cNvPr id="31" name="Oval 22"/>
            <p:cNvSpPr>
              <a:spLocks noChangeArrowheads="1"/>
            </p:cNvSpPr>
            <p:nvPr/>
          </p:nvSpPr>
          <p:spPr bwMode="ltGray">
            <a:xfrm>
              <a:off x="870" y="915"/>
              <a:ext cx="690" cy="690"/>
            </a:xfrm>
            <a:prstGeom prst="ellipse">
              <a:avLst/>
            </a:prstGeom>
            <a:noFill/>
            <a:ln w="38100">
              <a:solidFill>
                <a:schemeClr val="accent1"/>
              </a:solidFill>
              <a:round/>
            </a:ln>
            <a:extLst>
              <a:ext uri="{909E8E84-426E-40DD-AFC4-6F175D3DCCD1}">
                <a14:hiddenFill xmlns:a14="http://schemas.microsoft.com/office/drawing/2010/main">
                  <a:solidFill>
                    <a:srgbClr val="FFFFFF"/>
                  </a:solidFill>
                </a14:hiddenFill>
              </a:ext>
            </a:extLst>
          </p:spPr>
          <p:txBody>
            <a:bodyPr wrap="none" anchor="ctr"/>
            <a:lstStyle/>
            <a:p>
              <a:endParaRPr lang="zh-CN" altLang="en-US">
                <a:cs typeface="+mn-ea"/>
                <a:sym typeface="+mn-lt"/>
              </a:endParaRPr>
            </a:p>
          </p:txBody>
        </p:sp>
      </p:grpSp>
      <p:sp>
        <p:nvSpPr>
          <p:cNvPr id="32" name="TextBox 69"/>
          <p:cNvSpPr txBox="1"/>
          <p:nvPr/>
        </p:nvSpPr>
        <p:spPr>
          <a:xfrm>
            <a:off x="1871194" y="2256927"/>
            <a:ext cx="1214437" cy="400110"/>
          </a:xfrm>
          <a:prstGeom prst="rect">
            <a:avLst/>
          </a:prstGeom>
          <a:noFill/>
        </p:spPr>
        <p:txBody>
          <a:bodyPr>
            <a:spAutoFit/>
          </a:bodyPr>
          <a:lstStyle/>
          <a:p>
            <a:pPr algn="ctr">
              <a:defRPr/>
            </a:pPr>
            <a:r>
              <a:rPr lang="zh-CN" altLang="en-US" sz="2000" b="1" dirty="0">
                <a:solidFill>
                  <a:schemeClr val="tx1">
                    <a:lumMod val="85000"/>
                    <a:lumOff val="15000"/>
                  </a:schemeClr>
                </a:solidFill>
                <a:cs typeface="+mn-ea"/>
                <a:sym typeface="+mn-lt"/>
              </a:rPr>
              <a:t>标题</a:t>
            </a:r>
          </a:p>
        </p:txBody>
      </p:sp>
      <p:sp>
        <p:nvSpPr>
          <p:cNvPr id="33" name="TextBox 70"/>
          <p:cNvSpPr txBox="1"/>
          <p:nvPr/>
        </p:nvSpPr>
        <p:spPr>
          <a:xfrm>
            <a:off x="9491538" y="3597438"/>
            <a:ext cx="1000125"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4" name="TextBox 71"/>
          <p:cNvSpPr txBox="1"/>
          <p:nvPr/>
        </p:nvSpPr>
        <p:spPr>
          <a:xfrm>
            <a:off x="2103934" y="5015483"/>
            <a:ext cx="1143000" cy="400110"/>
          </a:xfrm>
          <a:prstGeom prst="rect">
            <a:avLst/>
          </a:prstGeom>
          <a:noFill/>
        </p:spPr>
        <p:txBody>
          <a:bodyPr>
            <a:spAutoFit/>
          </a:bodyPr>
          <a:lstStyle/>
          <a:p>
            <a:pPr>
              <a:defRPr/>
            </a:pPr>
            <a:r>
              <a:rPr lang="zh-CN" altLang="en-US" sz="2000" b="1" dirty="0">
                <a:solidFill>
                  <a:schemeClr val="tx1">
                    <a:lumMod val="85000"/>
                    <a:lumOff val="15000"/>
                  </a:schemeClr>
                </a:solidFill>
                <a:cs typeface="+mn-ea"/>
                <a:sym typeface="+mn-lt"/>
              </a:rPr>
              <a:t>标题</a:t>
            </a:r>
          </a:p>
        </p:txBody>
      </p:sp>
      <p:sp>
        <p:nvSpPr>
          <p:cNvPr id="35" name="TextBox 73"/>
          <p:cNvSpPr txBox="1"/>
          <p:nvPr/>
        </p:nvSpPr>
        <p:spPr>
          <a:xfrm>
            <a:off x="3215952" y="2197348"/>
            <a:ext cx="7148513" cy="625171"/>
          </a:xfrm>
          <a:prstGeom prst="rect">
            <a:avLst/>
          </a:prstGeom>
          <a:noFill/>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6" name="TextBox 74"/>
          <p:cNvSpPr txBox="1"/>
          <p:nvPr/>
        </p:nvSpPr>
        <p:spPr>
          <a:xfrm>
            <a:off x="1980877" y="3486720"/>
            <a:ext cx="7170738" cy="898708"/>
          </a:xfrm>
          <a:prstGeom prst="rect">
            <a:avLst/>
          </a:prstGeom>
          <a:noFill/>
          <a:ln>
            <a:noFill/>
          </a:ln>
        </p:spPr>
        <p:txBody>
          <a:bodyPr>
            <a:spAutoFit/>
          </a:bodyPr>
          <a:lstStyle/>
          <a:p>
            <a:pPr>
              <a:lnSpc>
                <a:spcPct val="130000"/>
              </a:lnSpc>
            </a:pPr>
            <a:r>
              <a:rPr lang="zh-CN" altLang="en-US" sz="1400" dirty="0">
                <a:solidFill>
                  <a:schemeClr val="tx1">
                    <a:lumMod val="85000"/>
                    <a:lumOff val="15000"/>
                  </a:schemeClr>
                </a:solidFill>
                <a:cs typeface="+mn-ea"/>
                <a:sym typeface="+mn-lt"/>
              </a:rPr>
              <a:t>您的内容打在这里，或者通过复制您的文本后，在此框中选择粘贴，并选择只保留文字。您的内容打在这里，或者通过复制您的文本后，在此框中选择粘贴，并选择只保留文字。</a:t>
            </a:r>
          </a:p>
          <a:p>
            <a:pPr>
              <a:defRPr/>
            </a:pPr>
            <a:endParaRPr lang="zh-CN" altLang="en-US" sz="1600" dirty="0">
              <a:solidFill>
                <a:schemeClr val="tx1">
                  <a:lumMod val="85000"/>
                  <a:lumOff val="15000"/>
                </a:schemeClr>
              </a:solidFill>
              <a:cs typeface="+mn-ea"/>
              <a:sym typeface="+mn-lt"/>
            </a:endParaRPr>
          </a:p>
        </p:txBody>
      </p:sp>
      <p:sp>
        <p:nvSpPr>
          <p:cNvPr id="37" name="TextBox 75"/>
          <p:cNvSpPr txBox="1">
            <a:spLocks noChangeArrowheads="1"/>
          </p:cNvSpPr>
          <p:nvPr/>
        </p:nvSpPr>
        <p:spPr bwMode="auto">
          <a:xfrm>
            <a:off x="3077840" y="4788470"/>
            <a:ext cx="7416800" cy="6251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30000"/>
              </a:lnSpc>
            </a:pPr>
            <a:r>
              <a:rPr lang="zh-CN" altLang="en-US" sz="1400" dirty="0">
                <a:solidFill>
                  <a:schemeClr val="tx1">
                    <a:lumMod val="85000"/>
                    <a:lumOff val="1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3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9"/>
                                        </p:tgtEl>
                                        <p:attrNameLst>
                                          <p:attrName>ppt_y</p:attrName>
                                        </p:attrNameLst>
                                      </p:cBhvr>
                                      <p:tavLst>
                                        <p:tav tm="0">
                                          <p:val>
                                            <p:strVal val="#ppt_y"/>
                                          </p:val>
                                        </p:tav>
                                        <p:tav tm="100000">
                                          <p:val>
                                            <p:strVal val="#ppt_y"/>
                                          </p:val>
                                        </p:tav>
                                      </p:tavLst>
                                    </p:anim>
                                    <p:anim calcmode="lin" valueType="num">
                                      <p:cBhvr>
                                        <p:cTn id="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9"/>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additive="base">
                                        <p:cTn id="15" dur="500" fill="hold"/>
                                        <p:tgtEl>
                                          <p:spTgt spid="19"/>
                                        </p:tgtEl>
                                        <p:attrNameLst>
                                          <p:attrName>ppt_x</p:attrName>
                                        </p:attrNameLst>
                                      </p:cBhvr>
                                      <p:tavLst>
                                        <p:tav tm="0">
                                          <p:val>
                                            <p:strVal val="0-#ppt_w/2"/>
                                          </p:val>
                                        </p:tav>
                                        <p:tav tm="100000">
                                          <p:val>
                                            <p:strVal val="#ppt_x"/>
                                          </p:val>
                                        </p:tav>
                                      </p:tavLst>
                                    </p:anim>
                                    <p:anim calcmode="lin" valueType="num">
                                      <p:cBhvr additive="base">
                                        <p:cTn id="16" dur="500" fill="hold"/>
                                        <p:tgtEl>
                                          <p:spTgt spid="19"/>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additive="base">
                                        <p:cTn id="19" dur="500" fill="hold"/>
                                        <p:tgtEl>
                                          <p:spTgt spid="20"/>
                                        </p:tgtEl>
                                        <p:attrNameLst>
                                          <p:attrName>ppt_x</p:attrName>
                                        </p:attrNameLst>
                                      </p:cBhvr>
                                      <p:tavLst>
                                        <p:tav tm="0">
                                          <p:val>
                                            <p:strVal val="0-#ppt_w/2"/>
                                          </p:val>
                                        </p:tav>
                                        <p:tav tm="100000">
                                          <p:val>
                                            <p:strVal val="#ppt_x"/>
                                          </p:val>
                                        </p:tav>
                                      </p:tavLst>
                                    </p:anim>
                                    <p:anim calcmode="lin" valueType="num">
                                      <p:cBhvr additive="base">
                                        <p:cTn id="20" dur="500" fill="hold"/>
                                        <p:tgtEl>
                                          <p:spTgt spid="20"/>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0"/>
                                  </p:stCondLst>
                                  <p:childTnLst>
                                    <p:set>
                                      <p:cBhvr>
                                        <p:cTn id="22" dur="1" fill="hold">
                                          <p:stCondLst>
                                            <p:cond delay="0"/>
                                          </p:stCondLst>
                                        </p:cTn>
                                        <p:tgtEl>
                                          <p:spTgt spid="32"/>
                                        </p:tgtEl>
                                        <p:attrNameLst>
                                          <p:attrName>style.visibility</p:attrName>
                                        </p:attrNameLst>
                                      </p:cBhvr>
                                      <p:to>
                                        <p:strVal val="visible"/>
                                      </p:to>
                                    </p:set>
                                    <p:anim calcmode="lin" valueType="num">
                                      <p:cBhvr additive="base">
                                        <p:cTn id="23" dur="500" fill="hold"/>
                                        <p:tgtEl>
                                          <p:spTgt spid="32"/>
                                        </p:tgtEl>
                                        <p:attrNameLst>
                                          <p:attrName>ppt_x</p:attrName>
                                        </p:attrNameLst>
                                      </p:cBhvr>
                                      <p:tavLst>
                                        <p:tav tm="0">
                                          <p:val>
                                            <p:strVal val="0-#ppt_w/2"/>
                                          </p:val>
                                        </p:tav>
                                        <p:tav tm="100000">
                                          <p:val>
                                            <p:strVal val="#ppt_x"/>
                                          </p:val>
                                        </p:tav>
                                      </p:tavLst>
                                    </p:anim>
                                    <p:anim calcmode="lin" valueType="num">
                                      <p:cBhvr additive="base">
                                        <p:cTn id="24" dur="500" fill="hold"/>
                                        <p:tgtEl>
                                          <p:spTgt spid="32"/>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35"/>
                                        </p:tgtEl>
                                        <p:attrNameLst>
                                          <p:attrName>style.visibility</p:attrName>
                                        </p:attrNameLst>
                                      </p:cBhvr>
                                      <p:to>
                                        <p:strVal val="visible"/>
                                      </p:to>
                                    </p:set>
                                    <p:anim calcmode="lin" valueType="num">
                                      <p:cBhvr additive="base">
                                        <p:cTn id="27" dur="500" fill="hold"/>
                                        <p:tgtEl>
                                          <p:spTgt spid="35"/>
                                        </p:tgtEl>
                                        <p:attrNameLst>
                                          <p:attrName>ppt_x</p:attrName>
                                        </p:attrNameLst>
                                      </p:cBhvr>
                                      <p:tavLst>
                                        <p:tav tm="0">
                                          <p:val>
                                            <p:strVal val="0-#ppt_w/2"/>
                                          </p:val>
                                        </p:tav>
                                        <p:tav tm="100000">
                                          <p:val>
                                            <p:strVal val="#ppt_x"/>
                                          </p:val>
                                        </p:tav>
                                      </p:tavLst>
                                    </p:anim>
                                    <p:anim calcmode="lin" valueType="num">
                                      <p:cBhvr additive="base">
                                        <p:cTn id="28" dur="500" fill="hold"/>
                                        <p:tgtEl>
                                          <p:spTgt spid="35"/>
                                        </p:tgtEl>
                                        <p:attrNameLst>
                                          <p:attrName>ppt_y</p:attrName>
                                        </p:attrNameLst>
                                      </p:cBhvr>
                                      <p:tavLst>
                                        <p:tav tm="0">
                                          <p:val>
                                            <p:strVal val="#ppt_y"/>
                                          </p:val>
                                        </p:tav>
                                        <p:tav tm="100000">
                                          <p:val>
                                            <p:strVal val="#ppt_y"/>
                                          </p:val>
                                        </p:tav>
                                      </p:tavLst>
                                    </p:anim>
                                  </p:childTnLst>
                                </p:cTn>
                              </p:par>
                            </p:childTnLst>
                          </p:cTn>
                        </p:par>
                        <p:par>
                          <p:cTn id="29" fill="hold">
                            <p:stCondLst>
                              <p:cond delay="1350"/>
                            </p:stCondLst>
                            <p:childTnLst>
                              <p:par>
                                <p:cTn id="30" presetID="2" presetClass="entr" presetSubtype="2" fill="hold" grpId="0" nodeType="afterEffect">
                                  <p:stCondLst>
                                    <p:cond delay="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1+#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4"/>
                                        </p:tgtEl>
                                        <p:attrNameLst>
                                          <p:attrName>style.visibility</p:attrName>
                                        </p:attrNameLst>
                                      </p:cBhvr>
                                      <p:to>
                                        <p:strVal val="visible"/>
                                      </p:to>
                                    </p:set>
                                    <p:anim calcmode="lin" valueType="num">
                                      <p:cBhvr additive="base">
                                        <p:cTn id="36" dur="500" fill="hold"/>
                                        <p:tgtEl>
                                          <p:spTgt spid="24"/>
                                        </p:tgtEl>
                                        <p:attrNameLst>
                                          <p:attrName>ppt_x</p:attrName>
                                        </p:attrNameLst>
                                      </p:cBhvr>
                                      <p:tavLst>
                                        <p:tav tm="0">
                                          <p:val>
                                            <p:strVal val="1+#ppt_w/2"/>
                                          </p:val>
                                        </p:tav>
                                        <p:tav tm="100000">
                                          <p:val>
                                            <p:strVal val="#ppt_x"/>
                                          </p:val>
                                        </p:tav>
                                      </p:tavLst>
                                    </p:anim>
                                    <p:anim calcmode="lin" valueType="num">
                                      <p:cBhvr additive="base">
                                        <p:cTn id="37" dur="500" fill="hold"/>
                                        <p:tgtEl>
                                          <p:spTgt spid="24"/>
                                        </p:tgtEl>
                                        <p:attrNameLst>
                                          <p:attrName>ppt_y</p:attrName>
                                        </p:attrNameLst>
                                      </p:cBhvr>
                                      <p:tavLst>
                                        <p:tav tm="0">
                                          <p:val>
                                            <p:strVal val="#ppt_y"/>
                                          </p:val>
                                        </p:tav>
                                        <p:tav tm="100000">
                                          <p:val>
                                            <p:strVal val="#ppt_y"/>
                                          </p:val>
                                        </p:tav>
                                      </p:tavLst>
                                    </p:anim>
                                  </p:childTnLst>
                                </p:cTn>
                              </p:par>
                              <p:par>
                                <p:cTn id="38" presetID="2" presetClass="entr" presetSubtype="2" fill="hold" grpId="0" nodeType="withEffect">
                                  <p:stCondLst>
                                    <p:cond delay="0"/>
                                  </p:stCondLst>
                                  <p:childTnLst>
                                    <p:set>
                                      <p:cBhvr>
                                        <p:cTn id="39" dur="1" fill="hold">
                                          <p:stCondLst>
                                            <p:cond delay="0"/>
                                          </p:stCondLst>
                                        </p:cTn>
                                        <p:tgtEl>
                                          <p:spTgt spid="33"/>
                                        </p:tgtEl>
                                        <p:attrNameLst>
                                          <p:attrName>style.visibility</p:attrName>
                                        </p:attrNameLst>
                                      </p:cBhvr>
                                      <p:to>
                                        <p:strVal val="visible"/>
                                      </p:to>
                                    </p:set>
                                    <p:anim calcmode="lin" valueType="num">
                                      <p:cBhvr additive="base">
                                        <p:cTn id="40" dur="500" fill="hold"/>
                                        <p:tgtEl>
                                          <p:spTgt spid="33"/>
                                        </p:tgtEl>
                                        <p:attrNameLst>
                                          <p:attrName>ppt_x</p:attrName>
                                        </p:attrNameLst>
                                      </p:cBhvr>
                                      <p:tavLst>
                                        <p:tav tm="0">
                                          <p:val>
                                            <p:strVal val="1+#ppt_w/2"/>
                                          </p:val>
                                        </p:tav>
                                        <p:tav tm="100000">
                                          <p:val>
                                            <p:strVal val="#ppt_x"/>
                                          </p:val>
                                        </p:tav>
                                      </p:tavLst>
                                    </p:anim>
                                    <p:anim calcmode="lin" valueType="num">
                                      <p:cBhvr additive="base">
                                        <p:cTn id="41" dur="500" fill="hold"/>
                                        <p:tgtEl>
                                          <p:spTgt spid="33"/>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additive="base">
                                        <p:cTn id="44" dur="500" fill="hold"/>
                                        <p:tgtEl>
                                          <p:spTgt spid="36"/>
                                        </p:tgtEl>
                                        <p:attrNameLst>
                                          <p:attrName>ppt_x</p:attrName>
                                        </p:attrNameLst>
                                      </p:cBhvr>
                                      <p:tavLst>
                                        <p:tav tm="0">
                                          <p:val>
                                            <p:strVal val="1+#ppt_w/2"/>
                                          </p:val>
                                        </p:tav>
                                        <p:tav tm="100000">
                                          <p:val>
                                            <p:strVal val="#ppt_x"/>
                                          </p:val>
                                        </p:tav>
                                      </p:tavLst>
                                    </p:anim>
                                    <p:anim calcmode="lin" valueType="num">
                                      <p:cBhvr additive="base">
                                        <p:cTn id="45" dur="500" fill="hold"/>
                                        <p:tgtEl>
                                          <p:spTgt spid="36"/>
                                        </p:tgtEl>
                                        <p:attrNameLst>
                                          <p:attrName>ppt_y</p:attrName>
                                        </p:attrNameLst>
                                      </p:cBhvr>
                                      <p:tavLst>
                                        <p:tav tm="0">
                                          <p:val>
                                            <p:strVal val="#ppt_y"/>
                                          </p:val>
                                        </p:tav>
                                        <p:tav tm="100000">
                                          <p:val>
                                            <p:strVal val="#ppt_y"/>
                                          </p:val>
                                        </p:tav>
                                      </p:tavLst>
                                    </p:anim>
                                  </p:childTnLst>
                                </p:cTn>
                              </p:par>
                            </p:childTnLst>
                          </p:cTn>
                        </p:par>
                        <p:par>
                          <p:cTn id="46" fill="hold">
                            <p:stCondLst>
                              <p:cond delay="1850"/>
                            </p:stCondLst>
                            <p:childTnLst>
                              <p:par>
                                <p:cTn id="47" presetID="2" presetClass="entr" presetSubtype="8"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500" fill="hold"/>
                                        <p:tgtEl>
                                          <p:spTgt spid="17"/>
                                        </p:tgtEl>
                                        <p:attrNameLst>
                                          <p:attrName>ppt_x</p:attrName>
                                        </p:attrNameLst>
                                      </p:cBhvr>
                                      <p:tavLst>
                                        <p:tav tm="0">
                                          <p:val>
                                            <p:strVal val="0-#ppt_w/2"/>
                                          </p:val>
                                        </p:tav>
                                        <p:tav tm="100000">
                                          <p:val>
                                            <p:strVal val="#ppt_x"/>
                                          </p:val>
                                        </p:tav>
                                      </p:tavLst>
                                    </p:anim>
                                    <p:anim calcmode="lin" valueType="num">
                                      <p:cBhvr additive="base">
                                        <p:cTn id="50" dur="500" fill="hold"/>
                                        <p:tgtEl>
                                          <p:spTgt spid="17"/>
                                        </p:tgtEl>
                                        <p:attrNameLst>
                                          <p:attrName>ppt_y</p:attrName>
                                        </p:attrNameLst>
                                      </p:cBhvr>
                                      <p:tavLst>
                                        <p:tav tm="0">
                                          <p:val>
                                            <p:strVal val="#ppt_y"/>
                                          </p:val>
                                        </p:tav>
                                        <p:tav tm="100000">
                                          <p:val>
                                            <p:strVal val="#ppt_y"/>
                                          </p:val>
                                        </p:tav>
                                      </p:tavLst>
                                    </p:anim>
                                  </p:childTnLst>
                                </p:cTn>
                              </p:par>
                              <p:par>
                                <p:cTn id="51" presetID="2" presetClass="entr" presetSubtype="8" fill="hold" nodeType="withEffect">
                                  <p:stCondLst>
                                    <p:cond delay="0"/>
                                  </p:stCondLst>
                                  <p:childTnLst>
                                    <p:set>
                                      <p:cBhvr>
                                        <p:cTn id="52" dur="1" fill="hold">
                                          <p:stCondLst>
                                            <p:cond delay="0"/>
                                          </p:stCondLst>
                                        </p:cTn>
                                        <p:tgtEl>
                                          <p:spTgt spid="28"/>
                                        </p:tgtEl>
                                        <p:attrNameLst>
                                          <p:attrName>style.visibility</p:attrName>
                                        </p:attrNameLst>
                                      </p:cBhvr>
                                      <p:to>
                                        <p:strVal val="visible"/>
                                      </p:to>
                                    </p:set>
                                    <p:anim calcmode="lin" valueType="num">
                                      <p:cBhvr additive="base">
                                        <p:cTn id="53" dur="500" fill="hold"/>
                                        <p:tgtEl>
                                          <p:spTgt spid="28"/>
                                        </p:tgtEl>
                                        <p:attrNameLst>
                                          <p:attrName>ppt_x</p:attrName>
                                        </p:attrNameLst>
                                      </p:cBhvr>
                                      <p:tavLst>
                                        <p:tav tm="0">
                                          <p:val>
                                            <p:strVal val="0-#ppt_w/2"/>
                                          </p:val>
                                        </p:tav>
                                        <p:tav tm="100000">
                                          <p:val>
                                            <p:strVal val="#ppt_x"/>
                                          </p:val>
                                        </p:tav>
                                      </p:tavLst>
                                    </p:anim>
                                    <p:anim calcmode="lin" valueType="num">
                                      <p:cBhvr additive="base">
                                        <p:cTn id="54" dur="500" fill="hold"/>
                                        <p:tgtEl>
                                          <p:spTgt spid="28"/>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34"/>
                                        </p:tgtEl>
                                        <p:attrNameLst>
                                          <p:attrName>style.visibility</p:attrName>
                                        </p:attrNameLst>
                                      </p:cBhvr>
                                      <p:to>
                                        <p:strVal val="visible"/>
                                      </p:to>
                                    </p:set>
                                    <p:anim calcmode="lin" valueType="num">
                                      <p:cBhvr additive="base">
                                        <p:cTn id="57" dur="500" fill="hold"/>
                                        <p:tgtEl>
                                          <p:spTgt spid="34"/>
                                        </p:tgtEl>
                                        <p:attrNameLst>
                                          <p:attrName>ppt_x</p:attrName>
                                        </p:attrNameLst>
                                      </p:cBhvr>
                                      <p:tavLst>
                                        <p:tav tm="0">
                                          <p:val>
                                            <p:strVal val="0-#ppt_w/2"/>
                                          </p:val>
                                        </p:tav>
                                        <p:tav tm="100000">
                                          <p:val>
                                            <p:strVal val="#ppt_x"/>
                                          </p:val>
                                        </p:tav>
                                      </p:tavLst>
                                    </p:anim>
                                    <p:anim calcmode="lin" valueType="num">
                                      <p:cBhvr additive="base">
                                        <p:cTn id="58" dur="500" fill="hold"/>
                                        <p:tgtEl>
                                          <p:spTgt spid="34"/>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additive="base">
                                        <p:cTn id="61" dur="500" fill="hold"/>
                                        <p:tgtEl>
                                          <p:spTgt spid="37"/>
                                        </p:tgtEl>
                                        <p:attrNameLst>
                                          <p:attrName>ppt_x</p:attrName>
                                        </p:attrNameLst>
                                      </p:cBhvr>
                                      <p:tavLst>
                                        <p:tav tm="0">
                                          <p:val>
                                            <p:strVal val="0-#ppt_w/2"/>
                                          </p:val>
                                        </p:tav>
                                        <p:tav tm="100000">
                                          <p:val>
                                            <p:strVal val="#ppt_x"/>
                                          </p:val>
                                        </p:tav>
                                      </p:tavLst>
                                    </p:anim>
                                    <p:anim calcmode="lin" valueType="num">
                                      <p:cBhvr additive="base">
                                        <p:cTn id="62"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8" grpId="0" animBg="1"/>
      <p:bldP spid="19" grpId="0" animBg="1"/>
      <p:bldP spid="32" grpId="0"/>
      <p:bldP spid="33" grpId="0"/>
      <p:bldP spid="34" grpId="0"/>
      <p:bldP spid="35" grpId="0"/>
      <p:bldP spid="36" grpId="0"/>
      <p:bldP spid="37" grpId="0"/>
      <p:bldP spid="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3233896"/>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6"/>
                                        </p:tgtEl>
                                      </p:cBhvr>
                                    </p:animEffect>
                                    <p:animScale>
                                      <p:cBhvr>
                                        <p:cTn id="12" dur="250" autoRev="1" fill="hold"/>
                                        <p:tgtEl>
                                          <p:spTgt spid="36"/>
                                        </p:tgtEl>
                                      </p:cBhvr>
                                      <p:by x="105000" y="105000"/>
                                    </p:animScale>
                                  </p:childTnLst>
                                </p:cTn>
                              </p:par>
                            </p:childTnLst>
                          </p:cTn>
                        </p:par>
                        <p:par>
                          <p:cTn id="13" fill="hold">
                            <p:stCondLst>
                              <p:cond delay="1000"/>
                            </p:stCondLst>
                            <p:childTnLst>
                              <p:par>
                                <p:cTn id="14" presetID="26" presetClass="emph" presetSubtype="0" fill="hold" nodeType="afterEffect">
                                  <p:stCondLst>
                                    <p:cond delay="0"/>
                                  </p:stCondLst>
                                  <p:childTnLst>
                                    <p:animEffect transition="out" filter="fade">
                                      <p:cBhvr>
                                        <p:cTn id="15" dur="500" tmFilter="0, 0; .2, .5; .8, .5; 1, 0"/>
                                        <p:tgtEl>
                                          <p:spTgt spid="6"/>
                                        </p:tgtEl>
                                      </p:cBhvr>
                                    </p:animEffect>
                                    <p:animScale>
                                      <p:cBhvr>
                                        <p:cTn id="16" dur="250" autoRev="1" fill="hold"/>
                                        <p:tgtEl>
                                          <p:spTgt spid="6"/>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2" animBg="1"/>
      <p:bldP spid="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6" name="Group 2"/>
          <p:cNvGrpSpPr/>
          <p:nvPr/>
        </p:nvGrpSpPr>
        <p:grpSpPr bwMode="auto">
          <a:xfrm>
            <a:off x="5784450" y="2349674"/>
            <a:ext cx="2192225" cy="2320706"/>
            <a:chOff x="0" y="0"/>
            <a:chExt cx="1186" cy="1256"/>
          </a:xfrm>
        </p:grpSpPr>
        <p:sp>
          <p:nvSpPr>
            <p:cNvPr id="67" name="Freeform 9"/>
            <p:cNvSpPr>
              <a:spLocks noChangeArrowheads="1"/>
            </p:cNvSpPr>
            <p:nvPr/>
          </p:nvSpPr>
          <p:spPr bwMode="auto">
            <a:xfrm>
              <a:off x="0" y="0"/>
              <a:ext cx="1186" cy="837"/>
            </a:xfrm>
            <a:custGeom>
              <a:avLst/>
              <a:gdLst>
                <a:gd name="T0" fmla="*/ 0 w 1186"/>
                <a:gd name="T1" fmla="*/ 246 h 837"/>
                <a:gd name="T2" fmla="*/ 0 w 1186"/>
                <a:gd name="T3" fmla="*/ 246 h 837"/>
                <a:gd name="T4" fmla="*/ 58 w 1186"/>
                <a:gd name="T5" fmla="*/ 218 h 837"/>
                <a:gd name="T6" fmla="*/ 120 w 1186"/>
                <a:gd name="T7" fmla="*/ 192 h 837"/>
                <a:gd name="T8" fmla="*/ 182 w 1186"/>
                <a:gd name="T9" fmla="*/ 167 h 837"/>
                <a:gd name="T10" fmla="*/ 248 w 1186"/>
                <a:gd name="T11" fmla="*/ 144 h 837"/>
                <a:gd name="T12" fmla="*/ 316 w 1186"/>
                <a:gd name="T13" fmla="*/ 121 h 837"/>
                <a:gd name="T14" fmla="*/ 386 w 1186"/>
                <a:gd name="T15" fmla="*/ 101 h 837"/>
                <a:gd name="T16" fmla="*/ 459 w 1186"/>
                <a:gd name="T17" fmla="*/ 82 h 837"/>
                <a:gd name="T18" fmla="*/ 533 w 1186"/>
                <a:gd name="T19" fmla="*/ 65 h 837"/>
                <a:gd name="T20" fmla="*/ 610 w 1186"/>
                <a:gd name="T21" fmla="*/ 51 h 837"/>
                <a:gd name="T22" fmla="*/ 687 w 1186"/>
                <a:gd name="T23" fmla="*/ 38 h 837"/>
                <a:gd name="T24" fmla="*/ 767 w 1186"/>
                <a:gd name="T25" fmla="*/ 27 h 837"/>
                <a:gd name="T26" fmla="*/ 848 w 1186"/>
                <a:gd name="T27" fmla="*/ 17 h 837"/>
                <a:gd name="T28" fmla="*/ 930 w 1186"/>
                <a:gd name="T29" fmla="*/ 10 h 837"/>
                <a:gd name="T30" fmla="*/ 1015 w 1186"/>
                <a:gd name="T31" fmla="*/ 4 h 837"/>
                <a:gd name="T32" fmla="*/ 1099 w 1186"/>
                <a:gd name="T33" fmla="*/ 1 h 837"/>
                <a:gd name="T34" fmla="*/ 1186 w 1186"/>
                <a:gd name="T35" fmla="*/ 0 h 837"/>
                <a:gd name="T36" fmla="*/ 1186 w 1186"/>
                <a:gd name="T37" fmla="*/ 837 h 837"/>
                <a:gd name="T38" fmla="*/ 0 w 1186"/>
                <a:gd name="T39" fmla="*/ 246 h 83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6"/>
                <a:gd name="T61" fmla="*/ 0 h 837"/>
                <a:gd name="T62" fmla="*/ 1186 w 1186"/>
                <a:gd name="T63" fmla="*/ 837 h 837"/>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6" h="837">
                  <a:moveTo>
                    <a:pt x="0" y="246"/>
                  </a:moveTo>
                  <a:lnTo>
                    <a:pt x="0" y="246"/>
                  </a:lnTo>
                  <a:lnTo>
                    <a:pt x="58" y="218"/>
                  </a:lnTo>
                  <a:lnTo>
                    <a:pt x="120" y="192"/>
                  </a:lnTo>
                  <a:lnTo>
                    <a:pt x="182" y="167"/>
                  </a:lnTo>
                  <a:lnTo>
                    <a:pt x="248" y="144"/>
                  </a:lnTo>
                  <a:lnTo>
                    <a:pt x="316" y="121"/>
                  </a:lnTo>
                  <a:lnTo>
                    <a:pt x="386" y="101"/>
                  </a:lnTo>
                  <a:lnTo>
                    <a:pt x="459" y="82"/>
                  </a:lnTo>
                  <a:lnTo>
                    <a:pt x="533" y="65"/>
                  </a:lnTo>
                  <a:lnTo>
                    <a:pt x="610" y="51"/>
                  </a:lnTo>
                  <a:lnTo>
                    <a:pt x="687" y="38"/>
                  </a:lnTo>
                  <a:lnTo>
                    <a:pt x="767" y="27"/>
                  </a:lnTo>
                  <a:lnTo>
                    <a:pt x="848" y="17"/>
                  </a:lnTo>
                  <a:lnTo>
                    <a:pt x="930" y="10"/>
                  </a:lnTo>
                  <a:lnTo>
                    <a:pt x="1015" y="4"/>
                  </a:lnTo>
                  <a:lnTo>
                    <a:pt x="1099" y="1"/>
                  </a:lnTo>
                  <a:lnTo>
                    <a:pt x="1186" y="0"/>
                  </a:lnTo>
                  <a:lnTo>
                    <a:pt x="1186" y="837"/>
                  </a:lnTo>
                  <a:lnTo>
                    <a:pt x="0" y="246"/>
                  </a:lnTo>
                  <a:close/>
                </a:path>
              </a:pathLst>
            </a:cu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a:solidFill>
                  <a:schemeClr val="lt1"/>
                </a:solidFill>
                <a:cs typeface="+mn-ea"/>
                <a:sym typeface="+mn-lt"/>
              </a:endParaRPr>
            </a:p>
          </p:txBody>
        </p:sp>
        <p:sp>
          <p:nvSpPr>
            <p:cNvPr id="68" name="Freeform 10"/>
            <p:cNvSpPr>
              <a:spLocks noChangeArrowheads="1"/>
            </p:cNvSpPr>
            <p:nvPr/>
          </p:nvSpPr>
          <p:spPr bwMode="auto">
            <a:xfrm>
              <a:off x="0" y="246"/>
              <a:ext cx="1186" cy="1010"/>
            </a:xfrm>
            <a:custGeom>
              <a:avLst/>
              <a:gdLst>
                <a:gd name="T0" fmla="*/ 1186 w 1186"/>
                <a:gd name="T1" fmla="*/ 591 h 1010"/>
                <a:gd name="T2" fmla="*/ 0 w 1186"/>
                <a:gd name="T3" fmla="*/ 0 h 1010"/>
                <a:gd name="T4" fmla="*/ 0 w 1186"/>
                <a:gd name="T5" fmla="*/ 419 h 1010"/>
                <a:gd name="T6" fmla="*/ 1186 w 1186"/>
                <a:gd name="T7" fmla="*/ 1010 h 1010"/>
                <a:gd name="T8" fmla="*/ 1186 w 1186"/>
                <a:gd name="T9" fmla="*/ 591 h 1010"/>
                <a:gd name="T10" fmla="*/ 0 60000 65536"/>
                <a:gd name="T11" fmla="*/ 0 60000 65536"/>
                <a:gd name="T12" fmla="*/ 0 60000 65536"/>
                <a:gd name="T13" fmla="*/ 0 60000 65536"/>
                <a:gd name="T14" fmla="*/ 0 60000 65536"/>
                <a:gd name="T15" fmla="*/ 0 w 1186"/>
                <a:gd name="T16" fmla="*/ 0 h 1010"/>
                <a:gd name="T17" fmla="*/ 1186 w 1186"/>
                <a:gd name="T18" fmla="*/ 1010 h 1010"/>
              </a:gdLst>
              <a:ahLst/>
              <a:cxnLst>
                <a:cxn ang="T10">
                  <a:pos x="T0" y="T1"/>
                </a:cxn>
                <a:cxn ang="T11">
                  <a:pos x="T2" y="T3"/>
                </a:cxn>
                <a:cxn ang="T12">
                  <a:pos x="T4" y="T5"/>
                </a:cxn>
                <a:cxn ang="T13">
                  <a:pos x="T6" y="T7"/>
                </a:cxn>
                <a:cxn ang="T14">
                  <a:pos x="T8" y="T9"/>
                </a:cxn>
              </a:cxnLst>
              <a:rect l="T15" t="T16" r="T17" b="T18"/>
              <a:pathLst>
                <a:path w="1186" h="1010">
                  <a:moveTo>
                    <a:pt x="1186" y="591"/>
                  </a:moveTo>
                  <a:lnTo>
                    <a:pt x="0" y="0"/>
                  </a:lnTo>
                  <a:lnTo>
                    <a:pt x="0" y="419"/>
                  </a:lnTo>
                  <a:lnTo>
                    <a:pt x="1186" y="1010"/>
                  </a:lnTo>
                  <a:lnTo>
                    <a:pt x="1186" y="591"/>
                  </a:lnTo>
                  <a:close/>
                </a:path>
              </a:pathLst>
            </a:custGeom>
            <a:solidFill>
              <a:srgbClr val="DDDDD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69" name="Group 5"/>
          <p:cNvGrpSpPr/>
          <p:nvPr/>
        </p:nvGrpSpPr>
        <p:grpSpPr bwMode="auto">
          <a:xfrm>
            <a:off x="7976675" y="2544404"/>
            <a:ext cx="2192225" cy="2125976"/>
            <a:chOff x="0" y="0"/>
            <a:chExt cx="1185" cy="1151"/>
          </a:xfrm>
        </p:grpSpPr>
        <p:sp>
          <p:nvSpPr>
            <p:cNvPr id="70" name="Freeform 12"/>
            <p:cNvSpPr>
              <a:spLocks noChangeArrowheads="1"/>
            </p:cNvSpPr>
            <p:nvPr/>
          </p:nvSpPr>
          <p:spPr bwMode="auto">
            <a:xfrm>
              <a:off x="0" y="0"/>
              <a:ext cx="1185" cy="838"/>
            </a:xfrm>
            <a:custGeom>
              <a:avLst/>
              <a:gdLst>
                <a:gd name="T0" fmla="*/ 1185 w 1185"/>
                <a:gd name="T1" fmla="*/ 245 h 838"/>
                <a:gd name="T2" fmla="*/ 1185 w 1185"/>
                <a:gd name="T3" fmla="*/ 245 h 838"/>
                <a:gd name="T4" fmla="*/ 1127 w 1185"/>
                <a:gd name="T5" fmla="*/ 218 h 838"/>
                <a:gd name="T6" fmla="*/ 1065 w 1185"/>
                <a:gd name="T7" fmla="*/ 191 h 838"/>
                <a:gd name="T8" fmla="*/ 1003 w 1185"/>
                <a:gd name="T9" fmla="*/ 167 h 838"/>
                <a:gd name="T10" fmla="*/ 937 w 1185"/>
                <a:gd name="T11" fmla="*/ 143 h 838"/>
                <a:gd name="T12" fmla="*/ 869 w 1185"/>
                <a:gd name="T13" fmla="*/ 121 h 838"/>
                <a:gd name="T14" fmla="*/ 799 w 1185"/>
                <a:gd name="T15" fmla="*/ 101 h 838"/>
                <a:gd name="T16" fmla="*/ 726 w 1185"/>
                <a:gd name="T17" fmla="*/ 83 h 838"/>
                <a:gd name="T18" fmla="*/ 652 w 1185"/>
                <a:gd name="T19" fmla="*/ 66 h 838"/>
                <a:gd name="T20" fmla="*/ 575 w 1185"/>
                <a:gd name="T21" fmla="*/ 50 h 838"/>
                <a:gd name="T22" fmla="*/ 498 w 1185"/>
                <a:gd name="T23" fmla="*/ 37 h 838"/>
                <a:gd name="T24" fmla="*/ 418 w 1185"/>
                <a:gd name="T25" fmla="*/ 26 h 838"/>
                <a:gd name="T26" fmla="*/ 337 w 1185"/>
                <a:gd name="T27" fmla="*/ 17 h 838"/>
                <a:gd name="T28" fmla="*/ 255 w 1185"/>
                <a:gd name="T29" fmla="*/ 10 h 838"/>
                <a:gd name="T30" fmla="*/ 170 w 1185"/>
                <a:gd name="T31" fmla="*/ 5 h 838"/>
                <a:gd name="T32" fmla="*/ 86 w 1185"/>
                <a:gd name="T33" fmla="*/ 2 h 838"/>
                <a:gd name="T34" fmla="*/ 0 w 1185"/>
                <a:gd name="T35" fmla="*/ 0 h 838"/>
                <a:gd name="T36" fmla="*/ 0 w 1185"/>
                <a:gd name="T37" fmla="*/ 838 h 838"/>
                <a:gd name="T38" fmla="*/ 1185 w 1185"/>
                <a:gd name="T39" fmla="*/ 245 h 83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185"/>
                <a:gd name="T61" fmla="*/ 0 h 838"/>
                <a:gd name="T62" fmla="*/ 1185 w 1185"/>
                <a:gd name="T63" fmla="*/ 838 h 83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185" h="838">
                  <a:moveTo>
                    <a:pt x="1185" y="245"/>
                  </a:moveTo>
                  <a:lnTo>
                    <a:pt x="1185" y="245"/>
                  </a:lnTo>
                  <a:lnTo>
                    <a:pt x="1127" y="218"/>
                  </a:lnTo>
                  <a:lnTo>
                    <a:pt x="1065" y="191"/>
                  </a:lnTo>
                  <a:lnTo>
                    <a:pt x="1003" y="167"/>
                  </a:lnTo>
                  <a:lnTo>
                    <a:pt x="937" y="143"/>
                  </a:lnTo>
                  <a:lnTo>
                    <a:pt x="869" y="121"/>
                  </a:lnTo>
                  <a:lnTo>
                    <a:pt x="799" y="101"/>
                  </a:lnTo>
                  <a:lnTo>
                    <a:pt x="726" y="83"/>
                  </a:lnTo>
                  <a:lnTo>
                    <a:pt x="652" y="66"/>
                  </a:lnTo>
                  <a:lnTo>
                    <a:pt x="575" y="50"/>
                  </a:lnTo>
                  <a:lnTo>
                    <a:pt x="498" y="37"/>
                  </a:lnTo>
                  <a:lnTo>
                    <a:pt x="418" y="26"/>
                  </a:lnTo>
                  <a:lnTo>
                    <a:pt x="337" y="17"/>
                  </a:lnTo>
                  <a:lnTo>
                    <a:pt x="255" y="10"/>
                  </a:lnTo>
                  <a:lnTo>
                    <a:pt x="170" y="5"/>
                  </a:lnTo>
                  <a:lnTo>
                    <a:pt x="86" y="2"/>
                  </a:lnTo>
                  <a:lnTo>
                    <a:pt x="0" y="0"/>
                  </a:lnTo>
                  <a:lnTo>
                    <a:pt x="0" y="838"/>
                  </a:lnTo>
                  <a:lnTo>
                    <a:pt x="1185" y="245"/>
                  </a:lnTo>
                  <a:close/>
                </a:path>
              </a:pathLst>
            </a:cu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71" name="Freeform 13"/>
            <p:cNvSpPr>
              <a:spLocks noChangeArrowheads="1"/>
            </p:cNvSpPr>
            <p:nvPr/>
          </p:nvSpPr>
          <p:spPr bwMode="auto">
            <a:xfrm>
              <a:off x="0" y="245"/>
              <a:ext cx="1185" cy="906"/>
            </a:xfrm>
            <a:custGeom>
              <a:avLst/>
              <a:gdLst>
                <a:gd name="T0" fmla="*/ 0 w 1185"/>
                <a:gd name="T1" fmla="*/ 593 h 906"/>
                <a:gd name="T2" fmla="*/ 1185 w 1185"/>
                <a:gd name="T3" fmla="*/ 0 h 906"/>
                <a:gd name="T4" fmla="*/ 1185 w 1185"/>
                <a:gd name="T5" fmla="*/ 315 h 906"/>
                <a:gd name="T6" fmla="*/ 0 w 1185"/>
                <a:gd name="T7" fmla="*/ 906 h 906"/>
                <a:gd name="T8" fmla="*/ 0 w 1185"/>
                <a:gd name="T9" fmla="*/ 593 h 906"/>
                <a:gd name="T10" fmla="*/ 0 60000 65536"/>
                <a:gd name="T11" fmla="*/ 0 60000 65536"/>
                <a:gd name="T12" fmla="*/ 0 60000 65536"/>
                <a:gd name="T13" fmla="*/ 0 60000 65536"/>
                <a:gd name="T14" fmla="*/ 0 60000 65536"/>
                <a:gd name="T15" fmla="*/ 0 w 1185"/>
                <a:gd name="T16" fmla="*/ 0 h 906"/>
                <a:gd name="T17" fmla="*/ 1185 w 1185"/>
                <a:gd name="T18" fmla="*/ 906 h 906"/>
              </a:gdLst>
              <a:ahLst/>
              <a:cxnLst>
                <a:cxn ang="T10">
                  <a:pos x="T0" y="T1"/>
                </a:cxn>
                <a:cxn ang="T11">
                  <a:pos x="T2" y="T3"/>
                </a:cxn>
                <a:cxn ang="T12">
                  <a:pos x="T4" y="T5"/>
                </a:cxn>
                <a:cxn ang="T13">
                  <a:pos x="T6" y="T7"/>
                </a:cxn>
                <a:cxn ang="T14">
                  <a:pos x="T8" y="T9"/>
                </a:cxn>
              </a:cxnLst>
              <a:rect l="T15" t="T16" r="T17" b="T18"/>
              <a:pathLst>
                <a:path w="1185" h="906">
                  <a:moveTo>
                    <a:pt x="0" y="593"/>
                  </a:moveTo>
                  <a:lnTo>
                    <a:pt x="1185" y="0"/>
                  </a:lnTo>
                  <a:lnTo>
                    <a:pt x="1185" y="315"/>
                  </a:lnTo>
                  <a:lnTo>
                    <a:pt x="0" y="906"/>
                  </a:lnTo>
                  <a:lnTo>
                    <a:pt x="0" y="593"/>
                  </a:lnTo>
                  <a:close/>
                </a:path>
              </a:pathLst>
            </a:custGeom>
            <a:solidFill>
              <a:schemeClr val="accent3">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72" name="Group 8"/>
          <p:cNvGrpSpPr/>
          <p:nvPr/>
        </p:nvGrpSpPr>
        <p:grpSpPr bwMode="auto">
          <a:xfrm>
            <a:off x="4875039" y="2608645"/>
            <a:ext cx="3099629" cy="2059727"/>
            <a:chOff x="0" y="0"/>
            <a:chExt cx="1676" cy="1115"/>
          </a:xfrm>
        </p:grpSpPr>
        <p:sp>
          <p:nvSpPr>
            <p:cNvPr id="73" name="Freeform 15"/>
            <p:cNvSpPr>
              <a:spLocks noChangeArrowheads="1"/>
            </p:cNvSpPr>
            <p:nvPr/>
          </p:nvSpPr>
          <p:spPr bwMode="auto">
            <a:xfrm>
              <a:off x="0" y="0"/>
              <a:ext cx="1676" cy="592"/>
            </a:xfrm>
            <a:custGeom>
              <a:avLst/>
              <a:gdLst>
                <a:gd name="T0" fmla="*/ 1676 w 1676"/>
                <a:gd name="T1" fmla="*/ 592 h 592"/>
                <a:gd name="T2" fmla="*/ 490 w 1676"/>
                <a:gd name="T3" fmla="*/ 0 h 592"/>
                <a:gd name="T4" fmla="*/ 490 w 1676"/>
                <a:gd name="T5" fmla="*/ 0 h 592"/>
                <a:gd name="T6" fmla="*/ 436 w 1676"/>
                <a:gd name="T7" fmla="*/ 28 h 592"/>
                <a:gd name="T8" fmla="*/ 383 w 1676"/>
                <a:gd name="T9" fmla="*/ 60 h 592"/>
                <a:gd name="T10" fmla="*/ 333 w 1676"/>
                <a:gd name="T11" fmla="*/ 91 h 592"/>
                <a:gd name="T12" fmla="*/ 286 w 1676"/>
                <a:gd name="T13" fmla="*/ 124 h 592"/>
                <a:gd name="T14" fmla="*/ 242 w 1676"/>
                <a:gd name="T15" fmla="*/ 158 h 592"/>
                <a:gd name="T16" fmla="*/ 202 w 1676"/>
                <a:gd name="T17" fmla="*/ 194 h 592"/>
                <a:gd name="T18" fmla="*/ 165 w 1676"/>
                <a:gd name="T19" fmla="*/ 229 h 592"/>
                <a:gd name="T20" fmla="*/ 131 w 1676"/>
                <a:gd name="T21" fmla="*/ 266 h 592"/>
                <a:gd name="T22" fmla="*/ 101 w 1676"/>
                <a:gd name="T23" fmla="*/ 305 h 592"/>
                <a:gd name="T24" fmla="*/ 88 w 1676"/>
                <a:gd name="T25" fmla="*/ 323 h 592"/>
                <a:gd name="T26" fmla="*/ 75 w 1676"/>
                <a:gd name="T27" fmla="*/ 343 h 592"/>
                <a:gd name="T28" fmla="*/ 64 w 1676"/>
                <a:gd name="T29" fmla="*/ 363 h 592"/>
                <a:gd name="T30" fmla="*/ 53 w 1676"/>
                <a:gd name="T31" fmla="*/ 383 h 592"/>
                <a:gd name="T32" fmla="*/ 43 w 1676"/>
                <a:gd name="T33" fmla="*/ 403 h 592"/>
                <a:gd name="T34" fmla="*/ 34 w 1676"/>
                <a:gd name="T35" fmla="*/ 423 h 592"/>
                <a:gd name="T36" fmla="*/ 25 w 1676"/>
                <a:gd name="T37" fmla="*/ 444 h 592"/>
                <a:gd name="T38" fmla="*/ 20 w 1676"/>
                <a:gd name="T39" fmla="*/ 464 h 592"/>
                <a:gd name="T40" fmla="*/ 13 w 1676"/>
                <a:gd name="T41" fmla="*/ 486 h 592"/>
                <a:gd name="T42" fmla="*/ 8 w 1676"/>
                <a:gd name="T43" fmla="*/ 507 h 592"/>
                <a:gd name="T44" fmla="*/ 4 w 1676"/>
                <a:gd name="T45" fmla="*/ 528 h 592"/>
                <a:gd name="T46" fmla="*/ 3 w 1676"/>
                <a:gd name="T47" fmla="*/ 550 h 592"/>
                <a:gd name="T48" fmla="*/ 0 w 1676"/>
                <a:gd name="T49" fmla="*/ 571 h 592"/>
                <a:gd name="T50" fmla="*/ 0 w 1676"/>
                <a:gd name="T51" fmla="*/ 592 h 592"/>
                <a:gd name="T52" fmla="*/ 1676 w 1676"/>
                <a:gd name="T53" fmla="*/ 592 h 59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2"/>
                <a:gd name="T83" fmla="*/ 1676 w 1676"/>
                <a:gd name="T84" fmla="*/ 592 h 59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2">
                  <a:moveTo>
                    <a:pt x="1676" y="592"/>
                  </a:moveTo>
                  <a:lnTo>
                    <a:pt x="490" y="0"/>
                  </a:lnTo>
                  <a:lnTo>
                    <a:pt x="436" y="28"/>
                  </a:lnTo>
                  <a:lnTo>
                    <a:pt x="383" y="60"/>
                  </a:lnTo>
                  <a:lnTo>
                    <a:pt x="333" y="91"/>
                  </a:lnTo>
                  <a:lnTo>
                    <a:pt x="286" y="124"/>
                  </a:lnTo>
                  <a:lnTo>
                    <a:pt x="242" y="158"/>
                  </a:lnTo>
                  <a:lnTo>
                    <a:pt x="202" y="194"/>
                  </a:lnTo>
                  <a:lnTo>
                    <a:pt x="165" y="229"/>
                  </a:lnTo>
                  <a:lnTo>
                    <a:pt x="131" y="266"/>
                  </a:lnTo>
                  <a:lnTo>
                    <a:pt x="101" y="305"/>
                  </a:lnTo>
                  <a:lnTo>
                    <a:pt x="88" y="323"/>
                  </a:lnTo>
                  <a:lnTo>
                    <a:pt x="75" y="343"/>
                  </a:lnTo>
                  <a:lnTo>
                    <a:pt x="64" y="363"/>
                  </a:lnTo>
                  <a:lnTo>
                    <a:pt x="53" y="383"/>
                  </a:lnTo>
                  <a:lnTo>
                    <a:pt x="43" y="403"/>
                  </a:lnTo>
                  <a:lnTo>
                    <a:pt x="34" y="423"/>
                  </a:lnTo>
                  <a:lnTo>
                    <a:pt x="25" y="444"/>
                  </a:lnTo>
                  <a:lnTo>
                    <a:pt x="20" y="464"/>
                  </a:lnTo>
                  <a:lnTo>
                    <a:pt x="13" y="486"/>
                  </a:lnTo>
                  <a:lnTo>
                    <a:pt x="8" y="507"/>
                  </a:lnTo>
                  <a:lnTo>
                    <a:pt x="4" y="528"/>
                  </a:lnTo>
                  <a:lnTo>
                    <a:pt x="3" y="550"/>
                  </a:lnTo>
                  <a:lnTo>
                    <a:pt x="0" y="571"/>
                  </a:lnTo>
                  <a:lnTo>
                    <a:pt x="0" y="592"/>
                  </a:lnTo>
                  <a:lnTo>
                    <a:pt x="1676" y="592"/>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4" name="Rectangle 16"/>
            <p:cNvSpPr>
              <a:spLocks noChangeArrowheads="1"/>
            </p:cNvSpPr>
            <p:nvPr/>
          </p:nvSpPr>
          <p:spPr bwMode="auto">
            <a:xfrm>
              <a:off x="0" y="592"/>
              <a:ext cx="1676" cy="523"/>
            </a:xfrm>
            <a:prstGeom prst="rect">
              <a:avLst/>
            </a:pr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pPr latinLnBrk="1"/>
              <a:endParaRPr lang="zh-CN" altLang="en-US" b="1">
                <a:solidFill>
                  <a:srgbClr val="000000"/>
                </a:solidFill>
                <a:cs typeface="+mn-ea"/>
                <a:sym typeface="+mn-lt"/>
              </a:endParaRPr>
            </a:p>
          </p:txBody>
        </p:sp>
      </p:grpSp>
      <p:grpSp>
        <p:nvGrpSpPr>
          <p:cNvPr id="75" name="Group 11"/>
          <p:cNvGrpSpPr/>
          <p:nvPr/>
        </p:nvGrpSpPr>
        <p:grpSpPr bwMode="auto">
          <a:xfrm>
            <a:off x="7976675" y="3192837"/>
            <a:ext cx="3097622" cy="1477543"/>
            <a:chOff x="0" y="0"/>
            <a:chExt cx="1675" cy="800"/>
          </a:xfrm>
        </p:grpSpPr>
        <p:sp>
          <p:nvSpPr>
            <p:cNvPr id="76" name="Freeform 18"/>
            <p:cNvSpPr>
              <a:spLocks noChangeArrowheads="1"/>
            </p:cNvSpPr>
            <p:nvPr/>
          </p:nvSpPr>
          <p:spPr bwMode="auto">
            <a:xfrm>
              <a:off x="0" y="0"/>
              <a:ext cx="1675" cy="591"/>
            </a:xfrm>
            <a:custGeom>
              <a:avLst/>
              <a:gdLst>
                <a:gd name="T0" fmla="*/ 0 w 1675"/>
                <a:gd name="T1" fmla="*/ 591 h 591"/>
                <a:gd name="T2" fmla="*/ 1185 w 1675"/>
                <a:gd name="T3" fmla="*/ 0 h 591"/>
                <a:gd name="T4" fmla="*/ 1185 w 1675"/>
                <a:gd name="T5" fmla="*/ 0 h 591"/>
                <a:gd name="T6" fmla="*/ 1239 w 1675"/>
                <a:gd name="T7" fmla="*/ 28 h 591"/>
                <a:gd name="T8" fmla="*/ 1292 w 1675"/>
                <a:gd name="T9" fmla="*/ 58 h 591"/>
                <a:gd name="T10" fmla="*/ 1342 w 1675"/>
                <a:gd name="T11" fmla="*/ 89 h 591"/>
                <a:gd name="T12" fmla="*/ 1389 w 1675"/>
                <a:gd name="T13" fmla="*/ 124 h 591"/>
                <a:gd name="T14" fmla="*/ 1433 w 1675"/>
                <a:gd name="T15" fmla="*/ 156 h 591"/>
                <a:gd name="T16" fmla="*/ 1473 w 1675"/>
                <a:gd name="T17" fmla="*/ 192 h 591"/>
                <a:gd name="T18" fmla="*/ 1510 w 1675"/>
                <a:gd name="T19" fmla="*/ 228 h 591"/>
                <a:gd name="T20" fmla="*/ 1544 w 1675"/>
                <a:gd name="T21" fmla="*/ 265 h 591"/>
                <a:gd name="T22" fmla="*/ 1574 w 1675"/>
                <a:gd name="T23" fmla="*/ 303 h 591"/>
                <a:gd name="T24" fmla="*/ 1587 w 1675"/>
                <a:gd name="T25" fmla="*/ 323 h 591"/>
                <a:gd name="T26" fmla="*/ 1600 w 1675"/>
                <a:gd name="T27" fmla="*/ 342 h 591"/>
                <a:gd name="T28" fmla="*/ 1611 w 1675"/>
                <a:gd name="T29" fmla="*/ 361 h 591"/>
                <a:gd name="T30" fmla="*/ 1622 w 1675"/>
                <a:gd name="T31" fmla="*/ 381 h 591"/>
                <a:gd name="T32" fmla="*/ 1632 w 1675"/>
                <a:gd name="T33" fmla="*/ 401 h 591"/>
                <a:gd name="T34" fmla="*/ 1641 w 1675"/>
                <a:gd name="T35" fmla="*/ 423 h 591"/>
                <a:gd name="T36" fmla="*/ 1650 w 1675"/>
                <a:gd name="T37" fmla="*/ 443 h 591"/>
                <a:gd name="T38" fmla="*/ 1655 w 1675"/>
                <a:gd name="T39" fmla="*/ 464 h 591"/>
                <a:gd name="T40" fmla="*/ 1662 w 1675"/>
                <a:gd name="T41" fmla="*/ 484 h 591"/>
                <a:gd name="T42" fmla="*/ 1667 w 1675"/>
                <a:gd name="T43" fmla="*/ 505 h 591"/>
                <a:gd name="T44" fmla="*/ 1671 w 1675"/>
                <a:gd name="T45" fmla="*/ 527 h 591"/>
                <a:gd name="T46" fmla="*/ 1672 w 1675"/>
                <a:gd name="T47" fmla="*/ 548 h 591"/>
                <a:gd name="T48" fmla="*/ 1675 w 1675"/>
                <a:gd name="T49" fmla="*/ 569 h 591"/>
                <a:gd name="T50" fmla="*/ 1675 w 1675"/>
                <a:gd name="T51" fmla="*/ 591 h 591"/>
                <a:gd name="T52" fmla="*/ 0 w 1675"/>
                <a:gd name="T53" fmla="*/ 591 h 591"/>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1"/>
                <a:gd name="T83" fmla="*/ 1675 w 1675"/>
                <a:gd name="T84" fmla="*/ 591 h 591"/>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1">
                  <a:moveTo>
                    <a:pt x="0" y="591"/>
                  </a:moveTo>
                  <a:lnTo>
                    <a:pt x="1185" y="0"/>
                  </a:lnTo>
                  <a:lnTo>
                    <a:pt x="1239" y="28"/>
                  </a:lnTo>
                  <a:lnTo>
                    <a:pt x="1292" y="58"/>
                  </a:lnTo>
                  <a:lnTo>
                    <a:pt x="1342" y="89"/>
                  </a:lnTo>
                  <a:lnTo>
                    <a:pt x="1389" y="124"/>
                  </a:lnTo>
                  <a:lnTo>
                    <a:pt x="1433" y="156"/>
                  </a:lnTo>
                  <a:lnTo>
                    <a:pt x="1473" y="192"/>
                  </a:lnTo>
                  <a:lnTo>
                    <a:pt x="1510" y="228"/>
                  </a:lnTo>
                  <a:lnTo>
                    <a:pt x="1544" y="265"/>
                  </a:lnTo>
                  <a:lnTo>
                    <a:pt x="1574" y="303"/>
                  </a:lnTo>
                  <a:lnTo>
                    <a:pt x="1587" y="323"/>
                  </a:lnTo>
                  <a:lnTo>
                    <a:pt x="1600" y="342"/>
                  </a:lnTo>
                  <a:lnTo>
                    <a:pt x="1611" y="361"/>
                  </a:lnTo>
                  <a:lnTo>
                    <a:pt x="1622" y="381"/>
                  </a:lnTo>
                  <a:lnTo>
                    <a:pt x="1632" y="401"/>
                  </a:lnTo>
                  <a:lnTo>
                    <a:pt x="1641" y="423"/>
                  </a:lnTo>
                  <a:lnTo>
                    <a:pt x="1650" y="443"/>
                  </a:lnTo>
                  <a:lnTo>
                    <a:pt x="1655" y="464"/>
                  </a:lnTo>
                  <a:lnTo>
                    <a:pt x="1662" y="484"/>
                  </a:lnTo>
                  <a:lnTo>
                    <a:pt x="1667" y="505"/>
                  </a:lnTo>
                  <a:lnTo>
                    <a:pt x="1671" y="527"/>
                  </a:lnTo>
                  <a:lnTo>
                    <a:pt x="1672" y="548"/>
                  </a:lnTo>
                  <a:lnTo>
                    <a:pt x="1675" y="569"/>
                  </a:lnTo>
                  <a:lnTo>
                    <a:pt x="1675" y="591"/>
                  </a:lnTo>
                  <a:lnTo>
                    <a:pt x="0" y="591"/>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77" name="Rectangle 19"/>
            <p:cNvSpPr>
              <a:spLocks noChangeArrowheads="1"/>
            </p:cNvSpPr>
            <p:nvPr/>
          </p:nvSpPr>
          <p:spPr bwMode="auto">
            <a:xfrm>
              <a:off x="0" y="591"/>
              <a:ext cx="1675" cy="209"/>
            </a:xfrm>
            <a:prstGeom prst="rect">
              <a:avLst/>
            </a:prstGeom>
            <a:solidFill>
              <a:schemeClr val="accent2">
                <a:lumMod val="75000"/>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latinLnBrk="1"/>
              <a:endParaRPr lang="zh-CN" altLang="en-US" b="1">
                <a:solidFill>
                  <a:srgbClr val="000000"/>
                </a:solidFill>
                <a:cs typeface="+mn-ea"/>
                <a:sym typeface="+mn-lt"/>
              </a:endParaRPr>
            </a:p>
          </p:txBody>
        </p:sp>
      </p:grpSp>
      <p:grpSp>
        <p:nvGrpSpPr>
          <p:cNvPr id="78" name="Group 14"/>
          <p:cNvGrpSpPr/>
          <p:nvPr/>
        </p:nvGrpSpPr>
        <p:grpSpPr bwMode="auto">
          <a:xfrm>
            <a:off x="4882968" y="3510027"/>
            <a:ext cx="3097621" cy="2254457"/>
            <a:chOff x="0" y="0"/>
            <a:chExt cx="1676" cy="1221"/>
          </a:xfrm>
        </p:grpSpPr>
        <p:sp>
          <p:nvSpPr>
            <p:cNvPr id="79" name="Freeform 21"/>
            <p:cNvSpPr>
              <a:spLocks noChangeArrowheads="1"/>
            </p:cNvSpPr>
            <p:nvPr/>
          </p:nvSpPr>
          <p:spPr bwMode="auto">
            <a:xfrm>
              <a:off x="0" y="0"/>
              <a:ext cx="1676" cy="593"/>
            </a:xfrm>
            <a:custGeom>
              <a:avLst/>
              <a:gdLst>
                <a:gd name="T0" fmla="*/ 1676 w 1676"/>
                <a:gd name="T1" fmla="*/ 0 h 593"/>
                <a:gd name="T2" fmla="*/ 490 w 1676"/>
                <a:gd name="T3" fmla="*/ 593 h 593"/>
                <a:gd name="T4" fmla="*/ 490 w 1676"/>
                <a:gd name="T5" fmla="*/ 593 h 593"/>
                <a:gd name="T6" fmla="*/ 436 w 1676"/>
                <a:gd name="T7" fmla="*/ 564 h 593"/>
                <a:gd name="T8" fmla="*/ 383 w 1676"/>
                <a:gd name="T9" fmla="*/ 533 h 593"/>
                <a:gd name="T10" fmla="*/ 333 w 1676"/>
                <a:gd name="T11" fmla="*/ 501 h 593"/>
                <a:gd name="T12" fmla="*/ 286 w 1676"/>
                <a:gd name="T13" fmla="*/ 469 h 593"/>
                <a:gd name="T14" fmla="*/ 242 w 1676"/>
                <a:gd name="T15" fmla="*/ 434 h 593"/>
                <a:gd name="T16" fmla="*/ 202 w 1676"/>
                <a:gd name="T17" fmla="*/ 400 h 593"/>
                <a:gd name="T18" fmla="*/ 165 w 1676"/>
                <a:gd name="T19" fmla="*/ 363 h 593"/>
                <a:gd name="T20" fmla="*/ 131 w 1676"/>
                <a:gd name="T21" fmla="*/ 326 h 593"/>
                <a:gd name="T22" fmla="*/ 101 w 1676"/>
                <a:gd name="T23" fmla="*/ 288 h 593"/>
                <a:gd name="T24" fmla="*/ 88 w 1676"/>
                <a:gd name="T25" fmla="*/ 269 h 593"/>
                <a:gd name="T26" fmla="*/ 75 w 1676"/>
                <a:gd name="T27" fmla="*/ 249 h 593"/>
                <a:gd name="T28" fmla="*/ 64 w 1676"/>
                <a:gd name="T29" fmla="*/ 229 h 593"/>
                <a:gd name="T30" fmla="*/ 53 w 1676"/>
                <a:gd name="T31" fmla="*/ 209 h 593"/>
                <a:gd name="T32" fmla="*/ 43 w 1676"/>
                <a:gd name="T33" fmla="*/ 189 h 593"/>
                <a:gd name="T34" fmla="*/ 34 w 1676"/>
                <a:gd name="T35" fmla="*/ 170 h 593"/>
                <a:gd name="T36" fmla="*/ 25 w 1676"/>
                <a:gd name="T37" fmla="*/ 148 h 593"/>
                <a:gd name="T38" fmla="*/ 20 w 1676"/>
                <a:gd name="T39" fmla="*/ 128 h 593"/>
                <a:gd name="T40" fmla="*/ 13 w 1676"/>
                <a:gd name="T41" fmla="*/ 107 h 593"/>
                <a:gd name="T42" fmla="*/ 8 w 1676"/>
                <a:gd name="T43" fmla="*/ 85 h 593"/>
                <a:gd name="T44" fmla="*/ 4 w 1676"/>
                <a:gd name="T45" fmla="*/ 66 h 593"/>
                <a:gd name="T46" fmla="*/ 3 w 1676"/>
                <a:gd name="T47" fmla="*/ 44 h 593"/>
                <a:gd name="T48" fmla="*/ 0 w 1676"/>
                <a:gd name="T49" fmla="*/ 21 h 593"/>
                <a:gd name="T50" fmla="*/ 0 w 1676"/>
                <a:gd name="T51" fmla="*/ 0 h 593"/>
                <a:gd name="T52" fmla="*/ 1676 w 1676"/>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6"/>
                <a:gd name="T82" fmla="*/ 0 h 593"/>
                <a:gd name="T83" fmla="*/ 1676 w 1676"/>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6" h="593">
                  <a:moveTo>
                    <a:pt x="1676" y="0"/>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1676" y="0"/>
                  </a:ln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0" name="Freeform 22"/>
            <p:cNvSpPr>
              <a:spLocks noChangeArrowheads="1"/>
            </p:cNvSpPr>
            <p:nvPr/>
          </p:nvSpPr>
          <p:spPr bwMode="auto">
            <a:xfrm>
              <a:off x="0" y="0"/>
              <a:ext cx="490" cy="1221"/>
            </a:xfrm>
            <a:custGeom>
              <a:avLst/>
              <a:gdLst>
                <a:gd name="T0" fmla="*/ 490 w 490"/>
                <a:gd name="T1" fmla="*/ 593 h 1221"/>
                <a:gd name="T2" fmla="*/ 490 w 490"/>
                <a:gd name="T3" fmla="*/ 593 h 1221"/>
                <a:gd name="T4" fmla="*/ 436 w 490"/>
                <a:gd name="T5" fmla="*/ 564 h 1221"/>
                <a:gd name="T6" fmla="*/ 383 w 490"/>
                <a:gd name="T7" fmla="*/ 533 h 1221"/>
                <a:gd name="T8" fmla="*/ 333 w 490"/>
                <a:gd name="T9" fmla="*/ 501 h 1221"/>
                <a:gd name="T10" fmla="*/ 286 w 490"/>
                <a:gd name="T11" fmla="*/ 469 h 1221"/>
                <a:gd name="T12" fmla="*/ 242 w 490"/>
                <a:gd name="T13" fmla="*/ 434 h 1221"/>
                <a:gd name="T14" fmla="*/ 202 w 490"/>
                <a:gd name="T15" fmla="*/ 400 h 1221"/>
                <a:gd name="T16" fmla="*/ 165 w 490"/>
                <a:gd name="T17" fmla="*/ 363 h 1221"/>
                <a:gd name="T18" fmla="*/ 131 w 490"/>
                <a:gd name="T19" fmla="*/ 326 h 1221"/>
                <a:gd name="T20" fmla="*/ 101 w 490"/>
                <a:gd name="T21" fmla="*/ 288 h 1221"/>
                <a:gd name="T22" fmla="*/ 88 w 490"/>
                <a:gd name="T23" fmla="*/ 269 h 1221"/>
                <a:gd name="T24" fmla="*/ 75 w 490"/>
                <a:gd name="T25" fmla="*/ 249 h 1221"/>
                <a:gd name="T26" fmla="*/ 64 w 490"/>
                <a:gd name="T27" fmla="*/ 229 h 1221"/>
                <a:gd name="T28" fmla="*/ 53 w 490"/>
                <a:gd name="T29" fmla="*/ 209 h 1221"/>
                <a:gd name="T30" fmla="*/ 43 w 490"/>
                <a:gd name="T31" fmla="*/ 189 h 1221"/>
                <a:gd name="T32" fmla="*/ 34 w 490"/>
                <a:gd name="T33" fmla="*/ 170 h 1221"/>
                <a:gd name="T34" fmla="*/ 25 w 490"/>
                <a:gd name="T35" fmla="*/ 148 h 1221"/>
                <a:gd name="T36" fmla="*/ 20 w 490"/>
                <a:gd name="T37" fmla="*/ 128 h 1221"/>
                <a:gd name="T38" fmla="*/ 13 w 490"/>
                <a:gd name="T39" fmla="*/ 107 h 1221"/>
                <a:gd name="T40" fmla="*/ 8 w 490"/>
                <a:gd name="T41" fmla="*/ 85 h 1221"/>
                <a:gd name="T42" fmla="*/ 4 w 490"/>
                <a:gd name="T43" fmla="*/ 66 h 1221"/>
                <a:gd name="T44" fmla="*/ 3 w 490"/>
                <a:gd name="T45" fmla="*/ 44 h 1221"/>
                <a:gd name="T46" fmla="*/ 0 w 490"/>
                <a:gd name="T47" fmla="*/ 21 h 1221"/>
                <a:gd name="T48" fmla="*/ 0 w 490"/>
                <a:gd name="T49" fmla="*/ 0 h 1221"/>
                <a:gd name="T50" fmla="*/ 0 w 490"/>
                <a:gd name="T51" fmla="*/ 628 h 1221"/>
                <a:gd name="T52" fmla="*/ 0 w 490"/>
                <a:gd name="T53" fmla="*/ 628 h 1221"/>
                <a:gd name="T54" fmla="*/ 0 w 490"/>
                <a:gd name="T55" fmla="*/ 650 h 1221"/>
                <a:gd name="T56" fmla="*/ 3 w 490"/>
                <a:gd name="T57" fmla="*/ 672 h 1221"/>
                <a:gd name="T58" fmla="*/ 4 w 490"/>
                <a:gd name="T59" fmla="*/ 694 h 1221"/>
                <a:gd name="T60" fmla="*/ 8 w 490"/>
                <a:gd name="T61" fmla="*/ 714 h 1221"/>
                <a:gd name="T62" fmla="*/ 13 w 490"/>
                <a:gd name="T63" fmla="*/ 735 h 1221"/>
                <a:gd name="T64" fmla="*/ 20 w 490"/>
                <a:gd name="T65" fmla="*/ 756 h 1221"/>
                <a:gd name="T66" fmla="*/ 25 w 490"/>
                <a:gd name="T67" fmla="*/ 776 h 1221"/>
                <a:gd name="T68" fmla="*/ 34 w 490"/>
                <a:gd name="T69" fmla="*/ 798 h 1221"/>
                <a:gd name="T70" fmla="*/ 43 w 490"/>
                <a:gd name="T71" fmla="*/ 818 h 1221"/>
                <a:gd name="T72" fmla="*/ 53 w 490"/>
                <a:gd name="T73" fmla="*/ 838 h 1221"/>
                <a:gd name="T74" fmla="*/ 64 w 490"/>
                <a:gd name="T75" fmla="*/ 858 h 1221"/>
                <a:gd name="T76" fmla="*/ 75 w 490"/>
                <a:gd name="T77" fmla="*/ 877 h 1221"/>
                <a:gd name="T78" fmla="*/ 88 w 490"/>
                <a:gd name="T79" fmla="*/ 897 h 1221"/>
                <a:gd name="T80" fmla="*/ 101 w 490"/>
                <a:gd name="T81" fmla="*/ 916 h 1221"/>
                <a:gd name="T82" fmla="*/ 131 w 490"/>
                <a:gd name="T83" fmla="*/ 954 h 1221"/>
                <a:gd name="T84" fmla="*/ 165 w 490"/>
                <a:gd name="T85" fmla="*/ 991 h 1221"/>
                <a:gd name="T86" fmla="*/ 202 w 490"/>
                <a:gd name="T87" fmla="*/ 1028 h 1221"/>
                <a:gd name="T88" fmla="*/ 242 w 490"/>
                <a:gd name="T89" fmla="*/ 1063 h 1221"/>
                <a:gd name="T90" fmla="*/ 286 w 490"/>
                <a:gd name="T91" fmla="*/ 1097 h 1221"/>
                <a:gd name="T92" fmla="*/ 333 w 490"/>
                <a:gd name="T93" fmla="*/ 1130 h 1221"/>
                <a:gd name="T94" fmla="*/ 383 w 490"/>
                <a:gd name="T95" fmla="*/ 1161 h 1221"/>
                <a:gd name="T96" fmla="*/ 436 w 490"/>
                <a:gd name="T97" fmla="*/ 1192 h 1221"/>
                <a:gd name="T98" fmla="*/ 490 w 490"/>
                <a:gd name="T99" fmla="*/ 1221 h 1221"/>
                <a:gd name="T100" fmla="*/ 490 w 490"/>
                <a:gd name="T101" fmla="*/ 593 h 1221"/>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1221"/>
                <a:gd name="T155" fmla="*/ 490 w 490"/>
                <a:gd name="T156" fmla="*/ 1221 h 1221"/>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1221">
                  <a:moveTo>
                    <a:pt x="490" y="593"/>
                  </a:moveTo>
                  <a:lnTo>
                    <a:pt x="490" y="593"/>
                  </a:lnTo>
                  <a:lnTo>
                    <a:pt x="436" y="564"/>
                  </a:lnTo>
                  <a:lnTo>
                    <a:pt x="383" y="533"/>
                  </a:lnTo>
                  <a:lnTo>
                    <a:pt x="333" y="501"/>
                  </a:lnTo>
                  <a:lnTo>
                    <a:pt x="286" y="469"/>
                  </a:lnTo>
                  <a:lnTo>
                    <a:pt x="242" y="434"/>
                  </a:lnTo>
                  <a:lnTo>
                    <a:pt x="202" y="400"/>
                  </a:lnTo>
                  <a:lnTo>
                    <a:pt x="165" y="363"/>
                  </a:lnTo>
                  <a:lnTo>
                    <a:pt x="131" y="326"/>
                  </a:lnTo>
                  <a:lnTo>
                    <a:pt x="101" y="288"/>
                  </a:lnTo>
                  <a:lnTo>
                    <a:pt x="88" y="269"/>
                  </a:lnTo>
                  <a:lnTo>
                    <a:pt x="75" y="249"/>
                  </a:lnTo>
                  <a:lnTo>
                    <a:pt x="64" y="229"/>
                  </a:lnTo>
                  <a:lnTo>
                    <a:pt x="53" y="209"/>
                  </a:lnTo>
                  <a:lnTo>
                    <a:pt x="43" y="189"/>
                  </a:lnTo>
                  <a:lnTo>
                    <a:pt x="34" y="170"/>
                  </a:lnTo>
                  <a:lnTo>
                    <a:pt x="25" y="148"/>
                  </a:lnTo>
                  <a:lnTo>
                    <a:pt x="20" y="128"/>
                  </a:lnTo>
                  <a:lnTo>
                    <a:pt x="13" y="107"/>
                  </a:lnTo>
                  <a:lnTo>
                    <a:pt x="8" y="85"/>
                  </a:lnTo>
                  <a:lnTo>
                    <a:pt x="4" y="66"/>
                  </a:lnTo>
                  <a:lnTo>
                    <a:pt x="3" y="44"/>
                  </a:lnTo>
                  <a:lnTo>
                    <a:pt x="0" y="21"/>
                  </a:lnTo>
                  <a:lnTo>
                    <a:pt x="0" y="0"/>
                  </a:lnTo>
                  <a:lnTo>
                    <a:pt x="0" y="628"/>
                  </a:lnTo>
                  <a:lnTo>
                    <a:pt x="0" y="650"/>
                  </a:lnTo>
                  <a:lnTo>
                    <a:pt x="3" y="672"/>
                  </a:lnTo>
                  <a:lnTo>
                    <a:pt x="4" y="694"/>
                  </a:lnTo>
                  <a:lnTo>
                    <a:pt x="8" y="714"/>
                  </a:lnTo>
                  <a:lnTo>
                    <a:pt x="13" y="735"/>
                  </a:lnTo>
                  <a:lnTo>
                    <a:pt x="20" y="756"/>
                  </a:lnTo>
                  <a:lnTo>
                    <a:pt x="25" y="776"/>
                  </a:lnTo>
                  <a:lnTo>
                    <a:pt x="34" y="798"/>
                  </a:lnTo>
                  <a:lnTo>
                    <a:pt x="43" y="818"/>
                  </a:lnTo>
                  <a:lnTo>
                    <a:pt x="53" y="838"/>
                  </a:lnTo>
                  <a:lnTo>
                    <a:pt x="64" y="858"/>
                  </a:lnTo>
                  <a:lnTo>
                    <a:pt x="75" y="877"/>
                  </a:lnTo>
                  <a:lnTo>
                    <a:pt x="88" y="897"/>
                  </a:lnTo>
                  <a:lnTo>
                    <a:pt x="101" y="916"/>
                  </a:lnTo>
                  <a:lnTo>
                    <a:pt x="131" y="954"/>
                  </a:lnTo>
                  <a:lnTo>
                    <a:pt x="165" y="991"/>
                  </a:lnTo>
                  <a:lnTo>
                    <a:pt x="202" y="1028"/>
                  </a:lnTo>
                  <a:lnTo>
                    <a:pt x="242" y="1063"/>
                  </a:lnTo>
                  <a:lnTo>
                    <a:pt x="286" y="1097"/>
                  </a:lnTo>
                  <a:lnTo>
                    <a:pt x="333" y="1130"/>
                  </a:lnTo>
                  <a:lnTo>
                    <a:pt x="383" y="1161"/>
                  </a:lnTo>
                  <a:lnTo>
                    <a:pt x="436" y="1192"/>
                  </a:lnTo>
                  <a:lnTo>
                    <a:pt x="490" y="1221"/>
                  </a:lnTo>
                  <a:lnTo>
                    <a:pt x="490" y="593"/>
                  </a:lnTo>
                  <a:close/>
                </a:path>
              </a:pathLst>
            </a:custGeom>
            <a:solidFill>
              <a:srgbClr val="7F7F7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1" name="Freeform 23"/>
            <p:cNvSpPr>
              <a:spLocks noChangeArrowheads="1"/>
            </p:cNvSpPr>
            <p:nvPr/>
          </p:nvSpPr>
          <p:spPr bwMode="auto">
            <a:xfrm>
              <a:off x="490" y="0"/>
              <a:ext cx="1186" cy="1221"/>
            </a:xfrm>
            <a:custGeom>
              <a:avLst/>
              <a:gdLst>
                <a:gd name="T0" fmla="*/ 1186 w 1186"/>
                <a:gd name="T1" fmla="*/ 628 h 1221"/>
                <a:gd name="T2" fmla="*/ 0 w 1186"/>
                <a:gd name="T3" fmla="*/ 1221 h 1221"/>
                <a:gd name="T4" fmla="*/ 0 w 1186"/>
                <a:gd name="T5" fmla="*/ 593 h 1221"/>
                <a:gd name="T6" fmla="*/ 1186 w 1186"/>
                <a:gd name="T7" fmla="*/ 0 h 1221"/>
                <a:gd name="T8" fmla="*/ 1186 w 1186"/>
                <a:gd name="T9" fmla="*/ 628 h 1221"/>
                <a:gd name="T10" fmla="*/ 0 60000 65536"/>
                <a:gd name="T11" fmla="*/ 0 60000 65536"/>
                <a:gd name="T12" fmla="*/ 0 60000 65536"/>
                <a:gd name="T13" fmla="*/ 0 60000 65536"/>
                <a:gd name="T14" fmla="*/ 0 60000 65536"/>
                <a:gd name="T15" fmla="*/ 0 w 1186"/>
                <a:gd name="T16" fmla="*/ 0 h 1221"/>
                <a:gd name="T17" fmla="*/ 1186 w 1186"/>
                <a:gd name="T18" fmla="*/ 1221 h 1221"/>
              </a:gdLst>
              <a:ahLst/>
              <a:cxnLst>
                <a:cxn ang="T10">
                  <a:pos x="T0" y="T1"/>
                </a:cxn>
                <a:cxn ang="T11">
                  <a:pos x="T2" y="T3"/>
                </a:cxn>
                <a:cxn ang="T12">
                  <a:pos x="T4" y="T5"/>
                </a:cxn>
                <a:cxn ang="T13">
                  <a:pos x="T6" y="T7"/>
                </a:cxn>
                <a:cxn ang="T14">
                  <a:pos x="T8" y="T9"/>
                </a:cxn>
              </a:cxnLst>
              <a:rect l="T15" t="T16" r="T17" b="T18"/>
              <a:pathLst>
                <a:path w="1186" h="1221">
                  <a:moveTo>
                    <a:pt x="1186" y="628"/>
                  </a:moveTo>
                  <a:lnTo>
                    <a:pt x="0" y="1221"/>
                  </a:lnTo>
                  <a:lnTo>
                    <a:pt x="0" y="593"/>
                  </a:lnTo>
                  <a:lnTo>
                    <a:pt x="1186" y="0"/>
                  </a:lnTo>
                  <a:lnTo>
                    <a:pt x="1186" y="628"/>
                  </a:lnTo>
                  <a:close/>
                </a:path>
              </a:pathLst>
            </a:custGeom>
            <a:solidFill>
              <a:srgbClr val="B2B2B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grpSp>
      <p:grpSp>
        <p:nvGrpSpPr>
          <p:cNvPr id="82" name="Group 18"/>
          <p:cNvGrpSpPr/>
          <p:nvPr/>
        </p:nvGrpSpPr>
        <p:grpSpPr bwMode="auto">
          <a:xfrm>
            <a:off x="7980982" y="4477657"/>
            <a:ext cx="3097622" cy="1286827"/>
            <a:chOff x="0" y="0"/>
            <a:chExt cx="1675" cy="697"/>
          </a:xfrm>
        </p:grpSpPr>
        <p:sp>
          <p:nvSpPr>
            <p:cNvPr id="83" name="Freeform 25"/>
            <p:cNvSpPr>
              <a:spLocks noChangeArrowheads="1"/>
            </p:cNvSpPr>
            <p:nvPr/>
          </p:nvSpPr>
          <p:spPr bwMode="auto">
            <a:xfrm>
              <a:off x="0" y="0"/>
              <a:ext cx="1675" cy="593"/>
            </a:xfrm>
            <a:custGeom>
              <a:avLst/>
              <a:gdLst>
                <a:gd name="T0" fmla="*/ 0 w 1675"/>
                <a:gd name="T1" fmla="*/ 0 h 593"/>
                <a:gd name="T2" fmla="*/ 1185 w 1675"/>
                <a:gd name="T3" fmla="*/ 593 h 593"/>
                <a:gd name="T4" fmla="*/ 1185 w 1675"/>
                <a:gd name="T5" fmla="*/ 593 h 593"/>
                <a:gd name="T6" fmla="*/ 1239 w 1675"/>
                <a:gd name="T7" fmla="*/ 563 h 593"/>
                <a:gd name="T8" fmla="*/ 1292 w 1675"/>
                <a:gd name="T9" fmla="*/ 533 h 593"/>
                <a:gd name="T10" fmla="*/ 1342 w 1675"/>
                <a:gd name="T11" fmla="*/ 502 h 593"/>
                <a:gd name="T12" fmla="*/ 1389 w 1675"/>
                <a:gd name="T13" fmla="*/ 469 h 593"/>
                <a:gd name="T14" fmla="*/ 1433 w 1675"/>
                <a:gd name="T15" fmla="*/ 435 h 593"/>
                <a:gd name="T16" fmla="*/ 1473 w 1675"/>
                <a:gd name="T17" fmla="*/ 399 h 593"/>
                <a:gd name="T18" fmla="*/ 1510 w 1675"/>
                <a:gd name="T19" fmla="*/ 363 h 593"/>
                <a:gd name="T20" fmla="*/ 1544 w 1675"/>
                <a:gd name="T21" fmla="*/ 326 h 593"/>
                <a:gd name="T22" fmla="*/ 1574 w 1675"/>
                <a:gd name="T23" fmla="*/ 288 h 593"/>
                <a:gd name="T24" fmla="*/ 1587 w 1675"/>
                <a:gd name="T25" fmla="*/ 268 h 593"/>
                <a:gd name="T26" fmla="*/ 1600 w 1675"/>
                <a:gd name="T27" fmla="*/ 249 h 593"/>
                <a:gd name="T28" fmla="*/ 1611 w 1675"/>
                <a:gd name="T29" fmla="*/ 230 h 593"/>
                <a:gd name="T30" fmla="*/ 1622 w 1675"/>
                <a:gd name="T31" fmla="*/ 210 h 593"/>
                <a:gd name="T32" fmla="*/ 1632 w 1675"/>
                <a:gd name="T33" fmla="*/ 190 h 593"/>
                <a:gd name="T34" fmla="*/ 1641 w 1675"/>
                <a:gd name="T35" fmla="*/ 168 h 593"/>
                <a:gd name="T36" fmla="*/ 1650 w 1675"/>
                <a:gd name="T37" fmla="*/ 148 h 593"/>
                <a:gd name="T38" fmla="*/ 1655 w 1675"/>
                <a:gd name="T39" fmla="*/ 127 h 593"/>
                <a:gd name="T40" fmla="*/ 1662 w 1675"/>
                <a:gd name="T41" fmla="*/ 107 h 593"/>
                <a:gd name="T42" fmla="*/ 1667 w 1675"/>
                <a:gd name="T43" fmla="*/ 86 h 593"/>
                <a:gd name="T44" fmla="*/ 1671 w 1675"/>
                <a:gd name="T45" fmla="*/ 64 h 593"/>
                <a:gd name="T46" fmla="*/ 1672 w 1675"/>
                <a:gd name="T47" fmla="*/ 43 h 593"/>
                <a:gd name="T48" fmla="*/ 1675 w 1675"/>
                <a:gd name="T49" fmla="*/ 22 h 593"/>
                <a:gd name="T50" fmla="*/ 1675 w 1675"/>
                <a:gd name="T51" fmla="*/ 0 h 593"/>
                <a:gd name="T52" fmla="*/ 0 w 1675"/>
                <a:gd name="T53" fmla="*/ 0 h 593"/>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75"/>
                <a:gd name="T82" fmla="*/ 0 h 593"/>
                <a:gd name="T83" fmla="*/ 1675 w 1675"/>
                <a:gd name="T84" fmla="*/ 593 h 593"/>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75" h="593">
                  <a:moveTo>
                    <a:pt x="0" y="0"/>
                  </a:moveTo>
                  <a:lnTo>
                    <a:pt x="1185" y="593"/>
                  </a:lnTo>
                  <a:lnTo>
                    <a:pt x="1239" y="563"/>
                  </a:lnTo>
                  <a:lnTo>
                    <a:pt x="1292" y="533"/>
                  </a:lnTo>
                  <a:lnTo>
                    <a:pt x="1342" y="502"/>
                  </a:lnTo>
                  <a:lnTo>
                    <a:pt x="1389" y="469"/>
                  </a:lnTo>
                  <a:lnTo>
                    <a:pt x="1433" y="435"/>
                  </a:lnTo>
                  <a:lnTo>
                    <a:pt x="1473" y="399"/>
                  </a:lnTo>
                  <a:lnTo>
                    <a:pt x="1510" y="363"/>
                  </a:lnTo>
                  <a:lnTo>
                    <a:pt x="1544" y="326"/>
                  </a:lnTo>
                  <a:lnTo>
                    <a:pt x="1574" y="288"/>
                  </a:lnTo>
                  <a:lnTo>
                    <a:pt x="1587" y="268"/>
                  </a:lnTo>
                  <a:lnTo>
                    <a:pt x="1600" y="249"/>
                  </a:lnTo>
                  <a:lnTo>
                    <a:pt x="1611" y="230"/>
                  </a:lnTo>
                  <a:lnTo>
                    <a:pt x="1622" y="210"/>
                  </a:lnTo>
                  <a:lnTo>
                    <a:pt x="1632" y="190"/>
                  </a:lnTo>
                  <a:lnTo>
                    <a:pt x="1641" y="168"/>
                  </a:lnTo>
                  <a:lnTo>
                    <a:pt x="1650" y="148"/>
                  </a:lnTo>
                  <a:lnTo>
                    <a:pt x="1655" y="127"/>
                  </a:lnTo>
                  <a:lnTo>
                    <a:pt x="1662" y="107"/>
                  </a:lnTo>
                  <a:lnTo>
                    <a:pt x="1667" y="86"/>
                  </a:lnTo>
                  <a:lnTo>
                    <a:pt x="1671" y="64"/>
                  </a:lnTo>
                  <a:lnTo>
                    <a:pt x="1672" y="43"/>
                  </a:lnTo>
                  <a:lnTo>
                    <a:pt x="1675" y="22"/>
                  </a:lnTo>
                  <a:lnTo>
                    <a:pt x="1675" y="0"/>
                  </a:lnTo>
                  <a:lnTo>
                    <a:pt x="0" y="0"/>
                  </a:lnTo>
                  <a:close/>
                </a:path>
              </a:pathLst>
            </a:custGeom>
            <a:solidFill>
              <a:srgbClr val="C0C0C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sp>
          <p:nvSpPr>
            <p:cNvPr id="84" name="Freeform 26"/>
            <p:cNvSpPr>
              <a:spLocks noChangeArrowheads="1"/>
            </p:cNvSpPr>
            <p:nvPr/>
          </p:nvSpPr>
          <p:spPr bwMode="auto">
            <a:xfrm>
              <a:off x="1185" y="0"/>
              <a:ext cx="490" cy="697"/>
            </a:xfrm>
            <a:custGeom>
              <a:avLst/>
              <a:gdLst>
                <a:gd name="T0" fmla="*/ 0 w 490"/>
                <a:gd name="T1" fmla="*/ 593 h 697"/>
                <a:gd name="T2" fmla="*/ 0 w 490"/>
                <a:gd name="T3" fmla="*/ 593 h 697"/>
                <a:gd name="T4" fmla="*/ 54 w 490"/>
                <a:gd name="T5" fmla="*/ 563 h 697"/>
                <a:gd name="T6" fmla="*/ 107 w 490"/>
                <a:gd name="T7" fmla="*/ 533 h 697"/>
                <a:gd name="T8" fmla="*/ 157 w 490"/>
                <a:gd name="T9" fmla="*/ 502 h 697"/>
                <a:gd name="T10" fmla="*/ 204 w 490"/>
                <a:gd name="T11" fmla="*/ 469 h 697"/>
                <a:gd name="T12" fmla="*/ 248 w 490"/>
                <a:gd name="T13" fmla="*/ 435 h 697"/>
                <a:gd name="T14" fmla="*/ 288 w 490"/>
                <a:gd name="T15" fmla="*/ 399 h 697"/>
                <a:gd name="T16" fmla="*/ 325 w 490"/>
                <a:gd name="T17" fmla="*/ 363 h 697"/>
                <a:gd name="T18" fmla="*/ 359 w 490"/>
                <a:gd name="T19" fmla="*/ 326 h 697"/>
                <a:gd name="T20" fmla="*/ 389 w 490"/>
                <a:gd name="T21" fmla="*/ 288 h 697"/>
                <a:gd name="T22" fmla="*/ 402 w 490"/>
                <a:gd name="T23" fmla="*/ 268 h 697"/>
                <a:gd name="T24" fmla="*/ 415 w 490"/>
                <a:gd name="T25" fmla="*/ 249 h 697"/>
                <a:gd name="T26" fmla="*/ 426 w 490"/>
                <a:gd name="T27" fmla="*/ 230 h 697"/>
                <a:gd name="T28" fmla="*/ 437 w 490"/>
                <a:gd name="T29" fmla="*/ 210 h 697"/>
                <a:gd name="T30" fmla="*/ 447 w 490"/>
                <a:gd name="T31" fmla="*/ 190 h 697"/>
                <a:gd name="T32" fmla="*/ 456 w 490"/>
                <a:gd name="T33" fmla="*/ 168 h 697"/>
                <a:gd name="T34" fmla="*/ 465 w 490"/>
                <a:gd name="T35" fmla="*/ 148 h 697"/>
                <a:gd name="T36" fmla="*/ 470 w 490"/>
                <a:gd name="T37" fmla="*/ 127 h 697"/>
                <a:gd name="T38" fmla="*/ 477 w 490"/>
                <a:gd name="T39" fmla="*/ 107 h 697"/>
                <a:gd name="T40" fmla="*/ 482 w 490"/>
                <a:gd name="T41" fmla="*/ 86 h 697"/>
                <a:gd name="T42" fmla="*/ 486 w 490"/>
                <a:gd name="T43" fmla="*/ 64 h 697"/>
                <a:gd name="T44" fmla="*/ 487 w 490"/>
                <a:gd name="T45" fmla="*/ 43 h 697"/>
                <a:gd name="T46" fmla="*/ 490 w 490"/>
                <a:gd name="T47" fmla="*/ 22 h 697"/>
                <a:gd name="T48" fmla="*/ 490 w 490"/>
                <a:gd name="T49" fmla="*/ 0 h 697"/>
                <a:gd name="T50" fmla="*/ 490 w 490"/>
                <a:gd name="T51" fmla="*/ 104 h 697"/>
                <a:gd name="T52" fmla="*/ 490 w 490"/>
                <a:gd name="T53" fmla="*/ 104 h 697"/>
                <a:gd name="T54" fmla="*/ 490 w 490"/>
                <a:gd name="T55" fmla="*/ 126 h 697"/>
                <a:gd name="T56" fmla="*/ 487 w 490"/>
                <a:gd name="T57" fmla="*/ 148 h 697"/>
                <a:gd name="T58" fmla="*/ 486 w 490"/>
                <a:gd name="T59" fmla="*/ 170 h 697"/>
                <a:gd name="T60" fmla="*/ 482 w 490"/>
                <a:gd name="T61" fmla="*/ 190 h 697"/>
                <a:gd name="T62" fmla="*/ 477 w 490"/>
                <a:gd name="T63" fmla="*/ 211 h 697"/>
                <a:gd name="T64" fmla="*/ 470 w 490"/>
                <a:gd name="T65" fmla="*/ 232 h 697"/>
                <a:gd name="T66" fmla="*/ 465 w 490"/>
                <a:gd name="T67" fmla="*/ 252 h 697"/>
                <a:gd name="T68" fmla="*/ 456 w 490"/>
                <a:gd name="T69" fmla="*/ 274 h 697"/>
                <a:gd name="T70" fmla="*/ 447 w 490"/>
                <a:gd name="T71" fmla="*/ 294 h 697"/>
                <a:gd name="T72" fmla="*/ 437 w 490"/>
                <a:gd name="T73" fmla="*/ 314 h 697"/>
                <a:gd name="T74" fmla="*/ 426 w 490"/>
                <a:gd name="T75" fmla="*/ 334 h 697"/>
                <a:gd name="T76" fmla="*/ 415 w 490"/>
                <a:gd name="T77" fmla="*/ 353 h 697"/>
                <a:gd name="T78" fmla="*/ 402 w 490"/>
                <a:gd name="T79" fmla="*/ 373 h 697"/>
                <a:gd name="T80" fmla="*/ 389 w 490"/>
                <a:gd name="T81" fmla="*/ 392 h 697"/>
                <a:gd name="T82" fmla="*/ 359 w 490"/>
                <a:gd name="T83" fmla="*/ 430 h 697"/>
                <a:gd name="T84" fmla="*/ 325 w 490"/>
                <a:gd name="T85" fmla="*/ 467 h 697"/>
                <a:gd name="T86" fmla="*/ 288 w 490"/>
                <a:gd name="T87" fmla="*/ 504 h 697"/>
                <a:gd name="T88" fmla="*/ 248 w 490"/>
                <a:gd name="T89" fmla="*/ 539 h 697"/>
                <a:gd name="T90" fmla="*/ 204 w 490"/>
                <a:gd name="T91" fmla="*/ 573 h 697"/>
                <a:gd name="T92" fmla="*/ 157 w 490"/>
                <a:gd name="T93" fmla="*/ 606 h 697"/>
                <a:gd name="T94" fmla="*/ 107 w 490"/>
                <a:gd name="T95" fmla="*/ 637 h 697"/>
                <a:gd name="T96" fmla="*/ 54 w 490"/>
                <a:gd name="T97" fmla="*/ 668 h 697"/>
                <a:gd name="T98" fmla="*/ 0 w 490"/>
                <a:gd name="T99" fmla="*/ 697 h 697"/>
                <a:gd name="T100" fmla="*/ 0 w 490"/>
                <a:gd name="T101" fmla="*/ 593 h 697"/>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w 490"/>
                <a:gd name="T154" fmla="*/ 0 h 697"/>
                <a:gd name="T155" fmla="*/ 490 w 490"/>
                <a:gd name="T156" fmla="*/ 697 h 697"/>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T153" t="T154" r="T155" b="T156"/>
              <a:pathLst>
                <a:path w="490" h="697">
                  <a:moveTo>
                    <a:pt x="0" y="593"/>
                  </a:moveTo>
                  <a:lnTo>
                    <a:pt x="0" y="593"/>
                  </a:lnTo>
                  <a:lnTo>
                    <a:pt x="54" y="563"/>
                  </a:lnTo>
                  <a:lnTo>
                    <a:pt x="107" y="533"/>
                  </a:lnTo>
                  <a:lnTo>
                    <a:pt x="157" y="502"/>
                  </a:lnTo>
                  <a:lnTo>
                    <a:pt x="204" y="469"/>
                  </a:lnTo>
                  <a:lnTo>
                    <a:pt x="248" y="435"/>
                  </a:lnTo>
                  <a:lnTo>
                    <a:pt x="288" y="399"/>
                  </a:lnTo>
                  <a:lnTo>
                    <a:pt x="325" y="363"/>
                  </a:lnTo>
                  <a:lnTo>
                    <a:pt x="359" y="326"/>
                  </a:lnTo>
                  <a:lnTo>
                    <a:pt x="389" y="288"/>
                  </a:lnTo>
                  <a:lnTo>
                    <a:pt x="402" y="268"/>
                  </a:lnTo>
                  <a:lnTo>
                    <a:pt x="415" y="249"/>
                  </a:lnTo>
                  <a:lnTo>
                    <a:pt x="426" y="230"/>
                  </a:lnTo>
                  <a:lnTo>
                    <a:pt x="437" y="210"/>
                  </a:lnTo>
                  <a:lnTo>
                    <a:pt x="447" y="190"/>
                  </a:lnTo>
                  <a:lnTo>
                    <a:pt x="456" y="168"/>
                  </a:lnTo>
                  <a:lnTo>
                    <a:pt x="465" y="148"/>
                  </a:lnTo>
                  <a:lnTo>
                    <a:pt x="470" y="127"/>
                  </a:lnTo>
                  <a:lnTo>
                    <a:pt x="477" y="107"/>
                  </a:lnTo>
                  <a:lnTo>
                    <a:pt x="482" y="86"/>
                  </a:lnTo>
                  <a:lnTo>
                    <a:pt x="486" y="64"/>
                  </a:lnTo>
                  <a:lnTo>
                    <a:pt x="487" y="43"/>
                  </a:lnTo>
                  <a:lnTo>
                    <a:pt x="490" y="22"/>
                  </a:lnTo>
                  <a:lnTo>
                    <a:pt x="490" y="0"/>
                  </a:lnTo>
                  <a:lnTo>
                    <a:pt x="490" y="104"/>
                  </a:lnTo>
                  <a:lnTo>
                    <a:pt x="490" y="126"/>
                  </a:lnTo>
                  <a:lnTo>
                    <a:pt x="487" y="148"/>
                  </a:lnTo>
                  <a:lnTo>
                    <a:pt x="486" y="170"/>
                  </a:lnTo>
                  <a:lnTo>
                    <a:pt x="482" y="190"/>
                  </a:lnTo>
                  <a:lnTo>
                    <a:pt x="477" y="211"/>
                  </a:lnTo>
                  <a:lnTo>
                    <a:pt x="470" y="232"/>
                  </a:lnTo>
                  <a:lnTo>
                    <a:pt x="465" y="252"/>
                  </a:lnTo>
                  <a:lnTo>
                    <a:pt x="456" y="274"/>
                  </a:lnTo>
                  <a:lnTo>
                    <a:pt x="447" y="294"/>
                  </a:lnTo>
                  <a:lnTo>
                    <a:pt x="437" y="314"/>
                  </a:lnTo>
                  <a:lnTo>
                    <a:pt x="426" y="334"/>
                  </a:lnTo>
                  <a:lnTo>
                    <a:pt x="415" y="353"/>
                  </a:lnTo>
                  <a:lnTo>
                    <a:pt x="402" y="373"/>
                  </a:lnTo>
                  <a:lnTo>
                    <a:pt x="389" y="392"/>
                  </a:lnTo>
                  <a:lnTo>
                    <a:pt x="359" y="430"/>
                  </a:lnTo>
                  <a:lnTo>
                    <a:pt x="325" y="467"/>
                  </a:lnTo>
                  <a:lnTo>
                    <a:pt x="288" y="504"/>
                  </a:lnTo>
                  <a:lnTo>
                    <a:pt x="248" y="539"/>
                  </a:lnTo>
                  <a:lnTo>
                    <a:pt x="204" y="573"/>
                  </a:lnTo>
                  <a:lnTo>
                    <a:pt x="157" y="606"/>
                  </a:lnTo>
                  <a:lnTo>
                    <a:pt x="107" y="637"/>
                  </a:lnTo>
                  <a:lnTo>
                    <a:pt x="54" y="668"/>
                  </a:lnTo>
                  <a:lnTo>
                    <a:pt x="0" y="697"/>
                  </a:lnTo>
                  <a:lnTo>
                    <a:pt x="0" y="593"/>
                  </a:lnTo>
                  <a:close/>
                </a:path>
              </a:pathLst>
            </a:custGeom>
            <a:solidFill>
              <a:srgbClr val="777777"/>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cs typeface="+mn-ea"/>
                <a:sym typeface="+mn-lt"/>
              </a:endParaRPr>
            </a:p>
          </p:txBody>
        </p:sp>
        <p:sp>
          <p:nvSpPr>
            <p:cNvPr id="85" name="Freeform 27"/>
            <p:cNvSpPr>
              <a:spLocks noChangeArrowheads="1"/>
            </p:cNvSpPr>
            <p:nvPr/>
          </p:nvSpPr>
          <p:spPr bwMode="auto">
            <a:xfrm>
              <a:off x="0" y="0"/>
              <a:ext cx="1185" cy="697"/>
            </a:xfrm>
            <a:custGeom>
              <a:avLst/>
              <a:gdLst>
                <a:gd name="T0" fmla="*/ 0 w 1185"/>
                <a:gd name="T1" fmla="*/ 104 h 697"/>
                <a:gd name="T2" fmla="*/ 1185 w 1185"/>
                <a:gd name="T3" fmla="*/ 697 h 697"/>
                <a:gd name="T4" fmla="*/ 1185 w 1185"/>
                <a:gd name="T5" fmla="*/ 593 h 697"/>
                <a:gd name="T6" fmla="*/ 0 w 1185"/>
                <a:gd name="T7" fmla="*/ 0 h 697"/>
                <a:gd name="T8" fmla="*/ 0 w 1185"/>
                <a:gd name="T9" fmla="*/ 104 h 697"/>
                <a:gd name="T10" fmla="*/ 0 60000 65536"/>
                <a:gd name="T11" fmla="*/ 0 60000 65536"/>
                <a:gd name="T12" fmla="*/ 0 60000 65536"/>
                <a:gd name="T13" fmla="*/ 0 60000 65536"/>
                <a:gd name="T14" fmla="*/ 0 60000 65536"/>
                <a:gd name="T15" fmla="*/ 0 w 1185"/>
                <a:gd name="T16" fmla="*/ 0 h 697"/>
                <a:gd name="T17" fmla="*/ 1185 w 1185"/>
                <a:gd name="T18" fmla="*/ 697 h 697"/>
              </a:gdLst>
              <a:ahLst/>
              <a:cxnLst>
                <a:cxn ang="T10">
                  <a:pos x="T0" y="T1"/>
                </a:cxn>
                <a:cxn ang="T11">
                  <a:pos x="T2" y="T3"/>
                </a:cxn>
                <a:cxn ang="T12">
                  <a:pos x="T4" y="T5"/>
                </a:cxn>
                <a:cxn ang="T13">
                  <a:pos x="T6" y="T7"/>
                </a:cxn>
                <a:cxn ang="T14">
                  <a:pos x="T8" y="T9"/>
                </a:cxn>
              </a:cxnLst>
              <a:rect l="T15" t="T16" r="T17" b="T18"/>
              <a:pathLst>
                <a:path w="1185" h="697">
                  <a:moveTo>
                    <a:pt x="0" y="104"/>
                  </a:moveTo>
                  <a:lnTo>
                    <a:pt x="1185" y="697"/>
                  </a:lnTo>
                  <a:lnTo>
                    <a:pt x="1185" y="593"/>
                  </a:lnTo>
                  <a:lnTo>
                    <a:pt x="0" y="0"/>
                  </a:lnTo>
                  <a:lnTo>
                    <a:pt x="0" y="104"/>
                  </a:lnTo>
                  <a:close/>
                </a:path>
              </a:pathLst>
            </a:custGeom>
            <a:gradFill rotWithShape="1">
              <a:gsLst>
                <a:gs pos="0">
                  <a:srgbClr val="969696"/>
                </a:gs>
                <a:gs pos="100000">
                  <a:srgbClr val="808080"/>
                </a:gs>
              </a:gsLst>
              <a:lin ang="0" scaled="1"/>
            </a:gra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p>
              <a:endParaRPr lang="zh-CN" altLang="en-US">
                <a:cs typeface="+mn-ea"/>
                <a:sym typeface="+mn-lt"/>
              </a:endParaRPr>
            </a:p>
          </p:txBody>
        </p:sp>
      </p:grpSp>
      <p:sp>
        <p:nvSpPr>
          <p:cNvPr id="88" name="Text Box 30"/>
          <p:cNvSpPr>
            <a:spLocks noChangeArrowheads="1"/>
          </p:cNvSpPr>
          <p:nvPr/>
        </p:nvSpPr>
        <p:spPr bwMode="auto">
          <a:xfrm>
            <a:off x="9374614" y="4633842"/>
            <a:ext cx="1540767"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89" name="Text Box 31"/>
          <p:cNvSpPr>
            <a:spLocks noChangeArrowheads="1"/>
          </p:cNvSpPr>
          <p:nvPr/>
        </p:nvSpPr>
        <p:spPr bwMode="auto">
          <a:xfrm>
            <a:off x="9273560" y="3676252"/>
            <a:ext cx="143986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0" name="Text Box 32"/>
          <p:cNvSpPr>
            <a:spLocks noChangeArrowheads="1"/>
          </p:cNvSpPr>
          <p:nvPr/>
        </p:nvSpPr>
        <p:spPr bwMode="auto">
          <a:xfrm>
            <a:off x="5414174" y="3697738"/>
            <a:ext cx="156051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1" name="Text Box 33"/>
          <p:cNvSpPr>
            <a:spLocks noChangeArrowheads="1"/>
          </p:cNvSpPr>
          <p:nvPr/>
        </p:nvSpPr>
        <p:spPr bwMode="auto">
          <a:xfrm>
            <a:off x="6493004" y="2634930"/>
            <a:ext cx="144145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600" dirty="0">
                <a:solidFill>
                  <a:sysClr val="windowText" lastClr="000000"/>
                </a:solidFill>
                <a:cs typeface="+mn-ea"/>
                <a:sym typeface="+mn-lt"/>
              </a:rPr>
              <a:t>在此插入内容</a:t>
            </a:r>
            <a:endParaRPr lang="en-US" sz="1600" dirty="0">
              <a:solidFill>
                <a:sysClr val="windowText" lastClr="000000"/>
              </a:solidFill>
              <a:cs typeface="+mn-ea"/>
              <a:sym typeface="+mn-lt"/>
            </a:endParaRPr>
          </a:p>
        </p:txBody>
      </p:sp>
      <p:sp>
        <p:nvSpPr>
          <p:cNvPr id="92" name="Text Box 34"/>
          <p:cNvSpPr>
            <a:spLocks noChangeArrowheads="1"/>
          </p:cNvSpPr>
          <p:nvPr/>
        </p:nvSpPr>
        <p:spPr bwMode="auto">
          <a:xfrm>
            <a:off x="5198150" y="3049666"/>
            <a:ext cx="1625601"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3" name="Text Box 35"/>
          <p:cNvSpPr>
            <a:spLocks noChangeArrowheads="1"/>
          </p:cNvSpPr>
          <p:nvPr/>
        </p:nvSpPr>
        <p:spPr bwMode="auto">
          <a:xfrm>
            <a:off x="8150478" y="2884164"/>
            <a:ext cx="146871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latinLnBrk="1"/>
            <a:r>
              <a:rPr lang="zh-CN" altLang="en-US" sz="1600" dirty="0">
                <a:solidFill>
                  <a:sysClr val="windowText" lastClr="000000"/>
                </a:solidFill>
                <a:cs typeface="+mn-ea"/>
                <a:sym typeface="+mn-lt"/>
              </a:rPr>
              <a:t>在此插入内容</a:t>
            </a:r>
          </a:p>
        </p:txBody>
      </p:sp>
      <p:sp>
        <p:nvSpPr>
          <p:cNvPr id="94" name="Text Box 36"/>
          <p:cNvSpPr>
            <a:spLocks noChangeArrowheads="1"/>
          </p:cNvSpPr>
          <p:nvPr/>
        </p:nvSpPr>
        <p:spPr bwMode="auto">
          <a:xfrm>
            <a:off x="5088115" y="1269554"/>
            <a:ext cx="448737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zh-CN" altLang="en-US" sz="2000" b="1" dirty="0">
                <a:solidFill>
                  <a:sysClr val="windowText" lastClr="000000"/>
                </a:solidFill>
                <a:cs typeface="+mn-ea"/>
                <a:sym typeface="+mn-lt"/>
              </a:rPr>
              <a:t>在此添加标题内容</a:t>
            </a:r>
            <a:endParaRPr lang="en-US" sz="20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p:txBody>
      </p:sp>
      <p:sp>
        <p:nvSpPr>
          <p:cNvPr id="31" name="Text Box 36"/>
          <p:cNvSpPr>
            <a:spLocks noChangeArrowheads="1"/>
          </p:cNvSpPr>
          <p:nvPr/>
        </p:nvSpPr>
        <p:spPr bwMode="auto">
          <a:xfrm>
            <a:off x="770583" y="2205653"/>
            <a:ext cx="3387725" cy="38164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1800" b="1" dirty="0">
                <a:solidFill>
                  <a:sysClr val="windowText" lastClr="000000"/>
                </a:solidFill>
                <a:cs typeface="+mn-ea"/>
                <a:sym typeface="+mn-lt"/>
              </a:rPr>
              <a:t>在此插入内容</a:t>
            </a:r>
            <a:endParaRPr lang="en-US" sz="1800" b="1"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r>
              <a:rPr lang="zh-CN" altLang="en-US" sz="1400" dirty="0">
                <a:solidFill>
                  <a:sysClr val="windowText" lastClr="000000"/>
                </a:solidFill>
                <a:cs typeface="+mn-ea"/>
                <a:sym typeface="+mn-lt"/>
              </a:rPr>
              <a:t>在此插入内容在此插入内容在此插入内容在此插入内容</a:t>
            </a:r>
            <a:endParaRPr lang="en-US" altLang="zh-CN" sz="1400" dirty="0">
              <a:solidFill>
                <a:sysClr val="windowText" lastClr="000000"/>
              </a:solidFill>
              <a:cs typeface="+mn-ea"/>
              <a:sym typeface="+mn-lt"/>
            </a:endParaRPr>
          </a:p>
          <a:p>
            <a:endParaRPr lang="zh-CN" altLang="en-US" sz="1400" dirty="0">
              <a:solidFill>
                <a:sysClr val="windowText" lastClr="000000"/>
              </a:solidFill>
              <a:cs typeface="+mn-ea"/>
              <a:sym typeface="+mn-lt"/>
            </a:endParaRPr>
          </a:p>
        </p:txBody>
      </p:sp>
      <p:sp>
        <p:nvSpPr>
          <p:cNvPr id="3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33" name="矩形 3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2"/>
                                        </p:tgtEl>
                                        <p:attrNameLst>
                                          <p:attrName>ppt_y</p:attrName>
                                        </p:attrNameLst>
                                      </p:cBhvr>
                                      <p:tavLst>
                                        <p:tav tm="0">
                                          <p:val>
                                            <p:strVal val="#ppt_y"/>
                                          </p:val>
                                        </p:tav>
                                        <p:tav tm="100000">
                                          <p:val>
                                            <p:strVal val="#ppt_y"/>
                                          </p:val>
                                        </p:tav>
                                      </p:tavLst>
                                    </p:anim>
                                    <p:anim calcmode="lin" valueType="num">
                                      <p:cBhvr>
                                        <p:cTn id="9" dur="500" fill="hold"/>
                                        <p:tgtEl>
                                          <p:spTgt spid="3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2"/>
                                        </p:tgtEl>
                                      </p:cBhvr>
                                    </p:animEffect>
                                  </p:childTnLst>
                                </p:cTn>
                              </p:par>
                            </p:childTnLst>
                          </p:cTn>
                        </p:par>
                        <p:par>
                          <p:cTn id="12" fill="hold">
                            <p:stCondLst>
                              <p:cond delay="850"/>
                            </p:stCondLst>
                            <p:childTnLst>
                              <p:par>
                                <p:cTn id="13" presetID="10" presetClass="entr" presetSubtype="0" fill="hold" nodeType="afterEffect">
                                  <p:stCondLst>
                                    <p:cond delay="0"/>
                                  </p:stCondLst>
                                  <p:childTnLst>
                                    <p:set>
                                      <p:cBhvr>
                                        <p:cTn id="14" dur="1" fill="hold">
                                          <p:stCondLst>
                                            <p:cond delay="0"/>
                                          </p:stCondLst>
                                        </p:cTn>
                                        <p:tgtEl>
                                          <p:spTgt spid="82"/>
                                        </p:tgtEl>
                                        <p:attrNameLst>
                                          <p:attrName>style.visibility</p:attrName>
                                        </p:attrNameLst>
                                      </p:cBhvr>
                                      <p:to>
                                        <p:strVal val="visible"/>
                                      </p:to>
                                    </p:set>
                                    <p:animEffect transition="in" filter="fade">
                                      <p:cBhvr>
                                        <p:cTn id="15" dur="500"/>
                                        <p:tgtEl>
                                          <p:spTgt spid="82"/>
                                        </p:tgtEl>
                                      </p:cBhvr>
                                    </p:animEffect>
                                  </p:childTnLst>
                                </p:cTn>
                              </p:par>
                            </p:childTnLst>
                          </p:cTn>
                        </p:par>
                        <p:par>
                          <p:cTn id="16" fill="hold">
                            <p:stCondLst>
                              <p:cond delay="1350"/>
                            </p:stCondLst>
                            <p:childTnLst>
                              <p:par>
                                <p:cTn id="17" presetID="10" presetClass="entr" presetSubtype="0" fill="hold" nodeType="afterEffect">
                                  <p:stCondLst>
                                    <p:cond delay="0"/>
                                  </p:stCondLst>
                                  <p:childTnLst>
                                    <p:set>
                                      <p:cBhvr>
                                        <p:cTn id="18" dur="1" fill="hold">
                                          <p:stCondLst>
                                            <p:cond delay="0"/>
                                          </p:stCondLst>
                                        </p:cTn>
                                        <p:tgtEl>
                                          <p:spTgt spid="75"/>
                                        </p:tgtEl>
                                        <p:attrNameLst>
                                          <p:attrName>style.visibility</p:attrName>
                                        </p:attrNameLst>
                                      </p:cBhvr>
                                      <p:to>
                                        <p:strVal val="visible"/>
                                      </p:to>
                                    </p:set>
                                    <p:animEffect transition="in" filter="fade">
                                      <p:cBhvr>
                                        <p:cTn id="19" dur="500"/>
                                        <p:tgtEl>
                                          <p:spTgt spid="75"/>
                                        </p:tgtEl>
                                      </p:cBhvr>
                                    </p:animEffect>
                                  </p:childTnLst>
                                </p:cTn>
                              </p:par>
                            </p:childTnLst>
                          </p:cTn>
                        </p:par>
                        <p:par>
                          <p:cTn id="20" fill="hold">
                            <p:stCondLst>
                              <p:cond delay="1850"/>
                            </p:stCondLst>
                            <p:childTnLst>
                              <p:par>
                                <p:cTn id="21" presetID="10" presetClass="entr" presetSubtype="0" fill="hold" nodeType="afterEffect">
                                  <p:stCondLst>
                                    <p:cond delay="0"/>
                                  </p:stCondLst>
                                  <p:childTnLst>
                                    <p:set>
                                      <p:cBhvr>
                                        <p:cTn id="22" dur="1" fill="hold">
                                          <p:stCondLst>
                                            <p:cond delay="0"/>
                                          </p:stCondLst>
                                        </p:cTn>
                                        <p:tgtEl>
                                          <p:spTgt spid="69"/>
                                        </p:tgtEl>
                                        <p:attrNameLst>
                                          <p:attrName>style.visibility</p:attrName>
                                        </p:attrNameLst>
                                      </p:cBhvr>
                                      <p:to>
                                        <p:strVal val="visible"/>
                                      </p:to>
                                    </p:set>
                                    <p:animEffect transition="in" filter="fade">
                                      <p:cBhvr>
                                        <p:cTn id="23" dur="500"/>
                                        <p:tgtEl>
                                          <p:spTgt spid="69"/>
                                        </p:tgtEl>
                                      </p:cBhvr>
                                    </p:animEffect>
                                  </p:childTnLst>
                                </p:cTn>
                              </p:par>
                            </p:childTnLst>
                          </p:cTn>
                        </p:par>
                        <p:par>
                          <p:cTn id="24" fill="hold">
                            <p:stCondLst>
                              <p:cond delay="2350"/>
                            </p:stCondLst>
                            <p:childTnLst>
                              <p:par>
                                <p:cTn id="25" presetID="10" presetClass="entr" presetSubtype="0" fill="hold" nodeType="afterEffect">
                                  <p:stCondLst>
                                    <p:cond delay="0"/>
                                  </p:stCondLst>
                                  <p:childTnLst>
                                    <p:set>
                                      <p:cBhvr>
                                        <p:cTn id="26" dur="1" fill="hold">
                                          <p:stCondLst>
                                            <p:cond delay="0"/>
                                          </p:stCondLst>
                                        </p:cTn>
                                        <p:tgtEl>
                                          <p:spTgt spid="66"/>
                                        </p:tgtEl>
                                        <p:attrNameLst>
                                          <p:attrName>style.visibility</p:attrName>
                                        </p:attrNameLst>
                                      </p:cBhvr>
                                      <p:to>
                                        <p:strVal val="visible"/>
                                      </p:to>
                                    </p:set>
                                    <p:animEffect transition="in" filter="fade">
                                      <p:cBhvr>
                                        <p:cTn id="27" dur="500"/>
                                        <p:tgtEl>
                                          <p:spTgt spid="66"/>
                                        </p:tgtEl>
                                      </p:cBhvr>
                                    </p:animEffect>
                                  </p:childTnLst>
                                </p:cTn>
                              </p:par>
                            </p:childTnLst>
                          </p:cTn>
                        </p:par>
                        <p:par>
                          <p:cTn id="28" fill="hold">
                            <p:stCondLst>
                              <p:cond delay="2850"/>
                            </p:stCondLst>
                            <p:childTnLst>
                              <p:par>
                                <p:cTn id="29" presetID="10" presetClass="entr" presetSubtype="0" fill="hold"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500"/>
                                        <p:tgtEl>
                                          <p:spTgt spid="72"/>
                                        </p:tgtEl>
                                      </p:cBhvr>
                                    </p:animEffect>
                                  </p:childTnLst>
                                </p:cTn>
                              </p:par>
                            </p:childTnLst>
                          </p:cTn>
                        </p:par>
                        <p:par>
                          <p:cTn id="32" fill="hold">
                            <p:stCondLst>
                              <p:cond delay="3350"/>
                            </p:stCondLst>
                            <p:childTnLst>
                              <p:par>
                                <p:cTn id="33" presetID="10" presetClass="entr" presetSubtype="0" fill="hold" nodeType="afterEffect">
                                  <p:stCondLst>
                                    <p:cond delay="0"/>
                                  </p:stCondLst>
                                  <p:childTnLst>
                                    <p:set>
                                      <p:cBhvr>
                                        <p:cTn id="34" dur="1" fill="hold">
                                          <p:stCondLst>
                                            <p:cond delay="0"/>
                                          </p:stCondLst>
                                        </p:cTn>
                                        <p:tgtEl>
                                          <p:spTgt spid="78"/>
                                        </p:tgtEl>
                                        <p:attrNameLst>
                                          <p:attrName>style.visibility</p:attrName>
                                        </p:attrNameLst>
                                      </p:cBhvr>
                                      <p:to>
                                        <p:strVal val="visible"/>
                                      </p:to>
                                    </p:set>
                                    <p:animEffect transition="in" filter="fade">
                                      <p:cBhvr>
                                        <p:cTn id="35" dur="500"/>
                                        <p:tgtEl>
                                          <p:spTgt spid="78"/>
                                        </p:tgtEl>
                                      </p:cBhvr>
                                    </p:animEffect>
                                  </p:childTnLst>
                                </p:cTn>
                              </p:par>
                            </p:childTnLst>
                          </p:cTn>
                        </p:par>
                        <p:par>
                          <p:cTn id="36" fill="hold">
                            <p:stCondLst>
                              <p:cond delay="3850"/>
                            </p:stCondLst>
                            <p:childTnLst>
                              <p:par>
                                <p:cTn id="37" presetID="22" presetClass="entr" presetSubtype="8" fill="hold" grpId="0" nodeType="afterEffect">
                                  <p:stCondLst>
                                    <p:cond delay="0"/>
                                  </p:stCondLst>
                                  <p:childTnLst>
                                    <p:set>
                                      <p:cBhvr>
                                        <p:cTn id="38" dur="1" fill="hold">
                                          <p:stCondLst>
                                            <p:cond delay="0"/>
                                          </p:stCondLst>
                                        </p:cTn>
                                        <p:tgtEl>
                                          <p:spTgt spid="88"/>
                                        </p:tgtEl>
                                        <p:attrNameLst>
                                          <p:attrName>style.visibility</p:attrName>
                                        </p:attrNameLst>
                                      </p:cBhvr>
                                      <p:to>
                                        <p:strVal val="visible"/>
                                      </p:to>
                                    </p:set>
                                    <p:animEffect transition="in" filter="wipe(left)">
                                      <p:cBhvr>
                                        <p:cTn id="39" dur="500"/>
                                        <p:tgtEl>
                                          <p:spTgt spid="88"/>
                                        </p:tgtEl>
                                      </p:cBhvr>
                                    </p:animEffect>
                                  </p:childTnLst>
                                </p:cTn>
                              </p:par>
                            </p:childTnLst>
                          </p:cTn>
                        </p:par>
                        <p:par>
                          <p:cTn id="40" fill="hold">
                            <p:stCondLst>
                              <p:cond delay="4350"/>
                            </p:stCondLst>
                            <p:childTnLst>
                              <p:par>
                                <p:cTn id="41" presetID="22" presetClass="entr" presetSubtype="8" fill="hold" grpId="0" nodeType="afterEffect">
                                  <p:stCondLst>
                                    <p:cond delay="0"/>
                                  </p:stCondLst>
                                  <p:childTnLst>
                                    <p:set>
                                      <p:cBhvr>
                                        <p:cTn id="42" dur="1" fill="hold">
                                          <p:stCondLst>
                                            <p:cond delay="0"/>
                                          </p:stCondLst>
                                        </p:cTn>
                                        <p:tgtEl>
                                          <p:spTgt spid="89"/>
                                        </p:tgtEl>
                                        <p:attrNameLst>
                                          <p:attrName>style.visibility</p:attrName>
                                        </p:attrNameLst>
                                      </p:cBhvr>
                                      <p:to>
                                        <p:strVal val="visible"/>
                                      </p:to>
                                    </p:set>
                                    <p:animEffect transition="in" filter="wipe(left)">
                                      <p:cBhvr>
                                        <p:cTn id="43" dur="500"/>
                                        <p:tgtEl>
                                          <p:spTgt spid="89"/>
                                        </p:tgtEl>
                                      </p:cBhvr>
                                    </p:animEffect>
                                  </p:childTnLst>
                                </p:cTn>
                              </p:par>
                            </p:childTnLst>
                          </p:cTn>
                        </p:par>
                        <p:par>
                          <p:cTn id="44" fill="hold">
                            <p:stCondLst>
                              <p:cond delay="4850"/>
                            </p:stCondLst>
                            <p:childTnLst>
                              <p:par>
                                <p:cTn id="45" presetID="22" presetClass="entr" presetSubtype="8" fill="hold" grpId="0" nodeType="afterEffect">
                                  <p:stCondLst>
                                    <p:cond delay="0"/>
                                  </p:stCondLst>
                                  <p:childTnLst>
                                    <p:set>
                                      <p:cBhvr>
                                        <p:cTn id="46" dur="1" fill="hold">
                                          <p:stCondLst>
                                            <p:cond delay="0"/>
                                          </p:stCondLst>
                                        </p:cTn>
                                        <p:tgtEl>
                                          <p:spTgt spid="93"/>
                                        </p:tgtEl>
                                        <p:attrNameLst>
                                          <p:attrName>style.visibility</p:attrName>
                                        </p:attrNameLst>
                                      </p:cBhvr>
                                      <p:to>
                                        <p:strVal val="visible"/>
                                      </p:to>
                                    </p:set>
                                    <p:animEffect transition="in" filter="wipe(left)">
                                      <p:cBhvr>
                                        <p:cTn id="47" dur="500"/>
                                        <p:tgtEl>
                                          <p:spTgt spid="93"/>
                                        </p:tgtEl>
                                      </p:cBhvr>
                                    </p:animEffect>
                                  </p:childTnLst>
                                </p:cTn>
                              </p:par>
                            </p:childTnLst>
                          </p:cTn>
                        </p:par>
                        <p:par>
                          <p:cTn id="48" fill="hold">
                            <p:stCondLst>
                              <p:cond delay="5350"/>
                            </p:stCondLst>
                            <p:childTnLst>
                              <p:par>
                                <p:cTn id="49" presetID="22" presetClass="entr" presetSubtype="8" fill="hold" grpId="0" nodeType="afterEffect">
                                  <p:stCondLst>
                                    <p:cond delay="0"/>
                                  </p:stCondLst>
                                  <p:childTnLst>
                                    <p:set>
                                      <p:cBhvr>
                                        <p:cTn id="50" dur="1" fill="hold">
                                          <p:stCondLst>
                                            <p:cond delay="0"/>
                                          </p:stCondLst>
                                        </p:cTn>
                                        <p:tgtEl>
                                          <p:spTgt spid="91"/>
                                        </p:tgtEl>
                                        <p:attrNameLst>
                                          <p:attrName>style.visibility</p:attrName>
                                        </p:attrNameLst>
                                      </p:cBhvr>
                                      <p:to>
                                        <p:strVal val="visible"/>
                                      </p:to>
                                    </p:set>
                                    <p:animEffect transition="in" filter="wipe(left)">
                                      <p:cBhvr>
                                        <p:cTn id="51" dur="500"/>
                                        <p:tgtEl>
                                          <p:spTgt spid="91"/>
                                        </p:tgtEl>
                                      </p:cBhvr>
                                    </p:animEffect>
                                  </p:childTnLst>
                                </p:cTn>
                              </p:par>
                            </p:childTnLst>
                          </p:cTn>
                        </p:par>
                        <p:par>
                          <p:cTn id="52" fill="hold">
                            <p:stCondLst>
                              <p:cond delay="5850"/>
                            </p:stCondLst>
                            <p:childTnLst>
                              <p:par>
                                <p:cTn id="53" presetID="22" presetClass="entr" presetSubtype="8" fill="hold" grpId="0" nodeType="afterEffect">
                                  <p:stCondLst>
                                    <p:cond delay="0"/>
                                  </p:stCondLst>
                                  <p:childTnLst>
                                    <p:set>
                                      <p:cBhvr>
                                        <p:cTn id="54" dur="1" fill="hold">
                                          <p:stCondLst>
                                            <p:cond delay="0"/>
                                          </p:stCondLst>
                                        </p:cTn>
                                        <p:tgtEl>
                                          <p:spTgt spid="92"/>
                                        </p:tgtEl>
                                        <p:attrNameLst>
                                          <p:attrName>style.visibility</p:attrName>
                                        </p:attrNameLst>
                                      </p:cBhvr>
                                      <p:to>
                                        <p:strVal val="visible"/>
                                      </p:to>
                                    </p:set>
                                    <p:animEffect transition="in" filter="wipe(left)">
                                      <p:cBhvr>
                                        <p:cTn id="55" dur="500"/>
                                        <p:tgtEl>
                                          <p:spTgt spid="92"/>
                                        </p:tgtEl>
                                      </p:cBhvr>
                                    </p:animEffect>
                                  </p:childTnLst>
                                </p:cTn>
                              </p:par>
                            </p:childTnLst>
                          </p:cTn>
                        </p:par>
                        <p:par>
                          <p:cTn id="56" fill="hold">
                            <p:stCondLst>
                              <p:cond delay="6350"/>
                            </p:stCondLst>
                            <p:childTnLst>
                              <p:par>
                                <p:cTn id="57" presetID="22" presetClass="entr" presetSubtype="8" fill="hold" grpId="0" nodeType="after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left)">
                                      <p:cBhvr>
                                        <p:cTn id="59" dur="500"/>
                                        <p:tgtEl>
                                          <p:spTgt spid="90"/>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8" fill="hold" grpId="0" nodeType="clickEffect">
                                  <p:stCondLst>
                                    <p:cond delay="0"/>
                                  </p:stCondLst>
                                  <p:childTnLst>
                                    <p:set>
                                      <p:cBhvr>
                                        <p:cTn id="63" dur="1" fill="hold">
                                          <p:stCondLst>
                                            <p:cond delay="0"/>
                                          </p:stCondLst>
                                        </p:cTn>
                                        <p:tgtEl>
                                          <p:spTgt spid="94"/>
                                        </p:tgtEl>
                                        <p:attrNameLst>
                                          <p:attrName>style.visibility</p:attrName>
                                        </p:attrNameLst>
                                      </p:cBhvr>
                                      <p:to>
                                        <p:strVal val="visible"/>
                                      </p:to>
                                    </p:set>
                                    <p:animEffect transition="in" filter="wipe(left)">
                                      <p:cBhvr>
                                        <p:cTn id="64" dur="500"/>
                                        <p:tgtEl>
                                          <p:spTgt spid="94"/>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4" fill="hold" grpId="0"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down)">
                                      <p:cBhvr>
                                        <p:cTn id="6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8" grpId="0"/>
      <p:bldP spid="89" grpId="0"/>
      <p:bldP spid="90" grpId="0"/>
      <p:bldP spid="91" grpId="0"/>
      <p:bldP spid="92" grpId="0"/>
      <p:bldP spid="93" grpId="0"/>
      <p:bldP spid="94"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6"/>
          <p:cNvSpPr/>
          <p:nvPr/>
        </p:nvSpPr>
        <p:spPr bwMode="auto">
          <a:xfrm>
            <a:off x="1956041"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5" name="Freeform 7"/>
          <p:cNvSpPr/>
          <p:nvPr/>
        </p:nvSpPr>
        <p:spPr bwMode="auto">
          <a:xfrm>
            <a:off x="1956041" y="2795742"/>
            <a:ext cx="313347" cy="592061"/>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6" name="Freeform 8"/>
          <p:cNvSpPr/>
          <p:nvPr/>
        </p:nvSpPr>
        <p:spPr bwMode="auto">
          <a:xfrm>
            <a:off x="2358673"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7" name="Freeform 9"/>
          <p:cNvSpPr/>
          <p:nvPr/>
        </p:nvSpPr>
        <p:spPr bwMode="auto">
          <a:xfrm>
            <a:off x="2759623"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8" name="Freeform 10"/>
          <p:cNvSpPr/>
          <p:nvPr/>
        </p:nvSpPr>
        <p:spPr bwMode="auto">
          <a:xfrm>
            <a:off x="3157202" y="1458121"/>
            <a:ext cx="315029" cy="1929681"/>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9" name="Freeform 11"/>
          <p:cNvSpPr/>
          <p:nvPr/>
        </p:nvSpPr>
        <p:spPr bwMode="auto">
          <a:xfrm>
            <a:off x="2358673" y="2392602"/>
            <a:ext cx="313347" cy="995202"/>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0" name="Freeform 12"/>
          <p:cNvSpPr/>
          <p:nvPr/>
        </p:nvSpPr>
        <p:spPr bwMode="auto">
          <a:xfrm>
            <a:off x="2759623" y="1975962"/>
            <a:ext cx="315029" cy="1411839"/>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1" name="Freeform 13"/>
          <p:cNvSpPr/>
          <p:nvPr/>
        </p:nvSpPr>
        <p:spPr bwMode="auto">
          <a:xfrm>
            <a:off x="3157202" y="1702706"/>
            <a:ext cx="315029" cy="1685098"/>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2" name="Freeform 14"/>
          <p:cNvSpPr/>
          <p:nvPr/>
        </p:nvSpPr>
        <p:spPr bwMode="auto">
          <a:xfrm>
            <a:off x="411576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3" name="Freeform 15"/>
          <p:cNvSpPr/>
          <p:nvPr/>
        </p:nvSpPr>
        <p:spPr bwMode="auto">
          <a:xfrm>
            <a:off x="4516719"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4" name="Freeform 16"/>
          <p:cNvSpPr/>
          <p:nvPr/>
        </p:nvSpPr>
        <p:spPr bwMode="auto">
          <a:xfrm>
            <a:off x="491935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5" name="Freeform 17"/>
          <p:cNvSpPr/>
          <p:nvPr/>
        </p:nvSpPr>
        <p:spPr bwMode="auto">
          <a:xfrm>
            <a:off x="532198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6" name="Freeform 18"/>
          <p:cNvSpPr/>
          <p:nvPr/>
        </p:nvSpPr>
        <p:spPr bwMode="auto">
          <a:xfrm>
            <a:off x="4115769" y="3101050"/>
            <a:ext cx="313347" cy="286753"/>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7" name="Freeform 19"/>
          <p:cNvSpPr/>
          <p:nvPr/>
        </p:nvSpPr>
        <p:spPr bwMode="auto">
          <a:xfrm>
            <a:off x="4516719" y="2401032"/>
            <a:ext cx="315029"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8" name="Freeform 20"/>
          <p:cNvSpPr/>
          <p:nvPr/>
        </p:nvSpPr>
        <p:spPr bwMode="auto">
          <a:xfrm>
            <a:off x="4919352" y="1702706"/>
            <a:ext cx="315029" cy="1685098"/>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19" name="Freeform 21"/>
          <p:cNvSpPr/>
          <p:nvPr/>
        </p:nvSpPr>
        <p:spPr bwMode="auto">
          <a:xfrm>
            <a:off x="5321986" y="2647306"/>
            <a:ext cx="315029" cy="740498"/>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0" name="Freeform 22"/>
          <p:cNvSpPr/>
          <p:nvPr/>
        </p:nvSpPr>
        <p:spPr bwMode="auto">
          <a:xfrm>
            <a:off x="6265392"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1" name="Freeform 23"/>
          <p:cNvSpPr/>
          <p:nvPr/>
        </p:nvSpPr>
        <p:spPr bwMode="auto">
          <a:xfrm>
            <a:off x="666802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2" name="Freeform 24"/>
          <p:cNvSpPr/>
          <p:nvPr/>
        </p:nvSpPr>
        <p:spPr bwMode="auto">
          <a:xfrm>
            <a:off x="7070655"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3" name="Freeform 25"/>
          <p:cNvSpPr/>
          <p:nvPr/>
        </p:nvSpPr>
        <p:spPr bwMode="auto">
          <a:xfrm>
            <a:off x="747160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4" name="Freeform 26"/>
          <p:cNvSpPr/>
          <p:nvPr/>
        </p:nvSpPr>
        <p:spPr bwMode="auto">
          <a:xfrm>
            <a:off x="7471606" y="1694269"/>
            <a:ext cx="315029" cy="1693532"/>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5" name="Freeform 27"/>
          <p:cNvSpPr/>
          <p:nvPr/>
        </p:nvSpPr>
        <p:spPr bwMode="auto">
          <a:xfrm>
            <a:off x="7070655" y="2008015"/>
            <a:ext cx="313347" cy="1379790"/>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6" name="Freeform 28"/>
          <p:cNvSpPr/>
          <p:nvPr/>
        </p:nvSpPr>
        <p:spPr bwMode="auto">
          <a:xfrm>
            <a:off x="6668025" y="2401032"/>
            <a:ext cx="313347" cy="986770"/>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7" name="Freeform 29"/>
          <p:cNvSpPr/>
          <p:nvPr/>
        </p:nvSpPr>
        <p:spPr bwMode="auto">
          <a:xfrm>
            <a:off x="6265392" y="2809237"/>
            <a:ext cx="315029" cy="578567"/>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8" name="Freeform 30"/>
          <p:cNvSpPr/>
          <p:nvPr/>
        </p:nvSpPr>
        <p:spPr bwMode="auto">
          <a:xfrm>
            <a:off x="8531255" y="1458121"/>
            <a:ext cx="315029" cy="1929681"/>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29" name="Freeform 31"/>
          <p:cNvSpPr/>
          <p:nvPr/>
        </p:nvSpPr>
        <p:spPr bwMode="auto">
          <a:xfrm>
            <a:off x="8928836" y="1458121"/>
            <a:ext cx="315029"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0" name="Freeform 32"/>
          <p:cNvSpPr/>
          <p:nvPr/>
        </p:nvSpPr>
        <p:spPr bwMode="auto">
          <a:xfrm>
            <a:off x="9331466"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1" name="Freeform 33"/>
          <p:cNvSpPr/>
          <p:nvPr/>
        </p:nvSpPr>
        <p:spPr bwMode="auto">
          <a:xfrm>
            <a:off x="9734099" y="1458121"/>
            <a:ext cx="313347" cy="1929681"/>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2" name="Freeform 34"/>
          <p:cNvSpPr/>
          <p:nvPr/>
        </p:nvSpPr>
        <p:spPr bwMode="auto">
          <a:xfrm>
            <a:off x="9734099" y="1712826"/>
            <a:ext cx="313347" cy="1674978"/>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3" name="Freeform 35"/>
          <p:cNvSpPr/>
          <p:nvPr/>
        </p:nvSpPr>
        <p:spPr bwMode="auto">
          <a:xfrm>
            <a:off x="9331466" y="1859576"/>
            <a:ext cx="313347" cy="1528226"/>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4" name="Freeform 36"/>
          <p:cNvSpPr/>
          <p:nvPr/>
        </p:nvSpPr>
        <p:spPr bwMode="auto">
          <a:xfrm>
            <a:off x="8928836" y="2976226"/>
            <a:ext cx="315029" cy="411575"/>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5" name="Freeform 37"/>
          <p:cNvSpPr/>
          <p:nvPr/>
        </p:nvSpPr>
        <p:spPr bwMode="auto">
          <a:xfrm>
            <a:off x="8531255" y="2212112"/>
            <a:ext cx="315029" cy="1175690"/>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6" name="Oval 38"/>
          <p:cNvSpPr>
            <a:spLocks noChangeArrowheads="1"/>
          </p:cNvSpPr>
          <p:nvPr/>
        </p:nvSpPr>
        <p:spPr bwMode="auto">
          <a:xfrm>
            <a:off x="2306449"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7" name="Freeform 39"/>
          <p:cNvSpPr>
            <a:spLocks noEditPoints="1"/>
          </p:cNvSpPr>
          <p:nvPr/>
        </p:nvSpPr>
        <p:spPr bwMode="auto">
          <a:xfrm>
            <a:off x="2495678" y="3895070"/>
            <a:ext cx="421756" cy="427668"/>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38" name="Oval 40"/>
          <p:cNvSpPr>
            <a:spLocks noChangeArrowheads="1"/>
          </p:cNvSpPr>
          <p:nvPr/>
        </p:nvSpPr>
        <p:spPr bwMode="auto">
          <a:xfrm>
            <a:off x="4475731" y="3709476"/>
            <a:ext cx="797845"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39" name="Oval 41"/>
          <p:cNvSpPr>
            <a:spLocks noChangeArrowheads="1"/>
          </p:cNvSpPr>
          <p:nvPr/>
        </p:nvSpPr>
        <p:spPr bwMode="auto">
          <a:xfrm>
            <a:off x="663433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0" name="Oval 42"/>
          <p:cNvSpPr>
            <a:spLocks noChangeArrowheads="1"/>
          </p:cNvSpPr>
          <p:nvPr/>
        </p:nvSpPr>
        <p:spPr bwMode="auto">
          <a:xfrm>
            <a:off x="8874502" y="3709476"/>
            <a:ext cx="795158" cy="798852"/>
          </a:xfrm>
          <a:prstGeom prst="ellipse">
            <a:avLst/>
          </a:prstGeom>
          <a:solidFill>
            <a:schemeClr val="bg1"/>
          </a:solidFill>
          <a:ln w="12700" cap="flat">
            <a:solidFill>
              <a:schemeClr val="accent1"/>
            </a:solidFill>
            <a:prstDash val="solid"/>
            <a:miter lim="800000"/>
          </a:ln>
        </p:spPr>
        <p:txBody>
          <a:bodyPr vert="horz" wrap="square" lIns="97021" tIns="48510" rIns="97021" bIns="48510" numCol="1" anchor="t" anchorCtr="0" compatLnSpc="1"/>
          <a:lstStyle/>
          <a:p>
            <a:endParaRPr lang="zh-CN" altLang="en-US">
              <a:cs typeface="+mn-ea"/>
              <a:sym typeface="+mn-lt"/>
            </a:endParaRPr>
          </a:p>
        </p:txBody>
      </p:sp>
      <p:sp>
        <p:nvSpPr>
          <p:cNvPr id="41" name="Freeform 43"/>
          <p:cNvSpPr>
            <a:spLocks noEditPoints="1"/>
          </p:cNvSpPr>
          <p:nvPr/>
        </p:nvSpPr>
        <p:spPr bwMode="auto">
          <a:xfrm>
            <a:off x="6864172" y="3975760"/>
            <a:ext cx="330420" cy="266288"/>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2" name="Freeform 44"/>
          <p:cNvSpPr>
            <a:spLocks noEditPoints="1"/>
          </p:cNvSpPr>
          <p:nvPr/>
        </p:nvSpPr>
        <p:spPr bwMode="auto">
          <a:xfrm>
            <a:off x="4645470" y="3910705"/>
            <a:ext cx="456680" cy="39808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3" name="Freeform 45"/>
          <p:cNvSpPr>
            <a:spLocks noEditPoints="1"/>
          </p:cNvSpPr>
          <p:nvPr/>
        </p:nvSpPr>
        <p:spPr bwMode="auto">
          <a:xfrm>
            <a:off x="9102839" y="3918091"/>
            <a:ext cx="338482" cy="376562"/>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accent1"/>
          </a:solidFill>
          <a:ln>
            <a:noFill/>
          </a:ln>
        </p:spPr>
        <p:txBody>
          <a:bodyPr vert="horz" wrap="square" lIns="97021" tIns="48510" rIns="97021" bIns="48510" numCol="1" anchor="t" anchorCtr="0" compatLnSpc="1"/>
          <a:lstStyle/>
          <a:p>
            <a:endParaRPr lang="zh-CN" altLang="en-US">
              <a:cs typeface="+mn-ea"/>
              <a:sym typeface="+mn-lt"/>
            </a:endParaRPr>
          </a:p>
        </p:txBody>
      </p:sp>
      <p:sp>
        <p:nvSpPr>
          <p:cNvPr id="44" name="TextBox 43"/>
          <p:cNvSpPr txBox="1"/>
          <p:nvPr/>
        </p:nvSpPr>
        <p:spPr>
          <a:xfrm>
            <a:off x="1675009"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5" name="TextBox 44"/>
          <p:cNvSpPr txBox="1"/>
          <p:nvPr/>
        </p:nvSpPr>
        <p:spPr>
          <a:xfrm>
            <a:off x="2152582" y="4621962"/>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6" name="TextBox 45"/>
          <p:cNvSpPr txBox="1"/>
          <p:nvPr/>
        </p:nvSpPr>
        <p:spPr>
          <a:xfrm>
            <a:off x="3859528"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7" name="TextBox 46"/>
          <p:cNvSpPr txBox="1"/>
          <p:nvPr/>
        </p:nvSpPr>
        <p:spPr>
          <a:xfrm>
            <a:off x="4337100"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48" name="TextBox 47"/>
          <p:cNvSpPr txBox="1"/>
          <p:nvPr/>
        </p:nvSpPr>
        <p:spPr>
          <a:xfrm>
            <a:off x="6014683" y="5029007"/>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49" name="TextBox 48"/>
          <p:cNvSpPr txBox="1"/>
          <p:nvPr/>
        </p:nvSpPr>
        <p:spPr>
          <a:xfrm>
            <a:off x="6492256"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0" name="TextBox 49"/>
          <p:cNvSpPr txBox="1"/>
          <p:nvPr/>
        </p:nvSpPr>
        <p:spPr>
          <a:xfrm>
            <a:off x="8253591" y="5046478"/>
            <a:ext cx="1878032" cy="1252130"/>
          </a:xfrm>
          <a:prstGeom prst="rect">
            <a:avLst/>
          </a:prstGeom>
          <a:noFill/>
        </p:spPr>
        <p:txBody>
          <a:bodyPr wrap="square" lIns="97021" tIns="48510" rIns="97021" bIns="48510" rtlCol="0">
            <a:spAutoFit/>
          </a:bodyPr>
          <a:lstStyle/>
          <a:p>
            <a:pPr algn="just"/>
            <a:r>
              <a:rPr lang="zh-CN" altLang="en-US" sz="1500" dirty="0">
                <a:solidFill>
                  <a:schemeClr val="tx1">
                    <a:lumMod val="85000"/>
                    <a:lumOff val="15000"/>
                  </a:schemeClr>
                </a:solidFill>
                <a:cs typeface="+mn-ea"/>
                <a:sym typeface="+mn-lt"/>
              </a:rPr>
              <a:t>您的内容打在这里，或者通过复制您的文本后。您的内容打在这里，或者通过复制您的文本后。</a:t>
            </a:r>
          </a:p>
        </p:txBody>
      </p:sp>
      <p:sp>
        <p:nvSpPr>
          <p:cNvPr id="51" name="TextBox 50"/>
          <p:cNvSpPr txBox="1"/>
          <p:nvPr/>
        </p:nvSpPr>
        <p:spPr>
          <a:xfrm>
            <a:off x="8731164" y="4662278"/>
            <a:ext cx="1882863" cy="293101"/>
          </a:xfrm>
          <a:prstGeom prst="rect">
            <a:avLst/>
          </a:prstGeom>
          <a:noFill/>
        </p:spPr>
        <p:txBody>
          <a:bodyPr wrap="square" lIns="97021" tIns="0" rIns="97021" bIns="0" rtlCol="0" anchor="t">
            <a:spAutoFit/>
          </a:bodyPr>
          <a:lstStyle/>
          <a:p>
            <a:r>
              <a:rPr lang="zh-CN" altLang="en-US" sz="2800" baseline="-3000" dirty="0">
                <a:solidFill>
                  <a:schemeClr val="tx1">
                    <a:lumMod val="85000"/>
                    <a:lumOff val="15000"/>
                  </a:schemeClr>
                </a:solidFill>
                <a:cs typeface="+mn-ea"/>
                <a:sym typeface="+mn-lt"/>
              </a:rPr>
              <a:t>添加标题</a:t>
            </a:r>
          </a:p>
        </p:txBody>
      </p:sp>
      <p:sp>
        <p:nvSpPr>
          <p:cNvPr id="5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53"/>
                                        </p:tgtEl>
                                        <p:attrNameLst>
                                          <p:attrName>ppt_y</p:attrName>
                                        </p:attrNameLst>
                                      </p:cBhvr>
                                      <p:tavLst>
                                        <p:tav tm="0">
                                          <p:val>
                                            <p:strVal val="#ppt_y"/>
                                          </p:val>
                                        </p:tav>
                                        <p:tav tm="100000">
                                          <p:val>
                                            <p:strVal val="#ppt_y"/>
                                          </p:val>
                                        </p:tav>
                                      </p:tavLst>
                                    </p:anim>
                                    <p:anim calcmode="lin" valueType="num">
                                      <p:cBhvr>
                                        <p:cTn id="9"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53"/>
                                        </p:tgtEl>
                                      </p:cBhvr>
                                    </p:animEffect>
                                  </p:childTnLst>
                                </p:cTn>
                              </p:par>
                            </p:childTnLst>
                          </p:cTn>
                        </p:par>
                        <p:par>
                          <p:cTn id="12" fill="hold">
                            <p:stCondLst>
                              <p:cond delay="850"/>
                            </p:stCondLst>
                            <p:childTnLst>
                              <p:par>
                                <p:cTn id="13" presetID="45" presetClass="entr" presetSubtype="0" fill="hold" grpId="0" nodeType="afterEffect">
                                  <p:stCondLst>
                                    <p:cond delay="0"/>
                                  </p:stCondLst>
                                  <p:childTnLst>
                                    <p:set>
                                      <p:cBhvr>
                                        <p:cTn id="14" dur="1" fill="hold">
                                          <p:stCondLst>
                                            <p:cond delay="0"/>
                                          </p:stCondLst>
                                        </p:cTn>
                                        <p:tgtEl>
                                          <p:spTgt spid="36"/>
                                        </p:tgtEl>
                                        <p:attrNameLst>
                                          <p:attrName>style.visibility</p:attrName>
                                        </p:attrNameLst>
                                      </p:cBhvr>
                                      <p:to>
                                        <p:strVal val="visible"/>
                                      </p:to>
                                    </p:set>
                                    <p:animEffect transition="in" filter="fade">
                                      <p:cBhvr>
                                        <p:cTn id="15" dur="500"/>
                                        <p:tgtEl>
                                          <p:spTgt spid="36"/>
                                        </p:tgtEl>
                                      </p:cBhvr>
                                    </p:animEffect>
                                    <p:anim calcmode="lin" valueType="num">
                                      <p:cBhvr>
                                        <p:cTn id="16" dur="500" fill="hold"/>
                                        <p:tgtEl>
                                          <p:spTgt spid="36"/>
                                        </p:tgtEl>
                                        <p:attrNameLst>
                                          <p:attrName>ppt_w</p:attrName>
                                        </p:attrNameLst>
                                      </p:cBhvr>
                                      <p:tavLst>
                                        <p:tav tm="0" fmla="#ppt_w*sin(2.5*pi*$)">
                                          <p:val>
                                            <p:fltVal val="0"/>
                                          </p:val>
                                        </p:tav>
                                        <p:tav tm="100000">
                                          <p:val>
                                            <p:fltVal val="1"/>
                                          </p:val>
                                        </p:tav>
                                      </p:tavLst>
                                    </p:anim>
                                    <p:anim calcmode="lin" valueType="num">
                                      <p:cBhvr>
                                        <p:cTn id="17" dur="500" fill="hold"/>
                                        <p:tgtEl>
                                          <p:spTgt spid="36"/>
                                        </p:tgtEl>
                                        <p:attrNameLst>
                                          <p:attrName>ppt_h</p:attrName>
                                        </p:attrNameLst>
                                      </p:cBhvr>
                                      <p:tavLst>
                                        <p:tav tm="0">
                                          <p:val>
                                            <p:strVal val="#ppt_h"/>
                                          </p:val>
                                        </p:tav>
                                        <p:tav tm="100000">
                                          <p:val>
                                            <p:strVal val="#ppt_h"/>
                                          </p:val>
                                        </p:tav>
                                      </p:tavLst>
                                    </p:anim>
                                  </p:childTnLst>
                                </p:cTn>
                              </p:par>
                              <p:par>
                                <p:cTn id="18" presetID="45" presetClass="entr" presetSubtype="0" fill="hold" grpId="0"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500"/>
                                        <p:tgtEl>
                                          <p:spTgt spid="37"/>
                                        </p:tgtEl>
                                      </p:cBhvr>
                                    </p:animEffect>
                                    <p:anim calcmode="lin" valueType="num">
                                      <p:cBhvr>
                                        <p:cTn id="21" dur="500" fill="hold"/>
                                        <p:tgtEl>
                                          <p:spTgt spid="37"/>
                                        </p:tgtEl>
                                        <p:attrNameLst>
                                          <p:attrName>ppt_w</p:attrName>
                                        </p:attrNameLst>
                                      </p:cBhvr>
                                      <p:tavLst>
                                        <p:tav tm="0" fmla="#ppt_w*sin(2.5*pi*$)">
                                          <p:val>
                                            <p:fltVal val="0"/>
                                          </p:val>
                                        </p:tav>
                                        <p:tav tm="100000">
                                          <p:val>
                                            <p:fltVal val="1"/>
                                          </p:val>
                                        </p:tav>
                                      </p:tavLst>
                                    </p:anim>
                                    <p:anim calcmode="lin" valueType="num">
                                      <p:cBhvr>
                                        <p:cTn id="22" dur="500" fill="hold"/>
                                        <p:tgtEl>
                                          <p:spTgt spid="37"/>
                                        </p:tgtEl>
                                        <p:attrNameLst>
                                          <p:attrName>ppt_h</p:attrName>
                                        </p:attrNameLst>
                                      </p:cBhvr>
                                      <p:tavLst>
                                        <p:tav tm="0">
                                          <p:val>
                                            <p:strVal val="#ppt_h"/>
                                          </p:val>
                                        </p:tav>
                                        <p:tav tm="100000">
                                          <p:val>
                                            <p:strVal val="#ppt_h"/>
                                          </p:val>
                                        </p:tav>
                                      </p:tavLst>
                                    </p:anim>
                                  </p:childTnLst>
                                </p:cTn>
                              </p:par>
                            </p:childTnLst>
                          </p:cTn>
                        </p:par>
                        <p:par>
                          <p:cTn id="23" fill="hold">
                            <p:stCondLst>
                              <p:cond delay="1350"/>
                            </p:stCondLst>
                            <p:childTnLst>
                              <p:par>
                                <p:cTn id="24" presetID="47" presetClass="entr" presetSubtype="0" fill="hold" grpId="0" nodeType="afterEffect">
                                  <p:stCondLst>
                                    <p:cond delay="0"/>
                                  </p:stCondLst>
                                  <p:childTnLst>
                                    <p:set>
                                      <p:cBhvr>
                                        <p:cTn id="25" dur="1" fill="hold">
                                          <p:stCondLst>
                                            <p:cond delay="0"/>
                                          </p:stCondLst>
                                        </p:cTn>
                                        <p:tgtEl>
                                          <p:spTgt spid="45"/>
                                        </p:tgtEl>
                                        <p:attrNameLst>
                                          <p:attrName>style.visibility</p:attrName>
                                        </p:attrNameLst>
                                      </p:cBhvr>
                                      <p:to>
                                        <p:strVal val="visible"/>
                                      </p:to>
                                    </p:set>
                                    <p:animEffect transition="in" filter="fade">
                                      <p:cBhvr>
                                        <p:cTn id="26" dur="1000"/>
                                        <p:tgtEl>
                                          <p:spTgt spid="45"/>
                                        </p:tgtEl>
                                      </p:cBhvr>
                                    </p:animEffect>
                                    <p:anim calcmode="lin" valueType="num">
                                      <p:cBhvr>
                                        <p:cTn id="27" dur="1000" fill="hold"/>
                                        <p:tgtEl>
                                          <p:spTgt spid="45"/>
                                        </p:tgtEl>
                                        <p:attrNameLst>
                                          <p:attrName>ppt_x</p:attrName>
                                        </p:attrNameLst>
                                      </p:cBhvr>
                                      <p:tavLst>
                                        <p:tav tm="0">
                                          <p:val>
                                            <p:strVal val="#ppt_x"/>
                                          </p:val>
                                        </p:tav>
                                        <p:tav tm="100000">
                                          <p:val>
                                            <p:strVal val="#ppt_x"/>
                                          </p:val>
                                        </p:tav>
                                      </p:tavLst>
                                    </p:anim>
                                    <p:anim calcmode="lin" valueType="num">
                                      <p:cBhvr>
                                        <p:cTn id="28" dur="1000" fill="hold"/>
                                        <p:tgtEl>
                                          <p:spTgt spid="4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44"/>
                                        </p:tgtEl>
                                        <p:attrNameLst>
                                          <p:attrName>style.visibility</p:attrName>
                                        </p:attrNameLst>
                                      </p:cBhvr>
                                      <p:to>
                                        <p:strVal val="visible"/>
                                      </p:to>
                                    </p:set>
                                    <p:animEffect transition="in" filter="fade">
                                      <p:cBhvr>
                                        <p:cTn id="31" dur="1000"/>
                                        <p:tgtEl>
                                          <p:spTgt spid="44"/>
                                        </p:tgtEl>
                                      </p:cBhvr>
                                    </p:animEffect>
                                    <p:anim calcmode="lin" valueType="num">
                                      <p:cBhvr>
                                        <p:cTn id="32" dur="1000" fill="hold"/>
                                        <p:tgtEl>
                                          <p:spTgt spid="44"/>
                                        </p:tgtEl>
                                        <p:attrNameLst>
                                          <p:attrName>ppt_x</p:attrName>
                                        </p:attrNameLst>
                                      </p:cBhvr>
                                      <p:tavLst>
                                        <p:tav tm="0">
                                          <p:val>
                                            <p:strVal val="#ppt_x"/>
                                          </p:val>
                                        </p:tav>
                                        <p:tav tm="100000">
                                          <p:val>
                                            <p:strVal val="#ppt_x"/>
                                          </p:val>
                                        </p:tav>
                                      </p:tavLst>
                                    </p:anim>
                                    <p:anim calcmode="lin" valueType="num">
                                      <p:cBhvr>
                                        <p:cTn id="33" dur="1000" fill="hold"/>
                                        <p:tgtEl>
                                          <p:spTgt spid="44"/>
                                        </p:tgtEl>
                                        <p:attrNameLst>
                                          <p:attrName>ppt_y</p:attrName>
                                        </p:attrNameLst>
                                      </p:cBhvr>
                                      <p:tavLst>
                                        <p:tav tm="0">
                                          <p:val>
                                            <p:strVal val="#ppt_y-.1"/>
                                          </p:val>
                                        </p:tav>
                                        <p:tav tm="100000">
                                          <p:val>
                                            <p:strVal val="#ppt_y"/>
                                          </p:val>
                                        </p:tav>
                                      </p:tavLst>
                                    </p:anim>
                                  </p:childTnLst>
                                </p:cTn>
                              </p:par>
                              <p:par>
                                <p:cTn id="34" presetID="22" presetClass="entr" presetSubtype="4" fill="hold" grpId="0" nodeType="withEffect">
                                  <p:stCondLst>
                                    <p:cond delay="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2" presetClass="entr" presetSubtype="4" fill="hold" grpId="0" nodeType="withEffect">
                                  <p:stCondLst>
                                    <p:cond delay="200"/>
                                  </p:stCondLst>
                                  <p:childTnLst>
                                    <p:set>
                                      <p:cBhvr>
                                        <p:cTn id="38" dur="1" fill="hold">
                                          <p:stCondLst>
                                            <p:cond delay="0"/>
                                          </p:stCondLst>
                                        </p:cTn>
                                        <p:tgtEl>
                                          <p:spTgt spid="6"/>
                                        </p:tgtEl>
                                        <p:attrNameLst>
                                          <p:attrName>style.visibility</p:attrName>
                                        </p:attrNameLst>
                                      </p:cBhvr>
                                      <p:to>
                                        <p:strVal val="visible"/>
                                      </p:to>
                                    </p:set>
                                    <p:animEffect transition="in" filter="wipe(down)">
                                      <p:cBhvr>
                                        <p:cTn id="39" dur="500"/>
                                        <p:tgtEl>
                                          <p:spTgt spid="6"/>
                                        </p:tgtEl>
                                      </p:cBhvr>
                                    </p:animEffect>
                                  </p:childTnLst>
                                </p:cTn>
                              </p:par>
                              <p:par>
                                <p:cTn id="40" presetID="22" presetClass="entr" presetSubtype="4" fill="hold" grpId="0" nodeType="withEffect">
                                  <p:stCondLst>
                                    <p:cond delay="400"/>
                                  </p:stCondLst>
                                  <p:childTnLst>
                                    <p:set>
                                      <p:cBhvr>
                                        <p:cTn id="41" dur="1" fill="hold">
                                          <p:stCondLst>
                                            <p:cond delay="0"/>
                                          </p:stCondLst>
                                        </p:cTn>
                                        <p:tgtEl>
                                          <p:spTgt spid="7"/>
                                        </p:tgtEl>
                                        <p:attrNameLst>
                                          <p:attrName>style.visibility</p:attrName>
                                        </p:attrNameLst>
                                      </p:cBhvr>
                                      <p:to>
                                        <p:strVal val="visible"/>
                                      </p:to>
                                    </p:set>
                                    <p:animEffect transition="in" filter="wipe(down)">
                                      <p:cBhvr>
                                        <p:cTn id="42" dur="500"/>
                                        <p:tgtEl>
                                          <p:spTgt spid="7"/>
                                        </p:tgtEl>
                                      </p:cBhvr>
                                    </p:animEffect>
                                  </p:childTnLst>
                                </p:cTn>
                              </p:par>
                              <p:par>
                                <p:cTn id="43" presetID="22" presetClass="entr" presetSubtype="4" fill="hold" grpId="0" nodeType="withEffect">
                                  <p:stCondLst>
                                    <p:cond delay="600"/>
                                  </p:stCondLst>
                                  <p:childTnLst>
                                    <p:set>
                                      <p:cBhvr>
                                        <p:cTn id="44" dur="1" fill="hold">
                                          <p:stCondLst>
                                            <p:cond delay="0"/>
                                          </p:stCondLst>
                                        </p:cTn>
                                        <p:tgtEl>
                                          <p:spTgt spid="8"/>
                                        </p:tgtEl>
                                        <p:attrNameLst>
                                          <p:attrName>style.visibility</p:attrName>
                                        </p:attrNameLst>
                                      </p:cBhvr>
                                      <p:to>
                                        <p:strVal val="visible"/>
                                      </p:to>
                                    </p:set>
                                    <p:animEffect transition="in" filter="wipe(down)">
                                      <p:cBhvr>
                                        <p:cTn id="45" dur="500"/>
                                        <p:tgtEl>
                                          <p:spTgt spid="8"/>
                                        </p:tgtEl>
                                      </p:cBhvr>
                                    </p:animEffect>
                                  </p:childTnLst>
                                </p:cTn>
                              </p:par>
                            </p:childTnLst>
                          </p:cTn>
                        </p:par>
                        <p:par>
                          <p:cTn id="46" fill="hold">
                            <p:stCondLst>
                              <p:cond delay="2350"/>
                            </p:stCondLst>
                            <p:childTnLst>
                              <p:par>
                                <p:cTn id="47" presetID="22" presetClass="entr" presetSubtype="4" fill="hold" grpId="0" nodeType="after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wipe(down)">
                                      <p:cBhvr>
                                        <p:cTn id="49" dur="500"/>
                                        <p:tgtEl>
                                          <p:spTgt spid="5"/>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9"/>
                                        </p:tgtEl>
                                        <p:attrNameLst>
                                          <p:attrName>style.visibility</p:attrName>
                                        </p:attrNameLst>
                                      </p:cBhvr>
                                      <p:to>
                                        <p:strVal val="visible"/>
                                      </p:to>
                                    </p:set>
                                    <p:animEffect transition="in" filter="wipe(down)">
                                      <p:cBhvr>
                                        <p:cTn id="52" dur="500"/>
                                        <p:tgtEl>
                                          <p:spTgt spid="9"/>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wipe(down)">
                                      <p:cBhvr>
                                        <p:cTn id="58" dur="500"/>
                                        <p:tgtEl>
                                          <p:spTgt spid="11"/>
                                        </p:tgtEl>
                                      </p:cBhvr>
                                    </p:animEffect>
                                  </p:childTnLst>
                                </p:cTn>
                              </p:par>
                            </p:childTnLst>
                          </p:cTn>
                        </p:par>
                        <p:par>
                          <p:cTn id="59" fill="hold">
                            <p:stCondLst>
                              <p:cond delay="2850"/>
                            </p:stCondLst>
                            <p:childTnLst>
                              <p:par>
                                <p:cTn id="60" presetID="45" presetClass="entr" presetSubtype="0" fill="hold" grpId="0" nodeType="afterEffect">
                                  <p:stCondLst>
                                    <p:cond delay="0"/>
                                  </p:stCondLst>
                                  <p:childTnLst>
                                    <p:set>
                                      <p:cBhvr>
                                        <p:cTn id="61" dur="1" fill="hold">
                                          <p:stCondLst>
                                            <p:cond delay="0"/>
                                          </p:stCondLst>
                                        </p:cTn>
                                        <p:tgtEl>
                                          <p:spTgt spid="38"/>
                                        </p:tgtEl>
                                        <p:attrNameLst>
                                          <p:attrName>style.visibility</p:attrName>
                                        </p:attrNameLst>
                                      </p:cBhvr>
                                      <p:to>
                                        <p:strVal val="visible"/>
                                      </p:to>
                                    </p:set>
                                    <p:animEffect transition="in" filter="fade">
                                      <p:cBhvr>
                                        <p:cTn id="62" dur="500"/>
                                        <p:tgtEl>
                                          <p:spTgt spid="38"/>
                                        </p:tgtEl>
                                      </p:cBhvr>
                                    </p:animEffect>
                                    <p:anim calcmode="lin" valueType="num">
                                      <p:cBhvr>
                                        <p:cTn id="63" dur="500" fill="hold"/>
                                        <p:tgtEl>
                                          <p:spTgt spid="38"/>
                                        </p:tgtEl>
                                        <p:attrNameLst>
                                          <p:attrName>ppt_w</p:attrName>
                                        </p:attrNameLst>
                                      </p:cBhvr>
                                      <p:tavLst>
                                        <p:tav tm="0" fmla="#ppt_w*sin(2.5*pi*$)">
                                          <p:val>
                                            <p:fltVal val="0"/>
                                          </p:val>
                                        </p:tav>
                                        <p:tav tm="100000">
                                          <p:val>
                                            <p:fltVal val="1"/>
                                          </p:val>
                                        </p:tav>
                                      </p:tavLst>
                                    </p:anim>
                                    <p:anim calcmode="lin" valueType="num">
                                      <p:cBhvr>
                                        <p:cTn id="64" dur="500" fill="hold"/>
                                        <p:tgtEl>
                                          <p:spTgt spid="38"/>
                                        </p:tgtEl>
                                        <p:attrNameLst>
                                          <p:attrName>ppt_h</p:attrName>
                                        </p:attrNameLst>
                                      </p:cBhvr>
                                      <p:tavLst>
                                        <p:tav tm="0">
                                          <p:val>
                                            <p:strVal val="#ppt_h"/>
                                          </p:val>
                                        </p:tav>
                                        <p:tav tm="100000">
                                          <p:val>
                                            <p:strVal val="#ppt_h"/>
                                          </p:val>
                                        </p:tav>
                                      </p:tavLst>
                                    </p:anim>
                                  </p:childTnLst>
                                </p:cTn>
                              </p:par>
                              <p:par>
                                <p:cTn id="65" presetID="45" presetClass="entr" presetSubtype="0" fill="hold" grpId="0" nodeType="withEffect">
                                  <p:stCondLst>
                                    <p:cond delay="0"/>
                                  </p:stCondLst>
                                  <p:childTnLst>
                                    <p:set>
                                      <p:cBhvr>
                                        <p:cTn id="66" dur="1" fill="hold">
                                          <p:stCondLst>
                                            <p:cond delay="0"/>
                                          </p:stCondLst>
                                        </p:cTn>
                                        <p:tgtEl>
                                          <p:spTgt spid="42"/>
                                        </p:tgtEl>
                                        <p:attrNameLst>
                                          <p:attrName>style.visibility</p:attrName>
                                        </p:attrNameLst>
                                      </p:cBhvr>
                                      <p:to>
                                        <p:strVal val="visible"/>
                                      </p:to>
                                    </p:set>
                                    <p:animEffect transition="in" filter="fade">
                                      <p:cBhvr>
                                        <p:cTn id="67" dur="500"/>
                                        <p:tgtEl>
                                          <p:spTgt spid="42"/>
                                        </p:tgtEl>
                                      </p:cBhvr>
                                    </p:animEffect>
                                    <p:anim calcmode="lin" valueType="num">
                                      <p:cBhvr>
                                        <p:cTn id="68" dur="500" fill="hold"/>
                                        <p:tgtEl>
                                          <p:spTgt spid="42"/>
                                        </p:tgtEl>
                                        <p:attrNameLst>
                                          <p:attrName>ppt_w</p:attrName>
                                        </p:attrNameLst>
                                      </p:cBhvr>
                                      <p:tavLst>
                                        <p:tav tm="0" fmla="#ppt_w*sin(2.5*pi*$)">
                                          <p:val>
                                            <p:fltVal val="0"/>
                                          </p:val>
                                        </p:tav>
                                        <p:tav tm="100000">
                                          <p:val>
                                            <p:fltVal val="1"/>
                                          </p:val>
                                        </p:tav>
                                      </p:tavLst>
                                    </p:anim>
                                    <p:anim calcmode="lin" valueType="num">
                                      <p:cBhvr>
                                        <p:cTn id="69" dur="500" fill="hold"/>
                                        <p:tgtEl>
                                          <p:spTgt spid="42"/>
                                        </p:tgtEl>
                                        <p:attrNameLst>
                                          <p:attrName>ppt_h</p:attrName>
                                        </p:attrNameLst>
                                      </p:cBhvr>
                                      <p:tavLst>
                                        <p:tav tm="0">
                                          <p:val>
                                            <p:strVal val="#ppt_h"/>
                                          </p:val>
                                        </p:tav>
                                        <p:tav tm="100000">
                                          <p:val>
                                            <p:strVal val="#ppt_h"/>
                                          </p:val>
                                        </p:tav>
                                      </p:tavLst>
                                    </p:anim>
                                  </p:childTnLst>
                                </p:cTn>
                              </p:par>
                            </p:childTnLst>
                          </p:cTn>
                        </p:par>
                        <p:par>
                          <p:cTn id="70" fill="hold">
                            <p:stCondLst>
                              <p:cond delay="3350"/>
                            </p:stCondLst>
                            <p:childTnLst>
                              <p:par>
                                <p:cTn id="71" presetID="47" presetClass="entr" presetSubtype="0" fill="hold" grpId="0" nodeType="afterEffect">
                                  <p:stCondLst>
                                    <p:cond delay="0"/>
                                  </p:stCondLst>
                                  <p:childTnLst>
                                    <p:set>
                                      <p:cBhvr>
                                        <p:cTn id="72" dur="1" fill="hold">
                                          <p:stCondLst>
                                            <p:cond delay="0"/>
                                          </p:stCondLst>
                                        </p:cTn>
                                        <p:tgtEl>
                                          <p:spTgt spid="47"/>
                                        </p:tgtEl>
                                        <p:attrNameLst>
                                          <p:attrName>style.visibility</p:attrName>
                                        </p:attrNameLst>
                                      </p:cBhvr>
                                      <p:to>
                                        <p:strVal val="visible"/>
                                      </p:to>
                                    </p:set>
                                    <p:animEffect transition="in" filter="fade">
                                      <p:cBhvr>
                                        <p:cTn id="73" dur="1000"/>
                                        <p:tgtEl>
                                          <p:spTgt spid="47"/>
                                        </p:tgtEl>
                                      </p:cBhvr>
                                    </p:animEffect>
                                    <p:anim calcmode="lin" valueType="num">
                                      <p:cBhvr>
                                        <p:cTn id="74" dur="1000" fill="hold"/>
                                        <p:tgtEl>
                                          <p:spTgt spid="47"/>
                                        </p:tgtEl>
                                        <p:attrNameLst>
                                          <p:attrName>ppt_x</p:attrName>
                                        </p:attrNameLst>
                                      </p:cBhvr>
                                      <p:tavLst>
                                        <p:tav tm="0">
                                          <p:val>
                                            <p:strVal val="#ppt_x"/>
                                          </p:val>
                                        </p:tav>
                                        <p:tav tm="100000">
                                          <p:val>
                                            <p:strVal val="#ppt_x"/>
                                          </p:val>
                                        </p:tav>
                                      </p:tavLst>
                                    </p:anim>
                                    <p:anim calcmode="lin" valueType="num">
                                      <p:cBhvr>
                                        <p:cTn id="75" dur="1000" fill="hold"/>
                                        <p:tgtEl>
                                          <p:spTgt spid="47"/>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0"/>
                                  </p:stCondLst>
                                  <p:childTnLst>
                                    <p:set>
                                      <p:cBhvr>
                                        <p:cTn id="77" dur="1" fill="hold">
                                          <p:stCondLst>
                                            <p:cond delay="0"/>
                                          </p:stCondLst>
                                        </p:cTn>
                                        <p:tgtEl>
                                          <p:spTgt spid="46"/>
                                        </p:tgtEl>
                                        <p:attrNameLst>
                                          <p:attrName>style.visibility</p:attrName>
                                        </p:attrNameLst>
                                      </p:cBhvr>
                                      <p:to>
                                        <p:strVal val="visible"/>
                                      </p:to>
                                    </p:set>
                                    <p:animEffect transition="in" filter="fade">
                                      <p:cBhvr>
                                        <p:cTn id="78" dur="1000"/>
                                        <p:tgtEl>
                                          <p:spTgt spid="46"/>
                                        </p:tgtEl>
                                      </p:cBhvr>
                                    </p:animEffect>
                                    <p:anim calcmode="lin" valueType="num">
                                      <p:cBhvr>
                                        <p:cTn id="79" dur="1000" fill="hold"/>
                                        <p:tgtEl>
                                          <p:spTgt spid="46"/>
                                        </p:tgtEl>
                                        <p:attrNameLst>
                                          <p:attrName>ppt_x</p:attrName>
                                        </p:attrNameLst>
                                      </p:cBhvr>
                                      <p:tavLst>
                                        <p:tav tm="0">
                                          <p:val>
                                            <p:strVal val="#ppt_x"/>
                                          </p:val>
                                        </p:tav>
                                        <p:tav tm="100000">
                                          <p:val>
                                            <p:strVal val="#ppt_x"/>
                                          </p:val>
                                        </p:tav>
                                      </p:tavLst>
                                    </p:anim>
                                    <p:anim calcmode="lin" valueType="num">
                                      <p:cBhvr>
                                        <p:cTn id="80" dur="1000" fill="hold"/>
                                        <p:tgtEl>
                                          <p:spTgt spid="46"/>
                                        </p:tgtEl>
                                        <p:attrNameLst>
                                          <p:attrName>ppt_y</p:attrName>
                                        </p:attrNameLst>
                                      </p:cBhvr>
                                      <p:tavLst>
                                        <p:tav tm="0">
                                          <p:val>
                                            <p:strVal val="#ppt_y-.1"/>
                                          </p:val>
                                        </p:tav>
                                        <p:tav tm="100000">
                                          <p:val>
                                            <p:strVal val="#ppt_y"/>
                                          </p:val>
                                        </p:tav>
                                      </p:tavLst>
                                    </p:anim>
                                  </p:childTnLst>
                                </p:cTn>
                              </p:par>
                              <p:par>
                                <p:cTn id="81" presetID="22" presetClass="entr" presetSubtype="4" fill="hold" grpId="0" nodeType="withEffect">
                                  <p:stCondLst>
                                    <p:cond delay="0"/>
                                  </p:stCondLst>
                                  <p:childTnLst>
                                    <p:set>
                                      <p:cBhvr>
                                        <p:cTn id="82" dur="1" fill="hold">
                                          <p:stCondLst>
                                            <p:cond delay="0"/>
                                          </p:stCondLst>
                                        </p:cTn>
                                        <p:tgtEl>
                                          <p:spTgt spid="12"/>
                                        </p:tgtEl>
                                        <p:attrNameLst>
                                          <p:attrName>style.visibility</p:attrName>
                                        </p:attrNameLst>
                                      </p:cBhvr>
                                      <p:to>
                                        <p:strVal val="visible"/>
                                      </p:to>
                                    </p:set>
                                    <p:animEffect transition="in" filter="wipe(down)">
                                      <p:cBhvr>
                                        <p:cTn id="83" dur="500"/>
                                        <p:tgtEl>
                                          <p:spTgt spid="12"/>
                                        </p:tgtEl>
                                      </p:cBhvr>
                                    </p:animEffect>
                                  </p:childTnLst>
                                </p:cTn>
                              </p:par>
                              <p:par>
                                <p:cTn id="84" presetID="22" presetClass="entr" presetSubtype="4" fill="hold" grpId="0" nodeType="withEffect">
                                  <p:stCondLst>
                                    <p:cond delay="200"/>
                                  </p:stCondLst>
                                  <p:childTnLst>
                                    <p:set>
                                      <p:cBhvr>
                                        <p:cTn id="85" dur="1" fill="hold">
                                          <p:stCondLst>
                                            <p:cond delay="0"/>
                                          </p:stCondLst>
                                        </p:cTn>
                                        <p:tgtEl>
                                          <p:spTgt spid="13"/>
                                        </p:tgtEl>
                                        <p:attrNameLst>
                                          <p:attrName>style.visibility</p:attrName>
                                        </p:attrNameLst>
                                      </p:cBhvr>
                                      <p:to>
                                        <p:strVal val="visible"/>
                                      </p:to>
                                    </p:set>
                                    <p:animEffect transition="in" filter="wipe(down)">
                                      <p:cBhvr>
                                        <p:cTn id="86" dur="500"/>
                                        <p:tgtEl>
                                          <p:spTgt spid="13"/>
                                        </p:tgtEl>
                                      </p:cBhvr>
                                    </p:animEffect>
                                  </p:childTnLst>
                                </p:cTn>
                              </p:par>
                              <p:par>
                                <p:cTn id="87" presetID="22" presetClass="entr" presetSubtype="4" fill="hold" grpId="0" nodeType="withEffect">
                                  <p:stCondLst>
                                    <p:cond delay="400"/>
                                  </p:stCondLst>
                                  <p:childTnLst>
                                    <p:set>
                                      <p:cBhvr>
                                        <p:cTn id="88" dur="1" fill="hold">
                                          <p:stCondLst>
                                            <p:cond delay="0"/>
                                          </p:stCondLst>
                                        </p:cTn>
                                        <p:tgtEl>
                                          <p:spTgt spid="14"/>
                                        </p:tgtEl>
                                        <p:attrNameLst>
                                          <p:attrName>style.visibility</p:attrName>
                                        </p:attrNameLst>
                                      </p:cBhvr>
                                      <p:to>
                                        <p:strVal val="visible"/>
                                      </p:to>
                                    </p:set>
                                    <p:animEffect transition="in" filter="wipe(down)">
                                      <p:cBhvr>
                                        <p:cTn id="89" dur="500"/>
                                        <p:tgtEl>
                                          <p:spTgt spid="14"/>
                                        </p:tgtEl>
                                      </p:cBhvr>
                                    </p:animEffect>
                                  </p:childTnLst>
                                </p:cTn>
                              </p:par>
                              <p:par>
                                <p:cTn id="90" presetID="22" presetClass="entr" presetSubtype="4" fill="hold" grpId="0" nodeType="withEffect">
                                  <p:stCondLst>
                                    <p:cond delay="600"/>
                                  </p:stCondLst>
                                  <p:childTnLst>
                                    <p:set>
                                      <p:cBhvr>
                                        <p:cTn id="91" dur="1" fill="hold">
                                          <p:stCondLst>
                                            <p:cond delay="0"/>
                                          </p:stCondLst>
                                        </p:cTn>
                                        <p:tgtEl>
                                          <p:spTgt spid="15"/>
                                        </p:tgtEl>
                                        <p:attrNameLst>
                                          <p:attrName>style.visibility</p:attrName>
                                        </p:attrNameLst>
                                      </p:cBhvr>
                                      <p:to>
                                        <p:strVal val="visible"/>
                                      </p:to>
                                    </p:set>
                                    <p:animEffect transition="in" filter="wipe(down)">
                                      <p:cBhvr>
                                        <p:cTn id="92" dur="500"/>
                                        <p:tgtEl>
                                          <p:spTgt spid="15"/>
                                        </p:tgtEl>
                                      </p:cBhvr>
                                    </p:animEffect>
                                  </p:childTnLst>
                                </p:cTn>
                              </p:par>
                            </p:childTnLst>
                          </p:cTn>
                        </p:par>
                        <p:par>
                          <p:cTn id="93" fill="hold">
                            <p:stCondLst>
                              <p:cond delay="4350"/>
                            </p:stCondLst>
                            <p:childTnLst>
                              <p:par>
                                <p:cTn id="94" presetID="22" presetClass="entr" presetSubtype="4" fill="hold" grpId="0" nodeType="afterEffect">
                                  <p:stCondLst>
                                    <p:cond delay="0"/>
                                  </p:stCondLst>
                                  <p:childTnLst>
                                    <p:set>
                                      <p:cBhvr>
                                        <p:cTn id="95" dur="1" fill="hold">
                                          <p:stCondLst>
                                            <p:cond delay="0"/>
                                          </p:stCondLst>
                                        </p:cTn>
                                        <p:tgtEl>
                                          <p:spTgt spid="16"/>
                                        </p:tgtEl>
                                        <p:attrNameLst>
                                          <p:attrName>style.visibility</p:attrName>
                                        </p:attrNameLst>
                                      </p:cBhvr>
                                      <p:to>
                                        <p:strVal val="visible"/>
                                      </p:to>
                                    </p:set>
                                    <p:animEffect transition="in" filter="wipe(down)">
                                      <p:cBhvr>
                                        <p:cTn id="96" dur="500"/>
                                        <p:tgtEl>
                                          <p:spTgt spid="16"/>
                                        </p:tgtEl>
                                      </p:cBhvr>
                                    </p:animEffect>
                                  </p:childTnLst>
                                </p:cTn>
                              </p:par>
                              <p:par>
                                <p:cTn id="97" presetID="22" presetClass="entr" presetSubtype="4" fill="hold" grpId="0" nodeType="withEffect">
                                  <p:stCondLst>
                                    <p:cond delay="0"/>
                                  </p:stCondLst>
                                  <p:childTnLst>
                                    <p:set>
                                      <p:cBhvr>
                                        <p:cTn id="98" dur="1" fill="hold">
                                          <p:stCondLst>
                                            <p:cond delay="0"/>
                                          </p:stCondLst>
                                        </p:cTn>
                                        <p:tgtEl>
                                          <p:spTgt spid="17"/>
                                        </p:tgtEl>
                                        <p:attrNameLst>
                                          <p:attrName>style.visibility</p:attrName>
                                        </p:attrNameLst>
                                      </p:cBhvr>
                                      <p:to>
                                        <p:strVal val="visible"/>
                                      </p:to>
                                    </p:set>
                                    <p:animEffect transition="in" filter="wipe(down)">
                                      <p:cBhvr>
                                        <p:cTn id="99" dur="500"/>
                                        <p:tgtEl>
                                          <p:spTgt spid="17"/>
                                        </p:tgtEl>
                                      </p:cBhvr>
                                    </p:animEffect>
                                  </p:childTnLst>
                                </p:cTn>
                              </p:par>
                              <p:par>
                                <p:cTn id="100" presetID="22" presetClass="entr" presetSubtype="4" fill="hold" grpId="0" nodeType="withEffect">
                                  <p:stCondLst>
                                    <p:cond delay="0"/>
                                  </p:stCondLst>
                                  <p:childTnLst>
                                    <p:set>
                                      <p:cBhvr>
                                        <p:cTn id="101" dur="1" fill="hold">
                                          <p:stCondLst>
                                            <p:cond delay="0"/>
                                          </p:stCondLst>
                                        </p:cTn>
                                        <p:tgtEl>
                                          <p:spTgt spid="18"/>
                                        </p:tgtEl>
                                        <p:attrNameLst>
                                          <p:attrName>style.visibility</p:attrName>
                                        </p:attrNameLst>
                                      </p:cBhvr>
                                      <p:to>
                                        <p:strVal val="visible"/>
                                      </p:to>
                                    </p:set>
                                    <p:animEffect transition="in" filter="wipe(down)">
                                      <p:cBhvr>
                                        <p:cTn id="102" dur="500"/>
                                        <p:tgtEl>
                                          <p:spTgt spid="18"/>
                                        </p:tgtEl>
                                      </p:cBhvr>
                                    </p:animEffect>
                                  </p:childTnLst>
                                </p:cTn>
                              </p:par>
                              <p:par>
                                <p:cTn id="103" presetID="22" presetClass="entr" presetSubtype="4" fill="hold" grpId="0" nodeType="withEffect">
                                  <p:stCondLst>
                                    <p:cond delay="0"/>
                                  </p:stCondLst>
                                  <p:childTnLst>
                                    <p:set>
                                      <p:cBhvr>
                                        <p:cTn id="104" dur="1" fill="hold">
                                          <p:stCondLst>
                                            <p:cond delay="0"/>
                                          </p:stCondLst>
                                        </p:cTn>
                                        <p:tgtEl>
                                          <p:spTgt spid="19"/>
                                        </p:tgtEl>
                                        <p:attrNameLst>
                                          <p:attrName>style.visibility</p:attrName>
                                        </p:attrNameLst>
                                      </p:cBhvr>
                                      <p:to>
                                        <p:strVal val="visible"/>
                                      </p:to>
                                    </p:set>
                                    <p:animEffect transition="in" filter="wipe(down)">
                                      <p:cBhvr>
                                        <p:cTn id="105" dur="500"/>
                                        <p:tgtEl>
                                          <p:spTgt spid="19"/>
                                        </p:tgtEl>
                                      </p:cBhvr>
                                    </p:animEffect>
                                  </p:childTnLst>
                                </p:cTn>
                              </p:par>
                            </p:childTnLst>
                          </p:cTn>
                        </p:par>
                        <p:par>
                          <p:cTn id="106" fill="hold">
                            <p:stCondLst>
                              <p:cond delay="4850"/>
                            </p:stCondLst>
                            <p:childTnLst>
                              <p:par>
                                <p:cTn id="107" presetID="45" presetClass="entr" presetSubtype="0" fill="hold" grpId="0" nodeType="afterEffect">
                                  <p:stCondLst>
                                    <p:cond delay="0"/>
                                  </p:stCondLst>
                                  <p:childTnLst>
                                    <p:set>
                                      <p:cBhvr>
                                        <p:cTn id="108" dur="1" fill="hold">
                                          <p:stCondLst>
                                            <p:cond delay="0"/>
                                          </p:stCondLst>
                                        </p:cTn>
                                        <p:tgtEl>
                                          <p:spTgt spid="39"/>
                                        </p:tgtEl>
                                        <p:attrNameLst>
                                          <p:attrName>style.visibility</p:attrName>
                                        </p:attrNameLst>
                                      </p:cBhvr>
                                      <p:to>
                                        <p:strVal val="visible"/>
                                      </p:to>
                                    </p:set>
                                    <p:animEffect transition="in" filter="fade">
                                      <p:cBhvr>
                                        <p:cTn id="109" dur="500"/>
                                        <p:tgtEl>
                                          <p:spTgt spid="39"/>
                                        </p:tgtEl>
                                      </p:cBhvr>
                                    </p:animEffect>
                                    <p:anim calcmode="lin" valueType="num">
                                      <p:cBhvr>
                                        <p:cTn id="110" dur="500" fill="hold"/>
                                        <p:tgtEl>
                                          <p:spTgt spid="39"/>
                                        </p:tgtEl>
                                        <p:attrNameLst>
                                          <p:attrName>ppt_w</p:attrName>
                                        </p:attrNameLst>
                                      </p:cBhvr>
                                      <p:tavLst>
                                        <p:tav tm="0" fmla="#ppt_w*sin(2.5*pi*$)">
                                          <p:val>
                                            <p:fltVal val="0"/>
                                          </p:val>
                                        </p:tav>
                                        <p:tav tm="100000">
                                          <p:val>
                                            <p:fltVal val="1"/>
                                          </p:val>
                                        </p:tav>
                                      </p:tavLst>
                                    </p:anim>
                                    <p:anim calcmode="lin" valueType="num">
                                      <p:cBhvr>
                                        <p:cTn id="111" dur="500" fill="hold"/>
                                        <p:tgtEl>
                                          <p:spTgt spid="39"/>
                                        </p:tgtEl>
                                        <p:attrNameLst>
                                          <p:attrName>ppt_h</p:attrName>
                                        </p:attrNameLst>
                                      </p:cBhvr>
                                      <p:tavLst>
                                        <p:tav tm="0">
                                          <p:val>
                                            <p:strVal val="#ppt_h"/>
                                          </p:val>
                                        </p:tav>
                                        <p:tav tm="100000">
                                          <p:val>
                                            <p:strVal val="#ppt_h"/>
                                          </p:val>
                                        </p:tav>
                                      </p:tavLst>
                                    </p:anim>
                                  </p:childTnLst>
                                </p:cTn>
                              </p:par>
                              <p:par>
                                <p:cTn id="112" presetID="45" presetClass="entr" presetSubtype="0" fill="hold" grpId="0" nodeType="withEffect">
                                  <p:stCondLst>
                                    <p:cond delay="0"/>
                                  </p:stCondLst>
                                  <p:childTnLst>
                                    <p:set>
                                      <p:cBhvr>
                                        <p:cTn id="113" dur="1" fill="hold">
                                          <p:stCondLst>
                                            <p:cond delay="0"/>
                                          </p:stCondLst>
                                        </p:cTn>
                                        <p:tgtEl>
                                          <p:spTgt spid="41"/>
                                        </p:tgtEl>
                                        <p:attrNameLst>
                                          <p:attrName>style.visibility</p:attrName>
                                        </p:attrNameLst>
                                      </p:cBhvr>
                                      <p:to>
                                        <p:strVal val="visible"/>
                                      </p:to>
                                    </p:set>
                                    <p:animEffect transition="in" filter="fade">
                                      <p:cBhvr>
                                        <p:cTn id="114" dur="500"/>
                                        <p:tgtEl>
                                          <p:spTgt spid="41"/>
                                        </p:tgtEl>
                                      </p:cBhvr>
                                    </p:animEffect>
                                    <p:anim calcmode="lin" valueType="num">
                                      <p:cBhvr>
                                        <p:cTn id="115" dur="500" fill="hold"/>
                                        <p:tgtEl>
                                          <p:spTgt spid="41"/>
                                        </p:tgtEl>
                                        <p:attrNameLst>
                                          <p:attrName>ppt_w</p:attrName>
                                        </p:attrNameLst>
                                      </p:cBhvr>
                                      <p:tavLst>
                                        <p:tav tm="0" fmla="#ppt_w*sin(2.5*pi*$)">
                                          <p:val>
                                            <p:fltVal val="0"/>
                                          </p:val>
                                        </p:tav>
                                        <p:tav tm="100000">
                                          <p:val>
                                            <p:fltVal val="1"/>
                                          </p:val>
                                        </p:tav>
                                      </p:tavLst>
                                    </p:anim>
                                    <p:anim calcmode="lin" valueType="num">
                                      <p:cBhvr>
                                        <p:cTn id="116" dur="500" fill="hold"/>
                                        <p:tgtEl>
                                          <p:spTgt spid="41"/>
                                        </p:tgtEl>
                                        <p:attrNameLst>
                                          <p:attrName>ppt_h</p:attrName>
                                        </p:attrNameLst>
                                      </p:cBhvr>
                                      <p:tavLst>
                                        <p:tav tm="0">
                                          <p:val>
                                            <p:strVal val="#ppt_h"/>
                                          </p:val>
                                        </p:tav>
                                        <p:tav tm="100000">
                                          <p:val>
                                            <p:strVal val="#ppt_h"/>
                                          </p:val>
                                        </p:tav>
                                      </p:tavLst>
                                    </p:anim>
                                  </p:childTnLst>
                                </p:cTn>
                              </p:par>
                            </p:childTnLst>
                          </p:cTn>
                        </p:par>
                        <p:par>
                          <p:cTn id="117" fill="hold">
                            <p:stCondLst>
                              <p:cond delay="5350"/>
                            </p:stCondLst>
                            <p:childTnLst>
                              <p:par>
                                <p:cTn id="118" presetID="47" presetClass="entr" presetSubtype="0" fill="hold" grpId="0" nodeType="afterEffect">
                                  <p:stCondLst>
                                    <p:cond delay="0"/>
                                  </p:stCondLst>
                                  <p:childTnLst>
                                    <p:set>
                                      <p:cBhvr>
                                        <p:cTn id="119" dur="1" fill="hold">
                                          <p:stCondLst>
                                            <p:cond delay="0"/>
                                          </p:stCondLst>
                                        </p:cTn>
                                        <p:tgtEl>
                                          <p:spTgt spid="49"/>
                                        </p:tgtEl>
                                        <p:attrNameLst>
                                          <p:attrName>style.visibility</p:attrName>
                                        </p:attrNameLst>
                                      </p:cBhvr>
                                      <p:to>
                                        <p:strVal val="visible"/>
                                      </p:to>
                                    </p:set>
                                    <p:animEffect transition="in" filter="fade">
                                      <p:cBhvr>
                                        <p:cTn id="120" dur="1000"/>
                                        <p:tgtEl>
                                          <p:spTgt spid="49"/>
                                        </p:tgtEl>
                                      </p:cBhvr>
                                    </p:animEffect>
                                    <p:anim calcmode="lin" valueType="num">
                                      <p:cBhvr>
                                        <p:cTn id="121" dur="1000" fill="hold"/>
                                        <p:tgtEl>
                                          <p:spTgt spid="49"/>
                                        </p:tgtEl>
                                        <p:attrNameLst>
                                          <p:attrName>ppt_x</p:attrName>
                                        </p:attrNameLst>
                                      </p:cBhvr>
                                      <p:tavLst>
                                        <p:tav tm="0">
                                          <p:val>
                                            <p:strVal val="#ppt_x"/>
                                          </p:val>
                                        </p:tav>
                                        <p:tav tm="100000">
                                          <p:val>
                                            <p:strVal val="#ppt_x"/>
                                          </p:val>
                                        </p:tav>
                                      </p:tavLst>
                                    </p:anim>
                                    <p:anim calcmode="lin" valueType="num">
                                      <p:cBhvr>
                                        <p:cTn id="122" dur="1000" fill="hold"/>
                                        <p:tgtEl>
                                          <p:spTgt spid="49"/>
                                        </p:tgtEl>
                                        <p:attrNameLst>
                                          <p:attrName>ppt_y</p:attrName>
                                        </p:attrNameLst>
                                      </p:cBhvr>
                                      <p:tavLst>
                                        <p:tav tm="0">
                                          <p:val>
                                            <p:strVal val="#ppt_y-.1"/>
                                          </p:val>
                                        </p:tav>
                                        <p:tav tm="100000">
                                          <p:val>
                                            <p:strVal val="#ppt_y"/>
                                          </p:val>
                                        </p:tav>
                                      </p:tavLst>
                                    </p:anim>
                                  </p:childTnLst>
                                </p:cTn>
                              </p:par>
                              <p:par>
                                <p:cTn id="123" presetID="47" presetClass="entr" presetSubtype="0" fill="hold" grpId="0" nodeType="withEffect">
                                  <p:stCondLst>
                                    <p:cond delay="0"/>
                                  </p:stCondLst>
                                  <p:childTnLst>
                                    <p:set>
                                      <p:cBhvr>
                                        <p:cTn id="124" dur="1" fill="hold">
                                          <p:stCondLst>
                                            <p:cond delay="0"/>
                                          </p:stCondLst>
                                        </p:cTn>
                                        <p:tgtEl>
                                          <p:spTgt spid="48"/>
                                        </p:tgtEl>
                                        <p:attrNameLst>
                                          <p:attrName>style.visibility</p:attrName>
                                        </p:attrNameLst>
                                      </p:cBhvr>
                                      <p:to>
                                        <p:strVal val="visible"/>
                                      </p:to>
                                    </p:set>
                                    <p:animEffect transition="in" filter="fade">
                                      <p:cBhvr>
                                        <p:cTn id="125" dur="1000"/>
                                        <p:tgtEl>
                                          <p:spTgt spid="48"/>
                                        </p:tgtEl>
                                      </p:cBhvr>
                                    </p:animEffect>
                                    <p:anim calcmode="lin" valueType="num">
                                      <p:cBhvr>
                                        <p:cTn id="126" dur="1000" fill="hold"/>
                                        <p:tgtEl>
                                          <p:spTgt spid="48"/>
                                        </p:tgtEl>
                                        <p:attrNameLst>
                                          <p:attrName>ppt_x</p:attrName>
                                        </p:attrNameLst>
                                      </p:cBhvr>
                                      <p:tavLst>
                                        <p:tav tm="0">
                                          <p:val>
                                            <p:strVal val="#ppt_x"/>
                                          </p:val>
                                        </p:tav>
                                        <p:tav tm="100000">
                                          <p:val>
                                            <p:strVal val="#ppt_x"/>
                                          </p:val>
                                        </p:tav>
                                      </p:tavLst>
                                    </p:anim>
                                    <p:anim calcmode="lin" valueType="num">
                                      <p:cBhvr>
                                        <p:cTn id="127" dur="1000" fill="hold"/>
                                        <p:tgtEl>
                                          <p:spTgt spid="48"/>
                                        </p:tgtEl>
                                        <p:attrNameLst>
                                          <p:attrName>ppt_y</p:attrName>
                                        </p:attrNameLst>
                                      </p:cBhvr>
                                      <p:tavLst>
                                        <p:tav tm="0">
                                          <p:val>
                                            <p:strVal val="#ppt_y-.1"/>
                                          </p:val>
                                        </p:tav>
                                        <p:tav tm="100000">
                                          <p:val>
                                            <p:strVal val="#ppt_y"/>
                                          </p:val>
                                        </p:tav>
                                      </p:tavLst>
                                    </p:anim>
                                  </p:childTnLst>
                                </p:cTn>
                              </p:par>
                              <p:par>
                                <p:cTn id="128" presetID="22" presetClass="entr" presetSubtype="4" fill="hold" grpId="0" nodeType="withEffect">
                                  <p:stCondLst>
                                    <p:cond delay="0"/>
                                  </p:stCondLst>
                                  <p:childTnLst>
                                    <p:set>
                                      <p:cBhvr>
                                        <p:cTn id="129" dur="1" fill="hold">
                                          <p:stCondLst>
                                            <p:cond delay="0"/>
                                          </p:stCondLst>
                                        </p:cTn>
                                        <p:tgtEl>
                                          <p:spTgt spid="20"/>
                                        </p:tgtEl>
                                        <p:attrNameLst>
                                          <p:attrName>style.visibility</p:attrName>
                                        </p:attrNameLst>
                                      </p:cBhvr>
                                      <p:to>
                                        <p:strVal val="visible"/>
                                      </p:to>
                                    </p:set>
                                    <p:animEffect transition="in" filter="wipe(down)">
                                      <p:cBhvr>
                                        <p:cTn id="130" dur="500"/>
                                        <p:tgtEl>
                                          <p:spTgt spid="20"/>
                                        </p:tgtEl>
                                      </p:cBhvr>
                                    </p:animEffect>
                                  </p:childTnLst>
                                </p:cTn>
                              </p:par>
                              <p:par>
                                <p:cTn id="131" presetID="22" presetClass="entr" presetSubtype="4" fill="hold" grpId="0" nodeType="withEffect">
                                  <p:stCondLst>
                                    <p:cond delay="200"/>
                                  </p:stCondLst>
                                  <p:childTnLst>
                                    <p:set>
                                      <p:cBhvr>
                                        <p:cTn id="132" dur="1" fill="hold">
                                          <p:stCondLst>
                                            <p:cond delay="0"/>
                                          </p:stCondLst>
                                        </p:cTn>
                                        <p:tgtEl>
                                          <p:spTgt spid="21"/>
                                        </p:tgtEl>
                                        <p:attrNameLst>
                                          <p:attrName>style.visibility</p:attrName>
                                        </p:attrNameLst>
                                      </p:cBhvr>
                                      <p:to>
                                        <p:strVal val="visible"/>
                                      </p:to>
                                    </p:set>
                                    <p:animEffect transition="in" filter="wipe(down)">
                                      <p:cBhvr>
                                        <p:cTn id="133" dur="500"/>
                                        <p:tgtEl>
                                          <p:spTgt spid="21"/>
                                        </p:tgtEl>
                                      </p:cBhvr>
                                    </p:animEffect>
                                  </p:childTnLst>
                                </p:cTn>
                              </p:par>
                              <p:par>
                                <p:cTn id="134" presetID="22" presetClass="entr" presetSubtype="4" fill="hold" grpId="0" nodeType="withEffect">
                                  <p:stCondLst>
                                    <p:cond delay="400"/>
                                  </p:stCondLst>
                                  <p:childTnLst>
                                    <p:set>
                                      <p:cBhvr>
                                        <p:cTn id="135" dur="1" fill="hold">
                                          <p:stCondLst>
                                            <p:cond delay="0"/>
                                          </p:stCondLst>
                                        </p:cTn>
                                        <p:tgtEl>
                                          <p:spTgt spid="22"/>
                                        </p:tgtEl>
                                        <p:attrNameLst>
                                          <p:attrName>style.visibility</p:attrName>
                                        </p:attrNameLst>
                                      </p:cBhvr>
                                      <p:to>
                                        <p:strVal val="visible"/>
                                      </p:to>
                                    </p:set>
                                    <p:animEffect transition="in" filter="wipe(down)">
                                      <p:cBhvr>
                                        <p:cTn id="136" dur="500"/>
                                        <p:tgtEl>
                                          <p:spTgt spid="22"/>
                                        </p:tgtEl>
                                      </p:cBhvr>
                                    </p:animEffect>
                                  </p:childTnLst>
                                </p:cTn>
                              </p:par>
                              <p:par>
                                <p:cTn id="137" presetID="22" presetClass="entr" presetSubtype="4" fill="hold" grpId="0" nodeType="withEffect">
                                  <p:stCondLst>
                                    <p:cond delay="600"/>
                                  </p:stCondLst>
                                  <p:childTnLst>
                                    <p:set>
                                      <p:cBhvr>
                                        <p:cTn id="138" dur="1" fill="hold">
                                          <p:stCondLst>
                                            <p:cond delay="0"/>
                                          </p:stCondLst>
                                        </p:cTn>
                                        <p:tgtEl>
                                          <p:spTgt spid="23"/>
                                        </p:tgtEl>
                                        <p:attrNameLst>
                                          <p:attrName>style.visibility</p:attrName>
                                        </p:attrNameLst>
                                      </p:cBhvr>
                                      <p:to>
                                        <p:strVal val="visible"/>
                                      </p:to>
                                    </p:set>
                                    <p:animEffect transition="in" filter="wipe(down)">
                                      <p:cBhvr>
                                        <p:cTn id="139" dur="500"/>
                                        <p:tgtEl>
                                          <p:spTgt spid="23"/>
                                        </p:tgtEl>
                                      </p:cBhvr>
                                    </p:animEffect>
                                  </p:childTnLst>
                                </p:cTn>
                              </p:par>
                            </p:childTnLst>
                          </p:cTn>
                        </p:par>
                        <p:par>
                          <p:cTn id="140" fill="hold">
                            <p:stCondLst>
                              <p:cond delay="6350"/>
                            </p:stCondLst>
                            <p:childTnLst>
                              <p:par>
                                <p:cTn id="141" presetID="22" presetClass="entr" presetSubtype="4" fill="hold" grpId="0" nodeType="afterEffect">
                                  <p:stCondLst>
                                    <p:cond delay="0"/>
                                  </p:stCondLst>
                                  <p:childTnLst>
                                    <p:set>
                                      <p:cBhvr>
                                        <p:cTn id="142" dur="1" fill="hold">
                                          <p:stCondLst>
                                            <p:cond delay="0"/>
                                          </p:stCondLst>
                                        </p:cTn>
                                        <p:tgtEl>
                                          <p:spTgt spid="27"/>
                                        </p:tgtEl>
                                        <p:attrNameLst>
                                          <p:attrName>style.visibility</p:attrName>
                                        </p:attrNameLst>
                                      </p:cBhvr>
                                      <p:to>
                                        <p:strVal val="visible"/>
                                      </p:to>
                                    </p:set>
                                    <p:animEffect transition="in" filter="wipe(down)">
                                      <p:cBhvr>
                                        <p:cTn id="143" dur="500"/>
                                        <p:tgtEl>
                                          <p:spTgt spid="27"/>
                                        </p:tgtEl>
                                      </p:cBhvr>
                                    </p:animEffect>
                                  </p:childTnLst>
                                </p:cTn>
                              </p:par>
                              <p:par>
                                <p:cTn id="144" presetID="22" presetClass="entr" presetSubtype="4" fill="hold" grpId="0" nodeType="withEffect">
                                  <p:stCondLst>
                                    <p:cond delay="0"/>
                                  </p:stCondLst>
                                  <p:childTnLst>
                                    <p:set>
                                      <p:cBhvr>
                                        <p:cTn id="145" dur="1" fill="hold">
                                          <p:stCondLst>
                                            <p:cond delay="0"/>
                                          </p:stCondLst>
                                        </p:cTn>
                                        <p:tgtEl>
                                          <p:spTgt spid="26"/>
                                        </p:tgtEl>
                                        <p:attrNameLst>
                                          <p:attrName>style.visibility</p:attrName>
                                        </p:attrNameLst>
                                      </p:cBhvr>
                                      <p:to>
                                        <p:strVal val="visible"/>
                                      </p:to>
                                    </p:set>
                                    <p:animEffect transition="in" filter="wipe(down)">
                                      <p:cBhvr>
                                        <p:cTn id="146" dur="500"/>
                                        <p:tgtEl>
                                          <p:spTgt spid="26"/>
                                        </p:tgtEl>
                                      </p:cBhvr>
                                    </p:animEffect>
                                  </p:childTnLst>
                                </p:cTn>
                              </p:par>
                              <p:par>
                                <p:cTn id="147" presetID="22" presetClass="entr" presetSubtype="4" fill="hold" grpId="0" nodeType="withEffect">
                                  <p:stCondLst>
                                    <p:cond delay="0"/>
                                  </p:stCondLst>
                                  <p:childTnLst>
                                    <p:set>
                                      <p:cBhvr>
                                        <p:cTn id="148" dur="1" fill="hold">
                                          <p:stCondLst>
                                            <p:cond delay="0"/>
                                          </p:stCondLst>
                                        </p:cTn>
                                        <p:tgtEl>
                                          <p:spTgt spid="25"/>
                                        </p:tgtEl>
                                        <p:attrNameLst>
                                          <p:attrName>style.visibility</p:attrName>
                                        </p:attrNameLst>
                                      </p:cBhvr>
                                      <p:to>
                                        <p:strVal val="visible"/>
                                      </p:to>
                                    </p:set>
                                    <p:animEffect transition="in" filter="wipe(down)">
                                      <p:cBhvr>
                                        <p:cTn id="149" dur="500"/>
                                        <p:tgtEl>
                                          <p:spTgt spid="25"/>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4"/>
                                        </p:tgtEl>
                                        <p:attrNameLst>
                                          <p:attrName>style.visibility</p:attrName>
                                        </p:attrNameLst>
                                      </p:cBhvr>
                                      <p:to>
                                        <p:strVal val="visible"/>
                                      </p:to>
                                    </p:set>
                                    <p:animEffect transition="in" filter="wipe(down)">
                                      <p:cBhvr>
                                        <p:cTn id="152" dur="500"/>
                                        <p:tgtEl>
                                          <p:spTgt spid="24"/>
                                        </p:tgtEl>
                                      </p:cBhvr>
                                    </p:animEffect>
                                  </p:childTnLst>
                                </p:cTn>
                              </p:par>
                            </p:childTnLst>
                          </p:cTn>
                        </p:par>
                        <p:par>
                          <p:cTn id="153" fill="hold">
                            <p:stCondLst>
                              <p:cond delay="6850"/>
                            </p:stCondLst>
                            <p:childTnLst>
                              <p:par>
                                <p:cTn id="154" presetID="45" presetClass="entr" presetSubtype="0" fill="hold" grpId="0" nodeType="afterEffect">
                                  <p:stCondLst>
                                    <p:cond delay="0"/>
                                  </p:stCondLst>
                                  <p:childTnLst>
                                    <p:set>
                                      <p:cBhvr>
                                        <p:cTn id="155" dur="1" fill="hold">
                                          <p:stCondLst>
                                            <p:cond delay="0"/>
                                          </p:stCondLst>
                                        </p:cTn>
                                        <p:tgtEl>
                                          <p:spTgt spid="40"/>
                                        </p:tgtEl>
                                        <p:attrNameLst>
                                          <p:attrName>style.visibility</p:attrName>
                                        </p:attrNameLst>
                                      </p:cBhvr>
                                      <p:to>
                                        <p:strVal val="visible"/>
                                      </p:to>
                                    </p:set>
                                    <p:animEffect transition="in" filter="fade">
                                      <p:cBhvr>
                                        <p:cTn id="156" dur="500"/>
                                        <p:tgtEl>
                                          <p:spTgt spid="40"/>
                                        </p:tgtEl>
                                      </p:cBhvr>
                                    </p:animEffect>
                                    <p:anim calcmode="lin" valueType="num">
                                      <p:cBhvr>
                                        <p:cTn id="157" dur="500" fill="hold"/>
                                        <p:tgtEl>
                                          <p:spTgt spid="40"/>
                                        </p:tgtEl>
                                        <p:attrNameLst>
                                          <p:attrName>ppt_w</p:attrName>
                                        </p:attrNameLst>
                                      </p:cBhvr>
                                      <p:tavLst>
                                        <p:tav tm="0" fmla="#ppt_w*sin(2.5*pi*$)">
                                          <p:val>
                                            <p:fltVal val="0"/>
                                          </p:val>
                                        </p:tav>
                                        <p:tav tm="100000">
                                          <p:val>
                                            <p:fltVal val="1"/>
                                          </p:val>
                                        </p:tav>
                                      </p:tavLst>
                                    </p:anim>
                                    <p:anim calcmode="lin" valueType="num">
                                      <p:cBhvr>
                                        <p:cTn id="158" dur="500" fill="hold"/>
                                        <p:tgtEl>
                                          <p:spTgt spid="40"/>
                                        </p:tgtEl>
                                        <p:attrNameLst>
                                          <p:attrName>ppt_h</p:attrName>
                                        </p:attrNameLst>
                                      </p:cBhvr>
                                      <p:tavLst>
                                        <p:tav tm="0">
                                          <p:val>
                                            <p:strVal val="#ppt_h"/>
                                          </p:val>
                                        </p:tav>
                                        <p:tav tm="100000">
                                          <p:val>
                                            <p:strVal val="#ppt_h"/>
                                          </p:val>
                                        </p:tav>
                                      </p:tavLst>
                                    </p:anim>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735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835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p:bldP spid="45" grpId="0"/>
      <p:bldP spid="46" grpId="0"/>
      <p:bldP spid="47" grpId="0"/>
      <p:bldP spid="48" grpId="0"/>
      <p:bldP spid="49" grpId="0"/>
      <p:bldP spid="50" grpId="0"/>
      <p:bldP spid="51" grpId="0"/>
      <p:bldP spid="5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矩形 29"/>
          <p:cNvSpPr/>
          <p:nvPr/>
        </p:nvSpPr>
        <p:spPr>
          <a:xfrm>
            <a:off x="3361088" y="4110430"/>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1" name="矩形 30"/>
          <p:cNvSpPr/>
          <p:nvPr/>
        </p:nvSpPr>
        <p:spPr>
          <a:xfrm>
            <a:off x="2784650" y="1743569"/>
            <a:ext cx="6268775" cy="134096"/>
          </a:xfrm>
          <a:prstGeom prst="rect">
            <a:avLst/>
          </a:prstGeom>
          <a:pattFill prst="ltUpDiag">
            <a:fgClr>
              <a:srgbClr val="414455"/>
            </a:fgClr>
            <a:bgClr>
              <a:srgbClr val="E8E8E6"/>
            </a:bgClr>
          </a:patt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32" name="椭圆 64"/>
          <p:cNvSpPr>
            <a:spLocks noChangeArrowheads="1"/>
          </p:cNvSpPr>
          <p:nvPr/>
        </p:nvSpPr>
        <p:spPr bwMode="auto">
          <a:xfrm>
            <a:off x="1271499" y="1413570"/>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33" name="TextBox 32"/>
          <p:cNvSpPr txBox="1"/>
          <p:nvPr/>
        </p:nvSpPr>
        <p:spPr>
          <a:xfrm>
            <a:off x="3249743" y="1910048"/>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34" name="椭圆 64"/>
          <p:cNvSpPr>
            <a:spLocks noChangeArrowheads="1"/>
          </p:cNvSpPr>
          <p:nvPr/>
        </p:nvSpPr>
        <p:spPr bwMode="auto">
          <a:xfrm>
            <a:off x="9413700" y="3497287"/>
            <a:ext cx="1659809" cy="1658432"/>
          </a:xfrm>
          <a:prstGeom prst="ellipse">
            <a:avLst/>
          </a:prstGeom>
          <a:solidFill>
            <a:schemeClr val="accent1"/>
          </a:solidFill>
          <a:ln w="190500" cap="sq" cmpd="sng">
            <a:solidFill>
              <a:schemeClr val="bg1">
                <a:lumMod val="65000"/>
              </a:schemeClr>
            </a:solidFill>
            <a:round/>
          </a:ln>
        </p:spPr>
        <p:txBody>
          <a:bodyPr lIns="91472" tIns="45736" rIns="91472" bIns="45736" anchor="ctr"/>
          <a:lstStyle/>
          <a:p>
            <a:pPr algn="ctr"/>
            <a:r>
              <a:rPr lang="zh-CN" altLang="en-US" sz="2800" b="1" dirty="0">
                <a:solidFill>
                  <a:schemeClr val="bg1"/>
                </a:solidFill>
                <a:cs typeface="+mn-ea"/>
                <a:sym typeface="+mn-lt"/>
              </a:rPr>
              <a:t>添加文字</a:t>
            </a:r>
            <a:endParaRPr lang="zh-CN" altLang="zh-CN" sz="2800" b="1" dirty="0">
              <a:solidFill>
                <a:schemeClr val="bg1"/>
              </a:solidFill>
              <a:cs typeface="+mn-ea"/>
              <a:sym typeface="+mn-lt"/>
            </a:endParaRPr>
          </a:p>
        </p:txBody>
      </p:sp>
      <p:sp>
        <p:nvSpPr>
          <p:cNvPr id="62" name="TextBox 61"/>
          <p:cNvSpPr txBox="1"/>
          <p:nvPr/>
        </p:nvSpPr>
        <p:spPr>
          <a:xfrm>
            <a:off x="3249743" y="4326504"/>
            <a:ext cx="5908501" cy="2013325"/>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a:t>
            </a:r>
          </a:p>
        </p:txBody>
      </p:sp>
      <p:sp>
        <p:nvSpPr>
          <p:cNvPr id="1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0"/>
                                        </p:tgtEl>
                                        <p:attrNameLst>
                                          <p:attrName>ppt_y</p:attrName>
                                        </p:attrNameLst>
                                      </p:cBhvr>
                                      <p:tavLst>
                                        <p:tav tm="0">
                                          <p:val>
                                            <p:strVal val="#ppt_y"/>
                                          </p:val>
                                        </p:tav>
                                        <p:tav tm="100000">
                                          <p:val>
                                            <p:strVal val="#ppt_y"/>
                                          </p:val>
                                        </p:tav>
                                      </p:tavLst>
                                    </p:anim>
                                    <p:anim calcmode="lin" valueType="num">
                                      <p:cBhvr>
                                        <p:cTn id="9"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0"/>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32"/>
                                        </p:tgtEl>
                                        <p:attrNameLst>
                                          <p:attrName>style.visibility</p:attrName>
                                        </p:attrNameLst>
                                      </p:cBhvr>
                                      <p:to>
                                        <p:strVal val="visible"/>
                                      </p:to>
                                    </p:set>
                                    <p:anim calcmode="lin" valueType="num">
                                      <p:cBhvr additive="base">
                                        <p:cTn id="15" dur="500" fill="hold"/>
                                        <p:tgtEl>
                                          <p:spTgt spid="32"/>
                                        </p:tgtEl>
                                        <p:attrNameLst>
                                          <p:attrName>ppt_x</p:attrName>
                                        </p:attrNameLst>
                                      </p:cBhvr>
                                      <p:tavLst>
                                        <p:tav tm="0">
                                          <p:val>
                                            <p:strVal val="0-#ppt_w/2"/>
                                          </p:val>
                                        </p:tav>
                                        <p:tav tm="100000">
                                          <p:val>
                                            <p:strVal val="#ppt_x"/>
                                          </p:val>
                                        </p:tav>
                                      </p:tavLst>
                                    </p:anim>
                                    <p:anim calcmode="lin" valueType="num">
                                      <p:cBhvr additive="base">
                                        <p:cTn id="16" dur="500" fill="hold"/>
                                        <p:tgtEl>
                                          <p:spTgt spid="32"/>
                                        </p:tgtEl>
                                        <p:attrNameLst>
                                          <p:attrName>ppt_y</p:attrName>
                                        </p:attrNameLst>
                                      </p:cBhvr>
                                      <p:tavLst>
                                        <p:tav tm="0">
                                          <p:val>
                                            <p:strVal val="#ppt_y"/>
                                          </p:val>
                                        </p:tav>
                                        <p:tav tm="100000">
                                          <p:val>
                                            <p:strVal val="#ppt_y"/>
                                          </p:val>
                                        </p:tav>
                                      </p:tavLst>
                                    </p:anim>
                                  </p:childTnLst>
                                </p:cTn>
                              </p:par>
                              <p:par>
                                <p:cTn id="17" presetID="8" presetClass="emph" presetSubtype="0" fill="hold" grpId="1" nodeType="withEffect">
                                  <p:stCondLst>
                                    <p:cond delay="0"/>
                                  </p:stCondLst>
                                  <p:childTnLst>
                                    <p:animRot by="21600000">
                                      <p:cBhvr>
                                        <p:cTn id="18" dur="500" fill="hold"/>
                                        <p:tgtEl>
                                          <p:spTgt spid="32"/>
                                        </p:tgtEl>
                                        <p:attrNameLst>
                                          <p:attrName>r</p:attrName>
                                        </p:attrNameLst>
                                      </p:cBhvr>
                                    </p:animRo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wipe(left)">
                                      <p:cBhvr>
                                        <p:cTn id="22" dur="500"/>
                                        <p:tgtEl>
                                          <p:spTgt spid="31"/>
                                        </p:tgtEl>
                                      </p:cBhvr>
                                    </p:animEffect>
                                  </p:childTnLst>
                                </p:cTn>
                              </p:par>
                            </p:childTnLst>
                          </p:cTn>
                        </p:par>
                        <p:par>
                          <p:cTn id="23" fill="hold">
                            <p:stCondLst>
                              <p:cond delay="1850"/>
                            </p:stCondLst>
                            <p:childTnLst>
                              <p:par>
                                <p:cTn id="24" presetID="22" presetClass="entr" presetSubtype="8" fill="hold" grpId="0" nodeType="afterEffect">
                                  <p:stCondLst>
                                    <p:cond delay="0"/>
                                  </p:stCondLst>
                                  <p:iterate type="lt">
                                    <p:tmPct val="30000"/>
                                  </p:iterate>
                                  <p:childTnLst>
                                    <p:set>
                                      <p:cBhvr>
                                        <p:cTn id="25" dur="1" fill="hold">
                                          <p:stCondLst>
                                            <p:cond delay="0"/>
                                          </p:stCondLst>
                                        </p:cTn>
                                        <p:tgtEl>
                                          <p:spTgt spid="33"/>
                                        </p:tgtEl>
                                        <p:attrNameLst>
                                          <p:attrName>style.visibility</p:attrName>
                                        </p:attrNameLst>
                                      </p:cBhvr>
                                      <p:to>
                                        <p:strVal val="visible"/>
                                      </p:to>
                                    </p:set>
                                    <p:animEffect transition="in" filter="wipe(left)">
                                      <p:cBhvr>
                                        <p:cTn id="26" dur="100"/>
                                        <p:tgtEl>
                                          <p:spTgt spid="33"/>
                                        </p:tgtEl>
                                      </p:cBhvr>
                                    </p:animEffect>
                                  </p:childTnLst>
                                </p:cTn>
                              </p:par>
                              <p:par>
                                <p:cTn id="27" presetID="36" presetClass="emph" presetSubtype="0" fill="hold" grpId="1" nodeType="withEffect">
                                  <p:stCondLst>
                                    <p:cond delay="0"/>
                                  </p:stCondLst>
                                  <p:iterate type="lt">
                                    <p:tmPct val="30000"/>
                                  </p:iterate>
                                  <p:childTnLst>
                                    <p:animScale>
                                      <p:cBhvr>
                                        <p:cTn id="28" dur="50" autoRev="1" fill="hold">
                                          <p:stCondLst>
                                            <p:cond delay="0"/>
                                          </p:stCondLst>
                                        </p:cTn>
                                        <p:tgtEl>
                                          <p:spTgt spid="33"/>
                                        </p:tgtEl>
                                      </p:cBhvr>
                                      <p:to x="80000" y="100000"/>
                                    </p:animScale>
                                    <p:anim by="(#ppt_w*0.10)" calcmode="lin" valueType="num">
                                      <p:cBhvr>
                                        <p:cTn id="29" dur="50" autoRev="1" fill="hold">
                                          <p:stCondLst>
                                            <p:cond delay="0"/>
                                          </p:stCondLst>
                                        </p:cTn>
                                        <p:tgtEl>
                                          <p:spTgt spid="33"/>
                                        </p:tgtEl>
                                        <p:attrNameLst>
                                          <p:attrName>ppt_x</p:attrName>
                                        </p:attrNameLst>
                                      </p:cBhvr>
                                    </p:anim>
                                    <p:anim by="(-#ppt_w*0.10)" calcmode="lin" valueType="num">
                                      <p:cBhvr>
                                        <p:cTn id="30" dur="50" autoRev="1" fill="hold">
                                          <p:stCondLst>
                                            <p:cond delay="0"/>
                                          </p:stCondLst>
                                        </p:cTn>
                                        <p:tgtEl>
                                          <p:spTgt spid="33"/>
                                        </p:tgtEl>
                                        <p:attrNameLst>
                                          <p:attrName>ppt_y</p:attrName>
                                        </p:attrNameLst>
                                      </p:cBhvr>
                                    </p:anim>
                                    <p:animRot by="-480000">
                                      <p:cBhvr>
                                        <p:cTn id="31" dur="50" autoRev="1" fill="hold">
                                          <p:stCondLst>
                                            <p:cond delay="0"/>
                                          </p:stCondLst>
                                        </p:cTn>
                                        <p:tgtEl>
                                          <p:spTgt spid="33"/>
                                        </p:tgtEl>
                                        <p:attrNameLst>
                                          <p:attrName>r</p:attrName>
                                        </p:attrNameLst>
                                      </p:cBhvr>
                                    </p:animRot>
                                  </p:childTnLst>
                                </p:cTn>
                              </p:par>
                            </p:childTnLst>
                          </p:cTn>
                        </p:par>
                        <p:par>
                          <p:cTn id="32" fill="hold">
                            <p:stCondLst>
                              <p:cond delay="6059"/>
                            </p:stCondLst>
                            <p:childTnLst>
                              <p:par>
                                <p:cTn id="33" presetID="2" presetClass="entr" presetSubtype="2"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additive="base">
                                        <p:cTn id="35" dur="500" fill="hold"/>
                                        <p:tgtEl>
                                          <p:spTgt spid="34"/>
                                        </p:tgtEl>
                                        <p:attrNameLst>
                                          <p:attrName>ppt_x</p:attrName>
                                        </p:attrNameLst>
                                      </p:cBhvr>
                                      <p:tavLst>
                                        <p:tav tm="0">
                                          <p:val>
                                            <p:strVal val="1+#ppt_w/2"/>
                                          </p:val>
                                        </p:tav>
                                        <p:tav tm="100000">
                                          <p:val>
                                            <p:strVal val="#ppt_x"/>
                                          </p:val>
                                        </p:tav>
                                      </p:tavLst>
                                    </p:anim>
                                    <p:anim calcmode="lin" valueType="num">
                                      <p:cBhvr additive="base">
                                        <p:cTn id="36" dur="500" fill="hold"/>
                                        <p:tgtEl>
                                          <p:spTgt spid="34"/>
                                        </p:tgtEl>
                                        <p:attrNameLst>
                                          <p:attrName>ppt_y</p:attrName>
                                        </p:attrNameLst>
                                      </p:cBhvr>
                                      <p:tavLst>
                                        <p:tav tm="0">
                                          <p:val>
                                            <p:strVal val="#ppt_y"/>
                                          </p:val>
                                        </p:tav>
                                        <p:tav tm="100000">
                                          <p:val>
                                            <p:strVal val="#ppt_y"/>
                                          </p:val>
                                        </p:tav>
                                      </p:tavLst>
                                    </p:anim>
                                  </p:childTnLst>
                                </p:cTn>
                              </p:par>
                              <p:par>
                                <p:cTn id="37" presetID="8" presetClass="emph" presetSubtype="0" fill="hold" grpId="1" nodeType="withEffect">
                                  <p:stCondLst>
                                    <p:cond delay="0"/>
                                  </p:stCondLst>
                                  <p:childTnLst>
                                    <p:animRot by="-21600000">
                                      <p:cBhvr>
                                        <p:cTn id="38" dur="500" fill="hold"/>
                                        <p:tgtEl>
                                          <p:spTgt spid="34"/>
                                        </p:tgtEl>
                                        <p:attrNameLst>
                                          <p:attrName>r</p:attrName>
                                        </p:attrNameLst>
                                      </p:cBhvr>
                                    </p:animRot>
                                  </p:childTnLst>
                                </p:cTn>
                              </p:par>
                            </p:childTnLst>
                          </p:cTn>
                        </p:par>
                        <p:par>
                          <p:cTn id="39" fill="hold">
                            <p:stCondLst>
                              <p:cond delay="6559"/>
                            </p:stCondLst>
                            <p:childTnLst>
                              <p:par>
                                <p:cTn id="40" presetID="22" presetClass="entr" presetSubtype="2" fill="hold" grpId="0" nodeType="afterEffect">
                                  <p:stCondLst>
                                    <p:cond delay="0"/>
                                  </p:stCondLst>
                                  <p:childTnLst>
                                    <p:set>
                                      <p:cBhvr>
                                        <p:cTn id="41" dur="1" fill="hold">
                                          <p:stCondLst>
                                            <p:cond delay="0"/>
                                          </p:stCondLst>
                                        </p:cTn>
                                        <p:tgtEl>
                                          <p:spTgt spid="30"/>
                                        </p:tgtEl>
                                        <p:attrNameLst>
                                          <p:attrName>style.visibility</p:attrName>
                                        </p:attrNameLst>
                                      </p:cBhvr>
                                      <p:to>
                                        <p:strVal val="visible"/>
                                      </p:to>
                                    </p:set>
                                    <p:animEffect transition="in" filter="wipe(right)">
                                      <p:cBhvr>
                                        <p:cTn id="42" dur="500"/>
                                        <p:tgtEl>
                                          <p:spTgt spid="30"/>
                                        </p:tgtEl>
                                      </p:cBhvr>
                                    </p:animEffect>
                                  </p:childTnLst>
                                </p:cTn>
                              </p:par>
                            </p:childTnLst>
                          </p:cTn>
                        </p:par>
                        <p:par>
                          <p:cTn id="43" fill="hold">
                            <p:stCondLst>
                              <p:cond delay="7059"/>
                            </p:stCondLst>
                            <p:childTnLst>
                              <p:par>
                                <p:cTn id="44" presetID="22" presetClass="entr" presetSubtype="8" fill="hold" grpId="0" nodeType="afterEffect">
                                  <p:stCondLst>
                                    <p:cond delay="0"/>
                                  </p:stCondLst>
                                  <p:iterate type="lt">
                                    <p:tmPct val="30000"/>
                                  </p:iterate>
                                  <p:childTnLst>
                                    <p:set>
                                      <p:cBhvr>
                                        <p:cTn id="45" dur="1" fill="hold">
                                          <p:stCondLst>
                                            <p:cond delay="0"/>
                                          </p:stCondLst>
                                        </p:cTn>
                                        <p:tgtEl>
                                          <p:spTgt spid="62"/>
                                        </p:tgtEl>
                                        <p:attrNameLst>
                                          <p:attrName>style.visibility</p:attrName>
                                        </p:attrNameLst>
                                      </p:cBhvr>
                                      <p:to>
                                        <p:strVal val="visible"/>
                                      </p:to>
                                    </p:set>
                                    <p:animEffect transition="in" filter="wipe(left)">
                                      <p:cBhvr>
                                        <p:cTn id="46" dur="100"/>
                                        <p:tgtEl>
                                          <p:spTgt spid="62"/>
                                        </p:tgtEl>
                                      </p:cBhvr>
                                    </p:animEffect>
                                  </p:childTnLst>
                                </p:cTn>
                              </p:par>
                              <p:par>
                                <p:cTn id="47" presetID="36" presetClass="emph" presetSubtype="0" fill="hold" grpId="1" nodeType="withEffect">
                                  <p:stCondLst>
                                    <p:cond delay="0"/>
                                  </p:stCondLst>
                                  <p:iterate type="lt">
                                    <p:tmPct val="30000"/>
                                  </p:iterate>
                                  <p:childTnLst>
                                    <p:animScale>
                                      <p:cBhvr>
                                        <p:cTn id="48" dur="50" autoRev="1" fill="hold">
                                          <p:stCondLst>
                                            <p:cond delay="0"/>
                                          </p:stCondLst>
                                        </p:cTn>
                                        <p:tgtEl>
                                          <p:spTgt spid="62"/>
                                        </p:tgtEl>
                                      </p:cBhvr>
                                      <p:to x="80000" y="100000"/>
                                    </p:animScale>
                                    <p:anim by="(#ppt_w*0.10)" calcmode="lin" valueType="num">
                                      <p:cBhvr>
                                        <p:cTn id="49" dur="50" autoRev="1" fill="hold">
                                          <p:stCondLst>
                                            <p:cond delay="0"/>
                                          </p:stCondLst>
                                        </p:cTn>
                                        <p:tgtEl>
                                          <p:spTgt spid="62"/>
                                        </p:tgtEl>
                                        <p:attrNameLst>
                                          <p:attrName>ppt_x</p:attrName>
                                        </p:attrNameLst>
                                      </p:cBhvr>
                                    </p:anim>
                                    <p:anim by="(-#ppt_w*0.10)" calcmode="lin" valueType="num">
                                      <p:cBhvr>
                                        <p:cTn id="50" dur="50" autoRev="1" fill="hold">
                                          <p:stCondLst>
                                            <p:cond delay="0"/>
                                          </p:stCondLst>
                                        </p:cTn>
                                        <p:tgtEl>
                                          <p:spTgt spid="62"/>
                                        </p:tgtEl>
                                        <p:attrNameLst>
                                          <p:attrName>ppt_y</p:attrName>
                                        </p:attrNameLst>
                                      </p:cBhvr>
                                    </p:anim>
                                    <p:animRot by="-480000">
                                      <p:cBhvr>
                                        <p:cTn id="51" dur="50" autoRev="1" fill="hold">
                                          <p:stCondLst>
                                            <p:cond delay="0"/>
                                          </p:stCondLst>
                                        </p:cTn>
                                        <p:tgtEl>
                                          <p:spTgt spid="6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1" grpId="0" animBg="1"/>
      <p:bldP spid="32" grpId="0" animBg="1"/>
      <p:bldP spid="32" grpId="1" animBg="1"/>
      <p:bldP spid="33" grpId="0"/>
      <p:bldP spid="33" grpId="1"/>
      <p:bldP spid="34" grpId="0" animBg="1"/>
      <p:bldP spid="34" grpId="1" animBg="1"/>
      <p:bldP spid="62" grpId="0"/>
      <p:bldP spid="62" grpId="1"/>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 name="饼形 112"/>
          <p:cNvSpPr/>
          <p:nvPr/>
        </p:nvSpPr>
        <p:spPr>
          <a:xfrm>
            <a:off x="1540714" y="2692332"/>
            <a:ext cx="2087562" cy="2089150"/>
          </a:xfrm>
          <a:prstGeom prst="pie">
            <a:avLst>
              <a:gd name="adj1" fmla="val 0"/>
              <a:gd name="adj2" fmla="val 17817387"/>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4" name="饼形 113"/>
          <p:cNvSpPr/>
          <p:nvPr/>
        </p:nvSpPr>
        <p:spPr>
          <a:xfrm rot="17792835">
            <a:off x="1360532" y="2289901"/>
            <a:ext cx="2798763" cy="2701925"/>
          </a:xfrm>
          <a:prstGeom prst="pie">
            <a:avLst>
              <a:gd name="adj1" fmla="val 0"/>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5" name="饼形 114"/>
          <p:cNvSpPr/>
          <p:nvPr/>
        </p:nvSpPr>
        <p:spPr>
          <a:xfrm>
            <a:off x="4982414" y="2697095"/>
            <a:ext cx="2089150" cy="2087562"/>
          </a:xfrm>
          <a:prstGeom prst="pie">
            <a:avLst>
              <a:gd name="adj1" fmla="val 0"/>
              <a:gd name="adj2" fmla="val 15031858"/>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6" name="饼形 115"/>
          <p:cNvSpPr/>
          <p:nvPr/>
        </p:nvSpPr>
        <p:spPr>
          <a:xfrm rot="17792835">
            <a:off x="4714126" y="2270057"/>
            <a:ext cx="2798763" cy="2703513"/>
          </a:xfrm>
          <a:prstGeom prst="pie">
            <a:avLst>
              <a:gd name="adj1" fmla="val 18826865"/>
              <a:gd name="adj2" fmla="val 3873493"/>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17" name="文本框 24"/>
          <p:cNvSpPr txBox="1">
            <a:spLocks noChangeArrowheads="1"/>
          </p:cNvSpPr>
          <p:nvPr/>
        </p:nvSpPr>
        <p:spPr bwMode="auto">
          <a:xfrm>
            <a:off x="1961650" y="3759804"/>
            <a:ext cx="1514350" cy="769441"/>
          </a:xfrm>
          <a:prstGeom prst="rect">
            <a:avLst/>
          </a:prstGeom>
          <a:noFill/>
          <a:ln w="9525">
            <a:noFill/>
            <a:miter lim="800000"/>
          </a:ln>
        </p:spPr>
        <p:txBody>
          <a:bodyPr wrap="square">
            <a:spAutoFit/>
          </a:bodyPr>
          <a:lstStyle/>
          <a:p>
            <a:r>
              <a:rPr lang="en-US" altLang="zh-CN" sz="4400" dirty="0">
                <a:solidFill>
                  <a:schemeClr val="bg1"/>
                </a:solidFill>
                <a:cs typeface="+mn-ea"/>
                <a:sym typeface="+mn-lt"/>
              </a:rPr>
              <a:t>17%</a:t>
            </a:r>
            <a:endParaRPr lang="zh-CN" altLang="en-US" sz="4400" dirty="0">
              <a:solidFill>
                <a:schemeClr val="bg1"/>
              </a:solidFill>
              <a:cs typeface="+mn-ea"/>
              <a:sym typeface="+mn-lt"/>
            </a:endParaRPr>
          </a:p>
        </p:txBody>
      </p:sp>
      <p:sp>
        <p:nvSpPr>
          <p:cNvPr id="118" name="文本框 25"/>
          <p:cNvSpPr txBox="1">
            <a:spLocks noChangeArrowheads="1"/>
          </p:cNvSpPr>
          <p:nvPr/>
        </p:nvSpPr>
        <p:spPr bwMode="auto">
          <a:xfrm>
            <a:off x="5409610" y="3759804"/>
            <a:ext cx="1681162"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32%</a:t>
            </a:r>
            <a:endParaRPr lang="zh-CN" altLang="en-US" dirty="0">
              <a:solidFill>
                <a:schemeClr val="bg1"/>
              </a:solidFill>
              <a:latin typeface="+mn-lt"/>
              <a:ea typeface="+mn-ea"/>
              <a:cs typeface="+mn-ea"/>
              <a:sym typeface="+mn-lt"/>
            </a:endParaRPr>
          </a:p>
        </p:txBody>
      </p:sp>
      <p:sp>
        <p:nvSpPr>
          <p:cNvPr id="119" name="饼形 118"/>
          <p:cNvSpPr/>
          <p:nvPr/>
        </p:nvSpPr>
        <p:spPr>
          <a:xfrm>
            <a:off x="8366964" y="2736782"/>
            <a:ext cx="2089150" cy="2089150"/>
          </a:xfrm>
          <a:prstGeom prst="pie">
            <a:avLst>
              <a:gd name="adj1" fmla="val 0"/>
              <a:gd name="adj2" fmla="val 1904277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0" name="饼形 119"/>
          <p:cNvSpPr/>
          <p:nvPr/>
        </p:nvSpPr>
        <p:spPr>
          <a:xfrm rot="16431819">
            <a:off x="8545558" y="2667726"/>
            <a:ext cx="2217737" cy="2054225"/>
          </a:xfrm>
          <a:prstGeom prst="pie">
            <a:avLst>
              <a:gd name="adj1" fmla="val 2758241"/>
              <a:gd name="adj2" fmla="val 51621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solidFill>
                <a:schemeClr val="tx1"/>
              </a:solidFill>
              <a:cs typeface="+mn-ea"/>
              <a:sym typeface="+mn-lt"/>
            </a:endParaRPr>
          </a:p>
        </p:txBody>
      </p:sp>
      <p:sp>
        <p:nvSpPr>
          <p:cNvPr id="121" name="文本框 30"/>
          <p:cNvSpPr txBox="1">
            <a:spLocks noChangeArrowheads="1"/>
          </p:cNvSpPr>
          <p:nvPr/>
        </p:nvSpPr>
        <p:spPr bwMode="auto">
          <a:xfrm>
            <a:off x="8795088" y="3759804"/>
            <a:ext cx="1544048" cy="769441"/>
          </a:xfrm>
          <a:prstGeom prst="rect">
            <a:avLst/>
          </a:prstGeom>
          <a:noFill/>
          <a:ln w="9525">
            <a:noFill/>
            <a:miter lim="800000"/>
          </a:ln>
        </p:spPr>
        <p:txBody>
          <a:bodyPr wrap="square">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en-US" altLang="zh-CN" dirty="0">
                <a:solidFill>
                  <a:schemeClr val="bg1"/>
                </a:solidFill>
                <a:latin typeface="+mn-lt"/>
                <a:ea typeface="+mn-ea"/>
                <a:cs typeface="+mn-ea"/>
                <a:sym typeface="+mn-lt"/>
              </a:rPr>
              <a:t>13%</a:t>
            </a:r>
            <a:endParaRPr lang="zh-CN" altLang="en-US" dirty="0">
              <a:solidFill>
                <a:schemeClr val="bg1"/>
              </a:solidFill>
              <a:latin typeface="+mn-lt"/>
              <a:ea typeface="+mn-ea"/>
              <a:cs typeface="+mn-ea"/>
              <a:sym typeface="+mn-lt"/>
            </a:endParaRPr>
          </a:p>
        </p:txBody>
      </p:sp>
      <p:sp>
        <p:nvSpPr>
          <p:cNvPr id="125" name="文本框 34"/>
          <p:cNvSpPr txBox="1">
            <a:spLocks noChangeArrowheads="1"/>
          </p:cNvSpPr>
          <p:nvPr/>
        </p:nvSpPr>
        <p:spPr bwMode="auto">
          <a:xfrm>
            <a:off x="1455501" y="5087719"/>
            <a:ext cx="2368716" cy="646331"/>
          </a:xfrm>
          <a:prstGeom prst="rect">
            <a:avLst/>
          </a:prstGeom>
          <a:noFill/>
          <a:ln w="9525">
            <a:noFill/>
            <a:miter lim="800000"/>
          </a:ln>
        </p:spPr>
        <p:txBody>
          <a:bodyPr wrap="square">
            <a:spAutoFit/>
          </a:bodyPr>
          <a:lstStyle/>
          <a:p>
            <a:r>
              <a:rPr lang="zh-CN" altLang="en-US" sz="1800" dirty="0">
                <a:solidFill>
                  <a:schemeClr val="tx1">
                    <a:lumMod val="85000"/>
                    <a:lumOff val="15000"/>
                  </a:schemeClr>
                </a:solidFill>
                <a:cs typeface="+mn-ea"/>
                <a:sym typeface="+mn-lt"/>
              </a:rPr>
              <a:t>请输入您想要的文字</a:t>
            </a:r>
            <a:endParaRPr lang="en-US" altLang="zh-CN" sz="1800" dirty="0">
              <a:solidFill>
                <a:schemeClr val="tx1">
                  <a:lumMod val="85000"/>
                  <a:lumOff val="15000"/>
                </a:schemeClr>
              </a:solidFill>
              <a:cs typeface="+mn-ea"/>
              <a:sym typeface="+mn-lt"/>
            </a:endParaRPr>
          </a:p>
          <a:p>
            <a:r>
              <a:rPr lang="zh-CN" altLang="en-US" sz="1800" dirty="0">
                <a:solidFill>
                  <a:schemeClr val="tx1">
                    <a:lumMod val="85000"/>
                    <a:lumOff val="15000"/>
                  </a:schemeClr>
                </a:solidFill>
                <a:cs typeface="+mn-ea"/>
                <a:sym typeface="+mn-lt"/>
              </a:rPr>
              <a:t>请输入您想要的文字</a:t>
            </a:r>
          </a:p>
        </p:txBody>
      </p:sp>
      <p:sp>
        <p:nvSpPr>
          <p:cNvPr id="126" name="文本框 36"/>
          <p:cNvSpPr txBox="1">
            <a:spLocks noChangeArrowheads="1"/>
          </p:cNvSpPr>
          <p:nvPr/>
        </p:nvSpPr>
        <p:spPr bwMode="auto">
          <a:xfrm>
            <a:off x="4927364" y="5084544"/>
            <a:ext cx="2352733"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27" name="文本框 38"/>
          <p:cNvSpPr txBox="1">
            <a:spLocks noChangeArrowheads="1"/>
          </p:cNvSpPr>
          <p:nvPr/>
        </p:nvSpPr>
        <p:spPr bwMode="auto">
          <a:xfrm>
            <a:off x="8456377" y="5078194"/>
            <a:ext cx="2323318" cy="646331"/>
          </a:xfrm>
          <a:prstGeom prst="rect">
            <a:avLst/>
          </a:prstGeom>
          <a:noFill/>
          <a:ln w="9525">
            <a:noFill/>
            <a:miter lim="800000"/>
          </a:ln>
        </p:spPr>
        <p:txBody>
          <a:bodyPr wrap="square">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800" dirty="0">
                <a:solidFill>
                  <a:schemeClr val="tx1">
                    <a:lumMod val="85000"/>
                    <a:lumOff val="15000"/>
                  </a:schemeClr>
                </a:solidFill>
                <a:latin typeface="+mn-lt"/>
                <a:ea typeface="+mn-ea"/>
                <a:cs typeface="+mn-ea"/>
                <a:sym typeface="+mn-lt"/>
              </a:rPr>
              <a:t>请输入您想要的文字</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请输入您想要的文字</a:t>
            </a:r>
          </a:p>
        </p:txBody>
      </p:sp>
      <p:sp>
        <p:nvSpPr>
          <p:cNvPr id="15" name="矩形 14"/>
          <p:cNvSpPr/>
          <p:nvPr/>
        </p:nvSpPr>
        <p:spPr>
          <a:xfrm>
            <a:off x="4154959" y="1394299"/>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7" name="矩形 16"/>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barn(outVertical)">
                                      <p:cBhvr>
                                        <p:cTn id="15" dur="500"/>
                                        <p:tgtEl>
                                          <p:spTgt spid="15"/>
                                        </p:tgtEl>
                                      </p:cBhvr>
                                    </p:animEffect>
                                  </p:childTnLst>
                                </p:cTn>
                              </p:par>
                            </p:childTnLst>
                          </p:cTn>
                        </p:par>
                        <p:par>
                          <p:cTn id="16" fill="hold">
                            <p:stCondLst>
                              <p:cond delay="1350"/>
                            </p:stCondLst>
                            <p:childTnLst>
                              <p:par>
                                <p:cTn id="17" presetID="49" presetClass="entr" presetSubtype="0" decel="100000" fill="hold" grpId="0"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 calcmode="lin" valueType="num">
                                      <p:cBhvr>
                                        <p:cTn id="21" dur="500" fill="hold"/>
                                        <p:tgtEl>
                                          <p:spTgt spid="113"/>
                                        </p:tgtEl>
                                        <p:attrNameLst>
                                          <p:attrName>style.rotation</p:attrName>
                                        </p:attrNameLst>
                                      </p:cBhvr>
                                      <p:tavLst>
                                        <p:tav tm="0">
                                          <p:val>
                                            <p:fltVal val="360"/>
                                          </p:val>
                                        </p:tav>
                                        <p:tav tm="100000">
                                          <p:val>
                                            <p:fltVal val="0"/>
                                          </p:val>
                                        </p:tav>
                                      </p:tavLst>
                                    </p:anim>
                                    <p:animEffect transition="in" filter="fade">
                                      <p:cBhvr>
                                        <p:cTn id="22" dur="500"/>
                                        <p:tgtEl>
                                          <p:spTgt spid="113"/>
                                        </p:tgtEl>
                                      </p:cBhvr>
                                    </p:animEffect>
                                  </p:childTnLst>
                                </p:cTn>
                              </p:par>
                            </p:childTnLst>
                          </p:cTn>
                        </p:par>
                        <p:par>
                          <p:cTn id="23" fill="hold">
                            <p:stCondLst>
                              <p:cond delay="1850"/>
                            </p:stCondLst>
                            <p:childTnLst>
                              <p:par>
                                <p:cTn id="24" presetID="2" presetClass="entr" presetSubtype="3" fill="hold" grpId="0" nodeType="afterEffect">
                                  <p:stCondLst>
                                    <p:cond delay="0"/>
                                  </p:stCondLst>
                                  <p:childTnLst>
                                    <p:set>
                                      <p:cBhvr>
                                        <p:cTn id="25" dur="1" fill="hold">
                                          <p:stCondLst>
                                            <p:cond delay="0"/>
                                          </p:stCondLst>
                                        </p:cTn>
                                        <p:tgtEl>
                                          <p:spTgt spid="114"/>
                                        </p:tgtEl>
                                        <p:attrNameLst>
                                          <p:attrName>style.visibility</p:attrName>
                                        </p:attrNameLst>
                                      </p:cBhvr>
                                      <p:to>
                                        <p:strVal val="visible"/>
                                      </p:to>
                                    </p:set>
                                    <p:anim calcmode="lin" valueType="num">
                                      <p:cBhvr additive="base">
                                        <p:cTn id="26" dur="500" fill="hold"/>
                                        <p:tgtEl>
                                          <p:spTgt spid="114"/>
                                        </p:tgtEl>
                                        <p:attrNameLst>
                                          <p:attrName>ppt_x</p:attrName>
                                        </p:attrNameLst>
                                      </p:cBhvr>
                                      <p:tavLst>
                                        <p:tav tm="0">
                                          <p:val>
                                            <p:strVal val="1+#ppt_w/2"/>
                                          </p:val>
                                        </p:tav>
                                        <p:tav tm="100000">
                                          <p:val>
                                            <p:strVal val="#ppt_x"/>
                                          </p:val>
                                        </p:tav>
                                      </p:tavLst>
                                    </p:anim>
                                    <p:anim calcmode="lin" valueType="num">
                                      <p:cBhvr additive="base">
                                        <p:cTn id="27" dur="500" fill="hold"/>
                                        <p:tgtEl>
                                          <p:spTgt spid="114"/>
                                        </p:tgtEl>
                                        <p:attrNameLst>
                                          <p:attrName>ppt_y</p:attrName>
                                        </p:attrNameLst>
                                      </p:cBhvr>
                                      <p:tavLst>
                                        <p:tav tm="0">
                                          <p:val>
                                            <p:strVal val="0-#ppt_h/2"/>
                                          </p:val>
                                        </p:tav>
                                        <p:tav tm="100000">
                                          <p:val>
                                            <p:strVal val="#ppt_y"/>
                                          </p:val>
                                        </p:tav>
                                      </p:tavLst>
                                    </p:anim>
                                  </p:childTnLst>
                                </p:cTn>
                              </p:par>
                            </p:childTnLst>
                          </p:cTn>
                        </p:par>
                        <p:par>
                          <p:cTn id="28" fill="hold">
                            <p:stCondLst>
                              <p:cond delay="2350"/>
                            </p:stCondLst>
                            <p:childTnLst>
                              <p:par>
                                <p:cTn id="29" presetID="16" presetClass="entr" presetSubtype="21" fill="hold" grpId="0" nodeType="afterEffect">
                                  <p:stCondLst>
                                    <p:cond delay="0"/>
                                  </p:stCondLst>
                                  <p:childTnLst>
                                    <p:set>
                                      <p:cBhvr>
                                        <p:cTn id="30" dur="1" fill="hold">
                                          <p:stCondLst>
                                            <p:cond delay="0"/>
                                          </p:stCondLst>
                                        </p:cTn>
                                        <p:tgtEl>
                                          <p:spTgt spid="117"/>
                                        </p:tgtEl>
                                        <p:attrNameLst>
                                          <p:attrName>style.visibility</p:attrName>
                                        </p:attrNameLst>
                                      </p:cBhvr>
                                      <p:to>
                                        <p:strVal val="visible"/>
                                      </p:to>
                                    </p:set>
                                    <p:animEffect transition="in" filter="barn(inVertical)">
                                      <p:cBhvr>
                                        <p:cTn id="31" dur="500"/>
                                        <p:tgtEl>
                                          <p:spTgt spid="117"/>
                                        </p:tgtEl>
                                      </p:cBhvr>
                                    </p:animEffect>
                                  </p:childTnLst>
                                </p:cTn>
                              </p:par>
                            </p:childTnLst>
                          </p:cTn>
                        </p:par>
                        <p:par>
                          <p:cTn id="32" fill="hold">
                            <p:stCondLst>
                              <p:cond delay="2850"/>
                            </p:stCondLst>
                            <p:childTnLst>
                              <p:par>
                                <p:cTn id="33" presetID="22" presetClass="entr" presetSubtype="4" fill="hold" grpId="0" nodeType="afterEffect">
                                  <p:stCondLst>
                                    <p:cond delay="0"/>
                                  </p:stCondLst>
                                  <p:childTnLst>
                                    <p:set>
                                      <p:cBhvr>
                                        <p:cTn id="34" dur="1" fill="hold">
                                          <p:stCondLst>
                                            <p:cond delay="0"/>
                                          </p:stCondLst>
                                        </p:cTn>
                                        <p:tgtEl>
                                          <p:spTgt spid="125"/>
                                        </p:tgtEl>
                                        <p:attrNameLst>
                                          <p:attrName>style.visibility</p:attrName>
                                        </p:attrNameLst>
                                      </p:cBhvr>
                                      <p:to>
                                        <p:strVal val="visible"/>
                                      </p:to>
                                    </p:set>
                                    <p:animEffect transition="in" filter="wipe(down)">
                                      <p:cBhvr>
                                        <p:cTn id="35" dur="500"/>
                                        <p:tgtEl>
                                          <p:spTgt spid="125"/>
                                        </p:tgtEl>
                                      </p:cBhvr>
                                    </p:animEffect>
                                  </p:childTnLst>
                                </p:cTn>
                              </p:par>
                            </p:childTnLst>
                          </p:cTn>
                        </p:par>
                        <p:par>
                          <p:cTn id="36" fill="hold">
                            <p:stCondLst>
                              <p:cond delay="3350"/>
                            </p:stCondLst>
                            <p:childTnLst>
                              <p:par>
                                <p:cTn id="37" presetID="49" presetClass="entr" presetSubtype="0" decel="100000" fill="hold" grpId="0" nodeType="afterEffect">
                                  <p:stCondLst>
                                    <p:cond delay="0"/>
                                  </p:stCondLst>
                                  <p:childTnLst>
                                    <p:set>
                                      <p:cBhvr>
                                        <p:cTn id="38" dur="1" fill="hold">
                                          <p:stCondLst>
                                            <p:cond delay="0"/>
                                          </p:stCondLst>
                                        </p:cTn>
                                        <p:tgtEl>
                                          <p:spTgt spid="115"/>
                                        </p:tgtEl>
                                        <p:attrNameLst>
                                          <p:attrName>style.visibility</p:attrName>
                                        </p:attrNameLst>
                                      </p:cBhvr>
                                      <p:to>
                                        <p:strVal val="visible"/>
                                      </p:to>
                                    </p:set>
                                    <p:anim calcmode="lin" valueType="num">
                                      <p:cBhvr>
                                        <p:cTn id="39" dur="500" fill="hold"/>
                                        <p:tgtEl>
                                          <p:spTgt spid="115"/>
                                        </p:tgtEl>
                                        <p:attrNameLst>
                                          <p:attrName>ppt_w</p:attrName>
                                        </p:attrNameLst>
                                      </p:cBhvr>
                                      <p:tavLst>
                                        <p:tav tm="0">
                                          <p:val>
                                            <p:fltVal val="0"/>
                                          </p:val>
                                        </p:tav>
                                        <p:tav tm="100000">
                                          <p:val>
                                            <p:strVal val="#ppt_w"/>
                                          </p:val>
                                        </p:tav>
                                      </p:tavLst>
                                    </p:anim>
                                    <p:anim calcmode="lin" valueType="num">
                                      <p:cBhvr>
                                        <p:cTn id="40" dur="500" fill="hold"/>
                                        <p:tgtEl>
                                          <p:spTgt spid="115"/>
                                        </p:tgtEl>
                                        <p:attrNameLst>
                                          <p:attrName>ppt_h</p:attrName>
                                        </p:attrNameLst>
                                      </p:cBhvr>
                                      <p:tavLst>
                                        <p:tav tm="0">
                                          <p:val>
                                            <p:fltVal val="0"/>
                                          </p:val>
                                        </p:tav>
                                        <p:tav tm="100000">
                                          <p:val>
                                            <p:strVal val="#ppt_h"/>
                                          </p:val>
                                        </p:tav>
                                      </p:tavLst>
                                    </p:anim>
                                    <p:anim calcmode="lin" valueType="num">
                                      <p:cBhvr>
                                        <p:cTn id="41" dur="500" fill="hold"/>
                                        <p:tgtEl>
                                          <p:spTgt spid="115"/>
                                        </p:tgtEl>
                                        <p:attrNameLst>
                                          <p:attrName>style.rotation</p:attrName>
                                        </p:attrNameLst>
                                      </p:cBhvr>
                                      <p:tavLst>
                                        <p:tav tm="0">
                                          <p:val>
                                            <p:fltVal val="360"/>
                                          </p:val>
                                        </p:tav>
                                        <p:tav tm="100000">
                                          <p:val>
                                            <p:fltVal val="0"/>
                                          </p:val>
                                        </p:tav>
                                      </p:tavLst>
                                    </p:anim>
                                    <p:animEffect transition="in" filter="fade">
                                      <p:cBhvr>
                                        <p:cTn id="42" dur="500"/>
                                        <p:tgtEl>
                                          <p:spTgt spid="115"/>
                                        </p:tgtEl>
                                      </p:cBhvr>
                                    </p:animEffect>
                                  </p:childTnLst>
                                </p:cTn>
                              </p:par>
                            </p:childTnLst>
                          </p:cTn>
                        </p:par>
                        <p:par>
                          <p:cTn id="43" fill="hold">
                            <p:stCondLst>
                              <p:cond delay="3850"/>
                            </p:stCondLst>
                            <p:childTnLst>
                              <p:par>
                                <p:cTn id="44" presetID="2" presetClass="entr" presetSubtype="3" fill="hold" grpId="0" nodeType="afterEffect">
                                  <p:stCondLst>
                                    <p:cond delay="0"/>
                                  </p:stCondLst>
                                  <p:childTnLst>
                                    <p:set>
                                      <p:cBhvr>
                                        <p:cTn id="45" dur="1" fill="hold">
                                          <p:stCondLst>
                                            <p:cond delay="0"/>
                                          </p:stCondLst>
                                        </p:cTn>
                                        <p:tgtEl>
                                          <p:spTgt spid="116"/>
                                        </p:tgtEl>
                                        <p:attrNameLst>
                                          <p:attrName>style.visibility</p:attrName>
                                        </p:attrNameLst>
                                      </p:cBhvr>
                                      <p:to>
                                        <p:strVal val="visible"/>
                                      </p:to>
                                    </p:set>
                                    <p:anim calcmode="lin" valueType="num">
                                      <p:cBhvr additive="base">
                                        <p:cTn id="46" dur="500" fill="hold"/>
                                        <p:tgtEl>
                                          <p:spTgt spid="116"/>
                                        </p:tgtEl>
                                        <p:attrNameLst>
                                          <p:attrName>ppt_x</p:attrName>
                                        </p:attrNameLst>
                                      </p:cBhvr>
                                      <p:tavLst>
                                        <p:tav tm="0">
                                          <p:val>
                                            <p:strVal val="1+#ppt_w/2"/>
                                          </p:val>
                                        </p:tav>
                                        <p:tav tm="100000">
                                          <p:val>
                                            <p:strVal val="#ppt_x"/>
                                          </p:val>
                                        </p:tav>
                                      </p:tavLst>
                                    </p:anim>
                                    <p:anim calcmode="lin" valueType="num">
                                      <p:cBhvr additive="base">
                                        <p:cTn id="47" dur="500" fill="hold"/>
                                        <p:tgtEl>
                                          <p:spTgt spid="116"/>
                                        </p:tgtEl>
                                        <p:attrNameLst>
                                          <p:attrName>ppt_y</p:attrName>
                                        </p:attrNameLst>
                                      </p:cBhvr>
                                      <p:tavLst>
                                        <p:tav tm="0">
                                          <p:val>
                                            <p:strVal val="0-#ppt_h/2"/>
                                          </p:val>
                                        </p:tav>
                                        <p:tav tm="100000">
                                          <p:val>
                                            <p:strVal val="#ppt_y"/>
                                          </p:val>
                                        </p:tav>
                                      </p:tavLst>
                                    </p:anim>
                                  </p:childTnLst>
                                </p:cTn>
                              </p:par>
                            </p:childTnLst>
                          </p:cTn>
                        </p:par>
                        <p:par>
                          <p:cTn id="48" fill="hold">
                            <p:stCondLst>
                              <p:cond delay="4350"/>
                            </p:stCondLst>
                            <p:childTnLst>
                              <p:par>
                                <p:cTn id="49" presetID="16" presetClass="entr" presetSubtype="21" fill="hold" grpId="0" nodeType="afterEffect">
                                  <p:stCondLst>
                                    <p:cond delay="0"/>
                                  </p:stCondLst>
                                  <p:childTnLst>
                                    <p:set>
                                      <p:cBhvr>
                                        <p:cTn id="50" dur="1" fill="hold">
                                          <p:stCondLst>
                                            <p:cond delay="0"/>
                                          </p:stCondLst>
                                        </p:cTn>
                                        <p:tgtEl>
                                          <p:spTgt spid="118"/>
                                        </p:tgtEl>
                                        <p:attrNameLst>
                                          <p:attrName>style.visibility</p:attrName>
                                        </p:attrNameLst>
                                      </p:cBhvr>
                                      <p:to>
                                        <p:strVal val="visible"/>
                                      </p:to>
                                    </p:set>
                                    <p:animEffect transition="in" filter="barn(inVertical)">
                                      <p:cBhvr>
                                        <p:cTn id="51" dur="500"/>
                                        <p:tgtEl>
                                          <p:spTgt spid="118"/>
                                        </p:tgtEl>
                                      </p:cBhvr>
                                    </p:animEffect>
                                  </p:childTnLst>
                                </p:cTn>
                              </p:par>
                            </p:childTnLst>
                          </p:cTn>
                        </p:par>
                        <p:par>
                          <p:cTn id="52" fill="hold">
                            <p:stCondLst>
                              <p:cond delay="4850"/>
                            </p:stCondLst>
                            <p:childTnLst>
                              <p:par>
                                <p:cTn id="53" presetID="22" presetClass="entr" presetSubtype="4" fill="hold" grpId="0" nodeType="afterEffect">
                                  <p:stCondLst>
                                    <p:cond delay="0"/>
                                  </p:stCondLst>
                                  <p:childTnLst>
                                    <p:set>
                                      <p:cBhvr>
                                        <p:cTn id="54" dur="1" fill="hold">
                                          <p:stCondLst>
                                            <p:cond delay="0"/>
                                          </p:stCondLst>
                                        </p:cTn>
                                        <p:tgtEl>
                                          <p:spTgt spid="126"/>
                                        </p:tgtEl>
                                        <p:attrNameLst>
                                          <p:attrName>style.visibility</p:attrName>
                                        </p:attrNameLst>
                                      </p:cBhvr>
                                      <p:to>
                                        <p:strVal val="visible"/>
                                      </p:to>
                                    </p:set>
                                    <p:animEffect transition="in" filter="wipe(down)">
                                      <p:cBhvr>
                                        <p:cTn id="55" dur="500"/>
                                        <p:tgtEl>
                                          <p:spTgt spid="126"/>
                                        </p:tgtEl>
                                      </p:cBhvr>
                                    </p:animEffect>
                                  </p:childTnLst>
                                </p:cTn>
                              </p:par>
                            </p:childTnLst>
                          </p:cTn>
                        </p:par>
                        <p:par>
                          <p:cTn id="56" fill="hold">
                            <p:stCondLst>
                              <p:cond delay="5350"/>
                            </p:stCondLst>
                            <p:childTnLst>
                              <p:par>
                                <p:cTn id="57" presetID="49" presetClass="entr" presetSubtype="0" decel="100000" fill="hold" grpId="0" nodeType="afterEffect">
                                  <p:stCondLst>
                                    <p:cond delay="0"/>
                                  </p:stCondLst>
                                  <p:childTnLst>
                                    <p:set>
                                      <p:cBhvr>
                                        <p:cTn id="58" dur="1" fill="hold">
                                          <p:stCondLst>
                                            <p:cond delay="0"/>
                                          </p:stCondLst>
                                        </p:cTn>
                                        <p:tgtEl>
                                          <p:spTgt spid="119"/>
                                        </p:tgtEl>
                                        <p:attrNameLst>
                                          <p:attrName>style.visibility</p:attrName>
                                        </p:attrNameLst>
                                      </p:cBhvr>
                                      <p:to>
                                        <p:strVal val="visible"/>
                                      </p:to>
                                    </p:set>
                                    <p:anim calcmode="lin" valueType="num">
                                      <p:cBhvr>
                                        <p:cTn id="59" dur="500" fill="hold"/>
                                        <p:tgtEl>
                                          <p:spTgt spid="119"/>
                                        </p:tgtEl>
                                        <p:attrNameLst>
                                          <p:attrName>ppt_w</p:attrName>
                                        </p:attrNameLst>
                                      </p:cBhvr>
                                      <p:tavLst>
                                        <p:tav tm="0">
                                          <p:val>
                                            <p:fltVal val="0"/>
                                          </p:val>
                                        </p:tav>
                                        <p:tav tm="100000">
                                          <p:val>
                                            <p:strVal val="#ppt_w"/>
                                          </p:val>
                                        </p:tav>
                                      </p:tavLst>
                                    </p:anim>
                                    <p:anim calcmode="lin" valueType="num">
                                      <p:cBhvr>
                                        <p:cTn id="60" dur="500" fill="hold"/>
                                        <p:tgtEl>
                                          <p:spTgt spid="119"/>
                                        </p:tgtEl>
                                        <p:attrNameLst>
                                          <p:attrName>ppt_h</p:attrName>
                                        </p:attrNameLst>
                                      </p:cBhvr>
                                      <p:tavLst>
                                        <p:tav tm="0">
                                          <p:val>
                                            <p:fltVal val="0"/>
                                          </p:val>
                                        </p:tav>
                                        <p:tav tm="100000">
                                          <p:val>
                                            <p:strVal val="#ppt_h"/>
                                          </p:val>
                                        </p:tav>
                                      </p:tavLst>
                                    </p:anim>
                                    <p:anim calcmode="lin" valueType="num">
                                      <p:cBhvr>
                                        <p:cTn id="61" dur="500" fill="hold"/>
                                        <p:tgtEl>
                                          <p:spTgt spid="119"/>
                                        </p:tgtEl>
                                        <p:attrNameLst>
                                          <p:attrName>style.rotation</p:attrName>
                                        </p:attrNameLst>
                                      </p:cBhvr>
                                      <p:tavLst>
                                        <p:tav tm="0">
                                          <p:val>
                                            <p:fltVal val="360"/>
                                          </p:val>
                                        </p:tav>
                                        <p:tav tm="100000">
                                          <p:val>
                                            <p:fltVal val="0"/>
                                          </p:val>
                                        </p:tav>
                                      </p:tavLst>
                                    </p:anim>
                                    <p:animEffect transition="in" filter="fade">
                                      <p:cBhvr>
                                        <p:cTn id="62" dur="500"/>
                                        <p:tgtEl>
                                          <p:spTgt spid="119"/>
                                        </p:tgtEl>
                                      </p:cBhvr>
                                    </p:animEffect>
                                  </p:childTnLst>
                                </p:cTn>
                              </p:par>
                            </p:childTnLst>
                          </p:cTn>
                        </p:par>
                        <p:par>
                          <p:cTn id="63" fill="hold">
                            <p:stCondLst>
                              <p:cond delay="5850"/>
                            </p:stCondLst>
                            <p:childTnLst>
                              <p:par>
                                <p:cTn id="64" presetID="2" presetClass="entr" presetSubtype="2" fill="hold" grpId="0" nodeType="afterEffect">
                                  <p:stCondLst>
                                    <p:cond delay="0"/>
                                  </p:stCondLst>
                                  <p:childTnLst>
                                    <p:set>
                                      <p:cBhvr>
                                        <p:cTn id="65" dur="1" fill="hold">
                                          <p:stCondLst>
                                            <p:cond delay="0"/>
                                          </p:stCondLst>
                                        </p:cTn>
                                        <p:tgtEl>
                                          <p:spTgt spid="120"/>
                                        </p:tgtEl>
                                        <p:attrNameLst>
                                          <p:attrName>style.visibility</p:attrName>
                                        </p:attrNameLst>
                                      </p:cBhvr>
                                      <p:to>
                                        <p:strVal val="visible"/>
                                      </p:to>
                                    </p:set>
                                    <p:anim calcmode="lin" valueType="num">
                                      <p:cBhvr additive="base">
                                        <p:cTn id="66" dur="500" fill="hold"/>
                                        <p:tgtEl>
                                          <p:spTgt spid="120"/>
                                        </p:tgtEl>
                                        <p:attrNameLst>
                                          <p:attrName>ppt_x</p:attrName>
                                        </p:attrNameLst>
                                      </p:cBhvr>
                                      <p:tavLst>
                                        <p:tav tm="0">
                                          <p:val>
                                            <p:strVal val="1+#ppt_w/2"/>
                                          </p:val>
                                        </p:tav>
                                        <p:tav tm="100000">
                                          <p:val>
                                            <p:strVal val="#ppt_x"/>
                                          </p:val>
                                        </p:tav>
                                      </p:tavLst>
                                    </p:anim>
                                    <p:anim calcmode="lin" valueType="num">
                                      <p:cBhvr additive="base">
                                        <p:cTn id="67" dur="500" fill="hold"/>
                                        <p:tgtEl>
                                          <p:spTgt spid="120"/>
                                        </p:tgtEl>
                                        <p:attrNameLst>
                                          <p:attrName>ppt_y</p:attrName>
                                        </p:attrNameLst>
                                      </p:cBhvr>
                                      <p:tavLst>
                                        <p:tav tm="0">
                                          <p:val>
                                            <p:strVal val="#ppt_y"/>
                                          </p:val>
                                        </p:tav>
                                        <p:tav tm="100000">
                                          <p:val>
                                            <p:strVal val="#ppt_y"/>
                                          </p:val>
                                        </p:tav>
                                      </p:tavLst>
                                    </p:anim>
                                  </p:childTnLst>
                                </p:cTn>
                              </p:par>
                            </p:childTnLst>
                          </p:cTn>
                        </p:par>
                        <p:par>
                          <p:cTn id="68" fill="hold">
                            <p:stCondLst>
                              <p:cond delay="6350"/>
                            </p:stCondLst>
                            <p:childTnLst>
                              <p:par>
                                <p:cTn id="69" presetID="16" presetClass="entr" presetSubtype="21" fill="hold" grpId="0" nodeType="afterEffect">
                                  <p:stCondLst>
                                    <p:cond delay="0"/>
                                  </p:stCondLst>
                                  <p:childTnLst>
                                    <p:set>
                                      <p:cBhvr>
                                        <p:cTn id="70" dur="1" fill="hold">
                                          <p:stCondLst>
                                            <p:cond delay="0"/>
                                          </p:stCondLst>
                                        </p:cTn>
                                        <p:tgtEl>
                                          <p:spTgt spid="121"/>
                                        </p:tgtEl>
                                        <p:attrNameLst>
                                          <p:attrName>style.visibility</p:attrName>
                                        </p:attrNameLst>
                                      </p:cBhvr>
                                      <p:to>
                                        <p:strVal val="visible"/>
                                      </p:to>
                                    </p:set>
                                    <p:animEffect transition="in" filter="barn(inVertical)">
                                      <p:cBhvr>
                                        <p:cTn id="71" dur="500"/>
                                        <p:tgtEl>
                                          <p:spTgt spid="121"/>
                                        </p:tgtEl>
                                      </p:cBhvr>
                                    </p:animEffect>
                                  </p:childTnLst>
                                </p:cTn>
                              </p:par>
                            </p:childTnLst>
                          </p:cTn>
                        </p:par>
                        <p:par>
                          <p:cTn id="72" fill="hold">
                            <p:stCondLst>
                              <p:cond delay="6850"/>
                            </p:stCondLst>
                            <p:childTnLst>
                              <p:par>
                                <p:cTn id="73" presetID="22" presetClass="entr" presetSubtype="4" fill="hold" grpId="0" nodeType="afterEffect">
                                  <p:stCondLst>
                                    <p:cond delay="0"/>
                                  </p:stCondLst>
                                  <p:childTnLst>
                                    <p:set>
                                      <p:cBhvr>
                                        <p:cTn id="74" dur="1" fill="hold">
                                          <p:stCondLst>
                                            <p:cond delay="0"/>
                                          </p:stCondLst>
                                        </p:cTn>
                                        <p:tgtEl>
                                          <p:spTgt spid="127"/>
                                        </p:tgtEl>
                                        <p:attrNameLst>
                                          <p:attrName>style.visibility</p:attrName>
                                        </p:attrNameLst>
                                      </p:cBhvr>
                                      <p:to>
                                        <p:strVal val="visible"/>
                                      </p:to>
                                    </p:set>
                                    <p:animEffect transition="in" filter="wipe(down)">
                                      <p:cBhvr>
                                        <p:cTn id="75" dur="500"/>
                                        <p:tgtEl>
                                          <p:spTgt spid="1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 grpId="0" animBg="1"/>
      <p:bldP spid="114" grpId="0" animBg="1"/>
      <p:bldP spid="115" grpId="0" animBg="1"/>
      <p:bldP spid="116" grpId="0" animBg="1"/>
      <p:bldP spid="117" grpId="0"/>
      <p:bldP spid="118" grpId="0"/>
      <p:bldP spid="119" grpId="0" animBg="1"/>
      <p:bldP spid="120" grpId="0" animBg="1"/>
      <p:bldP spid="121" grpId="0"/>
      <p:bldP spid="125" grpId="0"/>
      <p:bldP spid="126" grpId="0"/>
      <p:bldP spid="127" grpId="0"/>
      <p:bldP spid="15" grpId="0" animBg="1"/>
      <p:bldP spid="1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890828"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5" name="AutoShape 12"/>
          <p:cNvSpPr>
            <a:spLocks noChangeArrowheads="1"/>
          </p:cNvSpPr>
          <p:nvPr/>
        </p:nvSpPr>
        <p:spPr bwMode="auto">
          <a:xfrm>
            <a:off x="1890828" y="1426623"/>
            <a:ext cx="3703963" cy="790298"/>
          </a:xfrm>
          <a:prstGeom prst="homePlate">
            <a:avLst>
              <a:gd name="adj" fmla="val 63872"/>
            </a:avLst>
          </a:prstGeom>
          <a:solidFill>
            <a:schemeClr val="accent1"/>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6" name="TextBox 5"/>
          <p:cNvSpPr txBox="1"/>
          <p:nvPr/>
        </p:nvSpPr>
        <p:spPr>
          <a:xfrm>
            <a:off x="2034938"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7" name="矩形 6"/>
          <p:cNvSpPr/>
          <p:nvPr/>
        </p:nvSpPr>
        <p:spPr>
          <a:xfrm>
            <a:off x="6286176" y="1821772"/>
            <a:ext cx="3703963" cy="4344326"/>
          </a:xfrm>
          <a:prstGeom prst="rect">
            <a:avLst/>
          </a:prstGeom>
          <a:solidFill>
            <a:schemeClr val="bg1">
              <a:lumMod val="85000"/>
            </a:schemeClr>
          </a:solidFill>
          <a:ln>
            <a:solidFill>
              <a:srgbClr val="E8E8E6"/>
            </a:solid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endParaRPr lang="zh-CN" altLang="en-US">
              <a:cs typeface="+mn-ea"/>
              <a:sym typeface="+mn-lt"/>
            </a:endParaRPr>
          </a:p>
        </p:txBody>
      </p:sp>
      <p:sp>
        <p:nvSpPr>
          <p:cNvPr id="8" name="AutoShape 12"/>
          <p:cNvSpPr>
            <a:spLocks noChangeArrowheads="1"/>
          </p:cNvSpPr>
          <p:nvPr/>
        </p:nvSpPr>
        <p:spPr bwMode="auto">
          <a:xfrm flipH="1">
            <a:off x="6286176" y="1426623"/>
            <a:ext cx="3703963" cy="790298"/>
          </a:xfrm>
          <a:prstGeom prst="homePlate">
            <a:avLst>
              <a:gd name="adj" fmla="val 63872"/>
            </a:avLst>
          </a:prstGeom>
          <a:solidFill>
            <a:schemeClr val="accent2"/>
          </a:solidFill>
          <a:ln w="9525">
            <a:noFill/>
            <a:miter lim="800000"/>
          </a:ln>
        </p:spPr>
        <p:txBody>
          <a:bodyPr wrap="none" lIns="91472" tIns="45736" rIns="91472" bIns="45736" anchor="ctr"/>
          <a:lstStyle/>
          <a:p>
            <a:pPr algn="ctr"/>
            <a:r>
              <a:rPr lang="zh-CN" altLang="en-US" b="1" dirty="0">
                <a:solidFill>
                  <a:prstClr val="white"/>
                </a:solidFill>
                <a:cs typeface="+mn-ea"/>
                <a:sym typeface="+mn-lt"/>
              </a:rPr>
              <a:t>添加文字</a:t>
            </a:r>
          </a:p>
        </p:txBody>
      </p:sp>
      <p:sp>
        <p:nvSpPr>
          <p:cNvPr id="9" name="TextBox 8"/>
          <p:cNvSpPr txBox="1"/>
          <p:nvPr/>
        </p:nvSpPr>
        <p:spPr>
          <a:xfrm>
            <a:off x="6430286" y="2492840"/>
            <a:ext cx="3559853" cy="3293972"/>
          </a:xfrm>
          <a:prstGeom prst="rect">
            <a:avLst/>
          </a:prstGeom>
          <a:noFill/>
        </p:spPr>
        <p:txBody>
          <a:bodyPr wrap="square" lIns="91472" tIns="45736" rIns="91472" bIns="45736" rtlCol="0">
            <a:spAutoFit/>
          </a:bodyPr>
          <a:lstStyle/>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endParaRPr lang="en-US" altLang="zh-CN" sz="1600" dirty="0">
              <a:solidFill>
                <a:sysClr val="windowText" lastClr="000000"/>
              </a:solidFill>
              <a:cs typeface="+mn-ea"/>
              <a:sym typeface="+mn-lt"/>
            </a:endParaRPr>
          </a:p>
          <a:p>
            <a:pPr>
              <a:lnSpc>
                <a:spcPct val="130000"/>
              </a:lnSpc>
            </a:pPr>
            <a:r>
              <a:rPr lang="zh-CN" altLang="en-US" sz="1600" dirty="0">
                <a:solidFill>
                  <a:sysClr val="windowText" lastClr="000000"/>
                </a:solidFill>
                <a:cs typeface="+mn-ea"/>
                <a:sym typeface="+mn-lt"/>
              </a:rPr>
              <a:t>您的内容打在这里，或者通过复制您的文本后，在此框中选择粘贴，并选择只保留文字。您的内容打在这里，或者通过复制您的文本后，在此框中选择粘贴，并选择只保留文字。</a:t>
            </a:r>
          </a:p>
        </p:txBody>
      </p:sp>
      <p:sp>
        <p:nvSpPr>
          <p:cNvPr id="11"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1"/>
                                        </p:tgtEl>
                                        <p:attrNameLst>
                                          <p:attrName>style.visibility</p:attrName>
                                        </p:attrNameLst>
                                      </p:cBhvr>
                                      <p:to>
                                        <p:strVal val="visible"/>
                                      </p:to>
                                    </p:set>
                                    <p:anim calcmode="lin" valueType="num">
                                      <p:cBhvr>
                                        <p:cTn id="7"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1"/>
                                        </p:tgtEl>
                                        <p:attrNameLst>
                                          <p:attrName>ppt_y</p:attrName>
                                        </p:attrNameLst>
                                      </p:cBhvr>
                                      <p:tavLst>
                                        <p:tav tm="0">
                                          <p:val>
                                            <p:strVal val="#ppt_y"/>
                                          </p:val>
                                        </p:tav>
                                        <p:tav tm="100000">
                                          <p:val>
                                            <p:strVal val="#ppt_y"/>
                                          </p:val>
                                        </p:tav>
                                      </p:tavLst>
                                    </p:anim>
                                    <p:anim calcmode="lin" valueType="num">
                                      <p:cBhvr>
                                        <p:cTn id="9"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1"/>
                                        </p:tgtEl>
                                      </p:cBhvr>
                                    </p:animEffect>
                                  </p:childTnLst>
                                </p:cTn>
                              </p:par>
                            </p:childTnLst>
                          </p:cTn>
                        </p:par>
                        <p:par>
                          <p:cTn id="12" fill="hold">
                            <p:stCondLst>
                              <p:cond delay="850"/>
                            </p:stCondLst>
                            <p:childTnLst>
                              <p:par>
                                <p:cTn id="13" presetID="2" presetClass="entr" presetSubtype="8"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0-#ppt_w/2"/>
                                          </p:val>
                                        </p:tav>
                                        <p:tav tm="100000">
                                          <p:val>
                                            <p:strVal val="#ppt_x"/>
                                          </p:val>
                                        </p:tav>
                                      </p:tavLst>
                                    </p:anim>
                                    <p:anim calcmode="lin" valueType="num">
                                      <p:cBhvr additive="base">
                                        <p:cTn id="16" dur="500" fill="hold"/>
                                        <p:tgtEl>
                                          <p:spTgt spid="5"/>
                                        </p:tgtEl>
                                        <p:attrNameLst>
                                          <p:attrName>ppt_y</p:attrName>
                                        </p:attrNameLst>
                                      </p:cBhvr>
                                      <p:tavLst>
                                        <p:tav tm="0">
                                          <p:val>
                                            <p:strVal val="#ppt_y"/>
                                          </p:val>
                                        </p:tav>
                                        <p:tav tm="100000">
                                          <p:val>
                                            <p:strVal val="#ppt_y"/>
                                          </p:val>
                                        </p:tav>
                                      </p:tavLst>
                                    </p:anim>
                                  </p:childTnLst>
                                </p:cTn>
                              </p:par>
                            </p:childTnLst>
                          </p:cTn>
                        </p:par>
                        <p:par>
                          <p:cTn id="17" fill="hold">
                            <p:stCondLst>
                              <p:cond delay="1350"/>
                            </p:stCondLst>
                            <p:childTnLst>
                              <p:par>
                                <p:cTn id="18" presetID="22" presetClass="entr" presetSubtype="1" fill="hold" grpId="0" nodeType="after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wipe(up)">
                                      <p:cBhvr>
                                        <p:cTn id="20" dur="500"/>
                                        <p:tgtEl>
                                          <p:spTgt spid="4"/>
                                        </p:tgtEl>
                                      </p:cBhvr>
                                    </p:animEffect>
                                  </p:childTnLst>
                                </p:cTn>
                              </p:par>
                            </p:childTnLst>
                          </p:cTn>
                        </p:par>
                        <p:par>
                          <p:cTn id="21" fill="hold">
                            <p:stCondLst>
                              <p:cond delay="1850"/>
                            </p:stCondLst>
                            <p:childTnLst>
                              <p:par>
                                <p:cTn id="22" presetID="22" presetClass="entr" presetSubtype="8" fill="hold" grpId="0" nodeType="afterEffect">
                                  <p:stCondLst>
                                    <p:cond delay="0"/>
                                  </p:stCondLst>
                                  <p:iterate type="lt">
                                    <p:tmPct val="30000"/>
                                  </p:iterate>
                                  <p:childTnLst>
                                    <p:set>
                                      <p:cBhvr>
                                        <p:cTn id="23" dur="1" fill="hold">
                                          <p:stCondLst>
                                            <p:cond delay="0"/>
                                          </p:stCondLst>
                                        </p:cTn>
                                        <p:tgtEl>
                                          <p:spTgt spid="6"/>
                                        </p:tgtEl>
                                        <p:attrNameLst>
                                          <p:attrName>style.visibility</p:attrName>
                                        </p:attrNameLst>
                                      </p:cBhvr>
                                      <p:to>
                                        <p:strVal val="visible"/>
                                      </p:to>
                                    </p:set>
                                    <p:animEffect transition="in" filter="wipe(left)">
                                      <p:cBhvr>
                                        <p:cTn id="24" dur="100"/>
                                        <p:tgtEl>
                                          <p:spTgt spid="6"/>
                                        </p:tgtEl>
                                      </p:cBhvr>
                                    </p:animEffect>
                                  </p:childTnLst>
                                </p:cTn>
                              </p:par>
                              <p:par>
                                <p:cTn id="25" presetID="36" presetClass="emph" presetSubtype="0" fill="hold" grpId="1" nodeType="withEffect">
                                  <p:stCondLst>
                                    <p:cond delay="0"/>
                                  </p:stCondLst>
                                  <p:iterate type="lt">
                                    <p:tmPct val="30000"/>
                                  </p:iterate>
                                  <p:childTnLst>
                                    <p:animScale>
                                      <p:cBhvr>
                                        <p:cTn id="26" dur="50" autoRev="1" fill="hold">
                                          <p:stCondLst>
                                            <p:cond delay="0"/>
                                          </p:stCondLst>
                                        </p:cTn>
                                        <p:tgtEl>
                                          <p:spTgt spid="6"/>
                                        </p:tgtEl>
                                      </p:cBhvr>
                                      <p:to x="80000" y="100000"/>
                                    </p:animScale>
                                    <p:anim by="(#ppt_w*0.10)" calcmode="lin" valueType="num">
                                      <p:cBhvr>
                                        <p:cTn id="27" dur="50" autoRev="1" fill="hold">
                                          <p:stCondLst>
                                            <p:cond delay="0"/>
                                          </p:stCondLst>
                                        </p:cTn>
                                        <p:tgtEl>
                                          <p:spTgt spid="6"/>
                                        </p:tgtEl>
                                        <p:attrNameLst>
                                          <p:attrName>ppt_x</p:attrName>
                                        </p:attrNameLst>
                                      </p:cBhvr>
                                    </p:anim>
                                    <p:anim by="(-#ppt_w*0.10)" calcmode="lin" valueType="num">
                                      <p:cBhvr>
                                        <p:cTn id="28" dur="50" autoRev="1" fill="hold">
                                          <p:stCondLst>
                                            <p:cond delay="0"/>
                                          </p:stCondLst>
                                        </p:cTn>
                                        <p:tgtEl>
                                          <p:spTgt spid="6"/>
                                        </p:tgtEl>
                                        <p:attrNameLst>
                                          <p:attrName>ppt_y</p:attrName>
                                        </p:attrNameLst>
                                      </p:cBhvr>
                                    </p:anim>
                                    <p:animRot by="-480000">
                                      <p:cBhvr>
                                        <p:cTn id="29" dur="50" autoRev="1" fill="hold">
                                          <p:stCondLst>
                                            <p:cond delay="0"/>
                                          </p:stCondLst>
                                        </p:cTn>
                                        <p:tgtEl>
                                          <p:spTgt spid="6"/>
                                        </p:tgtEl>
                                        <p:attrNameLst>
                                          <p:attrName>r</p:attrName>
                                        </p:attrNameLst>
                                      </p:cBhvr>
                                    </p:animRot>
                                  </p:childTnLst>
                                </p:cTn>
                              </p:par>
                            </p:childTnLst>
                          </p:cTn>
                        </p:par>
                        <p:par>
                          <p:cTn id="30" fill="hold">
                            <p:stCondLst>
                              <p:cond delay="6599"/>
                            </p:stCondLst>
                            <p:childTnLst>
                              <p:par>
                                <p:cTn id="31" presetID="2" presetClass="entr" presetSubtype="2"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500" fill="hold"/>
                                        <p:tgtEl>
                                          <p:spTgt spid="8"/>
                                        </p:tgtEl>
                                        <p:attrNameLst>
                                          <p:attrName>ppt_x</p:attrName>
                                        </p:attrNameLst>
                                      </p:cBhvr>
                                      <p:tavLst>
                                        <p:tav tm="0">
                                          <p:val>
                                            <p:strVal val="1+#ppt_w/2"/>
                                          </p:val>
                                        </p:tav>
                                        <p:tav tm="100000">
                                          <p:val>
                                            <p:strVal val="#ppt_x"/>
                                          </p:val>
                                        </p:tav>
                                      </p:tavLst>
                                    </p:anim>
                                    <p:anim calcmode="lin" valueType="num">
                                      <p:cBhvr additive="base">
                                        <p:cTn id="34" dur="500" fill="hold"/>
                                        <p:tgtEl>
                                          <p:spTgt spid="8"/>
                                        </p:tgtEl>
                                        <p:attrNameLst>
                                          <p:attrName>ppt_y</p:attrName>
                                        </p:attrNameLst>
                                      </p:cBhvr>
                                      <p:tavLst>
                                        <p:tav tm="0">
                                          <p:val>
                                            <p:strVal val="#ppt_y"/>
                                          </p:val>
                                        </p:tav>
                                        <p:tav tm="100000">
                                          <p:val>
                                            <p:strVal val="#ppt_y"/>
                                          </p:val>
                                        </p:tav>
                                      </p:tavLst>
                                    </p:anim>
                                  </p:childTnLst>
                                </p:cTn>
                              </p:par>
                            </p:childTnLst>
                          </p:cTn>
                        </p:par>
                        <p:par>
                          <p:cTn id="35" fill="hold">
                            <p:stCondLst>
                              <p:cond delay="7099"/>
                            </p:stCondLst>
                            <p:childTnLst>
                              <p:par>
                                <p:cTn id="36" presetID="22" presetClass="entr" presetSubtype="1" fill="hold" grpId="0" nodeType="after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wipe(up)">
                                      <p:cBhvr>
                                        <p:cTn id="38" dur="500"/>
                                        <p:tgtEl>
                                          <p:spTgt spid="7"/>
                                        </p:tgtEl>
                                      </p:cBhvr>
                                    </p:animEffect>
                                  </p:childTnLst>
                                </p:cTn>
                              </p:par>
                            </p:childTnLst>
                          </p:cTn>
                        </p:par>
                        <p:par>
                          <p:cTn id="39" fill="hold">
                            <p:stCondLst>
                              <p:cond delay="7599"/>
                            </p:stCondLst>
                            <p:childTnLst>
                              <p:par>
                                <p:cTn id="40" presetID="22" presetClass="entr" presetSubtype="8" fill="hold" grpId="0" nodeType="afterEffect">
                                  <p:stCondLst>
                                    <p:cond delay="0"/>
                                  </p:stCondLst>
                                  <p:iterate type="lt">
                                    <p:tmPct val="30000"/>
                                  </p:iterate>
                                  <p:childTnLst>
                                    <p:set>
                                      <p:cBhvr>
                                        <p:cTn id="41" dur="1" fill="hold">
                                          <p:stCondLst>
                                            <p:cond delay="0"/>
                                          </p:stCondLst>
                                        </p:cTn>
                                        <p:tgtEl>
                                          <p:spTgt spid="9"/>
                                        </p:tgtEl>
                                        <p:attrNameLst>
                                          <p:attrName>style.visibility</p:attrName>
                                        </p:attrNameLst>
                                      </p:cBhvr>
                                      <p:to>
                                        <p:strVal val="visible"/>
                                      </p:to>
                                    </p:set>
                                    <p:animEffect transition="in" filter="wipe(left)">
                                      <p:cBhvr>
                                        <p:cTn id="42" dur="100"/>
                                        <p:tgtEl>
                                          <p:spTgt spid="9"/>
                                        </p:tgtEl>
                                      </p:cBhvr>
                                    </p:animEffect>
                                  </p:childTnLst>
                                </p:cTn>
                              </p:par>
                              <p:par>
                                <p:cTn id="43" presetID="36" presetClass="emph" presetSubtype="0" fill="hold" grpId="1" nodeType="withEffect">
                                  <p:stCondLst>
                                    <p:cond delay="0"/>
                                  </p:stCondLst>
                                  <p:iterate type="lt">
                                    <p:tmPct val="30000"/>
                                  </p:iterate>
                                  <p:childTnLst>
                                    <p:animScale>
                                      <p:cBhvr>
                                        <p:cTn id="44" dur="50" autoRev="1" fill="hold">
                                          <p:stCondLst>
                                            <p:cond delay="0"/>
                                          </p:stCondLst>
                                        </p:cTn>
                                        <p:tgtEl>
                                          <p:spTgt spid="9"/>
                                        </p:tgtEl>
                                      </p:cBhvr>
                                      <p:to x="80000" y="100000"/>
                                    </p:animScale>
                                    <p:anim by="(#ppt_w*0.10)" calcmode="lin" valueType="num">
                                      <p:cBhvr>
                                        <p:cTn id="45" dur="50" autoRev="1" fill="hold">
                                          <p:stCondLst>
                                            <p:cond delay="0"/>
                                          </p:stCondLst>
                                        </p:cTn>
                                        <p:tgtEl>
                                          <p:spTgt spid="9"/>
                                        </p:tgtEl>
                                        <p:attrNameLst>
                                          <p:attrName>ppt_x</p:attrName>
                                        </p:attrNameLst>
                                      </p:cBhvr>
                                    </p:anim>
                                    <p:anim by="(-#ppt_w*0.10)" calcmode="lin" valueType="num">
                                      <p:cBhvr>
                                        <p:cTn id="46" dur="50" autoRev="1" fill="hold">
                                          <p:stCondLst>
                                            <p:cond delay="0"/>
                                          </p:stCondLst>
                                        </p:cTn>
                                        <p:tgtEl>
                                          <p:spTgt spid="9"/>
                                        </p:tgtEl>
                                        <p:attrNameLst>
                                          <p:attrName>ppt_y</p:attrName>
                                        </p:attrNameLst>
                                      </p:cBhvr>
                                    </p:anim>
                                    <p:animRot by="-480000">
                                      <p:cBhvr>
                                        <p:cTn id="47" dur="50" autoRev="1" fill="hold">
                                          <p:stCondLst>
                                            <p:cond delay="0"/>
                                          </p:stCondLst>
                                        </p:cTn>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p:bldP spid="6" grpId="1"/>
      <p:bldP spid="7" grpId="0" animBg="1"/>
      <p:bldP spid="8" grpId="0" animBg="1"/>
      <p:bldP spid="9" grpId="0"/>
      <p:bldP spid="9" grpId="1"/>
      <p:bldP spid="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Freeform 7"/>
          <p:cNvSpPr/>
          <p:nvPr/>
        </p:nvSpPr>
        <p:spPr bwMode="auto">
          <a:xfrm rot="18900000">
            <a:off x="7266201" y="1559360"/>
            <a:ext cx="1746988" cy="1746988"/>
          </a:xfrm>
          <a:custGeom>
            <a:avLst/>
            <a:gdLst>
              <a:gd name="T0" fmla="*/ 720 w 720"/>
              <a:gd name="T1" fmla="*/ 275 h 720"/>
              <a:gd name="T2" fmla="*/ 643 w 720"/>
              <a:gd name="T3" fmla="*/ 352 h 720"/>
              <a:gd name="T4" fmla="*/ 643 w 720"/>
              <a:gd name="T5" fmla="*/ 352 h 720"/>
              <a:gd name="T6" fmla="*/ 603 w 720"/>
              <a:gd name="T7" fmla="*/ 336 h 720"/>
              <a:gd name="T8" fmla="*/ 569 w 720"/>
              <a:gd name="T9" fmla="*/ 313 h 720"/>
              <a:gd name="T10" fmla="*/ 543 w 720"/>
              <a:gd name="T11" fmla="*/ 356 h 720"/>
              <a:gd name="T12" fmla="*/ 542 w 720"/>
              <a:gd name="T13" fmla="*/ 365 h 720"/>
              <a:gd name="T14" fmla="*/ 542 w 720"/>
              <a:gd name="T15" fmla="*/ 542 h 720"/>
              <a:gd name="T16" fmla="*/ 542 w 720"/>
              <a:gd name="T17" fmla="*/ 542 h 720"/>
              <a:gd name="T18" fmla="*/ 356 w 720"/>
              <a:gd name="T19" fmla="*/ 542 h 720"/>
              <a:gd name="T20" fmla="*/ 345 w 720"/>
              <a:gd name="T21" fmla="*/ 543 h 720"/>
              <a:gd name="T22" fmla="*/ 296 w 720"/>
              <a:gd name="T23" fmla="*/ 572 h 720"/>
              <a:gd name="T24" fmla="*/ 314 w 720"/>
              <a:gd name="T25" fmla="*/ 610 h 720"/>
              <a:gd name="T26" fmla="*/ 320 w 720"/>
              <a:gd name="T27" fmla="*/ 617 h 720"/>
              <a:gd name="T28" fmla="*/ 335 w 720"/>
              <a:gd name="T29" fmla="*/ 652 h 720"/>
              <a:gd name="T30" fmla="*/ 266 w 720"/>
              <a:gd name="T31" fmla="*/ 720 h 720"/>
              <a:gd name="T32" fmla="*/ 198 w 720"/>
              <a:gd name="T33" fmla="*/ 652 h 720"/>
              <a:gd name="T34" fmla="*/ 198 w 720"/>
              <a:gd name="T35" fmla="*/ 652 h 720"/>
              <a:gd name="T36" fmla="*/ 212 w 720"/>
              <a:gd name="T37" fmla="*/ 617 h 720"/>
              <a:gd name="T38" fmla="*/ 219 w 720"/>
              <a:gd name="T39" fmla="*/ 610 h 720"/>
              <a:gd name="T40" fmla="*/ 237 w 720"/>
              <a:gd name="T41" fmla="*/ 572 h 720"/>
              <a:gd name="T42" fmla="*/ 187 w 720"/>
              <a:gd name="T43" fmla="*/ 543 h 720"/>
              <a:gd name="T44" fmla="*/ 177 w 720"/>
              <a:gd name="T45" fmla="*/ 542 h 720"/>
              <a:gd name="T46" fmla="*/ 0 w 720"/>
              <a:gd name="T47" fmla="*/ 542 h 720"/>
              <a:gd name="T48" fmla="*/ 0 w 720"/>
              <a:gd name="T49" fmla="*/ 365 h 720"/>
              <a:gd name="T50" fmla="*/ 1 w 720"/>
              <a:gd name="T51" fmla="*/ 358 h 720"/>
              <a:gd name="T52" fmla="*/ 19 w 720"/>
              <a:gd name="T53" fmla="*/ 321 h 720"/>
              <a:gd name="T54" fmla="*/ 40 w 720"/>
              <a:gd name="T55" fmla="*/ 335 h 720"/>
              <a:gd name="T56" fmla="*/ 47 w 720"/>
              <a:gd name="T57" fmla="*/ 342 h 720"/>
              <a:gd name="T58" fmla="*/ 92 w 720"/>
              <a:gd name="T59" fmla="*/ 360 h 720"/>
              <a:gd name="T60" fmla="*/ 93 w 720"/>
              <a:gd name="T61" fmla="*/ 360 h 720"/>
              <a:gd name="T62" fmla="*/ 178 w 720"/>
              <a:gd name="T63" fmla="*/ 275 h 720"/>
              <a:gd name="T64" fmla="*/ 93 w 720"/>
              <a:gd name="T65" fmla="*/ 190 h 720"/>
              <a:gd name="T66" fmla="*/ 92 w 720"/>
              <a:gd name="T67" fmla="*/ 190 h 720"/>
              <a:gd name="T68" fmla="*/ 47 w 720"/>
              <a:gd name="T69" fmla="*/ 209 h 720"/>
              <a:gd name="T70" fmla="*/ 40 w 720"/>
              <a:gd name="T71" fmla="*/ 215 h 720"/>
              <a:gd name="T72" fmla="*/ 19 w 720"/>
              <a:gd name="T73" fmla="*/ 230 h 720"/>
              <a:gd name="T74" fmla="*/ 1 w 720"/>
              <a:gd name="T75" fmla="*/ 193 h 720"/>
              <a:gd name="T76" fmla="*/ 0 w 720"/>
              <a:gd name="T77" fmla="*/ 186 h 720"/>
              <a:gd name="T78" fmla="*/ 0 w 720"/>
              <a:gd name="T79" fmla="*/ 0 h 720"/>
              <a:gd name="T80" fmla="*/ 177 w 720"/>
              <a:gd name="T81" fmla="*/ 0 h 720"/>
              <a:gd name="T82" fmla="*/ 186 w 720"/>
              <a:gd name="T83" fmla="*/ 1 h 720"/>
              <a:gd name="T84" fmla="*/ 206 w 720"/>
              <a:gd name="T85" fmla="*/ 61 h 720"/>
              <a:gd name="T86" fmla="*/ 190 w 720"/>
              <a:gd name="T87" fmla="*/ 102 h 720"/>
              <a:gd name="T88" fmla="*/ 266 w 720"/>
              <a:gd name="T89" fmla="*/ 179 h 720"/>
              <a:gd name="T90" fmla="*/ 343 w 720"/>
              <a:gd name="T91" fmla="*/ 102 h 720"/>
              <a:gd name="T92" fmla="*/ 327 w 720"/>
              <a:gd name="T93" fmla="*/ 61 h 720"/>
              <a:gd name="T94" fmla="*/ 347 w 720"/>
              <a:gd name="T95" fmla="*/ 1 h 720"/>
              <a:gd name="T96" fmla="*/ 356 w 720"/>
              <a:gd name="T97" fmla="*/ 0 h 720"/>
              <a:gd name="T98" fmla="*/ 542 w 720"/>
              <a:gd name="T99" fmla="*/ 0 h 720"/>
              <a:gd name="T100" fmla="*/ 542 w 720"/>
              <a:gd name="T101" fmla="*/ 186 h 720"/>
              <a:gd name="T102" fmla="*/ 543 w 720"/>
              <a:gd name="T103" fmla="*/ 194 h 720"/>
              <a:gd name="T104" fmla="*/ 569 w 720"/>
              <a:gd name="T105" fmla="*/ 238 h 720"/>
              <a:gd name="T106" fmla="*/ 603 w 720"/>
              <a:gd name="T107" fmla="*/ 215 h 720"/>
              <a:gd name="T108" fmla="*/ 642 w 720"/>
              <a:gd name="T109" fmla="*/ 199 h 720"/>
              <a:gd name="T110" fmla="*/ 643 w 720"/>
              <a:gd name="T111" fmla="*/ 199 h 720"/>
              <a:gd name="T112" fmla="*/ 720 w 720"/>
              <a:gd name="T113" fmla="*/ 275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275"/>
                </a:moveTo>
                <a:cubicBezTo>
                  <a:pt x="720" y="318"/>
                  <a:pt x="686" y="352"/>
                  <a:pt x="643" y="352"/>
                </a:cubicBezTo>
                <a:cubicBezTo>
                  <a:pt x="643" y="352"/>
                  <a:pt x="643" y="352"/>
                  <a:pt x="643" y="352"/>
                </a:cubicBezTo>
                <a:cubicBezTo>
                  <a:pt x="639" y="352"/>
                  <a:pt x="621" y="351"/>
                  <a:pt x="603" y="336"/>
                </a:cubicBezTo>
                <a:cubicBezTo>
                  <a:pt x="592" y="327"/>
                  <a:pt x="580" y="313"/>
                  <a:pt x="569" y="313"/>
                </a:cubicBezTo>
                <a:cubicBezTo>
                  <a:pt x="559" y="313"/>
                  <a:pt x="550" y="323"/>
                  <a:pt x="543" y="356"/>
                </a:cubicBezTo>
                <a:cubicBezTo>
                  <a:pt x="542" y="359"/>
                  <a:pt x="542" y="362"/>
                  <a:pt x="542" y="365"/>
                </a:cubicBezTo>
                <a:cubicBezTo>
                  <a:pt x="542" y="542"/>
                  <a:pt x="542" y="542"/>
                  <a:pt x="542" y="542"/>
                </a:cubicBezTo>
                <a:cubicBezTo>
                  <a:pt x="542" y="542"/>
                  <a:pt x="542" y="542"/>
                  <a:pt x="542" y="542"/>
                </a:cubicBezTo>
                <a:cubicBezTo>
                  <a:pt x="356" y="542"/>
                  <a:pt x="356" y="542"/>
                  <a:pt x="356" y="542"/>
                </a:cubicBezTo>
                <a:cubicBezTo>
                  <a:pt x="352" y="542"/>
                  <a:pt x="349" y="543"/>
                  <a:pt x="345" y="543"/>
                </a:cubicBezTo>
                <a:cubicBezTo>
                  <a:pt x="315" y="550"/>
                  <a:pt x="300" y="559"/>
                  <a:pt x="296" y="572"/>
                </a:cubicBezTo>
                <a:cubicBezTo>
                  <a:pt x="292" y="586"/>
                  <a:pt x="304" y="599"/>
                  <a:pt x="314" y="610"/>
                </a:cubicBezTo>
                <a:cubicBezTo>
                  <a:pt x="316" y="613"/>
                  <a:pt x="318" y="615"/>
                  <a:pt x="320" y="617"/>
                </a:cubicBezTo>
                <a:cubicBezTo>
                  <a:pt x="335" y="634"/>
                  <a:pt x="335" y="651"/>
                  <a:pt x="335" y="652"/>
                </a:cubicBezTo>
                <a:cubicBezTo>
                  <a:pt x="335" y="690"/>
                  <a:pt x="304" y="720"/>
                  <a:pt x="266" y="720"/>
                </a:cubicBezTo>
                <a:cubicBezTo>
                  <a:pt x="229" y="720"/>
                  <a:pt x="198" y="690"/>
                  <a:pt x="198" y="652"/>
                </a:cubicBezTo>
                <a:cubicBezTo>
                  <a:pt x="198" y="652"/>
                  <a:pt x="198" y="652"/>
                  <a:pt x="198" y="652"/>
                </a:cubicBezTo>
                <a:cubicBezTo>
                  <a:pt x="198" y="651"/>
                  <a:pt x="197" y="634"/>
                  <a:pt x="212" y="617"/>
                </a:cubicBezTo>
                <a:cubicBezTo>
                  <a:pt x="214" y="615"/>
                  <a:pt x="216" y="613"/>
                  <a:pt x="219" y="610"/>
                </a:cubicBezTo>
                <a:cubicBezTo>
                  <a:pt x="229" y="599"/>
                  <a:pt x="241" y="586"/>
                  <a:pt x="237" y="572"/>
                </a:cubicBezTo>
                <a:cubicBezTo>
                  <a:pt x="233" y="559"/>
                  <a:pt x="217" y="550"/>
                  <a:pt x="187" y="543"/>
                </a:cubicBezTo>
                <a:cubicBezTo>
                  <a:pt x="184" y="543"/>
                  <a:pt x="180" y="542"/>
                  <a:pt x="177" y="542"/>
                </a:cubicBezTo>
                <a:cubicBezTo>
                  <a:pt x="0" y="542"/>
                  <a:pt x="0" y="542"/>
                  <a:pt x="0" y="542"/>
                </a:cubicBezTo>
                <a:cubicBezTo>
                  <a:pt x="0" y="365"/>
                  <a:pt x="0" y="365"/>
                  <a:pt x="0" y="365"/>
                </a:cubicBezTo>
                <a:cubicBezTo>
                  <a:pt x="0" y="363"/>
                  <a:pt x="0" y="360"/>
                  <a:pt x="1" y="358"/>
                </a:cubicBezTo>
                <a:cubicBezTo>
                  <a:pt x="8" y="324"/>
                  <a:pt x="17" y="321"/>
                  <a:pt x="19" y="321"/>
                </a:cubicBezTo>
                <a:cubicBezTo>
                  <a:pt x="24" y="321"/>
                  <a:pt x="33" y="329"/>
                  <a:pt x="40" y="335"/>
                </a:cubicBezTo>
                <a:cubicBezTo>
                  <a:pt x="42" y="338"/>
                  <a:pt x="45" y="340"/>
                  <a:pt x="47" y="342"/>
                </a:cubicBezTo>
                <a:cubicBezTo>
                  <a:pt x="67" y="359"/>
                  <a:pt x="87" y="360"/>
                  <a:pt x="92" y="360"/>
                </a:cubicBezTo>
                <a:cubicBezTo>
                  <a:pt x="93" y="360"/>
                  <a:pt x="93" y="360"/>
                  <a:pt x="93" y="360"/>
                </a:cubicBezTo>
                <a:cubicBezTo>
                  <a:pt x="140" y="360"/>
                  <a:pt x="178" y="322"/>
                  <a:pt x="178" y="275"/>
                </a:cubicBezTo>
                <a:cubicBezTo>
                  <a:pt x="178" y="229"/>
                  <a:pt x="140" y="190"/>
                  <a:pt x="93" y="190"/>
                </a:cubicBezTo>
                <a:cubicBezTo>
                  <a:pt x="92" y="190"/>
                  <a:pt x="92" y="190"/>
                  <a:pt x="92" y="190"/>
                </a:cubicBezTo>
                <a:cubicBezTo>
                  <a:pt x="87" y="190"/>
                  <a:pt x="67" y="192"/>
                  <a:pt x="47" y="209"/>
                </a:cubicBezTo>
                <a:cubicBezTo>
                  <a:pt x="45" y="211"/>
                  <a:pt x="42" y="213"/>
                  <a:pt x="40" y="215"/>
                </a:cubicBezTo>
                <a:cubicBezTo>
                  <a:pt x="33" y="222"/>
                  <a:pt x="24" y="230"/>
                  <a:pt x="19" y="230"/>
                </a:cubicBezTo>
                <a:cubicBezTo>
                  <a:pt x="17" y="230"/>
                  <a:pt x="8" y="227"/>
                  <a:pt x="1" y="193"/>
                </a:cubicBezTo>
                <a:cubicBezTo>
                  <a:pt x="0" y="190"/>
                  <a:pt x="0" y="188"/>
                  <a:pt x="0" y="186"/>
                </a:cubicBezTo>
                <a:cubicBezTo>
                  <a:pt x="0" y="0"/>
                  <a:pt x="0" y="0"/>
                  <a:pt x="0" y="0"/>
                </a:cubicBezTo>
                <a:cubicBezTo>
                  <a:pt x="177" y="0"/>
                  <a:pt x="177" y="0"/>
                  <a:pt x="177" y="0"/>
                </a:cubicBezTo>
                <a:cubicBezTo>
                  <a:pt x="180" y="0"/>
                  <a:pt x="183" y="1"/>
                  <a:pt x="186" y="1"/>
                </a:cubicBezTo>
                <a:cubicBezTo>
                  <a:pt x="257" y="18"/>
                  <a:pt x="223" y="42"/>
                  <a:pt x="206" y="61"/>
                </a:cubicBezTo>
                <a:cubicBezTo>
                  <a:pt x="189" y="82"/>
                  <a:pt x="190" y="102"/>
                  <a:pt x="190" y="102"/>
                </a:cubicBezTo>
                <a:cubicBezTo>
                  <a:pt x="190" y="144"/>
                  <a:pt x="224" y="179"/>
                  <a:pt x="266" y="179"/>
                </a:cubicBezTo>
                <a:cubicBezTo>
                  <a:pt x="309" y="179"/>
                  <a:pt x="343" y="144"/>
                  <a:pt x="343" y="102"/>
                </a:cubicBezTo>
                <a:cubicBezTo>
                  <a:pt x="343" y="102"/>
                  <a:pt x="344" y="82"/>
                  <a:pt x="327" y="61"/>
                </a:cubicBezTo>
                <a:cubicBezTo>
                  <a:pt x="310" y="42"/>
                  <a:pt x="276" y="18"/>
                  <a:pt x="347" y="1"/>
                </a:cubicBezTo>
                <a:cubicBezTo>
                  <a:pt x="350" y="1"/>
                  <a:pt x="353" y="0"/>
                  <a:pt x="356" y="0"/>
                </a:cubicBezTo>
                <a:cubicBezTo>
                  <a:pt x="542" y="0"/>
                  <a:pt x="542" y="0"/>
                  <a:pt x="542" y="0"/>
                </a:cubicBezTo>
                <a:cubicBezTo>
                  <a:pt x="542" y="186"/>
                  <a:pt x="542" y="186"/>
                  <a:pt x="542" y="186"/>
                </a:cubicBezTo>
                <a:cubicBezTo>
                  <a:pt x="542" y="189"/>
                  <a:pt x="542" y="192"/>
                  <a:pt x="543" y="194"/>
                </a:cubicBezTo>
                <a:cubicBezTo>
                  <a:pt x="550" y="228"/>
                  <a:pt x="559" y="238"/>
                  <a:pt x="569" y="238"/>
                </a:cubicBezTo>
                <a:cubicBezTo>
                  <a:pt x="580" y="238"/>
                  <a:pt x="592" y="224"/>
                  <a:pt x="603" y="215"/>
                </a:cubicBezTo>
                <a:cubicBezTo>
                  <a:pt x="620" y="200"/>
                  <a:pt x="638" y="199"/>
                  <a:pt x="642" y="199"/>
                </a:cubicBezTo>
                <a:cubicBezTo>
                  <a:pt x="643" y="199"/>
                  <a:pt x="643" y="199"/>
                  <a:pt x="643" y="199"/>
                </a:cubicBezTo>
                <a:cubicBezTo>
                  <a:pt x="686" y="199"/>
                  <a:pt x="720" y="233"/>
                  <a:pt x="720" y="275"/>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2" name="Freeform 6"/>
          <p:cNvSpPr/>
          <p:nvPr/>
        </p:nvSpPr>
        <p:spPr bwMode="auto">
          <a:xfrm rot="18900000">
            <a:off x="7917530" y="2824392"/>
            <a:ext cx="1750101" cy="1746988"/>
          </a:xfrm>
          <a:custGeom>
            <a:avLst/>
            <a:gdLst>
              <a:gd name="T0" fmla="*/ 720 w 721"/>
              <a:gd name="T1" fmla="*/ 356 h 720"/>
              <a:gd name="T2" fmla="*/ 721 w 721"/>
              <a:gd name="T3" fmla="*/ 542 h 720"/>
              <a:gd name="T4" fmla="*/ 535 w 721"/>
              <a:gd name="T5" fmla="*/ 542 h 720"/>
              <a:gd name="T6" fmla="*/ 526 w 721"/>
              <a:gd name="T7" fmla="*/ 543 h 720"/>
              <a:gd name="T8" fmla="*/ 506 w 721"/>
              <a:gd name="T9" fmla="*/ 603 h 720"/>
              <a:gd name="T10" fmla="*/ 522 w 721"/>
              <a:gd name="T11" fmla="*/ 643 h 720"/>
              <a:gd name="T12" fmla="*/ 445 w 721"/>
              <a:gd name="T13" fmla="*/ 720 h 720"/>
              <a:gd name="T14" fmla="*/ 369 w 721"/>
              <a:gd name="T15" fmla="*/ 643 h 720"/>
              <a:gd name="T16" fmla="*/ 385 w 721"/>
              <a:gd name="T17" fmla="*/ 603 h 720"/>
              <a:gd name="T18" fmla="*/ 365 w 721"/>
              <a:gd name="T19" fmla="*/ 543 h 720"/>
              <a:gd name="T20" fmla="*/ 356 w 721"/>
              <a:gd name="T21" fmla="*/ 542 h 720"/>
              <a:gd name="T22" fmla="*/ 179 w 721"/>
              <a:gd name="T23" fmla="*/ 542 h 720"/>
              <a:gd name="T24" fmla="*/ 179 w 721"/>
              <a:gd name="T25" fmla="*/ 356 h 720"/>
              <a:gd name="T26" fmla="*/ 177 w 721"/>
              <a:gd name="T27" fmla="*/ 346 h 720"/>
              <a:gd name="T28" fmla="*/ 143 w 721"/>
              <a:gd name="T29" fmla="*/ 296 h 720"/>
              <a:gd name="T30" fmla="*/ 110 w 721"/>
              <a:gd name="T31" fmla="*/ 314 h 720"/>
              <a:gd name="T32" fmla="*/ 104 w 721"/>
              <a:gd name="T33" fmla="*/ 321 h 720"/>
              <a:gd name="T34" fmla="*/ 69 w 721"/>
              <a:gd name="T35" fmla="*/ 335 h 720"/>
              <a:gd name="T36" fmla="*/ 68 w 721"/>
              <a:gd name="T37" fmla="*/ 335 h 720"/>
              <a:gd name="T38" fmla="*/ 0 w 721"/>
              <a:gd name="T39" fmla="*/ 267 h 720"/>
              <a:gd name="T40" fmla="*/ 68 w 721"/>
              <a:gd name="T41" fmla="*/ 198 h 720"/>
              <a:gd name="T42" fmla="*/ 69 w 721"/>
              <a:gd name="T43" fmla="*/ 198 h 720"/>
              <a:gd name="T44" fmla="*/ 82 w 721"/>
              <a:gd name="T45" fmla="*/ 200 h 720"/>
              <a:gd name="T46" fmla="*/ 104 w 721"/>
              <a:gd name="T47" fmla="*/ 213 h 720"/>
              <a:gd name="T48" fmla="*/ 110 w 721"/>
              <a:gd name="T49" fmla="*/ 219 h 720"/>
              <a:gd name="T50" fmla="*/ 143 w 721"/>
              <a:gd name="T51" fmla="*/ 238 h 720"/>
              <a:gd name="T52" fmla="*/ 177 w 721"/>
              <a:gd name="T53" fmla="*/ 188 h 720"/>
              <a:gd name="T54" fmla="*/ 179 w 721"/>
              <a:gd name="T55" fmla="*/ 177 h 720"/>
              <a:gd name="T56" fmla="*/ 179 w 721"/>
              <a:gd name="T57" fmla="*/ 0 h 720"/>
              <a:gd name="T58" fmla="*/ 179 w 721"/>
              <a:gd name="T59" fmla="*/ 0 h 720"/>
              <a:gd name="T60" fmla="*/ 179 w 721"/>
              <a:gd name="T61" fmla="*/ 0 h 720"/>
              <a:gd name="T62" fmla="*/ 356 w 721"/>
              <a:gd name="T63" fmla="*/ 0 h 720"/>
              <a:gd name="T64" fmla="*/ 363 w 721"/>
              <a:gd name="T65" fmla="*/ 1 h 720"/>
              <a:gd name="T66" fmla="*/ 400 w 721"/>
              <a:gd name="T67" fmla="*/ 18 h 720"/>
              <a:gd name="T68" fmla="*/ 386 w 721"/>
              <a:gd name="T69" fmla="*/ 40 h 720"/>
              <a:gd name="T70" fmla="*/ 379 w 721"/>
              <a:gd name="T71" fmla="*/ 47 h 720"/>
              <a:gd name="T72" fmla="*/ 360 w 721"/>
              <a:gd name="T73" fmla="*/ 93 h 720"/>
              <a:gd name="T74" fmla="*/ 445 w 721"/>
              <a:gd name="T75" fmla="*/ 178 h 720"/>
              <a:gd name="T76" fmla="*/ 530 w 721"/>
              <a:gd name="T77" fmla="*/ 93 h 720"/>
              <a:gd name="T78" fmla="*/ 512 w 721"/>
              <a:gd name="T79" fmla="*/ 47 h 720"/>
              <a:gd name="T80" fmla="*/ 505 w 721"/>
              <a:gd name="T81" fmla="*/ 40 h 720"/>
              <a:gd name="T82" fmla="*/ 491 w 721"/>
              <a:gd name="T83" fmla="*/ 18 h 720"/>
              <a:gd name="T84" fmla="*/ 528 w 721"/>
              <a:gd name="T85" fmla="*/ 1 h 720"/>
              <a:gd name="T86" fmla="*/ 535 w 721"/>
              <a:gd name="T87" fmla="*/ 0 h 720"/>
              <a:gd name="T88" fmla="*/ 721 w 721"/>
              <a:gd name="T89" fmla="*/ 0 h 720"/>
              <a:gd name="T90" fmla="*/ 720 w 721"/>
              <a:gd name="T91" fmla="*/ 177 h 720"/>
              <a:gd name="T92" fmla="*/ 719 w 721"/>
              <a:gd name="T93" fmla="*/ 186 h 720"/>
              <a:gd name="T94" fmla="*/ 693 w 721"/>
              <a:gd name="T95" fmla="*/ 229 h 720"/>
              <a:gd name="T96" fmla="*/ 659 w 721"/>
              <a:gd name="T97" fmla="*/ 206 h 720"/>
              <a:gd name="T98" fmla="*/ 620 w 721"/>
              <a:gd name="T99" fmla="*/ 190 h 720"/>
              <a:gd name="T100" fmla="*/ 619 w 721"/>
              <a:gd name="T101" fmla="*/ 190 h 720"/>
              <a:gd name="T102" fmla="*/ 542 w 721"/>
              <a:gd name="T103" fmla="*/ 267 h 720"/>
              <a:gd name="T104" fmla="*/ 619 w 721"/>
              <a:gd name="T105" fmla="*/ 343 h 720"/>
              <a:gd name="T106" fmla="*/ 620 w 721"/>
              <a:gd name="T107" fmla="*/ 343 h 720"/>
              <a:gd name="T108" fmla="*/ 659 w 721"/>
              <a:gd name="T109" fmla="*/ 327 h 720"/>
              <a:gd name="T110" fmla="*/ 693 w 721"/>
              <a:gd name="T111" fmla="*/ 304 h 720"/>
              <a:gd name="T112" fmla="*/ 719 w 721"/>
              <a:gd name="T113" fmla="*/ 348 h 720"/>
              <a:gd name="T114" fmla="*/ 720 w 721"/>
              <a:gd name="T115" fmla="*/ 356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1" h="720">
                <a:moveTo>
                  <a:pt x="720" y="356"/>
                </a:moveTo>
                <a:cubicBezTo>
                  <a:pt x="721" y="542"/>
                  <a:pt x="721" y="542"/>
                  <a:pt x="721" y="542"/>
                </a:cubicBezTo>
                <a:cubicBezTo>
                  <a:pt x="535" y="542"/>
                  <a:pt x="535" y="542"/>
                  <a:pt x="535" y="542"/>
                </a:cubicBezTo>
                <a:cubicBezTo>
                  <a:pt x="532" y="542"/>
                  <a:pt x="529" y="542"/>
                  <a:pt x="526" y="543"/>
                </a:cubicBezTo>
                <a:cubicBezTo>
                  <a:pt x="455" y="559"/>
                  <a:pt x="489" y="583"/>
                  <a:pt x="506" y="603"/>
                </a:cubicBezTo>
                <a:cubicBezTo>
                  <a:pt x="523" y="623"/>
                  <a:pt x="522" y="643"/>
                  <a:pt x="522" y="643"/>
                </a:cubicBezTo>
                <a:cubicBezTo>
                  <a:pt x="522" y="686"/>
                  <a:pt x="488" y="720"/>
                  <a:pt x="445" y="720"/>
                </a:cubicBezTo>
                <a:cubicBezTo>
                  <a:pt x="403" y="720"/>
                  <a:pt x="369" y="686"/>
                  <a:pt x="369" y="643"/>
                </a:cubicBezTo>
                <a:cubicBezTo>
                  <a:pt x="369" y="643"/>
                  <a:pt x="368" y="623"/>
                  <a:pt x="385" y="603"/>
                </a:cubicBezTo>
                <a:cubicBezTo>
                  <a:pt x="402" y="583"/>
                  <a:pt x="436" y="559"/>
                  <a:pt x="365" y="543"/>
                </a:cubicBezTo>
                <a:cubicBezTo>
                  <a:pt x="362" y="542"/>
                  <a:pt x="359" y="542"/>
                  <a:pt x="356" y="542"/>
                </a:cubicBezTo>
                <a:cubicBezTo>
                  <a:pt x="179" y="542"/>
                  <a:pt x="179" y="542"/>
                  <a:pt x="179" y="542"/>
                </a:cubicBezTo>
                <a:cubicBezTo>
                  <a:pt x="179" y="356"/>
                  <a:pt x="179" y="356"/>
                  <a:pt x="179" y="356"/>
                </a:cubicBezTo>
                <a:cubicBezTo>
                  <a:pt x="179" y="353"/>
                  <a:pt x="178" y="349"/>
                  <a:pt x="177" y="346"/>
                </a:cubicBezTo>
                <a:cubicBezTo>
                  <a:pt x="172" y="322"/>
                  <a:pt x="163" y="296"/>
                  <a:pt x="143" y="296"/>
                </a:cubicBezTo>
                <a:cubicBezTo>
                  <a:pt x="131" y="296"/>
                  <a:pt x="120" y="305"/>
                  <a:pt x="110" y="314"/>
                </a:cubicBezTo>
                <a:cubicBezTo>
                  <a:pt x="108" y="317"/>
                  <a:pt x="106" y="319"/>
                  <a:pt x="104" y="321"/>
                </a:cubicBezTo>
                <a:cubicBezTo>
                  <a:pt x="88" y="334"/>
                  <a:pt x="72" y="335"/>
                  <a:pt x="69" y="335"/>
                </a:cubicBezTo>
                <a:cubicBezTo>
                  <a:pt x="68" y="335"/>
                  <a:pt x="68" y="335"/>
                  <a:pt x="68" y="335"/>
                </a:cubicBezTo>
                <a:cubicBezTo>
                  <a:pt x="31" y="335"/>
                  <a:pt x="0" y="304"/>
                  <a:pt x="0" y="267"/>
                </a:cubicBezTo>
                <a:cubicBezTo>
                  <a:pt x="0" y="229"/>
                  <a:pt x="31" y="198"/>
                  <a:pt x="68" y="198"/>
                </a:cubicBezTo>
                <a:cubicBezTo>
                  <a:pt x="69" y="198"/>
                  <a:pt x="69" y="198"/>
                  <a:pt x="69" y="198"/>
                </a:cubicBezTo>
                <a:cubicBezTo>
                  <a:pt x="71" y="198"/>
                  <a:pt x="75" y="199"/>
                  <a:pt x="82" y="200"/>
                </a:cubicBezTo>
                <a:cubicBezTo>
                  <a:pt x="88" y="202"/>
                  <a:pt x="96" y="206"/>
                  <a:pt x="104" y="213"/>
                </a:cubicBezTo>
                <a:cubicBezTo>
                  <a:pt x="106" y="215"/>
                  <a:pt x="108" y="217"/>
                  <a:pt x="110" y="219"/>
                </a:cubicBezTo>
                <a:cubicBezTo>
                  <a:pt x="120" y="228"/>
                  <a:pt x="131" y="238"/>
                  <a:pt x="143" y="238"/>
                </a:cubicBezTo>
                <a:cubicBezTo>
                  <a:pt x="163" y="238"/>
                  <a:pt x="172" y="211"/>
                  <a:pt x="177" y="188"/>
                </a:cubicBezTo>
                <a:cubicBezTo>
                  <a:pt x="178" y="184"/>
                  <a:pt x="179" y="181"/>
                  <a:pt x="179" y="177"/>
                </a:cubicBezTo>
                <a:cubicBezTo>
                  <a:pt x="179" y="0"/>
                  <a:pt x="179" y="0"/>
                  <a:pt x="179" y="0"/>
                </a:cubicBezTo>
                <a:cubicBezTo>
                  <a:pt x="179" y="0"/>
                  <a:pt x="179" y="0"/>
                  <a:pt x="179" y="0"/>
                </a:cubicBezTo>
                <a:cubicBezTo>
                  <a:pt x="179" y="0"/>
                  <a:pt x="179" y="0"/>
                  <a:pt x="179" y="0"/>
                </a:cubicBezTo>
                <a:cubicBezTo>
                  <a:pt x="356" y="0"/>
                  <a:pt x="356" y="0"/>
                  <a:pt x="356" y="0"/>
                </a:cubicBezTo>
                <a:cubicBezTo>
                  <a:pt x="358" y="0"/>
                  <a:pt x="360" y="0"/>
                  <a:pt x="363" y="1"/>
                </a:cubicBezTo>
                <a:cubicBezTo>
                  <a:pt x="394" y="8"/>
                  <a:pt x="399" y="16"/>
                  <a:pt x="400" y="18"/>
                </a:cubicBezTo>
                <a:cubicBezTo>
                  <a:pt x="401" y="23"/>
                  <a:pt x="392" y="33"/>
                  <a:pt x="386" y="40"/>
                </a:cubicBezTo>
                <a:cubicBezTo>
                  <a:pt x="383" y="42"/>
                  <a:pt x="381" y="45"/>
                  <a:pt x="379" y="47"/>
                </a:cubicBezTo>
                <a:cubicBezTo>
                  <a:pt x="360" y="69"/>
                  <a:pt x="360" y="90"/>
                  <a:pt x="360" y="93"/>
                </a:cubicBezTo>
                <a:cubicBezTo>
                  <a:pt x="360" y="140"/>
                  <a:pt x="399" y="178"/>
                  <a:pt x="445" y="178"/>
                </a:cubicBezTo>
                <a:cubicBezTo>
                  <a:pt x="492" y="178"/>
                  <a:pt x="530" y="140"/>
                  <a:pt x="530" y="93"/>
                </a:cubicBezTo>
                <a:cubicBezTo>
                  <a:pt x="530" y="90"/>
                  <a:pt x="531" y="68"/>
                  <a:pt x="512" y="47"/>
                </a:cubicBezTo>
                <a:cubicBezTo>
                  <a:pt x="510" y="45"/>
                  <a:pt x="508" y="42"/>
                  <a:pt x="505" y="40"/>
                </a:cubicBezTo>
                <a:cubicBezTo>
                  <a:pt x="499" y="33"/>
                  <a:pt x="490" y="23"/>
                  <a:pt x="491" y="18"/>
                </a:cubicBezTo>
                <a:cubicBezTo>
                  <a:pt x="492" y="16"/>
                  <a:pt x="497" y="8"/>
                  <a:pt x="528" y="1"/>
                </a:cubicBezTo>
                <a:cubicBezTo>
                  <a:pt x="530" y="0"/>
                  <a:pt x="533" y="0"/>
                  <a:pt x="535" y="0"/>
                </a:cubicBezTo>
                <a:cubicBezTo>
                  <a:pt x="721" y="0"/>
                  <a:pt x="721" y="0"/>
                  <a:pt x="721" y="0"/>
                </a:cubicBezTo>
                <a:cubicBezTo>
                  <a:pt x="720" y="177"/>
                  <a:pt x="720" y="177"/>
                  <a:pt x="720" y="177"/>
                </a:cubicBezTo>
                <a:cubicBezTo>
                  <a:pt x="720" y="180"/>
                  <a:pt x="720" y="183"/>
                  <a:pt x="719" y="186"/>
                </a:cubicBezTo>
                <a:cubicBezTo>
                  <a:pt x="712" y="219"/>
                  <a:pt x="703" y="229"/>
                  <a:pt x="693" y="229"/>
                </a:cubicBezTo>
                <a:cubicBezTo>
                  <a:pt x="682" y="229"/>
                  <a:pt x="670" y="215"/>
                  <a:pt x="659" y="206"/>
                </a:cubicBezTo>
                <a:cubicBezTo>
                  <a:pt x="642" y="191"/>
                  <a:pt x="624" y="190"/>
                  <a:pt x="620" y="190"/>
                </a:cubicBezTo>
                <a:cubicBezTo>
                  <a:pt x="619" y="190"/>
                  <a:pt x="619" y="190"/>
                  <a:pt x="619" y="190"/>
                </a:cubicBezTo>
                <a:cubicBezTo>
                  <a:pt x="576" y="190"/>
                  <a:pt x="542" y="224"/>
                  <a:pt x="542" y="267"/>
                </a:cubicBezTo>
                <a:cubicBezTo>
                  <a:pt x="542" y="309"/>
                  <a:pt x="576" y="343"/>
                  <a:pt x="619" y="343"/>
                </a:cubicBezTo>
                <a:cubicBezTo>
                  <a:pt x="619" y="343"/>
                  <a:pt x="619" y="343"/>
                  <a:pt x="620" y="343"/>
                </a:cubicBezTo>
                <a:cubicBezTo>
                  <a:pt x="623" y="343"/>
                  <a:pt x="641" y="342"/>
                  <a:pt x="659" y="327"/>
                </a:cubicBezTo>
                <a:cubicBezTo>
                  <a:pt x="670" y="318"/>
                  <a:pt x="682" y="304"/>
                  <a:pt x="693" y="304"/>
                </a:cubicBezTo>
                <a:cubicBezTo>
                  <a:pt x="703" y="304"/>
                  <a:pt x="712" y="314"/>
                  <a:pt x="719" y="348"/>
                </a:cubicBezTo>
                <a:cubicBezTo>
                  <a:pt x="720" y="350"/>
                  <a:pt x="720" y="353"/>
                  <a:pt x="720" y="356"/>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3" name="Freeform 5"/>
          <p:cNvSpPr/>
          <p:nvPr/>
        </p:nvSpPr>
        <p:spPr bwMode="auto">
          <a:xfrm rot="18900000">
            <a:off x="6655154" y="3478379"/>
            <a:ext cx="1746988" cy="1746988"/>
          </a:xfrm>
          <a:custGeom>
            <a:avLst/>
            <a:gdLst>
              <a:gd name="T0" fmla="*/ 720 w 720"/>
              <a:gd name="T1" fmla="*/ 534 h 720"/>
              <a:gd name="T2" fmla="*/ 720 w 720"/>
              <a:gd name="T3" fmla="*/ 720 h 720"/>
              <a:gd name="T4" fmla="*/ 720 w 720"/>
              <a:gd name="T5" fmla="*/ 720 h 720"/>
              <a:gd name="T6" fmla="*/ 543 w 720"/>
              <a:gd name="T7" fmla="*/ 720 h 720"/>
              <a:gd name="T8" fmla="*/ 534 w 720"/>
              <a:gd name="T9" fmla="*/ 719 h 720"/>
              <a:gd name="T10" fmla="*/ 513 w 720"/>
              <a:gd name="T11" fmla="*/ 659 h 720"/>
              <a:gd name="T12" fmla="*/ 530 w 720"/>
              <a:gd name="T13" fmla="*/ 618 h 720"/>
              <a:gd name="T14" fmla="*/ 453 w 720"/>
              <a:gd name="T15" fmla="*/ 541 h 720"/>
              <a:gd name="T16" fmla="*/ 376 w 720"/>
              <a:gd name="T17" fmla="*/ 618 h 720"/>
              <a:gd name="T18" fmla="*/ 393 w 720"/>
              <a:gd name="T19" fmla="*/ 659 h 720"/>
              <a:gd name="T20" fmla="*/ 372 w 720"/>
              <a:gd name="T21" fmla="*/ 719 h 720"/>
              <a:gd name="T22" fmla="*/ 363 w 720"/>
              <a:gd name="T23" fmla="*/ 720 h 720"/>
              <a:gd name="T24" fmla="*/ 178 w 720"/>
              <a:gd name="T25" fmla="*/ 720 h 720"/>
              <a:gd name="T26" fmla="*/ 178 w 720"/>
              <a:gd name="T27" fmla="*/ 534 h 720"/>
              <a:gd name="T28" fmla="*/ 177 w 720"/>
              <a:gd name="T29" fmla="*/ 526 h 720"/>
              <a:gd name="T30" fmla="*/ 150 w 720"/>
              <a:gd name="T31" fmla="*/ 482 h 720"/>
              <a:gd name="T32" fmla="*/ 117 w 720"/>
              <a:gd name="T33" fmla="*/ 505 h 720"/>
              <a:gd name="T34" fmla="*/ 77 w 720"/>
              <a:gd name="T35" fmla="*/ 521 h 720"/>
              <a:gd name="T36" fmla="*/ 76 w 720"/>
              <a:gd name="T37" fmla="*/ 521 h 720"/>
              <a:gd name="T38" fmla="*/ 0 w 720"/>
              <a:gd name="T39" fmla="*/ 445 h 720"/>
              <a:gd name="T40" fmla="*/ 76 w 720"/>
              <a:gd name="T41" fmla="*/ 368 h 720"/>
              <a:gd name="T42" fmla="*/ 77 w 720"/>
              <a:gd name="T43" fmla="*/ 368 h 720"/>
              <a:gd name="T44" fmla="*/ 117 w 720"/>
              <a:gd name="T45" fmla="*/ 384 h 720"/>
              <a:gd name="T46" fmla="*/ 150 w 720"/>
              <a:gd name="T47" fmla="*/ 407 h 720"/>
              <a:gd name="T48" fmla="*/ 177 w 720"/>
              <a:gd name="T49" fmla="*/ 364 h 720"/>
              <a:gd name="T50" fmla="*/ 178 w 720"/>
              <a:gd name="T51" fmla="*/ 355 h 720"/>
              <a:gd name="T52" fmla="*/ 178 w 720"/>
              <a:gd name="T53" fmla="*/ 178 h 720"/>
              <a:gd name="T54" fmla="*/ 363 w 720"/>
              <a:gd name="T55" fmla="*/ 178 h 720"/>
              <a:gd name="T56" fmla="*/ 374 w 720"/>
              <a:gd name="T57" fmla="*/ 177 h 720"/>
              <a:gd name="T58" fmla="*/ 423 w 720"/>
              <a:gd name="T59" fmla="*/ 148 h 720"/>
              <a:gd name="T60" fmla="*/ 405 w 720"/>
              <a:gd name="T61" fmla="*/ 110 h 720"/>
              <a:gd name="T62" fmla="*/ 399 w 720"/>
              <a:gd name="T63" fmla="*/ 103 h 720"/>
              <a:gd name="T64" fmla="*/ 385 w 720"/>
              <a:gd name="T65" fmla="*/ 68 h 720"/>
              <a:gd name="T66" fmla="*/ 453 w 720"/>
              <a:gd name="T67" fmla="*/ 0 h 720"/>
              <a:gd name="T68" fmla="*/ 521 w 720"/>
              <a:gd name="T69" fmla="*/ 68 h 720"/>
              <a:gd name="T70" fmla="*/ 521 w 720"/>
              <a:gd name="T71" fmla="*/ 68 h 720"/>
              <a:gd name="T72" fmla="*/ 507 w 720"/>
              <a:gd name="T73" fmla="*/ 103 h 720"/>
              <a:gd name="T74" fmla="*/ 501 w 720"/>
              <a:gd name="T75" fmla="*/ 110 h 720"/>
              <a:gd name="T76" fmla="*/ 483 w 720"/>
              <a:gd name="T77" fmla="*/ 148 h 720"/>
              <a:gd name="T78" fmla="*/ 532 w 720"/>
              <a:gd name="T79" fmla="*/ 177 h 720"/>
              <a:gd name="T80" fmla="*/ 543 w 720"/>
              <a:gd name="T81" fmla="*/ 178 h 720"/>
              <a:gd name="T82" fmla="*/ 720 w 720"/>
              <a:gd name="T83" fmla="*/ 178 h 720"/>
              <a:gd name="T84" fmla="*/ 720 w 720"/>
              <a:gd name="T85" fmla="*/ 355 h 720"/>
              <a:gd name="T86" fmla="*/ 719 w 720"/>
              <a:gd name="T87" fmla="*/ 362 h 720"/>
              <a:gd name="T88" fmla="*/ 701 w 720"/>
              <a:gd name="T89" fmla="*/ 399 h 720"/>
              <a:gd name="T90" fmla="*/ 680 w 720"/>
              <a:gd name="T91" fmla="*/ 385 h 720"/>
              <a:gd name="T92" fmla="*/ 672 w 720"/>
              <a:gd name="T93" fmla="*/ 378 h 720"/>
              <a:gd name="T94" fmla="*/ 627 w 720"/>
              <a:gd name="T95" fmla="*/ 360 h 720"/>
              <a:gd name="T96" fmla="*/ 626 w 720"/>
              <a:gd name="T97" fmla="*/ 360 h 720"/>
              <a:gd name="T98" fmla="*/ 541 w 720"/>
              <a:gd name="T99" fmla="*/ 445 h 720"/>
              <a:gd name="T100" fmla="*/ 626 w 720"/>
              <a:gd name="T101" fmla="*/ 530 h 720"/>
              <a:gd name="T102" fmla="*/ 627 w 720"/>
              <a:gd name="T103" fmla="*/ 530 h 720"/>
              <a:gd name="T104" fmla="*/ 673 w 720"/>
              <a:gd name="T105" fmla="*/ 511 h 720"/>
              <a:gd name="T106" fmla="*/ 680 w 720"/>
              <a:gd name="T107" fmla="*/ 505 h 720"/>
              <a:gd name="T108" fmla="*/ 701 w 720"/>
              <a:gd name="T109" fmla="*/ 490 h 720"/>
              <a:gd name="T110" fmla="*/ 719 w 720"/>
              <a:gd name="T111" fmla="*/ 527 h 720"/>
              <a:gd name="T112" fmla="*/ 720 w 720"/>
              <a:gd name="T113" fmla="*/ 534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720" h="720">
                <a:moveTo>
                  <a:pt x="720" y="534"/>
                </a:moveTo>
                <a:cubicBezTo>
                  <a:pt x="720" y="720"/>
                  <a:pt x="720" y="720"/>
                  <a:pt x="720" y="720"/>
                </a:cubicBezTo>
                <a:cubicBezTo>
                  <a:pt x="720" y="720"/>
                  <a:pt x="720" y="720"/>
                  <a:pt x="720" y="720"/>
                </a:cubicBezTo>
                <a:cubicBezTo>
                  <a:pt x="543" y="720"/>
                  <a:pt x="543" y="720"/>
                  <a:pt x="543" y="720"/>
                </a:cubicBezTo>
                <a:cubicBezTo>
                  <a:pt x="540" y="720"/>
                  <a:pt x="537" y="719"/>
                  <a:pt x="534" y="719"/>
                </a:cubicBezTo>
                <a:cubicBezTo>
                  <a:pt x="463" y="702"/>
                  <a:pt x="496" y="678"/>
                  <a:pt x="513" y="659"/>
                </a:cubicBezTo>
                <a:cubicBezTo>
                  <a:pt x="531" y="639"/>
                  <a:pt x="530" y="618"/>
                  <a:pt x="530" y="618"/>
                </a:cubicBezTo>
                <a:cubicBezTo>
                  <a:pt x="530" y="576"/>
                  <a:pt x="495" y="541"/>
                  <a:pt x="453" y="541"/>
                </a:cubicBezTo>
                <a:cubicBezTo>
                  <a:pt x="411" y="541"/>
                  <a:pt x="376" y="576"/>
                  <a:pt x="376" y="618"/>
                </a:cubicBezTo>
                <a:cubicBezTo>
                  <a:pt x="376" y="618"/>
                  <a:pt x="375" y="639"/>
                  <a:pt x="393" y="659"/>
                </a:cubicBezTo>
                <a:cubicBezTo>
                  <a:pt x="410" y="678"/>
                  <a:pt x="444" y="702"/>
                  <a:pt x="372" y="719"/>
                </a:cubicBezTo>
                <a:cubicBezTo>
                  <a:pt x="369" y="719"/>
                  <a:pt x="366" y="720"/>
                  <a:pt x="363" y="720"/>
                </a:cubicBezTo>
                <a:cubicBezTo>
                  <a:pt x="178" y="720"/>
                  <a:pt x="178" y="720"/>
                  <a:pt x="178" y="720"/>
                </a:cubicBezTo>
                <a:cubicBezTo>
                  <a:pt x="178" y="534"/>
                  <a:pt x="178" y="534"/>
                  <a:pt x="178" y="534"/>
                </a:cubicBezTo>
                <a:cubicBezTo>
                  <a:pt x="178" y="531"/>
                  <a:pt x="178" y="528"/>
                  <a:pt x="177" y="526"/>
                </a:cubicBezTo>
                <a:cubicBezTo>
                  <a:pt x="169" y="492"/>
                  <a:pt x="160" y="482"/>
                  <a:pt x="150" y="482"/>
                </a:cubicBezTo>
                <a:cubicBezTo>
                  <a:pt x="139" y="482"/>
                  <a:pt x="127" y="496"/>
                  <a:pt x="117" y="505"/>
                </a:cubicBezTo>
                <a:cubicBezTo>
                  <a:pt x="99" y="520"/>
                  <a:pt x="81" y="521"/>
                  <a:pt x="77" y="521"/>
                </a:cubicBezTo>
                <a:cubicBezTo>
                  <a:pt x="77" y="521"/>
                  <a:pt x="76" y="521"/>
                  <a:pt x="76" y="521"/>
                </a:cubicBezTo>
                <a:cubicBezTo>
                  <a:pt x="34" y="521"/>
                  <a:pt x="0" y="487"/>
                  <a:pt x="0" y="445"/>
                </a:cubicBezTo>
                <a:cubicBezTo>
                  <a:pt x="0" y="402"/>
                  <a:pt x="34" y="368"/>
                  <a:pt x="76" y="368"/>
                </a:cubicBezTo>
                <a:cubicBezTo>
                  <a:pt x="76" y="368"/>
                  <a:pt x="76" y="368"/>
                  <a:pt x="77" y="368"/>
                </a:cubicBezTo>
                <a:cubicBezTo>
                  <a:pt x="81" y="368"/>
                  <a:pt x="99" y="369"/>
                  <a:pt x="117" y="384"/>
                </a:cubicBezTo>
                <a:cubicBezTo>
                  <a:pt x="127" y="393"/>
                  <a:pt x="139" y="407"/>
                  <a:pt x="150" y="407"/>
                </a:cubicBezTo>
                <a:cubicBezTo>
                  <a:pt x="160" y="407"/>
                  <a:pt x="169" y="397"/>
                  <a:pt x="177" y="364"/>
                </a:cubicBezTo>
                <a:cubicBezTo>
                  <a:pt x="178" y="361"/>
                  <a:pt x="178" y="358"/>
                  <a:pt x="178" y="355"/>
                </a:cubicBezTo>
                <a:cubicBezTo>
                  <a:pt x="178" y="178"/>
                  <a:pt x="178" y="178"/>
                  <a:pt x="178" y="178"/>
                </a:cubicBezTo>
                <a:cubicBezTo>
                  <a:pt x="363" y="178"/>
                  <a:pt x="363" y="178"/>
                  <a:pt x="363" y="178"/>
                </a:cubicBezTo>
                <a:cubicBezTo>
                  <a:pt x="367" y="178"/>
                  <a:pt x="371" y="177"/>
                  <a:pt x="374" y="177"/>
                </a:cubicBezTo>
                <a:cubicBezTo>
                  <a:pt x="404" y="170"/>
                  <a:pt x="419" y="161"/>
                  <a:pt x="423" y="148"/>
                </a:cubicBezTo>
                <a:cubicBezTo>
                  <a:pt x="428" y="134"/>
                  <a:pt x="416" y="121"/>
                  <a:pt x="405" y="110"/>
                </a:cubicBezTo>
                <a:cubicBezTo>
                  <a:pt x="403" y="107"/>
                  <a:pt x="401" y="105"/>
                  <a:pt x="399" y="103"/>
                </a:cubicBezTo>
                <a:cubicBezTo>
                  <a:pt x="384" y="86"/>
                  <a:pt x="385" y="69"/>
                  <a:pt x="385" y="68"/>
                </a:cubicBezTo>
                <a:cubicBezTo>
                  <a:pt x="385" y="30"/>
                  <a:pt x="415" y="0"/>
                  <a:pt x="453" y="0"/>
                </a:cubicBezTo>
                <a:cubicBezTo>
                  <a:pt x="491" y="0"/>
                  <a:pt x="521" y="30"/>
                  <a:pt x="521" y="68"/>
                </a:cubicBezTo>
                <a:cubicBezTo>
                  <a:pt x="521" y="68"/>
                  <a:pt x="521" y="68"/>
                  <a:pt x="521" y="68"/>
                </a:cubicBezTo>
                <a:cubicBezTo>
                  <a:pt x="521" y="69"/>
                  <a:pt x="522" y="86"/>
                  <a:pt x="507" y="103"/>
                </a:cubicBezTo>
                <a:cubicBezTo>
                  <a:pt x="505" y="105"/>
                  <a:pt x="503" y="107"/>
                  <a:pt x="501" y="110"/>
                </a:cubicBezTo>
                <a:cubicBezTo>
                  <a:pt x="490" y="121"/>
                  <a:pt x="479" y="134"/>
                  <a:pt x="483" y="148"/>
                </a:cubicBezTo>
                <a:cubicBezTo>
                  <a:pt x="487" y="161"/>
                  <a:pt x="502" y="170"/>
                  <a:pt x="532" y="177"/>
                </a:cubicBezTo>
                <a:cubicBezTo>
                  <a:pt x="536" y="177"/>
                  <a:pt x="539" y="178"/>
                  <a:pt x="543" y="178"/>
                </a:cubicBezTo>
                <a:cubicBezTo>
                  <a:pt x="720" y="178"/>
                  <a:pt x="720" y="178"/>
                  <a:pt x="720" y="178"/>
                </a:cubicBezTo>
                <a:cubicBezTo>
                  <a:pt x="720" y="355"/>
                  <a:pt x="720" y="355"/>
                  <a:pt x="720" y="355"/>
                </a:cubicBezTo>
                <a:cubicBezTo>
                  <a:pt x="720" y="357"/>
                  <a:pt x="720" y="360"/>
                  <a:pt x="719" y="362"/>
                </a:cubicBezTo>
                <a:cubicBezTo>
                  <a:pt x="711" y="396"/>
                  <a:pt x="703" y="399"/>
                  <a:pt x="701" y="399"/>
                </a:cubicBezTo>
                <a:cubicBezTo>
                  <a:pt x="695" y="399"/>
                  <a:pt x="687" y="391"/>
                  <a:pt x="680" y="385"/>
                </a:cubicBezTo>
                <a:cubicBezTo>
                  <a:pt x="677" y="382"/>
                  <a:pt x="675" y="380"/>
                  <a:pt x="672" y="378"/>
                </a:cubicBezTo>
                <a:cubicBezTo>
                  <a:pt x="653" y="361"/>
                  <a:pt x="633" y="360"/>
                  <a:pt x="627" y="360"/>
                </a:cubicBezTo>
                <a:cubicBezTo>
                  <a:pt x="626" y="360"/>
                  <a:pt x="626" y="360"/>
                  <a:pt x="626" y="360"/>
                </a:cubicBezTo>
                <a:cubicBezTo>
                  <a:pt x="580" y="360"/>
                  <a:pt x="541" y="398"/>
                  <a:pt x="541" y="445"/>
                </a:cubicBezTo>
                <a:cubicBezTo>
                  <a:pt x="541" y="491"/>
                  <a:pt x="580" y="530"/>
                  <a:pt x="626" y="530"/>
                </a:cubicBezTo>
                <a:cubicBezTo>
                  <a:pt x="627" y="530"/>
                  <a:pt x="627" y="530"/>
                  <a:pt x="627" y="530"/>
                </a:cubicBezTo>
                <a:cubicBezTo>
                  <a:pt x="633" y="530"/>
                  <a:pt x="653" y="528"/>
                  <a:pt x="673" y="511"/>
                </a:cubicBezTo>
                <a:cubicBezTo>
                  <a:pt x="675" y="509"/>
                  <a:pt x="677" y="507"/>
                  <a:pt x="680" y="505"/>
                </a:cubicBezTo>
                <a:cubicBezTo>
                  <a:pt x="687" y="498"/>
                  <a:pt x="695" y="490"/>
                  <a:pt x="701" y="490"/>
                </a:cubicBezTo>
                <a:cubicBezTo>
                  <a:pt x="703" y="490"/>
                  <a:pt x="711" y="493"/>
                  <a:pt x="719" y="527"/>
                </a:cubicBezTo>
                <a:cubicBezTo>
                  <a:pt x="720" y="530"/>
                  <a:pt x="720" y="532"/>
                  <a:pt x="720" y="534"/>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sp>
        <p:nvSpPr>
          <p:cNvPr id="44" name="Freeform 8"/>
          <p:cNvSpPr/>
          <p:nvPr/>
        </p:nvSpPr>
        <p:spPr bwMode="auto">
          <a:xfrm rot="18900000">
            <a:off x="6002269" y="2213344"/>
            <a:ext cx="1746988" cy="1746988"/>
          </a:xfrm>
          <a:custGeom>
            <a:avLst/>
            <a:gdLst>
              <a:gd name="T0" fmla="*/ 720 w 720"/>
              <a:gd name="T1" fmla="*/ 453 h 720"/>
              <a:gd name="T2" fmla="*/ 652 w 720"/>
              <a:gd name="T3" fmla="*/ 522 h 720"/>
              <a:gd name="T4" fmla="*/ 652 w 720"/>
              <a:gd name="T5" fmla="*/ 522 h 720"/>
              <a:gd name="T6" fmla="*/ 639 w 720"/>
              <a:gd name="T7" fmla="*/ 520 h 720"/>
              <a:gd name="T8" fmla="*/ 617 w 720"/>
              <a:gd name="T9" fmla="*/ 507 h 720"/>
              <a:gd name="T10" fmla="*/ 610 w 720"/>
              <a:gd name="T11" fmla="*/ 501 h 720"/>
              <a:gd name="T12" fmla="*/ 578 w 720"/>
              <a:gd name="T13" fmla="*/ 482 h 720"/>
              <a:gd name="T14" fmla="*/ 543 w 720"/>
              <a:gd name="T15" fmla="*/ 532 h 720"/>
              <a:gd name="T16" fmla="*/ 542 w 720"/>
              <a:gd name="T17" fmla="*/ 543 h 720"/>
              <a:gd name="T18" fmla="*/ 542 w 720"/>
              <a:gd name="T19" fmla="*/ 720 h 720"/>
              <a:gd name="T20" fmla="*/ 542 w 720"/>
              <a:gd name="T21" fmla="*/ 720 h 720"/>
              <a:gd name="T22" fmla="*/ 542 w 720"/>
              <a:gd name="T23" fmla="*/ 720 h 720"/>
              <a:gd name="T24" fmla="*/ 365 w 720"/>
              <a:gd name="T25" fmla="*/ 720 h 720"/>
              <a:gd name="T26" fmla="*/ 358 w 720"/>
              <a:gd name="T27" fmla="*/ 719 h 720"/>
              <a:gd name="T28" fmla="*/ 321 w 720"/>
              <a:gd name="T29" fmla="*/ 702 h 720"/>
              <a:gd name="T30" fmla="*/ 335 w 720"/>
              <a:gd name="T31" fmla="*/ 680 h 720"/>
              <a:gd name="T32" fmla="*/ 342 w 720"/>
              <a:gd name="T33" fmla="*/ 673 h 720"/>
              <a:gd name="T34" fmla="*/ 360 w 720"/>
              <a:gd name="T35" fmla="*/ 627 h 720"/>
              <a:gd name="T36" fmla="*/ 275 w 720"/>
              <a:gd name="T37" fmla="*/ 542 h 720"/>
              <a:gd name="T38" fmla="*/ 190 w 720"/>
              <a:gd name="T39" fmla="*/ 627 h 720"/>
              <a:gd name="T40" fmla="*/ 208 w 720"/>
              <a:gd name="T41" fmla="*/ 673 h 720"/>
              <a:gd name="T42" fmla="*/ 215 w 720"/>
              <a:gd name="T43" fmla="*/ 680 h 720"/>
              <a:gd name="T44" fmla="*/ 229 w 720"/>
              <a:gd name="T45" fmla="*/ 702 h 720"/>
              <a:gd name="T46" fmla="*/ 192 w 720"/>
              <a:gd name="T47" fmla="*/ 719 h 720"/>
              <a:gd name="T48" fmla="*/ 185 w 720"/>
              <a:gd name="T49" fmla="*/ 720 h 720"/>
              <a:gd name="T50" fmla="*/ 0 w 720"/>
              <a:gd name="T51" fmla="*/ 720 h 720"/>
              <a:gd name="T52" fmla="*/ 0 w 720"/>
              <a:gd name="T53" fmla="*/ 543 h 720"/>
              <a:gd name="T54" fmla="*/ 1 w 720"/>
              <a:gd name="T55" fmla="*/ 534 h 720"/>
              <a:gd name="T56" fmla="*/ 28 w 720"/>
              <a:gd name="T57" fmla="*/ 491 h 720"/>
              <a:gd name="T58" fmla="*/ 61 w 720"/>
              <a:gd name="T59" fmla="*/ 514 h 720"/>
              <a:gd name="T60" fmla="*/ 101 w 720"/>
              <a:gd name="T61" fmla="*/ 530 h 720"/>
              <a:gd name="T62" fmla="*/ 102 w 720"/>
              <a:gd name="T63" fmla="*/ 530 h 720"/>
              <a:gd name="T64" fmla="*/ 178 w 720"/>
              <a:gd name="T65" fmla="*/ 453 h 720"/>
              <a:gd name="T66" fmla="*/ 102 w 720"/>
              <a:gd name="T67" fmla="*/ 377 h 720"/>
              <a:gd name="T68" fmla="*/ 101 w 720"/>
              <a:gd name="T69" fmla="*/ 377 h 720"/>
              <a:gd name="T70" fmla="*/ 61 w 720"/>
              <a:gd name="T71" fmla="*/ 393 h 720"/>
              <a:gd name="T72" fmla="*/ 28 w 720"/>
              <a:gd name="T73" fmla="*/ 416 h 720"/>
              <a:gd name="T74" fmla="*/ 1 w 720"/>
              <a:gd name="T75" fmla="*/ 373 h 720"/>
              <a:gd name="T76" fmla="*/ 0 w 720"/>
              <a:gd name="T77" fmla="*/ 364 h 720"/>
              <a:gd name="T78" fmla="*/ 0 w 720"/>
              <a:gd name="T79" fmla="*/ 178 h 720"/>
              <a:gd name="T80" fmla="*/ 185 w 720"/>
              <a:gd name="T81" fmla="*/ 178 h 720"/>
              <a:gd name="T82" fmla="*/ 194 w 720"/>
              <a:gd name="T83" fmla="*/ 177 h 720"/>
              <a:gd name="T84" fmla="*/ 215 w 720"/>
              <a:gd name="T85" fmla="*/ 117 h 720"/>
              <a:gd name="T86" fmla="*/ 198 w 720"/>
              <a:gd name="T87" fmla="*/ 77 h 720"/>
              <a:gd name="T88" fmla="*/ 275 w 720"/>
              <a:gd name="T89" fmla="*/ 0 h 720"/>
              <a:gd name="T90" fmla="*/ 352 w 720"/>
              <a:gd name="T91" fmla="*/ 77 h 720"/>
              <a:gd name="T92" fmla="*/ 335 w 720"/>
              <a:gd name="T93" fmla="*/ 117 h 720"/>
              <a:gd name="T94" fmla="*/ 356 w 720"/>
              <a:gd name="T95" fmla="*/ 177 h 720"/>
              <a:gd name="T96" fmla="*/ 365 w 720"/>
              <a:gd name="T97" fmla="*/ 178 h 720"/>
              <a:gd name="T98" fmla="*/ 542 w 720"/>
              <a:gd name="T99" fmla="*/ 178 h 720"/>
              <a:gd name="T100" fmla="*/ 542 w 720"/>
              <a:gd name="T101" fmla="*/ 364 h 720"/>
              <a:gd name="T102" fmla="*/ 543 w 720"/>
              <a:gd name="T103" fmla="*/ 374 h 720"/>
              <a:gd name="T104" fmla="*/ 578 w 720"/>
              <a:gd name="T105" fmla="*/ 424 h 720"/>
              <a:gd name="T106" fmla="*/ 610 w 720"/>
              <a:gd name="T107" fmla="*/ 406 h 720"/>
              <a:gd name="T108" fmla="*/ 617 w 720"/>
              <a:gd name="T109" fmla="*/ 399 h 720"/>
              <a:gd name="T110" fmla="*/ 651 w 720"/>
              <a:gd name="T111" fmla="*/ 385 h 720"/>
              <a:gd name="T112" fmla="*/ 652 w 720"/>
              <a:gd name="T113" fmla="*/ 385 h 720"/>
              <a:gd name="T114" fmla="*/ 720 w 720"/>
              <a:gd name="T115" fmla="*/ 453 h 7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20" h="720">
                <a:moveTo>
                  <a:pt x="720" y="453"/>
                </a:moveTo>
                <a:cubicBezTo>
                  <a:pt x="720" y="491"/>
                  <a:pt x="690" y="522"/>
                  <a:pt x="652" y="522"/>
                </a:cubicBezTo>
                <a:cubicBezTo>
                  <a:pt x="652" y="522"/>
                  <a:pt x="652" y="522"/>
                  <a:pt x="652" y="522"/>
                </a:cubicBezTo>
                <a:cubicBezTo>
                  <a:pt x="650" y="522"/>
                  <a:pt x="645" y="522"/>
                  <a:pt x="639" y="520"/>
                </a:cubicBezTo>
                <a:cubicBezTo>
                  <a:pt x="633" y="518"/>
                  <a:pt x="625" y="514"/>
                  <a:pt x="617" y="507"/>
                </a:cubicBezTo>
                <a:cubicBezTo>
                  <a:pt x="615" y="505"/>
                  <a:pt x="612" y="503"/>
                  <a:pt x="610" y="501"/>
                </a:cubicBezTo>
                <a:cubicBezTo>
                  <a:pt x="600" y="492"/>
                  <a:pt x="590" y="482"/>
                  <a:pt x="578" y="482"/>
                </a:cubicBezTo>
                <a:cubicBezTo>
                  <a:pt x="557" y="482"/>
                  <a:pt x="549" y="509"/>
                  <a:pt x="543" y="532"/>
                </a:cubicBezTo>
                <a:cubicBezTo>
                  <a:pt x="542" y="536"/>
                  <a:pt x="542" y="539"/>
                  <a:pt x="542" y="543"/>
                </a:cubicBezTo>
                <a:cubicBezTo>
                  <a:pt x="542" y="720"/>
                  <a:pt x="542" y="720"/>
                  <a:pt x="542" y="720"/>
                </a:cubicBezTo>
                <a:cubicBezTo>
                  <a:pt x="542" y="720"/>
                  <a:pt x="542" y="720"/>
                  <a:pt x="542" y="720"/>
                </a:cubicBezTo>
                <a:cubicBezTo>
                  <a:pt x="542" y="720"/>
                  <a:pt x="542" y="720"/>
                  <a:pt x="542" y="720"/>
                </a:cubicBezTo>
                <a:cubicBezTo>
                  <a:pt x="365" y="720"/>
                  <a:pt x="365" y="720"/>
                  <a:pt x="365" y="720"/>
                </a:cubicBezTo>
                <a:cubicBezTo>
                  <a:pt x="362" y="720"/>
                  <a:pt x="360" y="720"/>
                  <a:pt x="358" y="719"/>
                </a:cubicBezTo>
                <a:cubicBezTo>
                  <a:pt x="326" y="712"/>
                  <a:pt x="322" y="704"/>
                  <a:pt x="321" y="702"/>
                </a:cubicBezTo>
                <a:cubicBezTo>
                  <a:pt x="319" y="697"/>
                  <a:pt x="328" y="687"/>
                  <a:pt x="335" y="680"/>
                </a:cubicBezTo>
                <a:cubicBezTo>
                  <a:pt x="337" y="678"/>
                  <a:pt x="340" y="675"/>
                  <a:pt x="342" y="673"/>
                </a:cubicBezTo>
                <a:cubicBezTo>
                  <a:pt x="360" y="652"/>
                  <a:pt x="360" y="630"/>
                  <a:pt x="360" y="627"/>
                </a:cubicBezTo>
                <a:cubicBezTo>
                  <a:pt x="360" y="580"/>
                  <a:pt x="322" y="542"/>
                  <a:pt x="275" y="542"/>
                </a:cubicBezTo>
                <a:cubicBezTo>
                  <a:pt x="228" y="542"/>
                  <a:pt x="190" y="580"/>
                  <a:pt x="190" y="627"/>
                </a:cubicBezTo>
                <a:cubicBezTo>
                  <a:pt x="190" y="630"/>
                  <a:pt x="190" y="652"/>
                  <a:pt x="208" y="673"/>
                </a:cubicBezTo>
                <a:cubicBezTo>
                  <a:pt x="210" y="675"/>
                  <a:pt x="213" y="678"/>
                  <a:pt x="215" y="680"/>
                </a:cubicBezTo>
                <a:cubicBezTo>
                  <a:pt x="222" y="687"/>
                  <a:pt x="231" y="697"/>
                  <a:pt x="229" y="702"/>
                </a:cubicBezTo>
                <a:cubicBezTo>
                  <a:pt x="229" y="704"/>
                  <a:pt x="224" y="712"/>
                  <a:pt x="192" y="719"/>
                </a:cubicBezTo>
                <a:cubicBezTo>
                  <a:pt x="190" y="720"/>
                  <a:pt x="188" y="720"/>
                  <a:pt x="185" y="720"/>
                </a:cubicBezTo>
                <a:cubicBezTo>
                  <a:pt x="0" y="720"/>
                  <a:pt x="0" y="720"/>
                  <a:pt x="0" y="720"/>
                </a:cubicBezTo>
                <a:cubicBezTo>
                  <a:pt x="0" y="543"/>
                  <a:pt x="0" y="543"/>
                  <a:pt x="0" y="543"/>
                </a:cubicBezTo>
                <a:cubicBezTo>
                  <a:pt x="0" y="540"/>
                  <a:pt x="0" y="537"/>
                  <a:pt x="1" y="534"/>
                </a:cubicBezTo>
                <a:cubicBezTo>
                  <a:pt x="9" y="501"/>
                  <a:pt x="18" y="491"/>
                  <a:pt x="28" y="491"/>
                </a:cubicBezTo>
                <a:cubicBezTo>
                  <a:pt x="39" y="491"/>
                  <a:pt x="51" y="505"/>
                  <a:pt x="61" y="514"/>
                </a:cubicBezTo>
                <a:cubicBezTo>
                  <a:pt x="79" y="529"/>
                  <a:pt x="97" y="530"/>
                  <a:pt x="101" y="530"/>
                </a:cubicBezTo>
                <a:cubicBezTo>
                  <a:pt x="101" y="530"/>
                  <a:pt x="102" y="530"/>
                  <a:pt x="102" y="530"/>
                </a:cubicBezTo>
                <a:cubicBezTo>
                  <a:pt x="144" y="530"/>
                  <a:pt x="178" y="496"/>
                  <a:pt x="178" y="453"/>
                </a:cubicBezTo>
                <a:cubicBezTo>
                  <a:pt x="178" y="411"/>
                  <a:pt x="144" y="377"/>
                  <a:pt x="102" y="377"/>
                </a:cubicBezTo>
                <a:cubicBezTo>
                  <a:pt x="102" y="377"/>
                  <a:pt x="101" y="377"/>
                  <a:pt x="101" y="377"/>
                </a:cubicBezTo>
                <a:cubicBezTo>
                  <a:pt x="97" y="377"/>
                  <a:pt x="79" y="378"/>
                  <a:pt x="61" y="393"/>
                </a:cubicBezTo>
                <a:cubicBezTo>
                  <a:pt x="51" y="402"/>
                  <a:pt x="39" y="416"/>
                  <a:pt x="28" y="416"/>
                </a:cubicBezTo>
                <a:cubicBezTo>
                  <a:pt x="18" y="416"/>
                  <a:pt x="9" y="406"/>
                  <a:pt x="1" y="373"/>
                </a:cubicBezTo>
                <a:cubicBezTo>
                  <a:pt x="0" y="370"/>
                  <a:pt x="0" y="367"/>
                  <a:pt x="0" y="364"/>
                </a:cubicBezTo>
                <a:cubicBezTo>
                  <a:pt x="0" y="178"/>
                  <a:pt x="0" y="178"/>
                  <a:pt x="0" y="178"/>
                </a:cubicBezTo>
                <a:cubicBezTo>
                  <a:pt x="185" y="178"/>
                  <a:pt x="185" y="178"/>
                  <a:pt x="185" y="178"/>
                </a:cubicBezTo>
                <a:cubicBezTo>
                  <a:pt x="188" y="178"/>
                  <a:pt x="191" y="178"/>
                  <a:pt x="194" y="177"/>
                </a:cubicBezTo>
                <a:cubicBezTo>
                  <a:pt x="266" y="161"/>
                  <a:pt x="232" y="137"/>
                  <a:pt x="215" y="117"/>
                </a:cubicBezTo>
                <a:cubicBezTo>
                  <a:pt x="197" y="97"/>
                  <a:pt x="198" y="77"/>
                  <a:pt x="198" y="77"/>
                </a:cubicBezTo>
                <a:cubicBezTo>
                  <a:pt x="198" y="34"/>
                  <a:pt x="233" y="0"/>
                  <a:pt x="275" y="0"/>
                </a:cubicBezTo>
                <a:cubicBezTo>
                  <a:pt x="317" y="0"/>
                  <a:pt x="352" y="34"/>
                  <a:pt x="352" y="77"/>
                </a:cubicBezTo>
                <a:cubicBezTo>
                  <a:pt x="352" y="77"/>
                  <a:pt x="353" y="97"/>
                  <a:pt x="335" y="117"/>
                </a:cubicBezTo>
                <a:cubicBezTo>
                  <a:pt x="318" y="137"/>
                  <a:pt x="285" y="161"/>
                  <a:pt x="356" y="177"/>
                </a:cubicBezTo>
                <a:cubicBezTo>
                  <a:pt x="359" y="178"/>
                  <a:pt x="362" y="178"/>
                  <a:pt x="365" y="178"/>
                </a:cubicBezTo>
                <a:cubicBezTo>
                  <a:pt x="542" y="178"/>
                  <a:pt x="542" y="178"/>
                  <a:pt x="542" y="178"/>
                </a:cubicBezTo>
                <a:cubicBezTo>
                  <a:pt x="542" y="364"/>
                  <a:pt x="542" y="364"/>
                  <a:pt x="542" y="364"/>
                </a:cubicBezTo>
                <a:cubicBezTo>
                  <a:pt x="542" y="367"/>
                  <a:pt x="542" y="371"/>
                  <a:pt x="543" y="374"/>
                </a:cubicBezTo>
                <a:cubicBezTo>
                  <a:pt x="549" y="398"/>
                  <a:pt x="557" y="424"/>
                  <a:pt x="578" y="424"/>
                </a:cubicBezTo>
                <a:cubicBezTo>
                  <a:pt x="590" y="424"/>
                  <a:pt x="600" y="415"/>
                  <a:pt x="610" y="406"/>
                </a:cubicBezTo>
                <a:cubicBezTo>
                  <a:pt x="612" y="403"/>
                  <a:pt x="615" y="401"/>
                  <a:pt x="617" y="399"/>
                </a:cubicBezTo>
                <a:cubicBezTo>
                  <a:pt x="633" y="386"/>
                  <a:pt x="648" y="385"/>
                  <a:pt x="651" y="385"/>
                </a:cubicBezTo>
                <a:cubicBezTo>
                  <a:pt x="652" y="385"/>
                  <a:pt x="652" y="385"/>
                  <a:pt x="652" y="385"/>
                </a:cubicBezTo>
                <a:cubicBezTo>
                  <a:pt x="690" y="385"/>
                  <a:pt x="720" y="416"/>
                  <a:pt x="720" y="453"/>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ko-KR" altLang="en-US" dirty="0">
              <a:solidFill>
                <a:schemeClr val="lt1"/>
              </a:solidFill>
              <a:cs typeface="+mn-ea"/>
              <a:sym typeface="+mn-lt"/>
            </a:endParaRPr>
          </a:p>
        </p:txBody>
      </p:sp>
      <p:cxnSp>
        <p:nvCxnSpPr>
          <p:cNvPr id="45" name="직선 연결선 250"/>
          <p:cNvCxnSpPr/>
          <p:nvPr/>
        </p:nvCxnSpPr>
        <p:spPr>
          <a:xfrm>
            <a:off x="5640455" y="2753800"/>
            <a:ext cx="326442"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6" name="직선 연결선 250"/>
          <p:cNvCxnSpPr/>
          <p:nvPr/>
        </p:nvCxnSpPr>
        <p:spPr>
          <a:xfrm>
            <a:off x="5712034" y="5021957"/>
            <a:ext cx="119235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7" name="직선 연결선 250"/>
          <p:cNvCxnSpPr/>
          <p:nvPr/>
        </p:nvCxnSpPr>
        <p:spPr>
          <a:xfrm flipH="1">
            <a:off x="8714849" y="1784274"/>
            <a:ext cx="1426763"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cxnSp>
        <p:nvCxnSpPr>
          <p:cNvPr id="48" name="직선 연결선 250"/>
          <p:cNvCxnSpPr/>
          <p:nvPr/>
        </p:nvCxnSpPr>
        <p:spPr>
          <a:xfrm flipH="1">
            <a:off x="9687982" y="4055735"/>
            <a:ext cx="453630" cy="0"/>
          </a:xfrm>
          <a:prstGeom prst="line">
            <a:avLst/>
          </a:prstGeom>
          <a:ln w="6350">
            <a:solidFill>
              <a:srgbClr val="414455"/>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49" name="Text Placeholder 8"/>
          <p:cNvSpPr txBox="1"/>
          <p:nvPr/>
        </p:nvSpPr>
        <p:spPr>
          <a:xfrm>
            <a:off x="482551" y="2181281"/>
            <a:ext cx="3101892" cy="3405900"/>
          </a:xfrm>
          <a:prstGeom prst="rect">
            <a:avLst/>
          </a:prstGeom>
        </p:spPr>
        <p:txBody>
          <a:bodyPr vert="horz"/>
          <a:lstStyle>
            <a:lvl1pPr marL="0" indent="0" algn="l" defTabSz="457200" rtl="0" eaLnBrk="1" latinLnBrk="0" hangingPunct="1">
              <a:lnSpc>
                <a:spcPct val="120000"/>
              </a:lnSpc>
              <a:spcBef>
                <a:spcPct val="20000"/>
              </a:spcBef>
              <a:buFont typeface="Arial" panose="020B0604020202020204"/>
              <a:buNone/>
              <a:defRPr sz="800" kern="1200" baseline="0">
                <a:solidFill>
                  <a:schemeClr val="bg1">
                    <a:lumMod val="50000"/>
                  </a:schemeClr>
                </a:solidFill>
                <a:latin typeface="Roboto condensed"/>
                <a:ea typeface="+mn-ea"/>
                <a:cs typeface="Roboto condensed"/>
              </a:defRPr>
            </a:lvl1pPr>
            <a:lvl2pPr marL="742950" indent="-285750" algn="l" defTabSz="457200" rtl="0" eaLnBrk="1" latinLnBrk="0" hangingPunct="1">
              <a:spcBef>
                <a:spcPct val="20000"/>
              </a:spcBef>
              <a:buFont typeface="Arial" panose="020B0604020202020204"/>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panose="020B0604020202020204"/>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panose="020B0604020202020204"/>
              <a:buChar char="•"/>
              <a:defRPr sz="2000" kern="1200">
                <a:solidFill>
                  <a:schemeClr val="tx1"/>
                </a:solidFill>
                <a:latin typeface="+mn-lt"/>
                <a:ea typeface="+mn-ea"/>
                <a:cs typeface="+mn-cs"/>
              </a:defRPr>
            </a:lvl9pPr>
          </a:lstStyle>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altLang="zh-CN" sz="1600" dirty="0">
              <a:solidFill>
                <a:srgbClr val="414455"/>
              </a:solidFill>
              <a:latin typeface="+mn-lt"/>
              <a:cs typeface="+mn-ea"/>
              <a:sym typeface="+mn-lt"/>
            </a:endParaRPr>
          </a:p>
          <a:p>
            <a:pPr algn="just">
              <a:lnSpc>
                <a:spcPct val="130000"/>
              </a:lnSpc>
            </a:pPr>
            <a:r>
              <a:rPr lang="zh-CN" altLang="en-US" sz="1600" dirty="0">
                <a:solidFill>
                  <a:srgbClr val="414455"/>
                </a:solidFill>
                <a:latin typeface="+mn-lt"/>
                <a:cs typeface="+mn-ea"/>
                <a:sym typeface="+mn-lt"/>
              </a:rPr>
              <a:t>点击添加文字内容点击添加文字内容点击添加文字内容</a:t>
            </a:r>
            <a:endParaRPr lang="en-US" sz="1600" dirty="0">
              <a:solidFill>
                <a:srgbClr val="414455"/>
              </a:solidFill>
              <a:latin typeface="+mn-lt"/>
              <a:cs typeface="+mn-ea"/>
              <a:sym typeface="+mn-lt"/>
            </a:endParaRPr>
          </a:p>
        </p:txBody>
      </p:sp>
      <p:cxnSp>
        <p:nvCxnSpPr>
          <p:cNvPr id="50" name="Straight Connector 59"/>
          <p:cNvCxnSpPr/>
          <p:nvPr/>
        </p:nvCxnSpPr>
        <p:spPr>
          <a:xfrm flipV="1">
            <a:off x="4005832" y="1472308"/>
            <a:ext cx="0" cy="4483417"/>
          </a:xfrm>
          <a:prstGeom prst="line">
            <a:avLst/>
          </a:prstGeom>
          <a:ln w="3175">
            <a:solidFill>
              <a:srgbClr val="414455"/>
            </a:solidFill>
          </a:ln>
        </p:spPr>
        <p:style>
          <a:lnRef idx="1">
            <a:schemeClr val="dk1"/>
          </a:lnRef>
          <a:fillRef idx="0">
            <a:schemeClr val="dk1"/>
          </a:fillRef>
          <a:effectRef idx="0">
            <a:schemeClr val="dk1"/>
          </a:effectRef>
          <a:fontRef idx="minor">
            <a:schemeClr val="tx1"/>
          </a:fontRef>
        </p:style>
      </p:cxnSp>
      <p:sp>
        <p:nvSpPr>
          <p:cNvPr id="51" name="矩形 10"/>
          <p:cNvSpPr>
            <a:spLocks noChangeArrowheads="1"/>
          </p:cNvSpPr>
          <p:nvPr/>
        </p:nvSpPr>
        <p:spPr bwMode="auto">
          <a:xfrm>
            <a:off x="4346486" y="2511512"/>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2" name="矩形 10"/>
          <p:cNvSpPr>
            <a:spLocks noChangeArrowheads="1"/>
          </p:cNvSpPr>
          <p:nvPr/>
        </p:nvSpPr>
        <p:spPr bwMode="auto">
          <a:xfrm>
            <a:off x="10295342" y="152836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3" name="矩形 10"/>
          <p:cNvSpPr>
            <a:spLocks noChangeArrowheads="1"/>
          </p:cNvSpPr>
          <p:nvPr/>
        </p:nvSpPr>
        <p:spPr bwMode="auto">
          <a:xfrm>
            <a:off x="4423169" y="4656784"/>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54" name="矩形 10"/>
          <p:cNvSpPr>
            <a:spLocks noChangeArrowheads="1"/>
          </p:cNvSpPr>
          <p:nvPr/>
        </p:nvSpPr>
        <p:spPr bwMode="auto">
          <a:xfrm>
            <a:off x="10363087" y="3797347"/>
            <a:ext cx="1415772" cy="830997"/>
          </a:xfrm>
          <a:prstGeom prst="rect">
            <a:avLst/>
          </a:prstGeom>
          <a:noFill/>
          <a:ln w="9525">
            <a:noFill/>
            <a:miter lim="800000"/>
          </a:ln>
        </p:spPr>
        <p:txBody>
          <a:bodyPr wrap="none">
            <a:spAutoFit/>
          </a:bodyPr>
          <a:lstStyle/>
          <a:p>
            <a:r>
              <a:rPr lang="zh-CN" altLang="en-US" dirty="0">
                <a:solidFill>
                  <a:srgbClr val="414455"/>
                </a:solidFill>
                <a:cs typeface="+mn-ea"/>
                <a:sym typeface="+mn-lt"/>
              </a:rPr>
              <a:t>点击此处</a:t>
            </a:r>
            <a:endParaRPr lang="en-US" altLang="zh-CN" dirty="0">
              <a:solidFill>
                <a:srgbClr val="414455"/>
              </a:solidFill>
              <a:cs typeface="+mn-ea"/>
              <a:sym typeface="+mn-lt"/>
            </a:endParaRPr>
          </a:p>
          <a:p>
            <a:r>
              <a:rPr lang="zh-CN" altLang="en-US" dirty="0">
                <a:solidFill>
                  <a:srgbClr val="414455"/>
                </a:solidFill>
                <a:cs typeface="+mn-ea"/>
                <a:sym typeface="+mn-lt"/>
              </a:rPr>
              <a:t>添加内容</a:t>
            </a:r>
          </a:p>
        </p:txBody>
      </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41"/>
                                        </p:tgtEl>
                                        <p:attrNameLst>
                                          <p:attrName>style.visibility</p:attrName>
                                        </p:attrNameLst>
                                      </p:cBhvr>
                                      <p:to>
                                        <p:strVal val="visible"/>
                                      </p:to>
                                    </p:set>
                                    <p:anim calcmode="lin" valueType="num">
                                      <p:cBhvr>
                                        <p:cTn id="15" dur="500" fill="hold"/>
                                        <p:tgtEl>
                                          <p:spTgt spid="41"/>
                                        </p:tgtEl>
                                        <p:attrNameLst>
                                          <p:attrName>ppt_w</p:attrName>
                                        </p:attrNameLst>
                                      </p:cBhvr>
                                      <p:tavLst>
                                        <p:tav tm="0">
                                          <p:val>
                                            <p:fltVal val="0"/>
                                          </p:val>
                                        </p:tav>
                                        <p:tav tm="100000">
                                          <p:val>
                                            <p:strVal val="#ppt_w"/>
                                          </p:val>
                                        </p:tav>
                                      </p:tavLst>
                                    </p:anim>
                                    <p:anim calcmode="lin" valueType="num">
                                      <p:cBhvr>
                                        <p:cTn id="16" dur="500" fill="hold"/>
                                        <p:tgtEl>
                                          <p:spTgt spid="41"/>
                                        </p:tgtEl>
                                        <p:attrNameLst>
                                          <p:attrName>ppt_h</p:attrName>
                                        </p:attrNameLst>
                                      </p:cBhvr>
                                      <p:tavLst>
                                        <p:tav tm="0">
                                          <p:val>
                                            <p:fltVal val="0"/>
                                          </p:val>
                                        </p:tav>
                                        <p:tav tm="100000">
                                          <p:val>
                                            <p:strVal val="#ppt_h"/>
                                          </p:val>
                                        </p:tav>
                                      </p:tavLst>
                                    </p:anim>
                                    <p:anim calcmode="lin" valueType="num">
                                      <p:cBhvr>
                                        <p:cTn id="17" dur="500" fill="hold"/>
                                        <p:tgtEl>
                                          <p:spTgt spid="41"/>
                                        </p:tgtEl>
                                        <p:attrNameLst>
                                          <p:attrName>style.rotation</p:attrName>
                                        </p:attrNameLst>
                                      </p:cBhvr>
                                      <p:tavLst>
                                        <p:tav tm="0">
                                          <p:val>
                                            <p:fltVal val="360"/>
                                          </p:val>
                                        </p:tav>
                                        <p:tav tm="100000">
                                          <p:val>
                                            <p:fltVal val="0"/>
                                          </p:val>
                                        </p:tav>
                                      </p:tavLst>
                                    </p:anim>
                                    <p:animEffect transition="in" filter="fade">
                                      <p:cBhvr>
                                        <p:cTn id="18" dur="500"/>
                                        <p:tgtEl>
                                          <p:spTgt spid="41"/>
                                        </p:tgtEl>
                                      </p:cBhvr>
                                    </p:animEffect>
                                  </p:childTnLst>
                                </p:cTn>
                              </p:par>
                            </p:childTnLst>
                          </p:cTn>
                        </p:par>
                        <p:par>
                          <p:cTn id="19" fill="hold">
                            <p:stCondLst>
                              <p:cond delay="1350"/>
                            </p:stCondLst>
                            <p:childTnLst>
                              <p:par>
                                <p:cTn id="20" presetID="22" presetClass="entr" presetSubtype="8" fill="hold" nodeType="afterEffect">
                                  <p:stCondLst>
                                    <p:cond delay="0"/>
                                  </p:stCondLst>
                                  <p:childTnLst>
                                    <p:set>
                                      <p:cBhvr>
                                        <p:cTn id="21" dur="1" fill="hold">
                                          <p:stCondLst>
                                            <p:cond delay="0"/>
                                          </p:stCondLst>
                                        </p:cTn>
                                        <p:tgtEl>
                                          <p:spTgt spid="47"/>
                                        </p:tgtEl>
                                        <p:attrNameLst>
                                          <p:attrName>style.visibility</p:attrName>
                                        </p:attrNameLst>
                                      </p:cBhvr>
                                      <p:to>
                                        <p:strVal val="visible"/>
                                      </p:to>
                                    </p:set>
                                    <p:animEffect transition="in" filter="wipe(left)">
                                      <p:cBhvr>
                                        <p:cTn id="22" dur="500"/>
                                        <p:tgtEl>
                                          <p:spTgt spid="47"/>
                                        </p:tgtEl>
                                      </p:cBhvr>
                                    </p:animEffect>
                                  </p:childTnLst>
                                </p:cTn>
                              </p:par>
                            </p:childTnLst>
                          </p:cTn>
                        </p:par>
                        <p:par>
                          <p:cTn id="23" fill="hold">
                            <p:stCondLst>
                              <p:cond delay="1850"/>
                            </p:stCondLst>
                            <p:childTnLst>
                              <p:par>
                                <p:cTn id="24" presetID="22" presetClass="entr" presetSubtype="4" fill="hold" grpId="0" nodeType="afterEffect">
                                  <p:stCondLst>
                                    <p:cond delay="0"/>
                                  </p:stCondLst>
                                  <p:childTnLst>
                                    <p:set>
                                      <p:cBhvr>
                                        <p:cTn id="25" dur="1" fill="hold">
                                          <p:stCondLst>
                                            <p:cond delay="0"/>
                                          </p:stCondLst>
                                        </p:cTn>
                                        <p:tgtEl>
                                          <p:spTgt spid="52"/>
                                        </p:tgtEl>
                                        <p:attrNameLst>
                                          <p:attrName>style.visibility</p:attrName>
                                        </p:attrNameLst>
                                      </p:cBhvr>
                                      <p:to>
                                        <p:strVal val="visible"/>
                                      </p:to>
                                    </p:set>
                                    <p:animEffect transition="in" filter="wipe(down)">
                                      <p:cBhvr>
                                        <p:cTn id="26" dur="500"/>
                                        <p:tgtEl>
                                          <p:spTgt spid="52"/>
                                        </p:tgtEl>
                                      </p:cBhvr>
                                    </p:animEffect>
                                  </p:childTnLst>
                                </p:cTn>
                              </p:par>
                            </p:childTnLst>
                          </p:cTn>
                        </p:par>
                        <p:par>
                          <p:cTn id="27" fill="hold">
                            <p:stCondLst>
                              <p:cond delay="2350"/>
                            </p:stCondLst>
                            <p:childTnLst>
                              <p:par>
                                <p:cTn id="28" presetID="49" presetClass="entr" presetSubtype="0" decel="10000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 calcmode="lin" valueType="num">
                                      <p:cBhvr>
                                        <p:cTn id="30" dur="500" fill="hold"/>
                                        <p:tgtEl>
                                          <p:spTgt spid="44"/>
                                        </p:tgtEl>
                                        <p:attrNameLst>
                                          <p:attrName>ppt_w</p:attrName>
                                        </p:attrNameLst>
                                      </p:cBhvr>
                                      <p:tavLst>
                                        <p:tav tm="0">
                                          <p:val>
                                            <p:fltVal val="0"/>
                                          </p:val>
                                        </p:tav>
                                        <p:tav tm="100000">
                                          <p:val>
                                            <p:strVal val="#ppt_w"/>
                                          </p:val>
                                        </p:tav>
                                      </p:tavLst>
                                    </p:anim>
                                    <p:anim calcmode="lin" valueType="num">
                                      <p:cBhvr>
                                        <p:cTn id="31" dur="500" fill="hold"/>
                                        <p:tgtEl>
                                          <p:spTgt spid="44"/>
                                        </p:tgtEl>
                                        <p:attrNameLst>
                                          <p:attrName>ppt_h</p:attrName>
                                        </p:attrNameLst>
                                      </p:cBhvr>
                                      <p:tavLst>
                                        <p:tav tm="0">
                                          <p:val>
                                            <p:fltVal val="0"/>
                                          </p:val>
                                        </p:tav>
                                        <p:tav tm="100000">
                                          <p:val>
                                            <p:strVal val="#ppt_h"/>
                                          </p:val>
                                        </p:tav>
                                      </p:tavLst>
                                    </p:anim>
                                    <p:anim calcmode="lin" valueType="num">
                                      <p:cBhvr>
                                        <p:cTn id="32" dur="500" fill="hold"/>
                                        <p:tgtEl>
                                          <p:spTgt spid="44"/>
                                        </p:tgtEl>
                                        <p:attrNameLst>
                                          <p:attrName>style.rotation</p:attrName>
                                        </p:attrNameLst>
                                      </p:cBhvr>
                                      <p:tavLst>
                                        <p:tav tm="0">
                                          <p:val>
                                            <p:fltVal val="360"/>
                                          </p:val>
                                        </p:tav>
                                        <p:tav tm="100000">
                                          <p:val>
                                            <p:fltVal val="0"/>
                                          </p:val>
                                        </p:tav>
                                      </p:tavLst>
                                    </p:anim>
                                    <p:animEffect transition="in" filter="fade">
                                      <p:cBhvr>
                                        <p:cTn id="33" dur="500"/>
                                        <p:tgtEl>
                                          <p:spTgt spid="44"/>
                                        </p:tgtEl>
                                      </p:cBhvr>
                                    </p:animEffect>
                                  </p:childTnLst>
                                </p:cTn>
                              </p:par>
                            </p:childTnLst>
                          </p:cTn>
                        </p:par>
                        <p:par>
                          <p:cTn id="34" fill="hold">
                            <p:stCondLst>
                              <p:cond delay="2850"/>
                            </p:stCondLst>
                            <p:childTnLst>
                              <p:par>
                                <p:cTn id="35" presetID="22" presetClass="entr" presetSubtype="2" fill="hold"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3350"/>
                            </p:stCondLst>
                            <p:childTnLst>
                              <p:par>
                                <p:cTn id="39" presetID="22" presetClass="entr" presetSubtype="8" fill="hold" grpId="0" nodeType="afterEffect">
                                  <p:stCondLst>
                                    <p:cond delay="0"/>
                                  </p:stCondLst>
                                  <p:childTnLst>
                                    <p:set>
                                      <p:cBhvr>
                                        <p:cTn id="40" dur="1" fill="hold">
                                          <p:stCondLst>
                                            <p:cond delay="0"/>
                                          </p:stCondLst>
                                        </p:cTn>
                                        <p:tgtEl>
                                          <p:spTgt spid="51"/>
                                        </p:tgtEl>
                                        <p:attrNameLst>
                                          <p:attrName>style.visibility</p:attrName>
                                        </p:attrNameLst>
                                      </p:cBhvr>
                                      <p:to>
                                        <p:strVal val="visible"/>
                                      </p:to>
                                    </p:set>
                                    <p:animEffect transition="in" filter="wipe(left)">
                                      <p:cBhvr>
                                        <p:cTn id="41" dur="500"/>
                                        <p:tgtEl>
                                          <p:spTgt spid="51"/>
                                        </p:tgtEl>
                                      </p:cBhvr>
                                    </p:animEffect>
                                  </p:childTnLst>
                                </p:cTn>
                              </p:par>
                            </p:childTnLst>
                          </p:cTn>
                        </p:par>
                        <p:par>
                          <p:cTn id="42" fill="hold">
                            <p:stCondLst>
                              <p:cond delay="3850"/>
                            </p:stCondLst>
                            <p:childTnLst>
                              <p:par>
                                <p:cTn id="43" presetID="49" presetClass="entr" presetSubtype="0" decel="100000" fill="hold" grpId="0" nodeType="after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p:cTn id="45" dur="500" fill="hold"/>
                                        <p:tgtEl>
                                          <p:spTgt spid="43"/>
                                        </p:tgtEl>
                                        <p:attrNameLst>
                                          <p:attrName>ppt_w</p:attrName>
                                        </p:attrNameLst>
                                      </p:cBhvr>
                                      <p:tavLst>
                                        <p:tav tm="0">
                                          <p:val>
                                            <p:fltVal val="0"/>
                                          </p:val>
                                        </p:tav>
                                        <p:tav tm="100000">
                                          <p:val>
                                            <p:strVal val="#ppt_w"/>
                                          </p:val>
                                        </p:tav>
                                      </p:tavLst>
                                    </p:anim>
                                    <p:anim calcmode="lin" valueType="num">
                                      <p:cBhvr>
                                        <p:cTn id="46" dur="500" fill="hold"/>
                                        <p:tgtEl>
                                          <p:spTgt spid="43"/>
                                        </p:tgtEl>
                                        <p:attrNameLst>
                                          <p:attrName>ppt_h</p:attrName>
                                        </p:attrNameLst>
                                      </p:cBhvr>
                                      <p:tavLst>
                                        <p:tav tm="0">
                                          <p:val>
                                            <p:fltVal val="0"/>
                                          </p:val>
                                        </p:tav>
                                        <p:tav tm="100000">
                                          <p:val>
                                            <p:strVal val="#ppt_h"/>
                                          </p:val>
                                        </p:tav>
                                      </p:tavLst>
                                    </p:anim>
                                    <p:anim calcmode="lin" valueType="num">
                                      <p:cBhvr>
                                        <p:cTn id="47" dur="500" fill="hold"/>
                                        <p:tgtEl>
                                          <p:spTgt spid="43"/>
                                        </p:tgtEl>
                                        <p:attrNameLst>
                                          <p:attrName>style.rotation</p:attrName>
                                        </p:attrNameLst>
                                      </p:cBhvr>
                                      <p:tavLst>
                                        <p:tav tm="0">
                                          <p:val>
                                            <p:fltVal val="360"/>
                                          </p:val>
                                        </p:tav>
                                        <p:tav tm="100000">
                                          <p:val>
                                            <p:fltVal val="0"/>
                                          </p:val>
                                        </p:tav>
                                      </p:tavLst>
                                    </p:anim>
                                    <p:animEffect transition="in" filter="fade">
                                      <p:cBhvr>
                                        <p:cTn id="48" dur="500"/>
                                        <p:tgtEl>
                                          <p:spTgt spid="43"/>
                                        </p:tgtEl>
                                      </p:cBhvr>
                                    </p:animEffect>
                                  </p:childTnLst>
                                </p:cTn>
                              </p:par>
                            </p:childTnLst>
                          </p:cTn>
                        </p:par>
                        <p:par>
                          <p:cTn id="49" fill="hold">
                            <p:stCondLst>
                              <p:cond delay="4350"/>
                            </p:stCondLst>
                            <p:childTnLst>
                              <p:par>
                                <p:cTn id="50" presetID="22" presetClass="entr" presetSubtype="2" fill="hold" nodeType="afterEffect">
                                  <p:stCondLst>
                                    <p:cond delay="0"/>
                                  </p:stCondLst>
                                  <p:childTnLst>
                                    <p:set>
                                      <p:cBhvr>
                                        <p:cTn id="51" dur="1" fill="hold">
                                          <p:stCondLst>
                                            <p:cond delay="0"/>
                                          </p:stCondLst>
                                        </p:cTn>
                                        <p:tgtEl>
                                          <p:spTgt spid="46"/>
                                        </p:tgtEl>
                                        <p:attrNameLst>
                                          <p:attrName>style.visibility</p:attrName>
                                        </p:attrNameLst>
                                      </p:cBhvr>
                                      <p:to>
                                        <p:strVal val="visible"/>
                                      </p:to>
                                    </p:set>
                                    <p:animEffect transition="in" filter="wipe(right)">
                                      <p:cBhvr>
                                        <p:cTn id="52" dur="500"/>
                                        <p:tgtEl>
                                          <p:spTgt spid="46"/>
                                        </p:tgtEl>
                                      </p:cBhvr>
                                    </p:animEffect>
                                  </p:childTnLst>
                                </p:cTn>
                              </p:par>
                            </p:childTnLst>
                          </p:cTn>
                        </p:par>
                        <p:par>
                          <p:cTn id="53" fill="hold">
                            <p:stCondLst>
                              <p:cond delay="4850"/>
                            </p:stCondLst>
                            <p:childTnLst>
                              <p:par>
                                <p:cTn id="54" presetID="22" presetClass="entr" presetSubtype="4" fill="hold" grpId="0" nodeType="afterEffect">
                                  <p:stCondLst>
                                    <p:cond delay="0"/>
                                  </p:stCondLst>
                                  <p:childTnLst>
                                    <p:set>
                                      <p:cBhvr>
                                        <p:cTn id="55" dur="1" fill="hold">
                                          <p:stCondLst>
                                            <p:cond delay="0"/>
                                          </p:stCondLst>
                                        </p:cTn>
                                        <p:tgtEl>
                                          <p:spTgt spid="53"/>
                                        </p:tgtEl>
                                        <p:attrNameLst>
                                          <p:attrName>style.visibility</p:attrName>
                                        </p:attrNameLst>
                                      </p:cBhvr>
                                      <p:to>
                                        <p:strVal val="visible"/>
                                      </p:to>
                                    </p:set>
                                    <p:animEffect transition="in" filter="wipe(down)">
                                      <p:cBhvr>
                                        <p:cTn id="56" dur="500"/>
                                        <p:tgtEl>
                                          <p:spTgt spid="53"/>
                                        </p:tgtEl>
                                      </p:cBhvr>
                                    </p:animEffect>
                                  </p:childTnLst>
                                </p:cTn>
                              </p:par>
                            </p:childTnLst>
                          </p:cTn>
                        </p:par>
                        <p:par>
                          <p:cTn id="57" fill="hold">
                            <p:stCondLst>
                              <p:cond delay="5350"/>
                            </p:stCondLst>
                            <p:childTnLst>
                              <p:par>
                                <p:cTn id="58" presetID="49" presetClass="entr" presetSubtype="0" decel="100000" fill="hold" grpId="0" nodeType="afterEffect">
                                  <p:stCondLst>
                                    <p:cond delay="0"/>
                                  </p:stCondLst>
                                  <p:childTnLst>
                                    <p:set>
                                      <p:cBhvr>
                                        <p:cTn id="59" dur="1" fill="hold">
                                          <p:stCondLst>
                                            <p:cond delay="0"/>
                                          </p:stCondLst>
                                        </p:cTn>
                                        <p:tgtEl>
                                          <p:spTgt spid="42"/>
                                        </p:tgtEl>
                                        <p:attrNameLst>
                                          <p:attrName>style.visibility</p:attrName>
                                        </p:attrNameLst>
                                      </p:cBhvr>
                                      <p:to>
                                        <p:strVal val="visible"/>
                                      </p:to>
                                    </p:set>
                                    <p:anim calcmode="lin" valueType="num">
                                      <p:cBhvr>
                                        <p:cTn id="60" dur="500" fill="hold"/>
                                        <p:tgtEl>
                                          <p:spTgt spid="42"/>
                                        </p:tgtEl>
                                        <p:attrNameLst>
                                          <p:attrName>ppt_w</p:attrName>
                                        </p:attrNameLst>
                                      </p:cBhvr>
                                      <p:tavLst>
                                        <p:tav tm="0">
                                          <p:val>
                                            <p:fltVal val="0"/>
                                          </p:val>
                                        </p:tav>
                                        <p:tav tm="100000">
                                          <p:val>
                                            <p:strVal val="#ppt_w"/>
                                          </p:val>
                                        </p:tav>
                                      </p:tavLst>
                                    </p:anim>
                                    <p:anim calcmode="lin" valueType="num">
                                      <p:cBhvr>
                                        <p:cTn id="61" dur="500" fill="hold"/>
                                        <p:tgtEl>
                                          <p:spTgt spid="42"/>
                                        </p:tgtEl>
                                        <p:attrNameLst>
                                          <p:attrName>ppt_h</p:attrName>
                                        </p:attrNameLst>
                                      </p:cBhvr>
                                      <p:tavLst>
                                        <p:tav tm="0">
                                          <p:val>
                                            <p:fltVal val="0"/>
                                          </p:val>
                                        </p:tav>
                                        <p:tav tm="100000">
                                          <p:val>
                                            <p:strVal val="#ppt_h"/>
                                          </p:val>
                                        </p:tav>
                                      </p:tavLst>
                                    </p:anim>
                                    <p:anim calcmode="lin" valueType="num">
                                      <p:cBhvr>
                                        <p:cTn id="62" dur="500" fill="hold"/>
                                        <p:tgtEl>
                                          <p:spTgt spid="42"/>
                                        </p:tgtEl>
                                        <p:attrNameLst>
                                          <p:attrName>style.rotation</p:attrName>
                                        </p:attrNameLst>
                                      </p:cBhvr>
                                      <p:tavLst>
                                        <p:tav tm="0">
                                          <p:val>
                                            <p:fltVal val="360"/>
                                          </p:val>
                                        </p:tav>
                                        <p:tav tm="100000">
                                          <p:val>
                                            <p:fltVal val="0"/>
                                          </p:val>
                                        </p:tav>
                                      </p:tavLst>
                                    </p:anim>
                                    <p:animEffect transition="in" filter="fade">
                                      <p:cBhvr>
                                        <p:cTn id="63" dur="500"/>
                                        <p:tgtEl>
                                          <p:spTgt spid="42"/>
                                        </p:tgtEl>
                                      </p:cBhvr>
                                    </p:animEffect>
                                  </p:childTnLst>
                                </p:cTn>
                              </p:par>
                            </p:childTnLst>
                          </p:cTn>
                        </p:par>
                        <p:par>
                          <p:cTn id="64" fill="hold">
                            <p:stCondLst>
                              <p:cond delay="5850"/>
                            </p:stCondLst>
                            <p:childTnLst>
                              <p:par>
                                <p:cTn id="65" presetID="22" presetClass="entr" presetSubtype="8" fill="hold" nodeType="afterEffect">
                                  <p:stCondLst>
                                    <p:cond delay="0"/>
                                  </p:stCondLst>
                                  <p:childTnLst>
                                    <p:set>
                                      <p:cBhvr>
                                        <p:cTn id="66" dur="1" fill="hold">
                                          <p:stCondLst>
                                            <p:cond delay="0"/>
                                          </p:stCondLst>
                                        </p:cTn>
                                        <p:tgtEl>
                                          <p:spTgt spid="48"/>
                                        </p:tgtEl>
                                        <p:attrNameLst>
                                          <p:attrName>style.visibility</p:attrName>
                                        </p:attrNameLst>
                                      </p:cBhvr>
                                      <p:to>
                                        <p:strVal val="visible"/>
                                      </p:to>
                                    </p:set>
                                    <p:animEffect transition="in" filter="wipe(left)">
                                      <p:cBhvr>
                                        <p:cTn id="67" dur="500"/>
                                        <p:tgtEl>
                                          <p:spTgt spid="48"/>
                                        </p:tgtEl>
                                      </p:cBhvr>
                                    </p:animEffect>
                                  </p:childTnLst>
                                </p:cTn>
                              </p:par>
                            </p:childTnLst>
                          </p:cTn>
                        </p:par>
                        <p:par>
                          <p:cTn id="68" fill="hold">
                            <p:stCondLst>
                              <p:cond delay="6350"/>
                            </p:stCondLst>
                            <p:childTnLst>
                              <p:par>
                                <p:cTn id="69" presetID="22" presetClass="entr" presetSubtype="8" fill="hold" grpId="0"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wipe(left)">
                                      <p:cBhvr>
                                        <p:cTn id="71" dur="500"/>
                                        <p:tgtEl>
                                          <p:spTgt spid="54"/>
                                        </p:tgtEl>
                                      </p:cBhvr>
                                    </p:animEffect>
                                  </p:childTnLst>
                                </p:cTn>
                              </p:par>
                            </p:childTnLst>
                          </p:cTn>
                        </p:par>
                        <p:par>
                          <p:cTn id="72" fill="hold">
                            <p:stCondLst>
                              <p:cond delay="6850"/>
                            </p:stCondLst>
                            <p:childTnLst>
                              <p:par>
                                <p:cTn id="73" presetID="22" presetClass="entr" presetSubtype="1" fill="hold" nodeType="afterEffect">
                                  <p:stCondLst>
                                    <p:cond delay="0"/>
                                  </p:stCondLst>
                                  <p:childTnLst>
                                    <p:set>
                                      <p:cBhvr>
                                        <p:cTn id="74" dur="1" fill="hold">
                                          <p:stCondLst>
                                            <p:cond delay="0"/>
                                          </p:stCondLst>
                                        </p:cTn>
                                        <p:tgtEl>
                                          <p:spTgt spid="50"/>
                                        </p:tgtEl>
                                        <p:attrNameLst>
                                          <p:attrName>style.visibility</p:attrName>
                                        </p:attrNameLst>
                                      </p:cBhvr>
                                      <p:to>
                                        <p:strVal val="visible"/>
                                      </p:to>
                                    </p:set>
                                    <p:animEffect transition="in" filter="wipe(up)">
                                      <p:cBhvr>
                                        <p:cTn id="75" dur="500"/>
                                        <p:tgtEl>
                                          <p:spTgt spid="50"/>
                                        </p:tgtEl>
                                      </p:cBhvr>
                                    </p:animEffect>
                                  </p:childTnLst>
                                </p:cTn>
                              </p:par>
                            </p:childTnLst>
                          </p:cTn>
                        </p:par>
                        <p:par>
                          <p:cTn id="76" fill="hold">
                            <p:stCondLst>
                              <p:cond delay="7350"/>
                            </p:stCondLst>
                            <p:childTnLst>
                              <p:par>
                                <p:cTn id="77" presetID="22" presetClass="entr" presetSubtype="1" fill="hold" grpId="0" nodeType="afterEffect">
                                  <p:stCondLst>
                                    <p:cond delay="0"/>
                                  </p:stCondLst>
                                  <p:childTnLst>
                                    <p:set>
                                      <p:cBhvr>
                                        <p:cTn id="78" dur="1" fill="hold">
                                          <p:stCondLst>
                                            <p:cond delay="0"/>
                                          </p:stCondLst>
                                        </p:cTn>
                                        <p:tgtEl>
                                          <p:spTgt spid="49"/>
                                        </p:tgtEl>
                                        <p:attrNameLst>
                                          <p:attrName>style.visibility</p:attrName>
                                        </p:attrNameLst>
                                      </p:cBhvr>
                                      <p:to>
                                        <p:strVal val="visible"/>
                                      </p:to>
                                    </p:set>
                                    <p:animEffect transition="in" filter="wipe(up)">
                                      <p:cBhvr>
                                        <p:cTn id="79"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44" grpId="0" animBg="1"/>
      <p:bldP spid="49" grpId="0"/>
      <p:bldP spid="51" grpId="0"/>
      <p:bldP spid="52" grpId="0"/>
      <p:bldP spid="53" grpId="0"/>
      <p:bldP spid="54" grpId="0"/>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097432"/>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38"/>
                                        </p:tgtEl>
                                      </p:cBhvr>
                                    </p:animEffect>
                                    <p:animScale>
                                      <p:cBhvr>
                                        <p:cTn id="12" dur="250" autoRev="1" fill="hold"/>
                                        <p:tgtEl>
                                          <p:spTgt spid="38"/>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7"/>
                                        </p:tgtEl>
                                      </p:cBhvr>
                                    </p:animEffect>
                                    <p:animScale>
                                      <p:cBhvr>
                                        <p:cTn id="15" dur="250" autoRev="1" fill="hold"/>
                                        <p:tgtEl>
                                          <p:spTgt spid="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2" animBg="1"/>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等腰三角形 21"/>
          <p:cNvSpPr/>
          <p:nvPr/>
        </p:nvSpPr>
        <p:spPr bwMode="auto">
          <a:xfrm rot="16200000" flipH="1">
            <a:off x="611186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5" name="等腰三角形 21"/>
          <p:cNvSpPr/>
          <p:nvPr/>
        </p:nvSpPr>
        <p:spPr bwMode="auto">
          <a:xfrm rot="5400000">
            <a:off x="3311291" y="2076296"/>
            <a:ext cx="2838592" cy="2892223"/>
          </a:xfrm>
          <a:custGeom>
            <a:avLst/>
            <a:gdLst>
              <a:gd name="connsiteX0" fmla="*/ 0 w 3169466"/>
              <a:gd name="connsiteY0" fmla="*/ 3096344 h 3096344"/>
              <a:gd name="connsiteX1" fmla="*/ 1508539 w 3169466"/>
              <a:gd name="connsiteY1" fmla="*/ 0 h 3096344"/>
              <a:gd name="connsiteX2" fmla="*/ 3169466 w 3169466"/>
              <a:gd name="connsiteY2" fmla="*/ 3096344 h 3096344"/>
              <a:gd name="connsiteX3" fmla="*/ 0 w 3169466"/>
              <a:gd name="connsiteY3" fmla="*/ 3096344 h 3096344"/>
              <a:gd name="connsiteX0-1" fmla="*/ 0 w 3017066"/>
              <a:gd name="connsiteY0-2" fmla="*/ 3083644 h 3096344"/>
              <a:gd name="connsiteX1-3" fmla="*/ 1356139 w 3017066"/>
              <a:gd name="connsiteY1-4" fmla="*/ 0 h 3096344"/>
              <a:gd name="connsiteX2-5" fmla="*/ 3017066 w 3017066"/>
              <a:gd name="connsiteY2-6" fmla="*/ 3096344 h 3096344"/>
              <a:gd name="connsiteX3-7" fmla="*/ 0 w 3017066"/>
              <a:gd name="connsiteY3-8" fmla="*/ 3083644 h 3096344"/>
              <a:gd name="connsiteX0-9" fmla="*/ 0 w 3017066"/>
              <a:gd name="connsiteY0-10" fmla="*/ 3083644 h 3096344"/>
              <a:gd name="connsiteX1-11" fmla="*/ 181393 w 3017066"/>
              <a:gd name="connsiteY1-12" fmla="*/ 2273423 h 3096344"/>
              <a:gd name="connsiteX2-13" fmla="*/ 1356139 w 3017066"/>
              <a:gd name="connsiteY2-14" fmla="*/ 0 h 3096344"/>
              <a:gd name="connsiteX3-15" fmla="*/ 3017066 w 3017066"/>
              <a:gd name="connsiteY3-16" fmla="*/ 3096344 h 3096344"/>
              <a:gd name="connsiteX4" fmla="*/ 0 w 3017066"/>
              <a:gd name="connsiteY4" fmla="*/ 3083644 h 3096344"/>
              <a:gd name="connsiteX0-17" fmla="*/ 0 w 3017066"/>
              <a:gd name="connsiteY0-18" fmla="*/ 3083644 h 3096344"/>
              <a:gd name="connsiteX1-19" fmla="*/ 181393 w 3017066"/>
              <a:gd name="connsiteY1-20" fmla="*/ 2222623 h 3096344"/>
              <a:gd name="connsiteX2-21" fmla="*/ 1356139 w 3017066"/>
              <a:gd name="connsiteY2-22" fmla="*/ 0 h 3096344"/>
              <a:gd name="connsiteX3-23" fmla="*/ 3017066 w 3017066"/>
              <a:gd name="connsiteY3-24" fmla="*/ 3096344 h 3096344"/>
              <a:gd name="connsiteX4-25" fmla="*/ 0 w 3017066"/>
              <a:gd name="connsiteY4-26" fmla="*/ 3083644 h 3096344"/>
              <a:gd name="connsiteX0-27" fmla="*/ 0 w 3017066"/>
              <a:gd name="connsiteY0-28" fmla="*/ 3083644 h 3096344"/>
              <a:gd name="connsiteX1-29" fmla="*/ 105193 w 3017066"/>
              <a:gd name="connsiteY1-30" fmla="*/ 2425823 h 3096344"/>
              <a:gd name="connsiteX2-31" fmla="*/ 1356139 w 3017066"/>
              <a:gd name="connsiteY2-32" fmla="*/ 0 h 3096344"/>
              <a:gd name="connsiteX3-33" fmla="*/ 3017066 w 3017066"/>
              <a:gd name="connsiteY3-34" fmla="*/ 3096344 h 3096344"/>
              <a:gd name="connsiteX4-35" fmla="*/ 0 w 3017066"/>
              <a:gd name="connsiteY4-36" fmla="*/ 3083644 h 3096344"/>
              <a:gd name="connsiteX0-37" fmla="*/ 0 w 3017066"/>
              <a:gd name="connsiteY0-38" fmla="*/ 2601044 h 2613744"/>
              <a:gd name="connsiteX1-39" fmla="*/ 105193 w 3017066"/>
              <a:gd name="connsiteY1-40" fmla="*/ 1943223 h 2613744"/>
              <a:gd name="connsiteX2-41" fmla="*/ 1368839 w 3017066"/>
              <a:gd name="connsiteY2-42" fmla="*/ 0 h 2613744"/>
              <a:gd name="connsiteX3-43" fmla="*/ 3017066 w 3017066"/>
              <a:gd name="connsiteY3-44" fmla="*/ 2613744 h 2613744"/>
              <a:gd name="connsiteX4-45" fmla="*/ 0 w 3017066"/>
              <a:gd name="connsiteY4-46" fmla="*/ 2601044 h 2613744"/>
              <a:gd name="connsiteX0-47" fmla="*/ 537730 w 2919796"/>
              <a:gd name="connsiteY0-48" fmla="*/ 2702644 h 2702644"/>
              <a:gd name="connsiteX1-49" fmla="*/ 7923 w 2919796"/>
              <a:gd name="connsiteY1-50" fmla="*/ 1943223 h 2702644"/>
              <a:gd name="connsiteX2-51" fmla="*/ 1271569 w 2919796"/>
              <a:gd name="connsiteY2-52" fmla="*/ 0 h 2702644"/>
              <a:gd name="connsiteX3-53" fmla="*/ 2919796 w 2919796"/>
              <a:gd name="connsiteY3-54" fmla="*/ 2613744 h 2702644"/>
              <a:gd name="connsiteX4-55" fmla="*/ 537730 w 2919796"/>
              <a:gd name="connsiteY4-56" fmla="*/ 2702644 h 2702644"/>
              <a:gd name="connsiteX0-57" fmla="*/ 552634 w 2934700"/>
              <a:gd name="connsiteY0-58" fmla="*/ 2702644 h 2702644"/>
              <a:gd name="connsiteX1-59" fmla="*/ 22827 w 2934700"/>
              <a:gd name="connsiteY1-60" fmla="*/ 1943223 h 2702644"/>
              <a:gd name="connsiteX2-61" fmla="*/ 1286473 w 2934700"/>
              <a:gd name="connsiteY2-62" fmla="*/ 0 h 2702644"/>
              <a:gd name="connsiteX3-63" fmla="*/ 2934700 w 2934700"/>
              <a:gd name="connsiteY3-64" fmla="*/ 2613744 h 2702644"/>
              <a:gd name="connsiteX4-65" fmla="*/ 552634 w 2934700"/>
              <a:gd name="connsiteY4-66" fmla="*/ 2702644 h 2702644"/>
              <a:gd name="connsiteX0-67" fmla="*/ 529807 w 2911873"/>
              <a:gd name="connsiteY0-68" fmla="*/ 2702644 h 2702644"/>
              <a:gd name="connsiteX1-69" fmla="*/ 0 w 2911873"/>
              <a:gd name="connsiteY1-70" fmla="*/ 1943223 h 2702644"/>
              <a:gd name="connsiteX2-71" fmla="*/ 1263646 w 2911873"/>
              <a:gd name="connsiteY2-72" fmla="*/ 0 h 2702644"/>
              <a:gd name="connsiteX3-73" fmla="*/ 2911873 w 2911873"/>
              <a:gd name="connsiteY3-74" fmla="*/ 2613744 h 2702644"/>
              <a:gd name="connsiteX4-75" fmla="*/ 529807 w 2911873"/>
              <a:gd name="connsiteY4-76" fmla="*/ 2702644 h 2702644"/>
              <a:gd name="connsiteX0-77" fmla="*/ 529807 w 2911873"/>
              <a:gd name="connsiteY0-78" fmla="*/ 2702644 h 2702644"/>
              <a:gd name="connsiteX1-79" fmla="*/ 0 w 2911873"/>
              <a:gd name="connsiteY1-80" fmla="*/ 1943223 h 2702644"/>
              <a:gd name="connsiteX2-81" fmla="*/ 1263646 w 2911873"/>
              <a:gd name="connsiteY2-82" fmla="*/ 0 h 2702644"/>
              <a:gd name="connsiteX3-83" fmla="*/ 2911873 w 2911873"/>
              <a:gd name="connsiteY3-84" fmla="*/ 2613744 h 2702644"/>
              <a:gd name="connsiteX4-85" fmla="*/ 529807 w 2911873"/>
              <a:gd name="connsiteY4-86" fmla="*/ 2702644 h 2702644"/>
              <a:gd name="connsiteX0-87" fmla="*/ 529807 w 2911873"/>
              <a:gd name="connsiteY0-88" fmla="*/ 2702644 h 2844923"/>
              <a:gd name="connsiteX1-89" fmla="*/ 0 w 2911873"/>
              <a:gd name="connsiteY1-90" fmla="*/ 1943223 h 2844923"/>
              <a:gd name="connsiteX2-91" fmla="*/ 1263646 w 2911873"/>
              <a:gd name="connsiteY2-92" fmla="*/ 0 h 2844923"/>
              <a:gd name="connsiteX3-93" fmla="*/ 2911873 w 2911873"/>
              <a:gd name="connsiteY3-94" fmla="*/ 2613744 h 2844923"/>
              <a:gd name="connsiteX4-95" fmla="*/ 1241478 w 2911873"/>
              <a:gd name="connsiteY4-96" fmla="*/ 2844923 h 2844923"/>
              <a:gd name="connsiteX5" fmla="*/ 529807 w 2911873"/>
              <a:gd name="connsiteY5" fmla="*/ 2702644 h 2844923"/>
              <a:gd name="connsiteX0-97" fmla="*/ 529807 w 2619773"/>
              <a:gd name="connsiteY0-98" fmla="*/ 2702644 h 2844923"/>
              <a:gd name="connsiteX1-99" fmla="*/ 0 w 2619773"/>
              <a:gd name="connsiteY1-100" fmla="*/ 1943223 h 2844923"/>
              <a:gd name="connsiteX2-101" fmla="*/ 1263646 w 2619773"/>
              <a:gd name="connsiteY2-102" fmla="*/ 0 h 2844923"/>
              <a:gd name="connsiteX3-103" fmla="*/ 2619773 w 2619773"/>
              <a:gd name="connsiteY3-104" fmla="*/ 2143844 h 2844923"/>
              <a:gd name="connsiteX4-105" fmla="*/ 1241478 w 2619773"/>
              <a:gd name="connsiteY4-106" fmla="*/ 2844923 h 2844923"/>
              <a:gd name="connsiteX5-107" fmla="*/ 529807 w 2619773"/>
              <a:gd name="connsiteY5-108" fmla="*/ 2702644 h 2844923"/>
              <a:gd name="connsiteX0-109" fmla="*/ 529807 w 2619773"/>
              <a:gd name="connsiteY0-110" fmla="*/ 2702644 h 2959223"/>
              <a:gd name="connsiteX1-111" fmla="*/ 0 w 2619773"/>
              <a:gd name="connsiteY1-112" fmla="*/ 1943223 h 2959223"/>
              <a:gd name="connsiteX2-113" fmla="*/ 1263646 w 2619773"/>
              <a:gd name="connsiteY2-114" fmla="*/ 0 h 2959223"/>
              <a:gd name="connsiteX3-115" fmla="*/ 2619773 w 2619773"/>
              <a:gd name="connsiteY3-116" fmla="*/ 2143844 h 2959223"/>
              <a:gd name="connsiteX4-117" fmla="*/ 1216078 w 2619773"/>
              <a:gd name="connsiteY4-118" fmla="*/ 2959223 h 2959223"/>
              <a:gd name="connsiteX5-119" fmla="*/ 529807 w 2619773"/>
              <a:gd name="connsiteY5-120" fmla="*/ 2702644 h 2959223"/>
              <a:gd name="connsiteX0-121" fmla="*/ 529807 w 2619773"/>
              <a:gd name="connsiteY0-122" fmla="*/ 2702644 h 2959223"/>
              <a:gd name="connsiteX1-123" fmla="*/ 0 w 2619773"/>
              <a:gd name="connsiteY1-124" fmla="*/ 1943223 h 2959223"/>
              <a:gd name="connsiteX2-125" fmla="*/ 1263646 w 2619773"/>
              <a:gd name="connsiteY2-126" fmla="*/ 0 h 2959223"/>
              <a:gd name="connsiteX3-127" fmla="*/ 2619773 w 2619773"/>
              <a:gd name="connsiteY3-128" fmla="*/ 2143844 h 2959223"/>
              <a:gd name="connsiteX4-129" fmla="*/ 1216078 w 2619773"/>
              <a:gd name="connsiteY4-130" fmla="*/ 2959223 h 2959223"/>
              <a:gd name="connsiteX5-131" fmla="*/ 529807 w 2619773"/>
              <a:gd name="connsiteY5-132" fmla="*/ 2702644 h 2959223"/>
              <a:gd name="connsiteX0-133" fmla="*/ 529807 w 2619773"/>
              <a:gd name="connsiteY0-134" fmla="*/ 2702644 h 2959223"/>
              <a:gd name="connsiteX1-135" fmla="*/ 0 w 2619773"/>
              <a:gd name="connsiteY1-136" fmla="*/ 1943223 h 2959223"/>
              <a:gd name="connsiteX2-137" fmla="*/ 1263646 w 2619773"/>
              <a:gd name="connsiteY2-138" fmla="*/ 0 h 2959223"/>
              <a:gd name="connsiteX3-139" fmla="*/ 2619773 w 2619773"/>
              <a:gd name="connsiteY3-140" fmla="*/ 2143844 h 2959223"/>
              <a:gd name="connsiteX4-141" fmla="*/ 1216078 w 2619773"/>
              <a:gd name="connsiteY4-142" fmla="*/ 2959223 h 2959223"/>
              <a:gd name="connsiteX5-143" fmla="*/ 529807 w 2619773"/>
              <a:gd name="connsiteY5-144" fmla="*/ 2702644 h 2959223"/>
              <a:gd name="connsiteX0-145" fmla="*/ 529807 w 2708673"/>
              <a:gd name="connsiteY0-146" fmla="*/ 2702644 h 2959223"/>
              <a:gd name="connsiteX1-147" fmla="*/ 0 w 2708673"/>
              <a:gd name="connsiteY1-148" fmla="*/ 1943223 h 2959223"/>
              <a:gd name="connsiteX2-149" fmla="*/ 1263646 w 2708673"/>
              <a:gd name="connsiteY2-150" fmla="*/ 0 h 2959223"/>
              <a:gd name="connsiteX3-151" fmla="*/ 2708673 w 2708673"/>
              <a:gd name="connsiteY3-152" fmla="*/ 2258144 h 2959223"/>
              <a:gd name="connsiteX4-153" fmla="*/ 1216078 w 2708673"/>
              <a:gd name="connsiteY4-154" fmla="*/ 2959223 h 2959223"/>
              <a:gd name="connsiteX5-155" fmla="*/ 529807 w 2708673"/>
              <a:gd name="connsiteY5-156" fmla="*/ 2702644 h 2959223"/>
              <a:gd name="connsiteX0-157" fmla="*/ 529807 w 2708673"/>
              <a:gd name="connsiteY0-158" fmla="*/ 2702644 h 3035423"/>
              <a:gd name="connsiteX1-159" fmla="*/ 0 w 2708673"/>
              <a:gd name="connsiteY1-160" fmla="*/ 1943223 h 3035423"/>
              <a:gd name="connsiteX2-161" fmla="*/ 1263646 w 2708673"/>
              <a:gd name="connsiteY2-162" fmla="*/ 0 h 3035423"/>
              <a:gd name="connsiteX3-163" fmla="*/ 2708673 w 2708673"/>
              <a:gd name="connsiteY3-164" fmla="*/ 2258144 h 3035423"/>
              <a:gd name="connsiteX4-165" fmla="*/ 1216078 w 2708673"/>
              <a:gd name="connsiteY4-166" fmla="*/ 3035423 h 3035423"/>
              <a:gd name="connsiteX5-167" fmla="*/ 529807 w 2708673"/>
              <a:gd name="connsiteY5-168" fmla="*/ 2702644 h 3035423"/>
              <a:gd name="connsiteX0-169" fmla="*/ 631407 w 2810273"/>
              <a:gd name="connsiteY0-170" fmla="*/ 2702644 h 3035423"/>
              <a:gd name="connsiteX1-171" fmla="*/ 0 w 2810273"/>
              <a:gd name="connsiteY1-172" fmla="*/ 1994023 h 3035423"/>
              <a:gd name="connsiteX2-173" fmla="*/ 1365246 w 2810273"/>
              <a:gd name="connsiteY2-174" fmla="*/ 0 h 3035423"/>
              <a:gd name="connsiteX3-175" fmla="*/ 2810273 w 2810273"/>
              <a:gd name="connsiteY3-176" fmla="*/ 2258144 h 3035423"/>
              <a:gd name="connsiteX4-177" fmla="*/ 1317678 w 2810273"/>
              <a:gd name="connsiteY4-178" fmla="*/ 3035423 h 3035423"/>
              <a:gd name="connsiteX5-179" fmla="*/ 631407 w 2810273"/>
              <a:gd name="connsiteY5-180" fmla="*/ 2702644 h 3035423"/>
              <a:gd name="connsiteX0-181" fmla="*/ 631407 w 2899173"/>
              <a:gd name="connsiteY0-182" fmla="*/ 2702644 h 3035423"/>
              <a:gd name="connsiteX1-183" fmla="*/ 0 w 2899173"/>
              <a:gd name="connsiteY1-184" fmla="*/ 1994023 h 3035423"/>
              <a:gd name="connsiteX2-185" fmla="*/ 1365246 w 2899173"/>
              <a:gd name="connsiteY2-186" fmla="*/ 0 h 3035423"/>
              <a:gd name="connsiteX3-187" fmla="*/ 2899173 w 2899173"/>
              <a:gd name="connsiteY3-188" fmla="*/ 2461344 h 3035423"/>
              <a:gd name="connsiteX4-189" fmla="*/ 1317678 w 2899173"/>
              <a:gd name="connsiteY4-190" fmla="*/ 3035423 h 3035423"/>
              <a:gd name="connsiteX5-191" fmla="*/ 631407 w 2899173"/>
              <a:gd name="connsiteY5-192" fmla="*/ 2702644 h 3035423"/>
              <a:gd name="connsiteX0-193" fmla="*/ 631407 w 2899173"/>
              <a:gd name="connsiteY0-194" fmla="*/ 2702644 h 3035423"/>
              <a:gd name="connsiteX1-195" fmla="*/ 0 w 2899173"/>
              <a:gd name="connsiteY1-196" fmla="*/ 1994023 h 3035423"/>
              <a:gd name="connsiteX2-197" fmla="*/ 1365246 w 2899173"/>
              <a:gd name="connsiteY2-198" fmla="*/ 0 h 3035423"/>
              <a:gd name="connsiteX3-199" fmla="*/ 2899173 w 2899173"/>
              <a:gd name="connsiteY3-200" fmla="*/ 2461344 h 3035423"/>
              <a:gd name="connsiteX4-201" fmla="*/ 1317678 w 2899173"/>
              <a:gd name="connsiteY4-202" fmla="*/ 3035423 h 3035423"/>
              <a:gd name="connsiteX5-203" fmla="*/ 631407 w 2899173"/>
              <a:gd name="connsiteY5-204" fmla="*/ 2702644 h 3035423"/>
              <a:gd name="connsiteX0-205" fmla="*/ 631407 w 2899173"/>
              <a:gd name="connsiteY0-206" fmla="*/ 2702644 h 3086223"/>
              <a:gd name="connsiteX1-207" fmla="*/ 0 w 2899173"/>
              <a:gd name="connsiteY1-208" fmla="*/ 1994023 h 3086223"/>
              <a:gd name="connsiteX2-209" fmla="*/ 1365246 w 2899173"/>
              <a:gd name="connsiteY2-210" fmla="*/ 0 h 3086223"/>
              <a:gd name="connsiteX3-211" fmla="*/ 2899173 w 2899173"/>
              <a:gd name="connsiteY3-212" fmla="*/ 2461344 h 3086223"/>
              <a:gd name="connsiteX4-213" fmla="*/ 1330378 w 2899173"/>
              <a:gd name="connsiteY4-214" fmla="*/ 3086223 h 3086223"/>
              <a:gd name="connsiteX5-215" fmla="*/ 631407 w 2899173"/>
              <a:gd name="connsiteY5-216" fmla="*/ 2702644 h 3086223"/>
              <a:gd name="connsiteX0-217" fmla="*/ 631407 w 2899173"/>
              <a:gd name="connsiteY0-218" fmla="*/ 2702644 h 3060823"/>
              <a:gd name="connsiteX1-219" fmla="*/ 0 w 2899173"/>
              <a:gd name="connsiteY1-220" fmla="*/ 1994023 h 3060823"/>
              <a:gd name="connsiteX2-221" fmla="*/ 1365246 w 2899173"/>
              <a:gd name="connsiteY2-222" fmla="*/ 0 h 3060823"/>
              <a:gd name="connsiteX3-223" fmla="*/ 2899173 w 2899173"/>
              <a:gd name="connsiteY3-224" fmla="*/ 2461344 h 3060823"/>
              <a:gd name="connsiteX4-225" fmla="*/ 1508178 w 2899173"/>
              <a:gd name="connsiteY4-226" fmla="*/ 3060823 h 3060823"/>
              <a:gd name="connsiteX5-227" fmla="*/ 631407 w 2899173"/>
              <a:gd name="connsiteY5-228" fmla="*/ 2702644 h 3060823"/>
              <a:gd name="connsiteX0-229" fmla="*/ 631407 w 2899173"/>
              <a:gd name="connsiteY0-230" fmla="*/ 2702644 h 3060823"/>
              <a:gd name="connsiteX1-231" fmla="*/ 0 w 2899173"/>
              <a:gd name="connsiteY1-232" fmla="*/ 1994023 h 3060823"/>
              <a:gd name="connsiteX2-233" fmla="*/ 1365246 w 2899173"/>
              <a:gd name="connsiteY2-234" fmla="*/ 0 h 3060823"/>
              <a:gd name="connsiteX3-235" fmla="*/ 2899173 w 2899173"/>
              <a:gd name="connsiteY3-236" fmla="*/ 2461344 h 3060823"/>
              <a:gd name="connsiteX4-237" fmla="*/ 1508178 w 2899173"/>
              <a:gd name="connsiteY4-238" fmla="*/ 3060823 h 3060823"/>
              <a:gd name="connsiteX5-239" fmla="*/ 631407 w 2899173"/>
              <a:gd name="connsiteY5-240" fmla="*/ 2702644 h 3060823"/>
              <a:gd name="connsiteX0-241" fmla="*/ 631407 w 2899173"/>
              <a:gd name="connsiteY0-242" fmla="*/ 2702644 h 3060823"/>
              <a:gd name="connsiteX1-243" fmla="*/ 0 w 2899173"/>
              <a:gd name="connsiteY1-244" fmla="*/ 1994023 h 3060823"/>
              <a:gd name="connsiteX2-245" fmla="*/ 1365246 w 2899173"/>
              <a:gd name="connsiteY2-246" fmla="*/ 0 h 3060823"/>
              <a:gd name="connsiteX3-247" fmla="*/ 2899173 w 2899173"/>
              <a:gd name="connsiteY3-248" fmla="*/ 2461344 h 3060823"/>
              <a:gd name="connsiteX4-249" fmla="*/ 1508178 w 2899173"/>
              <a:gd name="connsiteY4-250" fmla="*/ 3060823 h 3060823"/>
              <a:gd name="connsiteX5-251" fmla="*/ 631407 w 2899173"/>
              <a:gd name="connsiteY5-252" fmla="*/ 2702644 h 3060823"/>
              <a:gd name="connsiteX0-253" fmla="*/ 663159 w 2930925"/>
              <a:gd name="connsiteY0-254" fmla="*/ 2702644 h 3060823"/>
              <a:gd name="connsiteX1-255" fmla="*/ 0 w 2930925"/>
              <a:gd name="connsiteY1-256" fmla="*/ 2032204 h 3060823"/>
              <a:gd name="connsiteX2-257" fmla="*/ 1396998 w 2930925"/>
              <a:gd name="connsiteY2-258" fmla="*/ 0 h 3060823"/>
              <a:gd name="connsiteX3-259" fmla="*/ 2930925 w 2930925"/>
              <a:gd name="connsiteY3-260" fmla="*/ 2461344 h 3060823"/>
              <a:gd name="connsiteX4-261" fmla="*/ 1539930 w 2930925"/>
              <a:gd name="connsiteY4-262" fmla="*/ 3060823 h 3060823"/>
              <a:gd name="connsiteX5-263" fmla="*/ 663159 w 2930925"/>
              <a:gd name="connsiteY5-264" fmla="*/ 2702644 h 3060823"/>
              <a:gd name="connsiteX0-265" fmla="*/ 663159 w 2930925"/>
              <a:gd name="connsiteY0-266" fmla="*/ 2702644 h 3060823"/>
              <a:gd name="connsiteX1-267" fmla="*/ 0 w 2930925"/>
              <a:gd name="connsiteY1-268" fmla="*/ 2032204 h 3060823"/>
              <a:gd name="connsiteX2-269" fmla="*/ 1396998 w 2930925"/>
              <a:gd name="connsiteY2-270" fmla="*/ 0 h 3060823"/>
              <a:gd name="connsiteX3-271" fmla="*/ 2930925 w 2930925"/>
              <a:gd name="connsiteY3-272" fmla="*/ 2461344 h 3060823"/>
              <a:gd name="connsiteX4-273" fmla="*/ 1539930 w 2930925"/>
              <a:gd name="connsiteY4-274" fmla="*/ 3060823 h 3060823"/>
              <a:gd name="connsiteX5-275" fmla="*/ 663159 w 2930925"/>
              <a:gd name="connsiteY5-276" fmla="*/ 2702644 h 3060823"/>
              <a:gd name="connsiteX0-277" fmla="*/ 663159 w 2930925"/>
              <a:gd name="connsiteY0-278" fmla="*/ 2702644 h 3060823"/>
              <a:gd name="connsiteX1-279" fmla="*/ 0 w 2930925"/>
              <a:gd name="connsiteY1-280" fmla="*/ 2032204 h 3060823"/>
              <a:gd name="connsiteX2-281" fmla="*/ 1396998 w 2930925"/>
              <a:gd name="connsiteY2-282" fmla="*/ 0 h 3060823"/>
              <a:gd name="connsiteX3-283" fmla="*/ 2930925 w 2930925"/>
              <a:gd name="connsiteY3-284" fmla="*/ 2461344 h 3060823"/>
              <a:gd name="connsiteX4-285" fmla="*/ 1539930 w 2930925"/>
              <a:gd name="connsiteY4-286" fmla="*/ 3060823 h 3060823"/>
              <a:gd name="connsiteX5-287" fmla="*/ 663159 w 2930925"/>
              <a:gd name="connsiteY5-288" fmla="*/ 2702644 h 3060823"/>
              <a:gd name="connsiteX0-289" fmla="*/ 663159 w 2930925"/>
              <a:gd name="connsiteY0-290" fmla="*/ 2702644 h 3060823"/>
              <a:gd name="connsiteX1-291" fmla="*/ 0 w 2930925"/>
              <a:gd name="connsiteY1-292" fmla="*/ 2032204 h 3060823"/>
              <a:gd name="connsiteX2-293" fmla="*/ 1396998 w 2930925"/>
              <a:gd name="connsiteY2-294" fmla="*/ 0 h 3060823"/>
              <a:gd name="connsiteX3-295" fmla="*/ 2930925 w 2930925"/>
              <a:gd name="connsiteY3-296" fmla="*/ 2461344 h 3060823"/>
              <a:gd name="connsiteX4-297" fmla="*/ 1539930 w 2930925"/>
              <a:gd name="connsiteY4-298" fmla="*/ 3060823 h 3060823"/>
              <a:gd name="connsiteX5-299" fmla="*/ 663159 w 2930925"/>
              <a:gd name="connsiteY5-300" fmla="*/ 2702644 h 3060823"/>
              <a:gd name="connsiteX0-301" fmla="*/ 663159 w 2930925"/>
              <a:gd name="connsiteY0-302" fmla="*/ 2702644 h 2908539"/>
              <a:gd name="connsiteX1-303" fmla="*/ 0 w 2930925"/>
              <a:gd name="connsiteY1-304" fmla="*/ 2032204 h 2908539"/>
              <a:gd name="connsiteX2-305" fmla="*/ 1396998 w 2930925"/>
              <a:gd name="connsiteY2-306" fmla="*/ 0 h 2908539"/>
              <a:gd name="connsiteX3-307" fmla="*/ 2930925 w 2930925"/>
              <a:gd name="connsiteY3-308" fmla="*/ 2461344 h 2908539"/>
              <a:gd name="connsiteX4-309" fmla="*/ 1559196 w 2930925"/>
              <a:gd name="connsiteY4-310" fmla="*/ 2908539 h 2908539"/>
              <a:gd name="connsiteX5-311" fmla="*/ 663159 w 2930925"/>
              <a:gd name="connsiteY5-312" fmla="*/ 2702644 h 2908539"/>
              <a:gd name="connsiteX0-313" fmla="*/ 663159 w 2930925"/>
              <a:gd name="connsiteY0-314" fmla="*/ 2702644 h 2959458"/>
              <a:gd name="connsiteX1-315" fmla="*/ 0 w 2930925"/>
              <a:gd name="connsiteY1-316" fmla="*/ 2032204 h 2959458"/>
              <a:gd name="connsiteX2-317" fmla="*/ 1396998 w 2930925"/>
              <a:gd name="connsiteY2-318" fmla="*/ 0 h 2959458"/>
              <a:gd name="connsiteX3-319" fmla="*/ 2930925 w 2930925"/>
              <a:gd name="connsiteY3-320" fmla="*/ 2461344 h 2959458"/>
              <a:gd name="connsiteX4-321" fmla="*/ 1559412 w 2930925"/>
              <a:gd name="connsiteY4-322" fmla="*/ 2959458 h 2959458"/>
              <a:gd name="connsiteX5-323" fmla="*/ 663159 w 2930925"/>
              <a:gd name="connsiteY5-324" fmla="*/ 2702644 h 2959458"/>
              <a:gd name="connsiteX0-325" fmla="*/ 663159 w 2930925"/>
              <a:gd name="connsiteY0-326" fmla="*/ 2702644 h 2959458"/>
              <a:gd name="connsiteX1-327" fmla="*/ 0 w 2930925"/>
              <a:gd name="connsiteY1-328" fmla="*/ 2032204 h 2959458"/>
              <a:gd name="connsiteX2-329" fmla="*/ 1396998 w 2930925"/>
              <a:gd name="connsiteY2-330" fmla="*/ 0 h 2959458"/>
              <a:gd name="connsiteX3-331" fmla="*/ 2930925 w 2930925"/>
              <a:gd name="connsiteY3-332" fmla="*/ 2461344 h 2959458"/>
              <a:gd name="connsiteX4-333" fmla="*/ 1559412 w 2930925"/>
              <a:gd name="connsiteY4-334" fmla="*/ 2959458 h 2959458"/>
              <a:gd name="connsiteX5-335" fmla="*/ 663159 w 2930925"/>
              <a:gd name="connsiteY5-336" fmla="*/ 2702644 h 2959458"/>
              <a:gd name="connsiteX0-337" fmla="*/ 663159 w 2893222"/>
              <a:gd name="connsiteY0-338" fmla="*/ 2702644 h 2959458"/>
              <a:gd name="connsiteX1-339" fmla="*/ 0 w 2893222"/>
              <a:gd name="connsiteY1-340" fmla="*/ 2032204 h 2959458"/>
              <a:gd name="connsiteX2-341" fmla="*/ 1396998 w 2893222"/>
              <a:gd name="connsiteY2-342" fmla="*/ 0 h 2959458"/>
              <a:gd name="connsiteX3-343" fmla="*/ 2893222 w 2893222"/>
              <a:gd name="connsiteY3-344" fmla="*/ 2404291 h 2959458"/>
              <a:gd name="connsiteX4-345" fmla="*/ 1559412 w 2893222"/>
              <a:gd name="connsiteY4-346" fmla="*/ 2959458 h 2959458"/>
              <a:gd name="connsiteX5-347" fmla="*/ 663159 w 2893222"/>
              <a:gd name="connsiteY5-348" fmla="*/ 2702644 h 2959458"/>
              <a:gd name="connsiteX0-349" fmla="*/ 663159 w 2893222"/>
              <a:gd name="connsiteY0-350" fmla="*/ 2702644 h 2959458"/>
              <a:gd name="connsiteX1-351" fmla="*/ 0 w 2893222"/>
              <a:gd name="connsiteY1-352" fmla="*/ 2032204 h 2959458"/>
              <a:gd name="connsiteX2-353" fmla="*/ 1396998 w 2893222"/>
              <a:gd name="connsiteY2-354" fmla="*/ 0 h 2959458"/>
              <a:gd name="connsiteX3-355" fmla="*/ 2893222 w 2893222"/>
              <a:gd name="connsiteY3-356" fmla="*/ 2404291 h 2959458"/>
              <a:gd name="connsiteX4-357" fmla="*/ 1559412 w 2893222"/>
              <a:gd name="connsiteY4-358" fmla="*/ 2959458 h 2959458"/>
              <a:gd name="connsiteX5-359" fmla="*/ 663159 w 2893222"/>
              <a:gd name="connsiteY5-360" fmla="*/ 2702644 h 2959458"/>
              <a:gd name="connsiteX0-361" fmla="*/ 663159 w 2893222"/>
              <a:gd name="connsiteY0-362" fmla="*/ 2702644 h 2959458"/>
              <a:gd name="connsiteX1-363" fmla="*/ 0 w 2893222"/>
              <a:gd name="connsiteY1-364" fmla="*/ 2032204 h 2959458"/>
              <a:gd name="connsiteX2-365" fmla="*/ 1396998 w 2893222"/>
              <a:gd name="connsiteY2-366" fmla="*/ 0 h 2959458"/>
              <a:gd name="connsiteX3-367" fmla="*/ 2893222 w 2893222"/>
              <a:gd name="connsiteY3-368" fmla="*/ 2404291 h 2959458"/>
              <a:gd name="connsiteX4-369" fmla="*/ 1559412 w 2893222"/>
              <a:gd name="connsiteY4-370" fmla="*/ 2959458 h 2959458"/>
              <a:gd name="connsiteX5-371" fmla="*/ 663159 w 2893222"/>
              <a:gd name="connsiteY5-372" fmla="*/ 2702644 h 2959458"/>
            </a:gdLst>
            <a:ahLst/>
            <a:cxnLst>
              <a:cxn ang="0">
                <a:pos x="connsiteX0-1" y="connsiteY0-2"/>
              </a:cxn>
              <a:cxn ang="0">
                <a:pos x="connsiteX1-3" y="connsiteY1-4"/>
              </a:cxn>
              <a:cxn ang="0">
                <a:pos x="connsiteX2-5" y="connsiteY2-6"/>
              </a:cxn>
              <a:cxn ang="0">
                <a:pos x="connsiteX3-7" y="connsiteY3-8"/>
              </a:cxn>
              <a:cxn ang="0">
                <a:pos x="connsiteX4-25" y="connsiteY4-26"/>
              </a:cxn>
              <a:cxn ang="0">
                <a:pos x="connsiteX5-107" y="connsiteY5-108"/>
              </a:cxn>
            </a:cxnLst>
            <a:rect l="l" t="t" r="r" b="b"/>
            <a:pathLst>
              <a:path w="2893222" h="2959458">
                <a:moveTo>
                  <a:pt x="663159" y="2702644"/>
                </a:moveTo>
                <a:cubicBezTo>
                  <a:pt x="270694" y="2413616"/>
                  <a:pt x="297292" y="2480177"/>
                  <a:pt x="0" y="2032204"/>
                </a:cubicBezTo>
                <a:lnTo>
                  <a:pt x="1396998" y="0"/>
                </a:lnTo>
                <a:lnTo>
                  <a:pt x="2893222" y="2404291"/>
                </a:lnTo>
                <a:cubicBezTo>
                  <a:pt x="2180089" y="2991587"/>
                  <a:pt x="1930209" y="2931200"/>
                  <a:pt x="1559412" y="2959458"/>
                </a:cubicBezTo>
                <a:cubicBezTo>
                  <a:pt x="1254627" y="2941783"/>
                  <a:pt x="930144" y="2872952"/>
                  <a:pt x="663159" y="2702644"/>
                </a:cubicBezTo>
                <a:close/>
              </a:path>
            </a:pathLst>
          </a:custGeom>
          <a:solidFill>
            <a:schemeClr val="bg1">
              <a:lumMod val="85000"/>
            </a:schemeClr>
          </a:solidFill>
          <a:ln w="9525" cap="rnd">
            <a:solidFill>
              <a:srgbClr val="E6E6E6"/>
            </a:solidFill>
            <a:prstDash val="solid"/>
            <a:round/>
          </a:ln>
        </p:spPr>
        <p:txBody>
          <a:bodyPr vert="eaVert" lIns="89477" tIns="44738" rIns="89477" bIns="44738" anchor="ctr"/>
          <a:lstStyle/>
          <a:p>
            <a:pPr>
              <a:defRPr/>
            </a:pPr>
            <a:endParaRPr lang="zh-CN" altLang="en-US" sz="1500" kern="0">
              <a:solidFill>
                <a:sysClr val="window" lastClr="FFFFFF"/>
              </a:solidFill>
              <a:cs typeface="+mn-ea"/>
              <a:sym typeface="+mn-lt"/>
            </a:endParaRPr>
          </a:p>
        </p:txBody>
      </p:sp>
      <p:sp>
        <p:nvSpPr>
          <p:cNvPr id="6" name="椭圆 5"/>
          <p:cNvSpPr/>
          <p:nvPr/>
        </p:nvSpPr>
        <p:spPr bwMode="auto">
          <a:xfrm>
            <a:off x="3286263" y="1866335"/>
            <a:ext cx="3565339"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sp>
        <p:nvSpPr>
          <p:cNvPr id="7" name="椭圆 6"/>
          <p:cNvSpPr/>
          <p:nvPr/>
        </p:nvSpPr>
        <p:spPr bwMode="auto">
          <a:xfrm>
            <a:off x="5419571" y="1866335"/>
            <a:ext cx="3566890" cy="3579683"/>
          </a:xfrm>
          <a:prstGeom prst="ellipse">
            <a:avLst/>
          </a:prstGeom>
          <a:noFill/>
          <a:ln w="25400" cap="flat" cmpd="sng" algn="ctr">
            <a:solidFill>
              <a:schemeClr val="bg1">
                <a:lumMod val="50000"/>
              </a:schemeClr>
            </a:solidFill>
            <a:prstDash val="solid"/>
          </a:ln>
          <a:effectLst/>
        </p:spPr>
        <p:txBody>
          <a:bodyPr lIns="89477" tIns="44738" rIns="89477" bIns="44738" anchor="ctr"/>
          <a:lstStyle/>
          <a:p>
            <a:pPr algn="ctr">
              <a:defRPr/>
            </a:pPr>
            <a:endParaRPr lang="zh-CN" altLang="en-US" kern="0" dirty="0">
              <a:solidFill>
                <a:sysClr val="window" lastClr="FFFFFF"/>
              </a:solidFill>
              <a:cs typeface="+mn-ea"/>
              <a:sym typeface="+mn-lt"/>
            </a:endParaRPr>
          </a:p>
        </p:txBody>
      </p:sp>
      <p:cxnSp>
        <p:nvCxnSpPr>
          <p:cNvPr id="8" name="直接连接符 7"/>
          <p:cNvCxnSpPr>
            <a:cxnSpLocks noChangeShapeType="1"/>
          </p:cNvCxnSpPr>
          <p:nvPr/>
        </p:nvCxnSpPr>
        <p:spPr bwMode="auto">
          <a:xfrm>
            <a:off x="4265257" y="2740226"/>
            <a:ext cx="558539" cy="263257"/>
          </a:xfrm>
          <a:prstGeom prst="line">
            <a:avLst/>
          </a:prstGeom>
          <a:noFill/>
          <a:ln w="28575" algn="ctr">
            <a:solidFill>
              <a:schemeClr val="bg1">
                <a:lumMod val="50000"/>
              </a:schemeClr>
            </a:solidFill>
            <a:round/>
            <a:headEnd type="none" w="med" len="med"/>
            <a:tailEnd type="arrow" w="med" len="med"/>
          </a:ln>
        </p:spPr>
      </p:cxnSp>
      <p:cxnSp>
        <p:nvCxnSpPr>
          <p:cNvPr id="9" name="直接连接符 8"/>
          <p:cNvCxnSpPr>
            <a:cxnSpLocks noChangeShapeType="1"/>
          </p:cNvCxnSpPr>
          <p:nvPr/>
        </p:nvCxnSpPr>
        <p:spPr bwMode="auto">
          <a:xfrm>
            <a:off x="3967369" y="3548691"/>
            <a:ext cx="577156" cy="0"/>
          </a:xfrm>
          <a:prstGeom prst="line">
            <a:avLst/>
          </a:prstGeom>
          <a:noFill/>
          <a:ln w="28575" algn="ctr">
            <a:solidFill>
              <a:schemeClr val="bg1">
                <a:lumMod val="50000"/>
              </a:schemeClr>
            </a:solidFill>
            <a:round/>
            <a:headEnd type="none" w="med" len="med"/>
            <a:tailEnd type="arrow" w="med" len="med"/>
          </a:ln>
        </p:spPr>
      </p:cxnSp>
      <p:cxnSp>
        <p:nvCxnSpPr>
          <p:cNvPr id="10" name="直接连接符 9"/>
          <p:cNvCxnSpPr>
            <a:cxnSpLocks noChangeShapeType="1"/>
          </p:cNvCxnSpPr>
          <p:nvPr/>
        </p:nvCxnSpPr>
        <p:spPr bwMode="auto">
          <a:xfrm flipV="1">
            <a:off x="4265256" y="4072092"/>
            <a:ext cx="577156" cy="306875"/>
          </a:xfrm>
          <a:prstGeom prst="line">
            <a:avLst/>
          </a:prstGeom>
          <a:noFill/>
          <a:ln w="28575" algn="ctr">
            <a:solidFill>
              <a:schemeClr val="bg1">
                <a:lumMod val="50000"/>
              </a:schemeClr>
            </a:solidFill>
            <a:round/>
            <a:headEnd type="none" w="med" len="med"/>
            <a:tailEnd type="arrow" w="med" len="med"/>
          </a:ln>
        </p:spPr>
      </p:cxnSp>
      <p:cxnSp>
        <p:nvCxnSpPr>
          <p:cNvPr id="11" name="直接连接符 10"/>
          <p:cNvCxnSpPr>
            <a:cxnSpLocks noChangeShapeType="1"/>
          </p:cNvCxnSpPr>
          <p:nvPr/>
        </p:nvCxnSpPr>
        <p:spPr bwMode="auto">
          <a:xfrm flipH="1" flipV="1">
            <a:off x="7521847" y="4059630"/>
            <a:ext cx="577156" cy="306875"/>
          </a:xfrm>
          <a:prstGeom prst="line">
            <a:avLst/>
          </a:prstGeom>
          <a:noFill/>
          <a:ln w="28575" algn="ctr">
            <a:solidFill>
              <a:schemeClr val="bg1">
                <a:lumMod val="50000"/>
              </a:schemeClr>
            </a:solidFill>
            <a:round/>
            <a:headEnd type="none" w="med" len="med"/>
            <a:tailEnd type="arrow" w="med" len="med"/>
          </a:ln>
        </p:spPr>
      </p:cxnSp>
      <p:cxnSp>
        <p:nvCxnSpPr>
          <p:cNvPr id="12" name="直接连接符 11"/>
          <p:cNvCxnSpPr>
            <a:cxnSpLocks noChangeShapeType="1"/>
          </p:cNvCxnSpPr>
          <p:nvPr/>
        </p:nvCxnSpPr>
        <p:spPr bwMode="auto">
          <a:xfrm flipH="1">
            <a:off x="7810425" y="3545576"/>
            <a:ext cx="577156" cy="0"/>
          </a:xfrm>
          <a:prstGeom prst="line">
            <a:avLst/>
          </a:prstGeom>
          <a:noFill/>
          <a:ln w="28575" algn="ctr">
            <a:solidFill>
              <a:schemeClr val="bg1">
                <a:lumMod val="50000"/>
              </a:schemeClr>
            </a:solidFill>
            <a:round/>
            <a:headEnd type="none" w="med" len="med"/>
            <a:tailEnd type="arrow" w="med" len="med"/>
          </a:ln>
        </p:spPr>
      </p:cxnSp>
      <p:cxnSp>
        <p:nvCxnSpPr>
          <p:cNvPr id="13" name="直接连接符 12"/>
          <p:cNvCxnSpPr>
            <a:cxnSpLocks noChangeShapeType="1"/>
          </p:cNvCxnSpPr>
          <p:nvPr/>
        </p:nvCxnSpPr>
        <p:spPr bwMode="auto">
          <a:xfrm flipH="1">
            <a:off x="7540465" y="2740226"/>
            <a:ext cx="558539" cy="263257"/>
          </a:xfrm>
          <a:prstGeom prst="line">
            <a:avLst/>
          </a:prstGeom>
          <a:noFill/>
          <a:ln w="28575" algn="ctr">
            <a:solidFill>
              <a:schemeClr val="bg1">
                <a:lumMod val="50000"/>
              </a:schemeClr>
            </a:solidFill>
            <a:round/>
            <a:headEnd type="none" w="med" len="med"/>
            <a:tailEnd type="arrow" w="med" len="med"/>
          </a:ln>
        </p:spPr>
      </p:cxnSp>
      <p:grpSp>
        <p:nvGrpSpPr>
          <p:cNvPr id="14" name="组合 13"/>
          <p:cNvGrpSpPr/>
          <p:nvPr/>
        </p:nvGrpSpPr>
        <p:grpSpPr>
          <a:xfrm>
            <a:off x="5109272" y="2522142"/>
            <a:ext cx="2057283" cy="2065561"/>
            <a:chOff x="5014912" y="2584450"/>
            <a:chExt cx="2105025" cy="2105025"/>
          </a:xfrm>
        </p:grpSpPr>
        <p:sp>
          <p:nvSpPr>
            <p:cNvPr id="15" name="Oval 19"/>
            <p:cNvSpPr>
              <a:spLocks noChangeArrowheads="1"/>
            </p:cNvSpPr>
            <p:nvPr/>
          </p:nvSpPr>
          <p:spPr bwMode="auto">
            <a:xfrm>
              <a:off x="5014912" y="2584450"/>
              <a:ext cx="2105025" cy="2105025"/>
            </a:xfrm>
            <a:prstGeom prst="ellipse">
              <a:avLst/>
            </a:prstGeom>
            <a:solidFill>
              <a:schemeClr val="accent1"/>
            </a:solidFill>
            <a:ln w="3175" cap="flat" cmpd="sng" algn="ctr">
              <a:noFill/>
              <a:prstDash val="solid"/>
            </a:ln>
            <a:effectLst/>
          </p:spPr>
          <p:txBody>
            <a:bodyPr anchor="ctr"/>
            <a:lstStyle/>
            <a:p>
              <a:pPr algn="ctr">
                <a:lnSpc>
                  <a:spcPct val="120000"/>
                </a:lnSpc>
                <a:defRPr/>
              </a:pPr>
              <a:endParaRPr lang="zh-CN" altLang="en-US" sz="900" kern="0" dirty="0">
                <a:solidFill>
                  <a:srgbClr val="4D4D4D"/>
                </a:solidFill>
                <a:cs typeface="+mn-ea"/>
                <a:sym typeface="+mn-lt"/>
              </a:endParaRPr>
            </a:p>
          </p:txBody>
        </p:sp>
        <p:sp>
          <p:nvSpPr>
            <p:cNvPr id="16" name="Oval 19"/>
            <p:cNvSpPr>
              <a:spLocks noChangeArrowheads="1"/>
            </p:cNvSpPr>
            <p:nvPr/>
          </p:nvSpPr>
          <p:spPr bwMode="auto">
            <a:xfrm>
              <a:off x="5497512" y="3066331"/>
              <a:ext cx="1139825" cy="1139825"/>
            </a:xfrm>
            <a:prstGeom prst="ellipse">
              <a:avLst/>
            </a:prstGeom>
            <a:solidFill>
              <a:schemeClr val="bg1"/>
            </a:solidFill>
            <a:ln w="3175" cap="flat" cmpd="sng" algn="ctr">
              <a:solidFill>
                <a:srgbClr val="D7D7D7"/>
              </a:solidFill>
              <a:prstDash val="solid"/>
            </a:ln>
            <a:effectLst/>
          </p:spPr>
          <p:txBody>
            <a:bodyPr anchor="ctr"/>
            <a:lstStyle/>
            <a:p>
              <a:pPr algn="ctr">
                <a:defRPr/>
              </a:pPr>
              <a:r>
                <a:rPr lang="zh-CN" altLang="en-US" sz="2100" b="1" kern="0" dirty="0">
                  <a:solidFill>
                    <a:srgbClr val="4D4D4D"/>
                  </a:solidFill>
                  <a:cs typeface="+mn-ea"/>
                  <a:sym typeface="+mn-lt"/>
                </a:rPr>
                <a:t>存在不足</a:t>
              </a:r>
            </a:p>
          </p:txBody>
        </p:sp>
      </p:grpSp>
      <p:sp>
        <p:nvSpPr>
          <p:cNvPr id="17" name="Oval 19"/>
          <p:cNvSpPr>
            <a:spLocks noChangeArrowheads="1"/>
          </p:cNvSpPr>
          <p:nvPr/>
        </p:nvSpPr>
        <p:spPr bwMode="auto">
          <a:xfrm>
            <a:off x="3303328" y="1950453"/>
            <a:ext cx="969686" cy="973585"/>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18" name="Oval 19_13"/>
          <p:cNvSpPr>
            <a:spLocks noChangeArrowheads="1"/>
          </p:cNvSpPr>
          <p:nvPr/>
        </p:nvSpPr>
        <p:spPr bwMode="auto">
          <a:xfrm>
            <a:off x="8049357" y="1966030"/>
            <a:ext cx="969685"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19" name="Oval 19_14"/>
          <p:cNvSpPr>
            <a:spLocks noChangeArrowheads="1"/>
          </p:cNvSpPr>
          <p:nvPr/>
        </p:nvSpPr>
        <p:spPr bwMode="auto">
          <a:xfrm>
            <a:off x="8489982" y="3096949"/>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0" name="Oval 19_15"/>
          <p:cNvSpPr>
            <a:spLocks noChangeArrowheads="1"/>
          </p:cNvSpPr>
          <p:nvPr/>
        </p:nvSpPr>
        <p:spPr bwMode="auto">
          <a:xfrm>
            <a:off x="8097452" y="4215405"/>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chemeClr val="bg1"/>
                </a:solidFill>
                <a:cs typeface="+mn-ea"/>
                <a:sym typeface="+mn-lt"/>
              </a:rPr>
              <a:t>添加文本</a:t>
            </a:r>
          </a:p>
        </p:txBody>
      </p:sp>
      <p:sp>
        <p:nvSpPr>
          <p:cNvPr id="21" name="Oval 19_16"/>
          <p:cNvSpPr>
            <a:spLocks noChangeArrowheads="1"/>
          </p:cNvSpPr>
          <p:nvPr/>
        </p:nvSpPr>
        <p:spPr bwMode="auto">
          <a:xfrm>
            <a:off x="2868910" y="305956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2" name="Oval 19_17"/>
          <p:cNvSpPr>
            <a:spLocks noChangeArrowheads="1"/>
          </p:cNvSpPr>
          <p:nvPr/>
        </p:nvSpPr>
        <p:spPr bwMode="auto">
          <a:xfrm>
            <a:off x="3266094" y="4209173"/>
            <a:ext cx="971236" cy="975144"/>
          </a:xfrm>
          <a:prstGeom prst="ellipse">
            <a:avLst/>
          </a:prstGeom>
          <a:solidFill>
            <a:schemeClr val="accent1"/>
          </a:solidFill>
          <a:ln w="9525">
            <a:noFill/>
            <a:round/>
          </a:ln>
          <a:effectLst/>
        </p:spPr>
        <p:txBody>
          <a:bodyPr lIns="89477" tIns="44738" rIns="89477" bIns="44738" anchor="ctr"/>
          <a:lstStyle/>
          <a:p>
            <a:pPr algn="ctr">
              <a:lnSpc>
                <a:spcPct val="120000"/>
              </a:lnSpc>
              <a:defRPr/>
            </a:pPr>
            <a:r>
              <a:rPr lang="zh-CN" altLang="en-US" sz="1900" kern="0" dirty="0">
                <a:solidFill>
                  <a:sysClr val="window" lastClr="FFFFFF"/>
                </a:solidFill>
                <a:cs typeface="+mn-ea"/>
                <a:sym typeface="+mn-lt"/>
              </a:rPr>
              <a:t>添加文本</a:t>
            </a:r>
          </a:p>
        </p:txBody>
      </p:sp>
      <p:sp>
        <p:nvSpPr>
          <p:cNvPr id="23" name="TextBox 22"/>
          <p:cNvSpPr txBox="1"/>
          <p:nvPr/>
        </p:nvSpPr>
        <p:spPr>
          <a:xfrm>
            <a:off x="928555" y="1979988"/>
            <a:ext cx="2125516"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4" name="TextBox 23"/>
          <p:cNvSpPr txBox="1"/>
          <p:nvPr/>
        </p:nvSpPr>
        <p:spPr>
          <a:xfrm>
            <a:off x="9234251" y="1979988"/>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5" name="TextBox 24"/>
          <p:cNvSpPr txBox="1"/>
          <p:nvPr/>
        </p:nvSpPr>
        <p:spPr>
          <a:xfrm>
            <a:off x="535073"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您的内容打在这里，或者通过复制您的文本后。</a:t>
            </a:r>
          </a:p>
        </p:txBody>
      </p:sp>
      <p:sp>
        <p:nvSpPr>
          <p:cNvPr id="26" name="TextBox 25"/>
          <p:cNvSpPr txBox="1"/>
          <p:nvPr/>
        </p:nvSpPr>
        <p:spPr>
          <a:xfrm>
            <a:off x="9691058" y="3264392"/>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7" name="TextBox 26"/>
          <p:cNvSpPr txBox="1"/>
          <p:nvPr/>
        </p:nvSpPr>
        <p:spPr>
          <a:xfrm>
            <a:off x="9259471"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28" name="TextBox 27"/>
          <p:cNvSpPr txBox="1"/>
          <p:nvPr/>
        </p:nvSpPr>
        <p:spPr>
          <a:xfrm>
            <a:off x="928555" y="4382849"/>
            <a:ext cx="2096749" cy="661275"/>
          </a:xfrm>
          <a:prstGeom prst="rect">
            <a:avLst/>
          </a:prstGeom>
          <a:noFill/>
        </p:spPr>
        <p:txBody>
          <a:bodyPr wrap="square" lIns="89477" tIns="44738" rIns="89477" bIns="44738" rtlCol="0">
            <a:spAutoFit/>
          </a:bodyPr>
          <a:lstStyle/>
          <a:p>
            <a:pPr>
              <a:lnSpc>
                <a:spcPct val="130000"/>
              </a:lnSpc>
            </a:pPr>
            <a:r>
              <a:rPr lang="zh-CN" altLang="en-US" sz="1500" dirty="0">
                <a:solidFill>
                  <a:sysClr val="windowText" lastClr="000000"/>
                </a:solidFill>
                <a:cs typeface="+mn-ea"/>
                <a:sym typeface="+mn-lt"/>
              </a:rPr>
              <a:t>您的内容打在这里，或者通过复制您的</a:t>
            </a:r>
            <a:r>
              <a:rPr lang="zh-CN" altLang="en-US" sz="1500">
                <a:solidFill>
                  <a:sysClr val="windowText" lastClr="000000"/>
                </a:solidFill>
                <a:cs typeface="+mn-ea"/>
                <a:sym typeface="+mn-lt"/>
              </a:rPr>
              <a:t>文本后。</a:t>
            </a:r>
          </a:p>
        </p:txBody>
      </p:sp>
      <p:sp>
        <p:nvSpPr>
          <p:cNvPr id="30"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30"/>
                                        </p:tgtEl>
                                        <p:attrNameLst>
                                          <p:attrName>style.visibility</p:attrName>
                                        </p:attrNameLst>
                                      </p:cBhvr>
                                      <p:to>
                                        <p:strVal val="visible"/>
                                      </p:to>
                                    </p:set>
                                    <p:anim calcmode="lin" valueType="num">
                                      <p:cBhvr>
                                        <p:cTn id="7"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30"/>
                                        </p:tgtEl>
                                        <p:attrNameLst>
                                          <p:attrName>ppt_y</p:attrName>
                                        </p:attrNameLst>
                                      </p:cBhvr>
                                      <p:tavLst>
                                        <p:tav tm="0">
                                          <p:val>
                                            <p:strVal val="#ppt_y"/>
                                          </p:val>
                                        </p:tav>
                                        <p:tav tm="100000">
                                          <p:val>
                                            <p:strVal val="#ppt_y"/>
                                          </p:val>
                                        </p:tav>
                                      </p:tavLst>
                                    </p:anim>
                                    <p:anim calcmode="lin" valueType="num">
                                      <p:cBhvr>
                                        <p:cTn id="9"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30"/>
                                        </p:tgtEl>
                                      </p:cBhvr>
                                    </p:animEffect>
                                  </p:childTnLst>
                                </p:cTn>
                              </p:par>
                            </p:childTnLst>
                          </p:cTn>
                        </p:par>
                        <p:par>
                          <p:cTn id="12" fill="hold">
                            <p:stCondLst>
                              <p:cond delay="850"/>
                            </p:stCondLst>
                            <p:childTnLst>
                              <p:par>
                                <p:cTn id="13" presetID="49" presetClass="entr" presetSubtype="0" decel="100000" fill="hold"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p:cTn id="15" dur="500" fill="hold"/>
                                        <p:tgtEl>
                                          <p:spTgt spid="14"/>
                                        </p:tgtEl>
                                        <p:attrNameLst>
                                          <p:attrName>ppt_w</p:attrName>
                                        </p:attrNameLst>
                                      </p:cBhvr>
                                      <p:tavLst>
                                        <p:tav tm="0">
                                          <p:val>
                                            <p:fltVal val="0"/>
                                          </p:val>
                                        </p:tav>
                                        <p:tav tm="100000">
                                          <p:val>
                                            <p:strVal val="#ppt_w"/>
                                          </p:val>
                                        </p:tav>
                                      </p:tavLst>
                                    </p:anim>
                                    <p:anim calcmode="lin" valueType="num">
                                      <p:cBhvr>
                                        <p:cTn id="16" dur="500" fill="hold"/>
                                        <p:tgtEl>
                                          <p:spTgt spid="14"/>
                                        </p:tgtEl>
                                        <p:attrNameLst>
                                          <p:attrName>ppt_h</p:attrName>
                                        </p:attrNameLst>
                                      </p:cBhvr>
                                      <p:tavLst>
                                        <p:tav tm="0">
                                          <p:val>
                                            <p:fltVal val="0"/>
                                          </p:val>
                                        </p:tav>
                                        <p:tav tm="100000">
                                          <p:val>
                                            <p:strVal val="#ppt_h"/>
                                          </p:val>
                                        </p:tav>
                                      </p:tavLst>
                                    </p:anim>
                                    <p:anim calcmode="lin" valueType="num">
                                      <p:cBhvr>
                                        <p:cTn id="17" dur="500" fill="hold"/>
                                        <p:tgtEl>
                                          <p:spTgt spid="14"/>
                                        </p:tgtEl>
                                        <p:attrNameLst>
                                          <p:attrName>style.rotation</p:attrName>
                                        </p:attrNameLst>
                                      </p:cBhvr>
                                      <p:tavLst>
                                        <p:tav tm="0">
                                          <p:val>
                                            <p:fltVal val="360"/>
                                          </p:val>
                                        </p:tav>
                                        <p:tav tm="100000">
                                          <p:val>
                                            <p:fltVal val="0"/>
                                          </p:val>
                                        </p:tav>
                                      </p:tavLst>
                                    </p:anim>
                                    <p:animEffect transition="in" filter="fade">
                                      <p:cBhvr>
                                        <p:cTn id="18" dur="500"/>
                                        <p:tgtEl>
                                          <p:spTgt spid="14"/>
                                        </p:tgtEl>
                                      </p:cBhvr>
                                    </p:animEffect>
                                  </p:childTnLst>
                                </p:cTn>
                              </p:par>
                            </p:childTnLst>
                          </p:cTn>
                        </p:par>
                        <p:par>
                          <p:cTn id="19" fill="hold">
                            <p:stCondLst>
                              <p:cond delay="1350"/>
                            </p:stCondLst>
                            <p:childTnLst>
                              <p:par>
                                <p:cTn id="20" presetID="22" presetClass="entr" presetSubtype="8"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wipe(right)">
                                      <p:cBhvr>
                                        <p:cTn id="25" dur="500"/>
                                        <p:tgtEl>
                                          <p:spTgt spid="6"/>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ipe(right)">
                                      <p:cBhvr>
                                        <p:cTn id="28" dur="500"/>
                                        <p:tgtEl>
                                          <p:spTgt spid="4"/>
                                        </p:tgtEl>
                                      </p:cBhvr>
                                    </p:animEffect>
                                  </p:childTnLst>
                                </p:cTn>
                              </p:par>
                              <p:par>
                                <p:cTn id="29" presetID="2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right)">
                                      <p:cBhvr>
                                        <p:cTn id="31" dur="500"/>
                                        <p:tgtEl>
                                          <p:spTgt spid="5"/>
                                        </p:tgtEl>
                                      </p:cBhvr>
                                    </p:animEffect>
                                  </p:childTnLst>
                                </p:cTn>
                              </p:par>
                            </p:childTnLst>
                          </p:cTn>
                        </p:par>
                        <p:par>
                          <p:cTn id="32" fill="hold">
                            <p:stCondLst>
                              <p:cond delay="1850"/>
                            </p:stCondLst>
                            <p:childTnLst>
                              <p:par>
                                <p:cTn id="33" presetID="52" presetClass="entr" presetSubtype="0" fill="hold" grpId="0" nodeType="afterEffect">
                                  <p:stCondLst>
                                    <p:cond delay="0"/>
                                  </p:stCondLst>
                                  <p:childTnLst>
                                    <p:set>
                                      <p:cBhvr>
                                        <p:cTn id="34" dur="1" fill="hold">
                                          <p:stCondLst>
                                            <p:cond delay="0"/>
                                          </p:stCondLst>
                                        </p:cTn>
                                        <p:tgtEl>
                                          <p:spTgt spid="17"/>
                                        </p:tgtEl>
                                        <p:attrNameLst>
                                          <p:attrName>style.visibility</p:attrName>
                                        </p:attrNameLst>
                                      </p:cBhvr>
                                      <p:to>
                                        <p:strVal val="visible"/>
                                      </p:to>
                                    </p:set>
                                    <p:animScale>
                                      <p:cBhvr>
                                        <p:cTn id="35"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6" dur="1000" decel="50000" fill="hold">
                                          <p:stCondLst>
                                            <p:cond delay="0"/>
                                          </p:stCondLst>
                                        </p:cTn>
                                        <p:tgtEl>
                                          <p:spTgt spid="17"/>
                                        </p:tgtEl>
                                        <p:attrNameLst>
                                          <p:attrName>ppt_x</p:attrName>
                                          <p:attrName>ppt_y</p:attrName>
                                        </p:attrNameLst>
                                      </p:cBhvr>
                                    </p:animMotion>
                                    <p:animEffect transition="in" filter="fade">
                                      <p:cBhvr>
                                        <p:cTn id="37" dur="1000"/>
                                        <p:tgtEl>
                                          <p:spTgt spid="17"/>
                                        </p:tgtEl>
                                      </p:cBhvr>
                                    </p:animEffect>
                                  </p:childTnLst>
                                </p:cTn>
                              </p:par>
                              <p:par>
                                <p:cTn id="38" presetID="52" presetClass="entr" presetSubtype="0" fill="hold" grpId="0" nodeType="withEffect">
                                  <p:stCondLst>
                                    <p:cond delay="200"/>
                                  </p:stCondLst>
                                  <p:childTnLst>
                                    <p:set>
                                      <p:cBhvr>
                                        <p:cTn id="39" dur="1" fill="hold">
                                          <p:stCondLst>
                                            <p:cond delay="0"/>
                                          </p:stCondLst>
                                        </p:cTn>
                                        <p:tgtEl>
                                          <p:spTgt spid="18"/>
                                        </p:tgtEl>
                                        <p:attrNameLst>
                                          <p:attrName>style.visibility</p:attrName>
                                        </p:attrNameLst>
                                      </p:cBhvr>
                                      <p:to>
                                        <p:strVal val="visible"/>
                                      </p:to>
                                    </p:set>
                                    <p:animScale>
                                      <p:cBhvr>
                                        <p:cTn id="40" dur="1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1" dur="1000" decel="50000" fill="hold">
                                          <p:stCondLst>
                                            <p:cond delay="0"/>
                                          </p:stCondLst>
                                        </p:cTn>
                                        <p:tgtEl>
                                          <p:spTgt spid="18"/>
                                        </p:tgtEl>
                                        <p:attrNameLst>
                                          <p:attrName>ppt_x</p:attrName>
                                          <p:attrName>ppt_y</p:attrName>
                                        </p:attrNameLst>
                                      </p:cBhvr>
                                    </p:animMotion>
                                    <p:animEffect transition="in" filter="fade">
                                      <p:cBhvr>
                                        <p:cTn id="42" dur="1000"/>
                                        <p:tgtEl>
                                          <p:spTgt spid="18"/>
                                        </p:tgtEl>
                                      </p:cBhvr>
                                    </p:animEffect>
                                  </p:childTnLst>
                                </p:cTn>
                              </p:par>
                              <p:par>
                                <p:cTn id="43" presetID="52" presetClass="entr" presetSubtype="0" fill="hold" grpId="0" nodeType="withEffect">
                                  <p:stCondLst>
                                    <p:cond delay="400"/>
                                  </p:stCondLst>
                                  <p:childTnLst>
                                    <p:set>
                                      <p:cBhvr>
                                        <p:cTn id="44" dur="1" fill="hold">
                                          <p:stCondLst>
                                            <p:cond delay="0"/>
                                          </p:stCondLst>
                                        </p:cTn>
                                        <p:tgtEl>
                                          <p:spTgt spid="21"/>
                                        </p:tgtEl>
                                        <p:attrNameLst>
                                          <p:attrName>style.visibility</p:attrName>
                                        </p:attrNameLst>
                                      </p:cBhvr>
                                      <p:to>
                                        <p:strVal val="visible"/>
                                      </p:to>
                                    </p:set>
                                    <p:animScale>
                                      <p:cBhvr>
                                        <p:cTn id="45" dur="1000" decel="50000" fill="hold">
                                          <p:stCondLst>
                                            <p:cond delay="0"/>
                                          </p:stCondLst>
                                        </p:cTn>
                                        <p:tgtEl>
                                          <p:spTgt spid="2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6" dur="1000" decel="50000" fill="hold">
                                          <p:stCondLst>
                                            <p:cond delay="0"/>
                                          </p:stCondLst>
                                        </p:cTn>
                                        <p:tgtEl>
                                          <p:spTgt spid="21"/>
                                        </p:tgtEl>
                                        <p:attrNameLst>
                                          <p:attrName>ppt_x</p:attrName>
                                          <p:attrName>ppt_y</p:attrName>
                                        </p:attrNameLst>
                                      </p:cBhvr>
                                    </p:animMotion>
                                    <p:animEffect transition="in" filter="fade">
                                      <p:cBhvr>
                                        <p:cTn id="47" dur="1000"/>
                                        <p:tgtEl>
                                          <p:spTgt spid="21"/>
                                        </p:tgtEl>
                                      </p:cBhvr>
                                    </p:animEffect>
                                  </p:childTnLst>
                                </p:cTn>
                              </p:par>
                              <p:par>
                                <p:cTn id="48" presetID="52" presetClass="entr" presetSubtype="0" fill="hold" grpId="0" nodeType="withEffect">
                                  <p:stCondLst>
                                    <p:cond delay="600"/>
                                  </p:stCondLst>
                                  <p:childTnLst>
                                    <p:set>
                                      <p:cBhvr>
                                        <p:cTn id="49" dur="1" fill="hold">
                                          <p:stCondLst>
                                            <p:cond delay="0"/>
                                          </p:stCondLst>
                                        </p:cTn>
                                        <p:tgtEl>
                                          <p:spTgt spid="19"/>
                                        </p:tgtEl>
                                        <p:attrNameLst>
                                          <p:attrName>style.visibility</p:attrName>
                                        </p:attrNameLst>
                                      </p:cBhvr>
                                      <p:to>
                                        <p:strVal val="visible"/>
                                      </p:to>
                                    </p:set>
                                    <p:animScale>
                                      <p:cBhvr>
                                        <p:cTn id="50" dur="1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1" dur="1000" decel="50000" fill="hold">
                                          <p:stCondLst>
                                            <p:cond delay="0"/>
                                          </p:stCondLst>
                                        </p:cTn>
                                        <p:tgtEl>
                                          <p:spTgt spid="19"/>
                                        </p:tgtEl>
                                        <p:attrNameLst>
                                          <p:attrName>ppt_x</p:attrName>
                                          <p:attrName>ppt_y</p:attrName>
                                        </p:attrNameLst>
                                      </p:cBhvr>
                                    </p:animMotion>
                                    <p:animEffect transition="in" filter="fade">
                                      <p:cBhvr>
                                        <p:cTn id="52" dur="1000"/>
                                        <p:tgtEl>
                                          <p:spTgt spid="19"/>
                                        </p:tgtEl>
                                      </p:cBhvr>
                                    </p:animEffect>
                                  </p:childTnLst>
                                </p:cTn>
                              </p:par>
                              <p:par>
                                <p:cTn id="53" presetID="52" presetClass="entr" presetSubtype="0" fill="hold" grpId="0" nodeType="withEffect">
                                  <p:stCondLst>
                                    <p:cond delay="800"/>
                                  </p:stCondLst>
                                  <p:childTnLst>
                                    <p:set>
                                      <p:cBhvr>
                                        <p:cTn id="54" dur="1" fill="hold">
                                          <p:stCondLst>
                                            <p:cond delay="0"/>
                                          </p:stCondLst>
                                        </p:cTn>
                                        <p:tgtEl>
                                          <p:spTgt spid="22"/>
                                        </p:tgtEl>
                                        <p:attrNameLst>
                                          <p:attrName>style.visibility</p:attrName>
                                        </p:attrNameLst>
                                      </p:cBhvr>
                                      <p:to>
                                        <p:strVal val="visible"/>
                                      </p:to>
                                    </p:set>
                                    <p:animScale>
                                      <p:cBhvr>
                                        <p:cTn id="55" dur="1000" decel="50000" fill="hold">
                                          <p:stCondLst>
                                            <p:cond delay="0"/>
                                          </p:stCondLst>
                                        </p:cTn>
                                        <p:tgtEl>
                                          <p:spTgt spid="2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6" dur="1000" decel="50000" fill="hold">
                                          <p:stCondLst>
                                            <p:cond delay="0"/>
                                          </p:stCondLst>
                                        </p:cTn>
                                        <p:tgtEl>
                                          <p:spTgt spid="22"/>
                                        </p:tgtEl>
                                        <p:attrNameLst>
                                          <p:attrName>ppt_x</p:attrName>
                                          <p:attrName>ppt_y</p:attrName>
                                        </p:attrNameLst>
                                      </p:cBhvr>
                                    </p:animMotion>
                                    <p:animEffect transition="in" filter="fade">
                                      <p:cBhvr>
                                        <p:cTn id="57" dur="1000"/>
                                        <p:tgtEl>
                                          <p:spTgt spid="22"/>
                                        </p:tgtEl>
                                      </p:cBhvr>
                                    </p:animEffect>
                                  </p:childTnLst>
                                </p:cTn>
                              </p:par>
                              <p:par>
                                <p:cTn id="58" presetID="52" presetClass="entr" presetSubtype="0" fill="hold" grpId="0" nodeType="withEffect">
                                  <p:stCondLst>
                                    <p:cond delay="1000"/>
                                  </p:stCondLst>
                                  <p:childTnLst>
                                    <p:set>
                                      <p:cBhvr>
                                        <p:cTn id="59" dur="1" fill="hold">
                                          <p:stCondLst>
                                            <p:cond delay="0"/>
                                          </p:stCondLst>
                                        </p:cTn>
                                        <p:tgtEl>
                                          <p:spTgt spid="20"/>
                                        </p:tgtEl>
                                        <p:attrNameLst>
                                          <p:attrName>style.visibility</p:attrName>
                                        </p:attrNameLst>
                                      </p:cBhvr>
                                      <p:to>
                                        <p:strVal val="visible"/>
                                      </p:to>
                                    </p:set>
                                    <p:animScale>
                                      <p:cBhvr>
                                        <p:cTn id="60" dur="1000" decel="50000" fill="hold">
                                          <p:stCondLst>
                                            <p:cond delay="0"/>
                                          </p:stCondLst>
                                        </p:cTn>
                                        <p:tgtEl>
                                          <p:spTgt spid="2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1" dur="1000" decel="50000" fill="hold">
                                          <p:stCondLst>
                                            <p:cond delay="0"/>
                                          </p:stCondLst>
                                        </p:cTn>
                                        <p:tgtEl>
                                          <p:spTgt spid="20"/>
                                        </p:tgtEl>
                                        <p:attrNameLst>
                                          <p:attrName>ppt_x</p:attrName>
                                          <p:attrName>ppt_y</p:attrName>
                                        </p:attrNameLst>
                                      </p:cBhvr>
                                    </p:animMotion>
                                    <p:animEffect transition="in" filter="fade">
                                      <p:cBhvr>
                                        <p:cTn id="62" dur="1000"/>
                                        <p:tgtEl>
                                          <p:spTgt spid="20"/>
                                        </p:tgtEl>
                                      </p:cBhvr>
                                    </p:animEffect>
                                  </p:childTnLst>
                                </p:cTn>
                              </p:par>
                            </p:childTnLst>
                          </p:cTn>
                        </p:par>
                        <p:par>
                          <p:cTn id="63" fill="hold">
                            <p:stCondLst>
                              <p:cond delay="2850"/>
                            </p:stCondLst>
                            <p:childTnLst>
                              <p:par>
                                <p:cTn id="64" presetID="12" presetClass="entr" presetSubtype="8"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additive="base">
                                        <p:cTn id="66" dur="500"/>
                                        <p:tgtEl>
                                          <p:spTgt spid="8"/>
                                        </p:tgtEl>
                                        <p:attrNameLst>
                                          <p:attrName>ppt_x</p:attrName>
                                        </p:attrNameLst>
                                      </p:cBhvr>
                                      <p:tavLst>
                                        <p:tav tm="0">
                                          <p:val>
                                            <p:strVal val="#ppt_x-#ppt_w*1.125000"/>
                                          </p:val>
                                        </p:tav>
                                        <p:tav tm="100000">
                                          <p:val>
                                            <p:strVal val="#ppt_x"/>
                                          </p:val>
                                        </p:tav>
                                      </p:tavLst>
                                    </p:anim>
                                    <p:animEffect transition="in" filter="wipe(right)">
                                      <p:cBhvr>
                                        <p:cTn id="67" dur="500"/>
                                        <p:tgtEl>
                                          <p:spTgt spid="8"/>
                                        </p:tgtEl>
                                      </p:cBhvr>
                                    </p:animEffect>
                                  </p:childTnLst>
                                </p:cTn>
                              </p:par>
                              <p:par>
                                <p:cTn id="68" presetID="12" presetClass="entr" presetSubtype="8" fill="hold"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500"/>
                                        <p:tgtEl>
                                          <p:spTgt spid="9"/>
                                        </p:tgtEl>
                                        <p:attrNameLst>
                                          <p:attrName>ppt_x</p:attrName>
                                        </p:attrNameLst>
                                      </p:cBhvr>
                                      <p:tavLst>
                                        <p:tav tm="0">
                                          <p:val>
                                            <p:strVal val="#ppt_x-#ppt_w*1.125000"/>
                                          </p:val>
                                        </p:tav>
                                        <p:tav tm="100000">
                                          <p:val>
                                            <p:strVal val="#ppt_x"/>
                                          </p:val>
                                        </p:tav>
                                      </p:tavLst>
                                    </p:anim>
                                    <p:animEffect transition="in" filter="wipe(right)">
                                      <p:cBhvr>
                                        <p:cTn id="71" dur="500"/>
                                        <p:tgtEl>
                                          <p:spTgt spid="9"/>
                                        </p:tgtEl>
                                      </p:cBhvr>
                                    </p:animEffect>
                                  </p:childTnLst>
                                </p:cTn>
                              </p:par>
                              <p:par>
                                <p:cTn id="72" presetID="12" presetClass="entr" presetSubtype="8" fill="hold" nodeType="withEffect">
                                  <p:stCondLst>
                                    <p:cond delay="0"/>
                                  </p:stCondLst>
                                  <p:childTnLst>
                                    <p:set>
                                      <p:cBhvr>
                                        <p:cTn id="73" dur="1" fill="hold">
                                          <p:stCondLst>
                                            <p:cond delay="0"/>
                                          </p:stCondLst>
                                        </p:cTn>
                                        <p:tgtEl>
                                          <p:spTgt spid="10"/>
                                        </p:tgtEl>
                                        <p:attrNameLst>
                                          <p:attrName>style.visibility</p:attrName>
                                        </p:attrNameLst>
                                      </p:cBhvr>
                                      <p:to>
                                        <p:strVal val="visible"/>
                                      </p:to>
                                    </p:set>
                                    <p:anim calcmode="lin" valueType="num">
                                      <p:cBhvr additive="base">
                                        <p:cTn id="74" dur="500"/>
                                        <p:tgtEl>
                                          <p:spTgt spid="10"/>
                                        </p:tgtEl>
                                        <p:attrNameLst>
                                          <p:attrName>ppt_x</p:attrName>
                                        </p:attrNameLst>
                                      </p:cBhvr>
                                      <p:tavLst>
                                        <p:tav tm="0">
                                          <p:val>
                                            <p:strVal val="#ppt_x-#ppt_w*1.125000"/>
                                          </p:val>
                                        </p:tav>
                                        <p:tav tm="100000">
                                          <p:val>
                                            <p:strVal val="#ppt_x"/>
                                          </p:val>
                                        </p:tav>
                                      </p:tavLst>
                                    </p:anim>
                                    <p:animEffect transition="in" filter="wipe(right)">
                                      <p:cBhvr>
                                        <p:cTn id="75" dur="500"/>
                                        <p:tgtEl>
                                          <p:spTgt spid="10"/>
                                        </p:tgtEl>
                                      </p:cBhvr>
                                    </p:animEffect>
                                  </p:childTnLst>
                                </p:cTn>
                              </p:par>
                              <p:par>
                                <p:cTn id="76" presetID="12" presetClass="entr" presetSubtype="2" fill="hold" nodeType="withEffect">
                                  <p:stCondLst>
                                    <p:cond delay="0"/>
                                  </p:stCondLst>
                                  <p:childTnLst>
                                    <p:set>
                                      <p:cBhvr>
                                        <p:cTn id="77" dur="1" fill="hold">
                                          <p:stCondLst>
                                            <p:cond delay="0"/>
                                          </p:stCondLst>
                                        </p:cTn>
                                        <p:tgtEl>
                                          <p:spTgt spid="13"/>
                                        </p:tgtEl>
                                        <p:attrNameLst>
                                          <p:attrName>style.visibility</p:attrName>
                                        </p:attrNameLst>
                                      </p:cBhvr>
                                      <p:to>
                                        <p:strVal val="visible"/>
                                      </p:to>
                                    </p:set>
                                    <p:anim calcmode="lin" valueType="num">
                                      <p:cBhvr additive="base">
                                        <p:cTn id="78" dur="500"/>
                                        <p:tgtEl>
                                          <p:spTgt spid="13"/>
                                        </p:tgtEl>
                                        <p:attrNameLst>
                                          <p:attrName>ppt_x</p:attrName>
                                        </p:attrNameLst>
                                      </p:cBhvr>
                                      <p:tavLst>
                                        <p:tav tm="0">
                                          <p:val>
                                            <p:strVal val="#ppt_x+#ppt_w*1.125000"/>
                                          </p:val>
                                        </p:tav>
                                        <p:tav tm="100000">
                                          <p:val>
                                            <p:strVal val="#ppt_x"/>
                                          </p:val>
                                        </p:tav>
                                      </p:tavLst>
                                    </p:anim>
                                    <p:animEffect transition="in" filter="wipe(left)">
                                      <p:cBhvr>
                                        <p:cTn id="79" dur="500"/>
                                        <p:tgtEl>
                                          <p:spTgt spid="13"/>
                                        </p:tgtEl>
                                      </p:cBhvr>
                                    </p:animEffect>
                                  </p:childTnLst>
                                </p:cTn>
                              </p:par>
                              <p:par>
                                <p:cTn id="80" presetID="12" presetClass="entr" presetSubtype="2" fill="hold" nodeType="with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500"/>
                                        <p:tgtEl>
                                          <p:spTgt spid="12"/>
                                        </p:tgtEl>
                                        <p:attrNameLst>
                                          <p:attrName>ppt_x</p:attrName>
                                        </p:attrNameLst>
                                      </p:cBhvr>
                                      <p:tavLst>
                                        <p:tav tm="0">
                                          <p:val>
                                            <p:strVal val="#ppt_x+#ppt_w*1.125000"/>
                                          </p:val>
                                        </p:tav>
                                        <p:tav tm="100000">
                                          <p:val>
                                            <p:strVal val="#ppt_x"/>
                                          </p:val>
                                        </p:tav>
                                      </p:tavLst>
                                    </p:anim>
                                    <p:animEffect transition="in" filter="wipe(left)">
                                      <p:cBhvr>
                                        <p:cTn id="83" dur="500"/>
                                        <p:tgtEl>
                                          <p:spTgt spid="12"/>
                                        </p:tgtEl>
                                      </p:cBhvr>
                                    </p:animEffect>
                                  </p:childTnLst>
                                </p:cTn>
                              </p:par>
                              <p:par>
                                <p:cTn id="84" presetID="12" presetClass="entr" presetSubtype="2" fill="hold" nodeType="withEffect">
                                  <p:stCondLst>
                                    <p:cond delay="0"/>
                                  </p:stCondLst>
                                  <p:childTnLst>
                                    <p:set>
                                      <p:cBhvr>
                                        <p:cTn id="85" dur="1" fill="hold">
                                          <p:stCondLst>
                                            <p:cond delay="0"/>
                                          </p:stCondLst>
                                        </p:cTn>
                                        <p:tgtEl>
                                          <p:spTgt spid="11"/>
                                        </p:tgtEl>
                                        <p:attrNameLst>
                                          <p:attrName>style.visibility</p:attrName>
                                        </p:attrNameLst>
                                      </p:cBhvr>
                                      <p:to>
                                        <p:strVal val="visible"/>
                                      </p:to>
                                    </p:set>
                                    <p:anim calcmode="lin" valueType="num">
                                      <p:cBhvr additive="base">
                                        <p:cTn id="86" dur="500"/>
                                        <p:tgtEl>
                                          <p:spTgt spid="11"/>
                                        </p:tgtEl>
                                        <p:attrNameLst>
                                          <p:attrName>ppt_x</p:attrName>
                                        </p:attrNameLst>
                                      </p:cBhvr>
                                      <p:tavLst>
                                        <p:tav tm="0">
                                          <p:val>
                                            <p:strVal val="#ppt_x+#ppt_w*1.125000"/>
                                          </p:val>
                                        </p:tav>
                                        <p:tav tm="100000">
                                          <p:val>
                                            <p:strVal val="#ppt_x"/>
                                          </p:val>
                                        </p:tav>
                                      </p:tavLst>
                                    </p:anim>
                                    <p:animEffect transition="in" filter="wipe(left)">
                                      <p:cBhvr>
                                        <p:cTn id="87" dur="500"/>
                                        <p:tgtEl>
                                          <p:spTgt spid="11"/>
                                        </p:tgtEl>
                                      </p:cBhvr>
                                    </p:animEffect>
                                  </p:childTnLst>
                                </p:cTn>
                              </p:par>
                            </p:childTnLst>
                          </p:cTn>
                        </p:par>
                        <p:par>
                          <p:cTn id="88" fill="hold">
                            <p:stCondLst>
                              <p:cond delay="3350"/>
                            </p:stCondLst>
                            <p:childTnLst>
                              <p:par>
                                <p:cTn id="89" presetID="22" presetClass="entr" presetSubtype="8" fill="hold" grpId="0" nodeType="afterEffect">
                                  <p:stCondLst>
                                    <p:cond delay="0"/>
                                  </p:stCondLst>
                                  <p:childTnLst>
                                    <p:set>
                                      <p:cBhvr>
                                        <p:cTn id="90" dur="1" fill="hold">
                                          <p:stCondLst>
                                            <p:cond delay="0"/>
                                          </p:stCondLst>
                                        </p:cTn>
                                        <p:tgtEl>
                                          <p:spTgt spid="23"/>
                                        </p:tgtEl>
                                        <p:attrNameLst>
                                          <p:attrName>style.visibility</p:attrName>
                                        </p:attrNameLst>
                                      </p:cBhvr>
                                      <p:to>
                                        <p:strVal val="visible"/>
                                      </p:to>
                                    </p:set>
                                    <p:animEffect transition="in" filter="wipe(left)">
                                      <p:cBhvr>
                                        <p:cTn id="91" dur="500"/>
                                        <p:tgtEl>
                                          <p:spTgt spid="23"/>
                                        </p:tgtEl>
                                      </p:cBhvr>
                                    </p:animEffect>
                                  </p:childTnLst>
                                </p:cTn>
                              </p:par>
                              <p:par>
                                <p:cTn id="92" presetID="22" presetClass="entr" presetSubtype="8" fill="hold" grpId="0" nodeType="withEffect">
                                  <p:stCondLst>
                                    <p:cond delay="0"/>
                                  </p:stCondLst>
                                  <p:childTnLst>
                                    <p:set>
                                      <p:cBhvr>
                                        <p:cTn id="93" dur="1" fill="hold">
                                          <p:stCondLst>
                                            <p:cond delay="0"/>
                                          </p:stCondLst>
                                        </p:cTn>
                                        <p:tgtEl>
                                          <p:spTgt spid="24"/>
                                        </p:tgtEl>
                                        <p:attrNameLst>
                                          <p:attrName>style.visibility</p:attrName>
                                        </p:attrNameLst>
                                      </p:cBhvr>
                                      <p:to>
                                        <p:strVal val="visible"/>
                                      </p:to>
                                    </p:set>
                                    <p:animEffect transition="in" filter="wipe(left)">
                                      <p:cBhvr>
                                        <p:cTn id="94" dur="500"/>
                                        <p:tgtEl>
                                          <p:spTgt spid="24"/>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wipe(left)">
                                      <p:cBhvr>
                                        <p:cTn id="97" dur="500"/>
                                        <p:tgtEl>
                                          <p:spTgt spid="25"/>
                                        </p:tgtEl>
                                      </p:cBhvr>
                                    </p:animEffect>
                                  </p:childTnLst>
                                </p:cTn>
                              </p:par>
                              <p:par>
                                <p:cTn id="98" presetID="22" presetClass="entr" presetSubtype="8" fill="hold" grpId="0" nodeType="withEffect">
                                  <p:stCondLst>
                                    <p:cond delay="0"/>
                                  </p:stCondLst>
                                  <p:childTnLst>
                                    <p:set>
                                      <p:cBhvr>
                                        <p:cTn id="99" dur="1" fill="hold">
                                          <p:stCondLst>
                                            <p:cond delay="0"/>
                                          </p:stCondLst>
                                        </p:cTn>
                                        <p:tgtEl>
                                          <p:spTgt spid="26"/>
                                        </p:tgtEl>
                                        <p:attrNameLst>
                                          <p:attrName>style.visibility</p:attrName>
                                        </p:attrNameLst>
                                      </p:cBhvr>
                                      <p:to>
                                        <p:strVal val="visible"/>
                                      </p:to>
                                    </p:set>
                                    <p:animEffect transition="in" filter="wipe(left)">
                                      <p:cBhvr>
                                        <p:cTn id="100" dur="500"/>
                                        <p:tgtEl>
                                          <p:spTgt spid="26"/>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27"/>
                                        </p:tgtEl>
                                        <p:attrNameLst>
                                          <p:attrName>style.visibility</p:attrName>
                                        </p:attrNameLst>
                                      </p:cBhvr>
                                      <p:to>
                                        <p:strVal val="visible"/>
                                      </p:to>
                                    </p:set>
                                    <p:animEffect transition="in" filter="wipe(left)">
                                      <p:cBhvr>
                                        <p:cTn id="103" dur="500"/>
                                        <p:tgtEl>
                                          <p:spTgt spid="27"/>
                                        </p:tgtEl>
                                      </p:cBhvr>
                                    </p:animEffect>
                                  </p:childTnLst>
                                </p:cTn>
                              </p:par>
                              <p:par>
                                <p:cTn id="104" presetID="22" presetClass="entr" presetSubtype="8" fill="hold" grpId="0" nodeType="withEffect">
                                  <p:stCondLst>
                                    <p:cond delay="0"/>
                                  </p:stCondLst>
                                  <p:childTnLst>
                                    <p:set>
                                      <p:cBhvr>
                                        <p:cTn id="105" dur="1" fill="hold">
                                          <p:stCondLst>
                                            <p:cond delay="0"/>
                                          </p:stCondLst>
                                        </p:cTn>
                                        <p:tgtEl>
                                          <p:spTgt spid="28"/>
                                        </p:tgtEl>
                                        <p:attrNameLst>
                                          <p:attrName>style.visibility</p:attrName>
                                        </p:attrNameLst>
                                      </p:cBhvr>
                                      <p:to>
                                        <p:strVal val="visible"/>
                                      </p:to>
                                    </p:set>
                                    <p:animEffect transition="in" filter="wipe(left)">
                                      <p:cBhvr>
                                        <p:cTn id="106"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17" grpId="0" animBg="1"/>
      <p:bldP spid="18" grpId="0" animBg="1"/>
      <p:bldP spid="19" grpId="0" animBg="1"/>
      <p:bldP spid="20" grpId="0" animBg="1"/>
      <p:bldP spid="21" grpId="0" animBg="1"/>
      <p:bldP spid="22" grpId="0" animBg="1"/>
      <p:bldP spid="23" grpId="0"/>
      <p:bldP spid="24" grpId="0"/>
      <p:bldP spid="25" grpId="0"/>
      <p:bldP spid="26" grpId="0"/>
      <p:bldP spid="27" grpId="0"/>
      <p:bldP spid="28" grpId="0"/>
      <p:bldP spid="3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 Box 30"/>
          <p:cNvSpPr>
            <a:spLocks noChangeArrowheads="1"/>
          </p:cNvSpPr>
          <p:nvPr/>
        </p:nvSpPr>
        <p:spPr bwMode="auto">
          <a:xfrm>
            <a:off x="3895526" y="3770462"/>
            <a:ext cx="335438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15" name="Freeform 7"/>
          <p:cNvSpPr>
            <a:spLocks noChangeArrowheads="1"/>
          </p:cNvSpPr>
          <p:nvPr/>
        </p:nvSpPr>
        <p:spPr bwMode="auto">
          <a:xfrm>
            <a:off x="939148" y="1269554"/>
            <a:ext cx="6484770" cy="4518397"/>
          </a:xfrm>
          <a:custGeom>
            <a:avLst/>
            <a:gdLst>
              <a:gd name="T0" fmla="*/ 0 w 625"/>
              <a:gd name="T1" fmla="*/ 2147483647 h 495"/>
              <a:gd name="T2" fmla="*/ 2147483647 w 625"/>
              <a:gd name="T3" fmla="*/ 2147483647 h 495"/>
              <a:gd name="T4" fmla="*/ 2147483647 w 625"/>
              <a:gd name="T5" fmla="*/ 2147483647 h 495"/>
              <a:gd name="T6" fmla="*/ 2147483647 w 625"/>
              <a:gd name="T7" fmla="*/ 2147483647 h 495"/>
              <a:gd name="T8" fmla="*/ 2147483647 w 625"/>
              <a:gd name="T9" fmla="*/ 2147483647 h 495"/>
              <a:gd name="T10" fmla="*/ 2147483647 w 625"/>
              <a:gd name="T11" fmla="*/ 2147483647 h 495"/>
              <a:gd name="T12" fmla="*/ 2147483647 w 625"/>
              <a:gd name="T13" fmla="*/ 2147483647 h 495"/>
              <a:gd name="T14" fmla="*/ 2147483647 w 625"/>
              <a:gd name="T15" fmla="*/ 2147483647 h 495"/>
              <a:gd name="T16" fmla="*/ 2147483647 w 625"/>
              <a:gd name="T17" fmla="*/ 2147483647 h 495"/>
              <a:gd name="T18" fmla="*/ 2147483647 w 625"/>
              <a:gd name="T19" fmla="*/ 2147483647 h 495"/>
              <a:gd name="T20" fmla="*/ 2147483647 w 625"/>
              <a:gd name="T21" fmla="*/ 2147483647 h 495"/>
              <a:gd name="T22" fmla="*/ 2147483647 w 625"/>
              <a:gd name="T23" fmla="*/ 2147483647 h 495"/>
              <a:gd name="T24" fmla="*/ 2147483647 w 625"/>
              <a:gd name="T25" fmla="*/ 2147483647 h 495"/>
              <a:gd name="T26" fmla="*/ 2147483647 w 625"/>
              <a:gd name="T27" fmla="*/ 2147483647 h 495"/>
              <a:gd name="T28" fmla="*/ 2147483647 w 625"/>
              <a:gd name="T29" fmla="*/ 1772890328 h 495"/>
              <a:gd name="T30" fmla="*/ 2147483647 w 625"/>
              <a:gd name="T31" fmla="*/ 1283821987 h 495"/>
              <a:gd name="T32" fmla="*/ 2147483647 w 625"/>
              <a:gd name="T33" fmla="*/ 611339336 h 495"/>
              <a:gd name="T34" fmla="*/ 2147483647 w 625"/>
              <a:gd name="T35" fmla="*/ 0 h 495"/>
              <a:gd name="T36" fmla="*/ 2147483647 w 625"/>
              <a:gd name="T37" fmla="*/ 1956296820 h 495"/>
              <a:gd name="T38" fmla="*/ 2147483647 w 625"/>
              <a:gd name="T39" fmla="*/ 2147483647 h 495"/>
              <a:gd name="T40" fmla="*/ 2147483647 w 625"/>
              <a:gd name="T41" fmla="*/ 2147483647 h 495"/>
              <a:gd name="T42" fmla="*/ 2147483647 w 625"/>
              <a:gd name="T43" fmla="*/ 2147483647 h 495"/>
              <a:gd name="T44" fmla="*/ 2147483647 w 625"/>
              <a:gd name="T45" fmla="*/ 2147483647 h 495"/>
              <a:gd name="T46" fmla="*/ 2147483647 w 625"/>
              <a:gd name="T47" fmla="*/ 2147483647 h 495"/>
              <a:gd name="T48" fmla="*/ 2147483647 w 625"/>
              <a:gd name="T49" fmla="*/ 2147483647 h 495"/>
              <a:gd name="T50" fmla="*/ 2147483647 w 625"/>
              <a:gd name="T51" fmla="*/ 2147483647 h 495"/>
              <a:gd name="T52" fmla="*/ 2147483647 w 625"/>
              <a:gd name="T53" fmla="*/ 2147483647 h 495"/>
              <a:gd name="T54" fmla="*/ 2147483647 w 625"/>
              <a:gd name="T55" fmla="*/ 2147483647 h 495"/>
              <a:gd name="T56" fmla="*/ 2147483647 w 625"/>
              <a:gd name="T57" fmla="*/ 2147483647 h 495"/>
              <a:gd name="T58" fmla="*/ 2147483647 w 625"/>
              <a:gd name="T59" fmla="*/ 2147483647 h 495"/>
              <a:gd name="T60" fmla="*/ 2147483647 w 625"/>
              <a:gd name="T61" fmla="*/ 2147483647 h 495"/>
              <a:gd name="T62" fmla="*/ 2147483647 w 625"/>
              <a:gd name="T63" fmla="*/ 2147483647 h 495"/>
              <a:gd name="T64" fmla="*/ 2147483647 w 625"/>
              <a:gd name="T65" fmla="*/ 2147483647 h 495"/>
              <a:gd name="T66" fmla="*/ 2147483647 w 625"/>
              <a:gd name="T67" fmla="*/ 2147483647 h 495"/>
              <a:gd name="T68" fmla="*/ 2147483647 w 625"/>
              <a:gd name="T69" fmla="*/ 2147483647 h 495"/>
              <a:gd name="T70" fmla="*/ 0 w 625"/>
              <a:gd name="T71" fmla="*/ 2147483647 h 495"/>
              <a:gd name="T72" fmla="*/ 0 w 625"/>
              <a:gd name="T73" fmla="*/ 2147483647 h 495"/>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625"/>
              <a:gd name="T112" fmla="*/ 0 h 495"/>
              <a:gd name="T113" fmla="*/ 625 w 625"/>
              <a:gd name="T114" fmla="*/ 495 h 495"/>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625" h="495">
                <a:moveTo>
                  <a:pt x="0" y="455"/>
                </a:moveTo>
                <a:lnTo>
                  <a:pt x="117" y="455"/>
                </a:lnTo>
                <a:lnTo>
                  <a:pt x="117" y="378"/>
                </a:lnTo>
                <a:lnTo>
                  <a:pt x="117" y="337"/>
                </a:lnTo>
                <a:lnTo>
                  <a:pt x="158" y="337"/>
                </a:lnTo>
                <a:lnTo>
                  <a:pt x="235" y="337"/>
                </a:lnTo>
                <a:lnTo>
                  <a:pt x="235" y="260"/>
                </a:lnTo>
                <a:lnTo>
                  <a:pt x="235" y="219"/>
                </a:lnTo>
                <a:lnTo>
                  <a:pt x="276" y="219"/>
                </a:lnTo>
                <a:lnTo>
                  <a:pt x="353" y="219"/>
                </a:lnTo>
                <a:lnTo>
                  <a:pt x="353" y="142"/>
                </a:lnTo>
                <a:lnTo>
                  <a:pt x="353" y="101"/>
                </a:lnTo>
                <a:lnTo>
                  <a:pt x="394" y="101"/>
                </a:lnTo>
                <a:lnTo>
                  <a:pt x="495" y="101"/>
                </a:lnTo>
                <a:lnTo>
                  <a:pt x="568" y="29"/>
                </a:lnTo>
                <a:lnTo>
                  <a:pt x="560" y="21"/>
                </a:lnTo>
                <a:lnTo>
                  <a:pt x="593" y="10"/>
                </a:lnTo>
                <a:lnTo>
                  <a:pt x="625" y="0"/>
                </a:lnTo>
                <a:lnTo>
                  <a:pt x="615" y="32"/>
                </a:lnTo>
                <a:lnTo>
                  <a:pt x="604" y="65"/>
                </a:lnTo>
                <a:lnTo>
                  <a:pt x="596" y="57"/>
                </a:lnTo>
                <a:lnTo>
                  <a:pt x="512" y="142"/>
                </a:lnTo>
                <a:lnTo>
                  <a:pt x="394" y="142"/>
                </a:lnTo>
                <a:lnTo>
                  <a:pt x="394" y="219"/>
                </a:lnTo>
                <a:lnTo>
                  <a:pt x="394" y="260"/>
                </a:lnTo>
                <a:lnTo>
                  <a:pt x="353" y="260"/>
                </a:lnTo>
                <a:lnTo>
                  <a:pt x="276" y="260"/>
                </a:lnTo>
                <a:lnTo>
                  <a:pt x="276" y="337"/>
                </a:lnTo>
                <a:lnTo>
                  <a:pt x="276" y="378"/>
                </a:lnTo>
                <a:lnTo>
                  <a:pt x="235" y="378"/>
                </a:lnTo>
                <a:lnTo>
                  <a:pt x="158" y="378"/>
                </a:lnTo>
                <a:lnTo>
                  <a:pt x="158" y="455"/>
                </a:lnTo>
                <a:lnTo>
                  <a:pt x="158" y="495"/>
                </a:lnTo>
                <a:lnTo>
                  <a:pt x="117" y="495"/>
                </a:lnTo>
                <a:lnTo>
                  <a:pt x="0" y="495"/>
                </a:lnTo>
                <a:lnTo>
                  <a:pt x="0" y="455"/>
                </a:lnTo>
              </a:path>
            </a:pathLst>
          </a:custGeom>
          <a:solidFill>
            <a:schemeClr val="accent1"/>
          </a:solidFill>
          <a:ln>
            <a:noFill/>
          </a:ln>
        </p:spPr>
        <p:txBody>
          <a:bodyPr anchor="ctr"/>
          <a:lstStyle/>
          <a:p>
            <a:endParaRPr lang="zh-CN" altLang="en-US">
              <a:cs typeface="+mn-ea"/>
              <a:sym typeface="+mn-lt"/>
            </a:endParaRPr>
          </a:p>
        </p:txBody>
      </p:sp>
      <p:sp>
        <p:nvSpPr>
          <p:cNvPr id="17" name="矩形 8"/>
          <p:cNvSpPr>
            <a:spLocks noChangeArrowheads="1"/>
          </p:cNvSpPr>
          <p:nvPr/>
        </p:nvSpPr>
        <p:spPr bwMode="auto">
          <a:xfrm>
            <a:off x="926527" y="491234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altLang="zh-CN" b="1" dirty="0">
                <a:solidFill>
                  <a:schemeClr val="tx1">
                    <a:lumMod val="85000"/>
                    <a:lumOff val="15000"/>
                  </a:schemeClr>
                </a:solidFill>
                <a:cs typeface="+mn-ea"/>
                <a:sym typeface="+mn-lt"/>
              </a:rPr>
              <a:t>2001</a:t>
            </a:r>
            <a:r>
              <a:rPr lang="zh-CN" altLang="en-US" b="1" dirty="0">
                <a:solidFill>
                  <a:schemeClr val="tx1">
                    <a:lumMod val="85000"/>
                    <a:lumOff val="15000"/>
                  </a:schemeClr>
                </a:solidFill>
                <a:cs typeface="+mn-ea"/>
                <a:sym typeface="+mn-lt"/>
              </a:rPr>
              <a:t>年</a:t>
            </a:r>
          </a:p>
        </p:txBody>
      </p:sp>
      <p:sp>
        <p:nvSpPr>
          <p:cNvPr id="20" name="矩形 9"/>
          <p:cNvSpPr>
            <a:spLocks noChangeArrowheads="1"/>
          </p:cNvSpPr>
          <p:nvPr/>
        </p:nvSpPr>
        <p:spPr bwMode="auto">
          <a:xfrm>
            <a:off x="2058584" y="386184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2005</a:t>
            </a:r>
            <a:r>
              <a:rPr lang="zh-CN" altLang="en-US" b="1" dirty="0">
                <a:solidFill>
                  <a:schemeClr val="tx1">
                    <a:lumMod val="85000"/>
                    <a:lumOff val="15000"/>
                  </a:schemeClr>
                </a:solidFill>
                <a:cs typeface="+mn-ea"/>
                <a:sym typeface="+mn-lt"/>
              </a:rPr>
              <a:t>年</a:t>
            </a:r>
          </a:p>
        </p:txBody>
      </p:sp>
      <p:sp>
        <p:nvSpPr>
          <p:cNvPr id="23" name="矩形 10"/>
          <p:cNvSpPr>
            <a:spLocks noChangeArrowheads="1"/>
          </p:cNvSpPr>
          <p:nvPr/>
        </p:nvSpPr>
        <p:spPr bwMode="auto">
          <a:xfrm>
            <a:off x="3329804" y="2781722"/>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pPr>
            <a:r>
              <a:rPr lang="en-US" altLang="zh-CN" b="1" dirty="0">
                <a:solidFill>
                  <a:schemeClr val="tx1">
                    <a:lumMod val="85000"/>
                    <a:lumOff val="15000"/>
                  </a:schemeClr>
                </a:solidFill>
                <a:cs typeface="+mn-ea"/>
                <a:sym typeface="+mn-lt"/>
              </a:rPr>
              <a:t>2012</a:t>
            </a:r>
            <a:r>
              <a:rPr lang="zh-CN" altLang="en-US" b="1" dirty="0">
                <a:solidFill>
                  <a:schemeClr val="tx1">
                    <a:lumMod val="85000"/>
                    <a:lumOff val="15000"/>
                  </a:schemeClr>
                </a:solidFill>
                <a:cs typeface="+mn-ea"/>
                <a:sym typeface="+mn-lt"/>
              </a:rPr>
              <a:t>年</a:t>
            </a:r>
          </a:p>
        </p:txBody>
      </p:sp>
      <p:sp>
        <p:nvSpPr>
          <p:cNvPr id="26" name="矩形 11"/>
          <p:cNvSpPr>
            <a:spLocks noChangeArrowheads="1"/>
          </p:cNvSpPr>
          <p:nvPr/>
        </p:nvSpPr>
        <p:spPr bwMode="auto">
          <a:xfrm>
            <a:off x="4625948" y="1671985"/>
            <a:ext cx="117852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latinLnBrk="1">
              <a:buClr>
                <a:srgbClr val="FF0000"/>
              </a:buClr>
              <a:buSzPct val="70000"/>
              <a:buFont typeface="Wingdings" panose="05000000000000000000" pitchFamily="2" charset="2"/>
              <a:buNone/>
            </a:pPr>
            <a:r>
              <a:rPr lang="en-US" altLang="zh-CN" b="1" dirty="0" smtClean="0">
                <a:solidFill>
                  <a:schemeClr val="tx1">
                    <a:lumMod val="85000"/>
                    <a:lumOff val="15000"/>
                  </a:schemeClr>
                </a:solidFill>
                <a:cs typeface="+mn-ea"/>
                <a:sym typeface="+mn-lt"/>
              </a:rPr>
              <a:t>2018</a:t>
            </a:r>
            <a:r>
              <a:rPr lang="zh-CN" altLang="en-US" b="1" dirty="0" smtClean="0">
                <a:solidFill>
                  <a:schemeClr val="tx1">
                    <a:lumMod val="85000"/>
                    <a:lumOff val="15000"/>
                  </a:schemeClr>
                </a:solidFill>
                <a:cs typeface="+mn-ea"/>
                <a:sym typeface="+mn-lt"/>
              </a:rPr>
              <a:t>年</a:t>
            </a:r>
            <a:endParaRPr lang="zh-CN" altLang="en-US" b="1" dirty="0">
              <a:solidFill>
                <a:schemeClr val="tx1">
                  <a:lumMod val="85000"/>
                  <a:lumOff val="15000"/>
                </a:schemeClr>
              </a:solidFill>
              <a:cs typeface="+mn-ea"/>
              <a:sym typeface="+mn-lt"/>
            </a:endParaRPr>
          </a:p>
        </p:txBody>
      </p:sp>
      <p:sp>
        <p:nvSpPr>
          <p:cNvPr id="28" name="Text Box 30"/>
          <p:cNvSpPr>
            <a:spLocks noChangeArrowheads="1"/>
          </p:cNvSpPr>
          <p:nvPr/>
        </p:nvSpPr>
        <p:spPr bwMode="auto">
          <a:xfrm>
            <a:off x="5119662" y="2690341"/>
            <a:ext cx="2779713"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29" name="Text Box 30"/>
          <p:cNvSpPr>
            <a:spLocks noChangeArrowheads="1"/>
          </p:cNvSpPr>
          <p:nvPr/>
        </p:nvSpPr>
        <p:spPr bwMode="auto">
          <a:xfrm>
            <a:off x="2671390" y="4844579"/>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dirty="0">
                <a:solidFill>
                  <a:srgbClr val="000000"/>
                </a:solidFill>
                <a:cs typeface="+mn-ea"/>
                <a:sym typeface="+mn-lt"/>
              </a:rPr>
              <a:t>10 </a:t>
            </a:r>
            <a:r>
              <a:rPr lang="zh-CN" altLang="en-US" sz="1600" dirty="0">
                <a:solidFill>
                  <a:srgbClr val="000000"/>
                </a:solidFill>
                <a:cs typeface="+mn-ea"/>
                <a:sym typeface="+mn-lt"/>
              </a:rPr>
              <a:t>条成绩，点击添加文本</a:t>
            </a:r>
            <a:endParaRPr lang="zh-CN" altLang="en-US" dirty="0">
              <a:cs typeface="+mn-ea"/>
              <a:sym typeface="+mn-lt"/>
            </a:endParaRPr>
          </a:p>
        </p:txBody>
      </p:sp>
      <p:sp>
        <p:nvSpPr>
          <p:cNvPr id="30" name="Text Box 30"/>
          <p:cNvSpPr>
            <a:spLocks noChangeArrowheads="1"/>
          </p:cNvSpPr>
          <p:nvPr/>
        </p:nvSpPr>
        <p:spPr bwMode="auto">
          <a:xfrm>
            <a:off x="871190" y="5858694"/>
            <a:ext cx="335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latinLnBrk="1">
              <a:buClr>
                <a:srgbClr val="FF0000"/>
              </a:buClr>
              <a:buSzPct val="70000"/>
            </a:pPr>
            <a:r>
              <a:rPr lang="en-US" altLang="zh-CN" sz="2400" b="1">
                <a:solidFill>
                  <a:srgbClr val="000000"/>
                </a:solidFill>
                <a:cs typeface="+mn-ea"/>
                <a:sym typeface="+mn-lt"/>
              </a:rPr>
              <a:t>10 </a:t>
            </a:r>
            <a:r>
              <a:rPr lang="zh-CN" altLang="en-US" sz="1600">
                <a:solidFill>
                  <a:srgbClr val="000000"/>
                </a:solidFill>
                <a:cs typeface="+mn-ea"/>
                <a:sym typeface="+mn-lt"/>
              </a:rPr>
              <a:t>条成绩，点击添加文本</a:t>
            </a:r>
            <a:endParaRPr lang="zh-CN" altLang="en-US">
              <a:cs typeface="+mn-ea"/>
              <a:sym typeface="+mn-lt"/>
            </a:endParaRPr>
          </a:p>
        </p:txBody>
      </p:sp>
      <p:sp>
        <p:nvSpPr>
          <p:cNvPr id="31" name="矩形 30"/>
          <p:cNvSpPr/>
          <p:nvPr/>
        </p:nvSpPr>
        <p:spPr>
          <a:xfrm>
            <a:off x="8331423" y="2277598"/>
            <a:ext cx="3024336" cy="3785652"/>
          </a:xfrm>
          <a:prstGeom prst="rect">
            <a:avLst/>
          </a:prstGeom>
        </p:spPr>
        <p:txBody>
          <a:bodyPr wrap="square">
            <a:spAutoFit/>
          </a:bodyPr>
          <a:lstStyle/>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endParaRPr lang="en-US" altLang="zh-CN" sz="1600" dirty="0">
              <a:solidFill>
                <a:schemeClr val="tx1">
                  <a:lumMod val="85000"/>
                  <a:lumOff val="15000"/>
                </a:schemeClr>
              </a:solidFill>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5"/>
                                        </p:tgtEl>
                                        <p:attrNameLst>
                                          <p:attrName>style.visibility</p:attrName>
                                        </p:attrNameLst>
                                      </p:cBhvr>
                                      <p:to>
                                        <p:strVal val="visible"/>
                                      </p:to>
                                    </p:set>
                                    <p:animEffect>
                                      <p:cBhvr>
                                        <p:cTn id="14" dur="750"/>
                                        <p:tgtEl>
                                          <p:spTgt spid="15"/>
                                        </p:tgtEl>
                                      </p:cBhvr>
                                    </p:animEffect>
                                  </p:childTnLst>
                                </p:cTn>
                              </p:par>
                            </p:childTnLst>
                          </p:cTn>
                        </p:par>
                        <p:par>
                          <p:cTn id="15" fill="hold">
                            <p:stCondLst>
                              <p:cond delay="850"/>
                            </p:stCondLst>
                            <p:childTnLst>
                              <p:par>
                                <p:cTn id="16" presetID="2" presetClass="entr" presetSubtype="2" fill="hold" grpId="0" nodeType="afterEffect">
                                  <p:stCondLst>
                                    <p:cond delay="0"/>
                                  </p:stCondLst>
                                  <p:childTnLst>
                                    <p:set>
                                      <p:cBhvr>
                                        <p:cTn id="17" dur="1" fill="hold">
                                          <p:stCondLst>
                                            <p:cond delay="0"/>
                                          </p:stCondLst>
                                        </p:cTn>
                                        <p:tgtEl>
                                          <p:spTgt spid="28"/>
                                        </p:tgtEl>
                                        <p:attrNameLst>
                                          <p:attrName>style.visibility</p:attrName>
                                        </p:attrNameLst>
                                      </p:cBhvr>
                                      <p:to>
                                        <p:strVal val="visible"/>
                                      </p:to>
                                    </p:set>
                                    <p:anim calcmode="lin" valueType="num">
                                      <p:cBhvr>
                                        <p:cTn id="18" dur="500" fill="hold"/>
                                        <p:tgtEl>
                                          <p:spTgt spid="28"/>
                                        </p:tgtEl>
                                        <p:attrNameLst>
                                          <p:attrName>ppt_x</p:attrName>
                                        </p:attrNameLst>
                                      </p:cBhvr>
                                      <p:tavLst>
                                        <p:tav tm="0">
                                          <p:val>
                                            <p:strVal val="1+#ppt_w/2"/>
                                          </p:val>
                                        </p:tav>
                                        <p:tav tm="100000">
                                          <p:val>
                                            <p:strVal val="#ppt_x"/>
                                          </p:val>
                                        </p:tav>
                                      </p:tavLst>
                                    </p:anim>
                                    <p:anim calcmode="lin" valueType="num">
                                      <p:cBhvr>
                                        <p:cTn id="19" dur="500" fill="hold"/>
                                        <p:tgtEl>
                                          <p:spTgt spid="28"/>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25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ppt_x</p:attrName>
                                        </p:attrNameLst>
                                      </p:cBhvr>
                                      <p:tavLst>
                                        <p:tav tm="0">
                                          <p:val>
                                            <p:strVal val="1+#ppt_w/2"/>
                                          </p:val>
                                        </p:tav>
                                        <p:tav tm="100000">
                                          <p:val>
                                            <p:strVal val="#ppt_x"/>
                                          </p:val>
                                        </p:tav>
                                      </p:tavLst>
                                    </p:anim>
                                    <p:anim calcmode="lin" valueType="num">
                                      <p:cBhvr>
                                        <p:cTn id="23" dur="500" fill="hold"/>
                                        <p:tgtEl>
                                          <p:spTgt spid="14"/>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500"/>
                                  </p:stCondLst>
                                  <p:childTnLst>
                                    <p:set>
                                      <p:cBhvr>
                                        <p:cTn id="25" dur="1" fill="hold">
                                          <p:stCondLst>
                                            <p:cond delay="0"/>
                                          </p:stCondLst>
                                        </p:cTn>
                                        <p:tgtEl>
                                          <p:spTgt spid="29"/>
                                        </p:tgtEl>
                                        <p:attrNameLst>
                                          <p:attrName>style.visibility</p:attrName>
                                        </p:attrNameLst>
                                      </p:cBhvr>
                                      <p:to>
                                        <p:strVal val="visible"/>
                                      </p:to>
                                    </p:set>
                                    <p:anim calcmode="lin" valueType="num">
                                      <p:cBhvr>
                                        <p:cTn id="26" dur="500" fill="hold"/>
                                        <p:tgtEl>
                                          <p:spTgt spid="29"/>
                                        </p:tgtEl>
                                        <p:attrNameLst>
                                          <p:attrName>ppt_x</p:attrName>
                                        </p:attrNameLst>
                                      </p:cBhvr>
                                      <p:tavLst>
                                        <p:tav tm="0">
                                          <p:val>
                                            <p:strVal val="1+#ppt_w/2"/>
                                          </p:val>
                                        </p:tav>
                                        <p:tav tm="100000">
                                          <p:val>
                                            <p:strVal val="#ppt_x"/>
                                          </p:val>
                                        </p:tav>
                                      </p:tavLst>
                                    </p:anim>
                                    <p:anim calcmode="lin" valueType="num">
                                      <p:cBhvr>
                                        <p:cTn id="27" dur="500" fill="hold"/>
                                        <p:tgtEl>
                                          <p:spTgt spid="29"/>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750"/>
                                  </p:stCondLst>
                                  <p:childTnLst>
                                    <p:set>
                                      <p:cBhvr>
                                        <p:cTn id="29" dur="1" fill="hold">
                                          <p:stCondLst>
                                            <p:cond delay="0"/>
                                          </p:stCondLst>
                                        </p:cTn>
                                        <p:tgtEl>
                                          <p:spTgt spid="30"/>
                                        </p:tgtEl>
                                        <p:attrNameLst>
                                          <p:attrName>style.visibility</p:attrName>
                                        </p:attrNameLst>
                                      </p:cBhvr>
                                      <p:to>
                                        <p:strVal val="visible"/>
                                      </p:to>
                                    </p:set>
                                    <p:anim calcmode="lin" valueType="num">
                                      <p:cBhvr>
                                        <p:cTn id="30" dur="500" fill="hold"/>
                                        <p:tgtEl>
                                          <p:spTgt spid="30"/>
                                        </p:tgtEl>
                                        <p:attrNameLst>
                                          <p:attrName>ppt_x</p:attrName>
                                        </p:attrNameLst>
                                      </p:cBhvr>
                                      <p:tavLst>
                                        <p:tav tm="0">
                                          <p:val>
                                            <p:strVal val="1+#ppt_w/2"/>
                                          </p:val>
                                        </p:tav>
                                        <p:tav tm="100000">
                                          <p:val>
                                            <p:strVal val="#ppt_x"/>
                                          </p:val>
                                        </p:tav>
                                      </p:tavLst>
                                    </p:anim>
                                    <p:anim calcmode="lin" valueType="num">
                                      <p:cBhvr>
                                        <p:cTn id="31" dur="500" fill="hold"/>
                                        <p:tgtEl>
                                          <p:spTgt spid="30"/>
                                        </p:tgtEl>
                                        <p:attrNameLst>
                                          <p:attrName>ppt_y</p:attrName>
                                        </p:attrNameLst>
                                      </p:cBhvr>
                                      <p:tavLst>
                                        <p:tav tm="0">
                                          <p:val>
                                            <p:strVal val="#ppt_y"/>
                                          </p:val>
                                        </p:tav>
                                        <p:tav tm="100000">
                                          <p:val>
                                            <p:strVal val="#ppt_y"/>
                                          </p:val>
                                        </p:tav>
                                      </p:tavLst>
                                    </p:anim>
                                  </p:childTnLst>
                                </p:cTn>
                              </p:par>
                            </p:childTnLst>
                          </p:cTn>
                        </p:par>
                        <p:par>
                          <p:cTn id="32" fill="hold">
                            <p:stCondLst>
                              <p:cond delay="1350"/>
                            </p:stCondLst>
                            <p:childTnLst>
                              <p:par>
                                <p:cTn id="33" presetID="22" presetClass="entr" presetSubtype="8" fill="hold" grpId="0" nodeType="afterEffect">
                                  <p:stCondLst>
                                    <p:cond delay="0"/>
                                  </p:stCondLst>
                                  <p:childTnLst>
                                    <p:set>
                                      <p:cBhvr>
                                        <p:cTn id="34" dur="1" fill="hold">
                                          <p:stCondLst>
                                            <p:cond delay="0"/>
                                          </p:stCondLst>
                                        </p:cTn>
                                        <p:tgtEl>
                                          <p:spTgt spid="31"/>
                                        </p:tgtEl>
                                        <p:attrNameLst>
                                          <p:attrName>style.visibility</p:attrName>
                                        </p:attrNameLst>
                                      </p:cBhvr>
                                      <p:to>
                                        <p:strVal val="visible"/>
                                      </p:to>
                                    </p:set>
                                    <p:animEffect transition="in" filter="wipe(left)">
                                      <p:cBhvr>
                                        <p:cTn id="35"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bldLvl="0" autoUpdateAnimBg="0"/>
      <p:bldP spid="15" grpId="0" animBg="1"/>
      <p:bldP spid="28" grpId="0" bldLvl="0" autoUpdateAnimBg="0"/>
      <p:bldP spid="29" grpId="0" bldLvl="0" autoUpdateAnimBg="0"/>
      <p:bldP spid="30" grpId="0" bldLvl="0" autoUpdateAnimBg="0"/>
      <p:bldP spid="31"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2521678" y="3501801"/>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2" name="箭头2"/>
          <p:cNvSpPr/>
          <p:nvPr/>
        </p:nvSpPr>
        <p:spPr bwMode="gray">
          <a:xfrm rot="16200000">
            <a:off x="2945991" y="2810469"/>
            <a:ext cx="477838" cy="1912938"/>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3" name="箭头1"/>
          <p:cNvSpPr/>
          <p:nvPr/>
        </p:nvSpPr>
        <p:spPr bwMode="gray">
          <a:xfrm>
            <a:off x="2511328" y="2057424"/>
            <a:ext cx="1609352" cy="1876425"/>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ysClr val="windowText" lastClr="000000"/>
              </a:solidFill>
              <a:effectLst/>
              <a:uLnTx/>
              <a:uFillTx/>
              <a:cs typeface="+mn-ea"/>
              <a:sym typeface="+mn-lt"/>
            </a:endParaRPr>
          </a:p>
        </p:txBody>
      </p:sp>
      <p:sp>
        <p:nvSpPr>
          <p:cNvPr id="214" name="文本1"/>
          <p:cNvSpPr>
            <a:spLocks noChangeArrowheads="1"/>
          </p:cNvSpPr>
          <p:nvPr/>
        </p:nvSpPr>
        <p:spPr bwMode="gray">
          <a:xfrm>
            <a:off x="6891103" y="1701601"/>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5" name="标题1"/>
          <p:cNvSpPr>
            <a:spLocks noChangeArrowheads="1"/>
          </p:cNvSpPr>
          <p:nvPr/>
        </p:nvSpPr>
        <p:spPr bwMode="gray">
          <a:xfrm>
            <a:off x="4231866" y="1701601"/>
            <a:ext cx="26592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          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6" name="文本2"/>
          <p:cNvSpPr>
            <a:spLocks noChangeArrowheads="1"/>
          </p:cNvSpPr>
          <p:nvPr/>
        </p:nvSpPr>
        <p:spPr bwMode="gray">
          <a:xfrm>
            <a:off x="6891103" y="3138289"/>
            <a:ext cx="3381201" cy="1155600"/>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600" dirty="0">
              <a:solidFill>
                <a:srgbClr val="4D4D4D"/>
              </a:solidFill>
              <a:cs typeface="+mn-ea"/>
              <a:sym typeface="+mn-lt"/>
            </a:endParaRPr>
          </a:p>
          <a:p>
            <a:pPr fontAlgn="base">
              <a:lnSpc>
                <a:spcPct val="120000"/>
              </a:lnSpc>
              <a:spcBef>
                <a:spcPct val="0"/>
              </a:spcBef>
              <a:spcAft>
                <a:spcPct val="0"/>
              </a:spcAft>
              <a:defRPr/>
            </a:pPr>
            <a:r>
              <a:rPr lang="en-US" altLang="zh-CN" sz="1600" dirty="0">
                <a:solidFill>
                  <a:srgbClr val="4D4D4D"/>
                </a:solidFill>
                <a:cs typeface="+mn-ea"/>
                <a:sym typeface="+mn-lt"/>
              </a:rPr>
              <a:t>    </a:t>
            </a:r>
            <a:r>
              <a:rPr lang="zh-CN" altLang="en-US" sz="1600" dirty="0">
                <a:solidFill>
                  <a:srgbClr val="4D4D4D"/>
                </a:solidFill>
                <a:cs typeface="+mn-ea"/>
                <a:sym typeface="+mn-lt"/>
              </a:rPr>
              <a:t>点击添加文字，点击添加文字</a:t>
            </a:r>
            <a:endParaRPr lang="zh-CN" altLang="zh-CN" sz="1600" dirty="0">
              <a:solidFill>
                <a:srgbClr val="4D4D4D"/>
              </a:solidFill>
              <a:cs typeface="+mn-ea"/>
              <a:sym typeface="+mn-lt"/>
            </a:endParaRPr>
          </a:p>
          <a:p>
            <a:pPr lvl="0" fontAlgn="base">
              <a:lnSpc>
                <a:spcPct val="120000"/>
              </a:lnSpc>
              <a:spcBef>
                <a:spcPct val="0"/>
              </a:spcBef>
              <a:spcAft>
                <a:spcPct val="0"/>
              </a:spcAft>
              <a:defRPr/>
            </a:pPr>
            <a:endParaRPr kumimoji="0" lang="zh-CN" altLang="zh-CN" sz="1600" i="0" u="none" strike="noStrike" kern="1200" cap="none" spc="0" normalizeH="0" baseline="0" noProof="0" dirty="0">
              <a:ln>
                <a:noFill/>
              </a:ln>
              <a:solidFill>
                <a:srgbClr val="4D4D4D"/>
              </a:solidFill>
              <a:effectLst/>
              <a:uLnTx/>
              <a:uFillTx/>
              <a:cs typeface="+mn-ea"/>
              <a:sym typeface="+mn-lt"/>
            </a:endParaRPr>
          </a:p>
        </p:txBody>
      </p:sp>
      <p:sp>
        <p:nvSpPr>
          <p:cNvPr id="217" name="标题2"/>
          <p:cNvSpPr>
            <a:spLocks noChangeArrowheads="1"/>
          </p:cNvSpPr>
          <p:nvPr/>
        </p:nvSpPr>
        <p:spPr bwMode="gray">
          <a:xfrm>
            <a:off x="4244566" y="3138289"/>
            <a:ext cx="2646537" cy="1155600"/>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18" name="文本3"/>
          <p:cNvSpPr>
            <a:spLocks noChangeArrowheads="1"/>
          </p:cNvSpPr>
          <p:nvPr/>
        </p:nvSpPr>
        <p:spPr bwMode="ltGray">
          <a:xfrm>
            <a:off x="6891103" y="4589016"/>
            <a:ext cx="3384376" cy="1145034"/>
          </a:xfrm>
          <a:prstGeom prst="roundRect">
            <a:avLst>
              <a:gd name="adj" fmla="val 11505"/>
            </a:avLst>
          </a:prstGeom>
          <a:gradFill>
            <a:gsLst>
              <a:gs pos="33000">
                <a:srgbClr val="F9F9F9"/>
              </a:gs>
              <a:gs pos="100000">
                <a:srgbClr val="D7D7D7"/>
              </a:gs>
            </a:gsLst>
            <a:lin ang="5400000" scaled="0"/>
          </a:gradFill>
          <a:ln w="25400" cap="flat" cmpd="sng" algn="ctr">
            <a:noFill/>
            <a:prstDash val="solid"/>
          </a:ln>
          <a:effectLst>
            <a:outerShdw blurRad="50800" dist="38100" dir="2700000" algn="tl" rotWithShape="0">
              <a:prstClr val="black">
                <a:alpha val="40000"/>
              </a:prstClr>
            </a:outerShdw>
          </a:effectLst>
          <a:extLst>
            <a:ext uri="{91240B29-F687-4F45-9708-019B960494DF}">
              <a14:hiddenLine xmlns:a14="http://schemas.microsoft.com/office/drawing/2010/main" w="6350">
                <a:solidFill>
                  <a:schemeClr val="tx1"/>
                </a:solidFill>
                <a:prstDash val="sysDot"/>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600" dirty="0">
                <a:solidFill>
                  <a:srgbClr val="4D4D4D"/>
                </a:solidFill>
                <a:cs typeface="+mn-ea"/>
                <a:sym typeface="+mn-lt"/>
              </a:rPr>
              <a:t>    点击添加文字，点击添加文字</a:t>
            </a:r>
            <a:endParaRPr lang="zh-CN" altLang="zh-CN" sz="1600" dirty="0">
              <a:solidFill>
                <a:srgbClr val="4D4D4D"/>
              </a:solidFill>
              <a:cs typeface="+mn-ea"/>
              <a:sym typeface="+mn-lt"/>
            </a:endParaRPr>
          </a:p>
        </p:txBody>
      </p:sp>
      <p:sp>
        <p:nvSpPr>
          <p:cNvPr id="219" name="标题3"/>
          <p:cNvSpPr>
            <a:spLocks noChangeArrowheads="1"/>
          </p:cNvSpPr>
          <p:nvPr/>
        </p:nvSpPr>
        <p:spPr bwMode="gray">
          <a:xfrm>
            <a:off x="4225516" y="4579490"/>
            <a:ext cx="2665587" cy="1154559"/>
          </a:xfrm>
          <a:prstGeom prst="roundRect">
            <a:avLst>
              <a:gd name="adj" fmla="val 11921"/>
            </a:avLst>
          </a:prstGeom>
          <a:solidFill>
            <a:schemeClr val="accent1"/>
          </a:solidFill>
          <a:ln w="25400" cap="flat" cmpd="sng" algn="ctr">
            <a:noFill/>
            <a:prstDash val="solid"/>
          </a:ln>
          <a:effectLst/>
          <a:scene3d>
            <a:camera prst="orthographicFront">
              <a:rot lat="0" lon="0" rev="0"/>
            </a:camera>
            <a:lightRig rig="contrasting" dir="t">
              <a:rot lat="0" lon="0" rev="7800000"/>
            </a:lightRig>
          </a:scene3d>
          <a:sp3d>
            <a:bevelT w="139700" h="139700"/>
          </a:sp3d>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kumimoji="0" lang="zh-CN" altLang="en-US" sz="1600" b="1" i="0" u="none" strike="noStrike" kern="1200" cap="none" spc="0" normalizeH="0" baseline="0" noProof="0" dirty="0">
                <a:ln>
                  <a:noFill/>
                </a:ln>
                <a:solidFill>
                  <a:sysClr val="window" lastClr="FFFFFF">
                    <a:lumMod val="95000"/>
                  </a:sysClr>
                </a:solidFill>
                <a:effectLst/>
                <a:uLnTx/>
                <a:uFillTx/>
                <a:cs typeface="+mn-ea"/>
                <a:sym typeface="+mn-lt"/>
              </a:rPr>
              <a:t>点击添加文本</a:t>
            </a:r>
            <a:endParaRPr kumimoji="0" lang="zh-CN" altLang="zh-CN" sz="1600" b="1" i="0" u="none" strike="noStrike" kern="1200" cap="none" spc="0" normalizeH="0" baseline="0" noProof="0" dirty="0">
              <a:ln>
                <a:noFill/>
              </a:ln>
              <a:solidFill>
                <a:sysClr val="window" lastClr="FFFFFF">
                  <a:lumMod val="95000"/>
                </a:sysClr>
              </a:solidFill>
              <a:effectLst/>
              <a:uLnTx/>
              <a:uFillTx/>
              <a:cs typeface="+mn-ea"/>
              <a:sym typeface="+mn-lt"/>
            </a:endParaRPr>
          </a:p>
        </p:txBody>
      </p:sp>
      <p:sp>
        <p:nvSpPr>
          <p:cNvPr id="220" name="Oval 19"/>
          <p:cNvSpPr>
            <a:spLocks noChangeArrowheads="1"/>
          </p:cNvSpPr>
          <p:nvPr/>
        </p:nvSpPr>
        <p:spPr bwMode="auto">
          <a:xfrm>
            <a:off x="1994719" y="2997905"/>
            <a:ext cx="1440000" cy="1440000"/>
          </a:xfrm>
          <a:prstGeom prst="roundRect">
            <a:avLst/>
          </a:prstGeom>
          <a:solidFill>
            <a:schemeClr val="accent1"/>
          </a:solidFill>
          <a:ln w="3175" cap="flat" cmpd="sng" algn="ctr">
            <a:solidFill>
              <a:srgbClr val="D7D7D7"/>
            </a:solidFill>
            <a:prstDash val="solid"/>
          </a:ln>
          <a:effectLst>
            <a:outerShdw blurRad="50800" dist="38100" dir="2700000" algn="tl" rotWithShape="0">
              <a:prstClr val="black">
                <a:alpha val="40000"/>
              </a:prstClr>
            </a:outerShdw>
          </a:effectLst>
        </p:spPr>
        <p:txBody>
          <a:bodyPr lIns="126000" rIns="126000" bIns="180000" anchor="ctr"/>
          <a:lstStyle/>
          <a:p>
            <a:pPr algn="ctr">
              <a:lnSpc>
                <a:spcPct val="120000"/>
              </a:lnSpc>
            </a:pPr>
            <a:r>
              <a:rPr lang="zh-CN" altLang="en-US" sz="2000" b="1" kern="0" dirty="0">
                <a:solidFill>
                  <a:srgbClr val="F9F9F9"/>
                </a:solidFill>
                <a:cs typeface="+mn-ea"/>
                <a:sym typeface="+mn-lt"/>
              </a:rPr>
              <a:t>添加内容</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13" name="矩形 12"/>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21" presetClass="entr" presetSubtype="1" fill="hold" grpId="0" nodeType="afterEffect">
                                  <p:stCondLst>
                                    <p:cond delay="0"/>
                                  </p:stCondLst>
                                  <p:childTnLst>
                                    <p:set>
                                      <p:cBhvr>
                                        <p:cTn id="14" dur="1" fill="hold">
                                          <p:stCondLst>
                                            <p:cond delay="0"/>
                                          </p:stCondLst>
                                        </p:cTn>
                                        <p:tgtEl>
                                          <p:spTgt spid="220"/>
                                        </p:tgtEl>
                                        <p:attrNameLst>
                                          <p:attrName>style.visibility</p:attrName>
                                        </p:attrNameLst>
                                      </p:cBhvr>
                                      <p:to>
                                        <p:strVal val="visible"/>
                                      </p:to>
                                    </p:set>
                                    <p:animEffect transition="in" filter="wheel(1)">
                                      <p:cBhvr>
                                        <p:cTn id="15" dur="500"/>
                                        <p:tgtEl>
                                          <p:spTgt spid="220"/>
                                        </p:tgtEl>
                                      </p:cBhvr>
                                    </p:animEffect>
                                  </p:childTnLst>
                                </p:cTn>
                              </p:par>
                            </p:childTnLst>
                          </p:cTn>
                        </p:par>
                        <p:par>
                          <p:cTn id="16" fill="hold">
                            <p:stCondLst>
                              <p:cond delay="1350"/>
                            </p:stCondLst>
                            <p:childTnLst>
                              <p:par>
                                <p:cTn id="17" presetID="22" presetClass="entr" presetSubtype="8" fill="hold" grpId="0" nodeType="afterEffect">
                                  <p:stCondLst>
                                    <p:cond delay="0"/>
                                  </p:stCondLst>
                                  <p:childTnLst>
                                    <p:set>
                                      <p:cBhvr>
                                        <p:cTn id="18" dur="1" fill="hold">
                                          <p:stCondLst>
                                            <p:cond delay="0"/>
                                          </p:stCondLst>
                                        </p:cTn>
                                        <p:tgtEl>
                                          <p:spTgt spid="213"/>
                                        </p:tgtEl>
                                        <p:attrNameLst>
                                          <p:attrName>style.visibility</p:attrName>
                                        </p:attrNameLst>
                                      </p:cBhvr>
                                      <p:to>
                                        <p:strVal val="visible"/>
                                      </p:to>
                                    </p:set>
                                    <p:animEffect transition="in" filter="wipe(left)">
                                      <p:cBhvr>
                                        <p:cTn id="19" dur="500"/>
                                        <p:tgtEl>
                                          <p:spTgt spid="213"/>
                                        </p:tgtEl>
                                      </p:cBhvr>
                                    </p:animEffect>
                                  </p:childTnLst>
                                </p:cTn>
                              </p:par>
                            </p:childTnLst>
                          </p:cTn>
                        </p:par>
                        <p:par>
                          <p:cTn id="20" fill="hold">
                            <p:stCondLst>
                              <p:cond delay="1850"/>
                            </p:stCondLst>
                            <p:childTnLst>
                              <p:par>
                                <p:cTn id="21" presetID="22" presetClass="entr" presetSubtype="8" fill="hold" grpId="0" nodeType="afterEffect">
                                  <p:stCondLst>
                                    <p:cond delay="0"/>
                                  </p:stCondLst>
                                  <p:childTnLst>
                                    <p:set>
                                      <p:cBhvr>
                                        <p:cTn id="22" dur="1" fill="hold">
                                          <p:stCondLst>
                                            <p:cond delay="0"/>
                                          </p:stCondLst>
                                        </p:cTn>
                                        <p:tgtEl>
                                          <p:spTgt spid="215"/>
                                        </p:tgtEl>
                                        <p:attrNameLst>
                                          <p:attrName>style.visibility</p:attrName>
                                        </p:attrNameLst>
                                      </p:cBhvr>
                                      <p:to>
                                        <p:strVal val="visible"/>
                                      </p:to>
                                    </p:set>
                                    <p:animEffect transition="in" filter="wipe(left)">
                                      <p:cBhvr>
                                        <p:cTn id="23" dur="500"/>
                                        <p:tgtEl>
                                          <p:spTgt spid="215"/>
                                        </p:tgtEl>
                                      </p:cBhvr>
                                    </p:animEffect>
                                  </p:childTnLst>
                                </p:cTn>
                              </p:par>
                            </p:childTnLst>
                          </p:cTn>
                        </p:par>
                        <p:par>
                          <p:cTn id="24" fill="hold">
                            <p:stCondLst>
                              <p:cond delay="2350"/>
                            </p:stCondLst>
                            <p:childTnLst>
                              <p:par>
                                <p:cTn id="25" presetID="22" presetClass="entr" presetSubtype="8" fill="hold" grpId="0" nodeType="afterEffect">
                                  <p:stCondLst>
                                    <p:cond delay="0"/>
                                  </p:stCondLst>
                                  <p:childTnLst>
                                    <p:set>
                                      <p:cBhvr>
                                        <p:cTn id="26" dur="1" fill="hold">
                                          <p:stCondLst>
                                            <p:cond delay="0"/>
                                          </p:stCondLst>
                                        </p:cTn>
                                        <p:tgtEl>
                                          <p:spTgt spid="214"/>
                                        </p:tgtEl>
                                        <p:attrNameLst>
                                          <p:attrName>style.visibility</p:attrName>
                                        </p:attrNameLst>
                                      </p:cBhvr>
                                      <p:to>
                                        <p:strVal val="visible"/>
                                      </p:to>
                                    </p:set>
                                    <p:animEffect transition="in" filter="wipe(left)">
                                      <p:cBhvr>
                                        <p:cTn id="27" dur="500"/>
                                        <p:tgtEl>
                                          <p:spTgt spid="214"/>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212"/>
                                        </p:tgtEl>
                                        <p:attrNameLst>
                                          <p:attrName>style.visibility</p:attrName>
                                        </p:attrNameLst>
                                      </p:cBhvr>
                                      <p:to>
                                        <p:strVal val="visible"/>
                                      </p:to>
                                    </p:set>
                                    <p:animEffect transition="in" filter="wipe(left)">
                                      <p:cBhvr>
                                        <p:cTn id="30" dur="500"/>
                                        <p:tgtEl>
                                          <p:spTgt spid="212"/>
                                        </p:tgtEl>
                                      </p:cBhvr>
                                    </p:animEffect>
                                  </p:childTnLst>
                                </p:cTn>
                              </p:par>
                            </p:childTnLst>
                          </p:cTn>
                        </p:par>
                        <p:par>
                          <p:cTn id="31" fill="hold">
                            <p:stCondLst>
                              <p:cond delay="2850"/>
                            </p:stCondLst>
                            <p:childTnLst>
                              <p:par>
                                <p:cTn id="32" presetID="22" presetClass="entr" presetSubtype="8" fill="hold" grpId="0" nodeType="afterEffect">
                                  <p:stCondLst>
                                    <p:cond delay="0"/>
                                  </p:stCondLst>
                                  <p:childTnLst>
                                    <p:set>
                                      <p:cBhvr>
                                        <p:cTn id="33" dur="1" fill="hold">
                                          <p:stCondLst>
                                            <p:cond delay="0"/>
                                          </p:stCondLst>
                                        </p:cTn>
                                        <p:tgtEl>
                                          <p:spTgt spid="217"/>
                                        </p:tgtEl>
                                        <p:attrNameLst>
                                          <p:attrName>style.visibility</p:attrName>
                                        </p:attrNameLst>
                                      </p:cBhvr>
                                      <p:to>
                                        <p:strVal val="visible"/>
                                      </p:to>
                                    </p:set>
                                    <p:animEffect transition="in" filter="wipe(left)">
                                      <p:cBhvr>
                                        <p:cTn id="34" dur="500"/>
                                        <p:tgtEl>
                                          <p:spTgt spid="217"/>
                                        </p:tgtEl>
                                      </p:cBhvr>
                                    </p:animEffect>
                                  </p:childTnLst>
                                </p:cTn>
                              </p:par>
                            </p:childTnLst>
                          </p:cTn>
                        </p:par>
                        <p:par>
                          <p:cTn id="35" fill="hold">
                            <p:stCondLst>
                              <p:cond delay="3350"/>
                            </p:stCondLst>
                            <p:childTnLst>
                              <p:par>
                                <p:cTn id="36" presetID="22" presetClass="entr" presetSubtype="8" fill="hold" grpId="0" nodeType="afterEffect">
                                  <p:stCondLst>
                                    <p:cond delay="0"/>
                                  </p:stCondLst>
                                  <p:childTnLst>
                                    <p:set>
                                      <p:cBhvr>
                                        <p:cTn id="37" dur="1" fill="hold">
                                          <p:stCondLst>
                                            <p:cond delay="0"/>
                                          </p:stCondLst>
                                        </p:cTn>
                                        <p:tgtEl>
                                          <p:spTgt spid="216"/>
                                        </p:tgtEl>
                                        <p:attrNameLst>
                                          <p:attrName>style.visibility</p:attrName>
                                        </p:attrNameLst>
                                      </p:cBhvr>
                                      <p:to>
                                        <p:strVal val="visible"/>
                                      </p:to>
                                    </p:set>
                                    <p:animEffect transition="in" filter="wipe(left)">
                                      <p:cBhvr>
                                        <p:cTn id="38" dur="500"/>
                                        <p:tgtEl>
                                          <p:spTgt spid="216"/>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211"/>
                                        </p:tgtEl>
                                        <p:attrNameLst>
                                          <p:attrName>style.visibility</p:attrName>
                                        </p:attrNameLst>
                                      </p:cBhvr>
                                      <p:to>
                                        <p:strVal val="visible"/>
                                      </p:to>
                                    </p:set>
                                    <p:animEffect transition="in" filter="wipe(left)">
                                      <p:cBhvr>
                                        <p:cTn id="41" dur="500"/>
                                        <p:tgtEl>
                                          <p:spTgt spid="211"/>
                                        </p:tgtEl>
                                      </p:cBhvr>
                                    </p:animEffect>
                                  </p:childTnLst>
                                </p:cTn>
                              </p:par>
                            </p:childTnLst>
                          </p:cTn>
                        </p:par>
                        <p:par>
                          <p:cTn id="42" fill="hold">
                            <p:stCondLst>
                              <p:cond delay="3850"/>
                            </p:stCondLst>
                            <p:childTnLst>
                              <p:par>
                                <p:cTn id="43" presetID="22" presetClass="entr" presetSubtype="8" fill="hold" grpId="0" nodeType="afterEffect">
                                  <p:stCondLst>
                                    <p:cond delay="0"/>
                                  </p:stCondLst>
                                  <p:childTnLst>
                                    <p:set>
                                      <p:cBhvr>
                                        <p:cTn id="44" dur="1" fill="hold">
                                          <p:stCondLst>
                                            <p:cond delay="0"/>
                                          </p:stCondLst>
                                        </p:cTn>
                                        <p:tgtEl>
                                          <p:spTgt spid="219"/>
                                        </p:tgtEl>
                                        <p:attrNameLst>
                                          <p:attrName>style.visibility</p:attrName>
                                        </p:attrNameLst>
                                      </p:cBhvr>
                                      <p:to>
                                        <p:strVal val="visible"/>
                                      </p:to>
                                    </p:set>
                                    <p:animEffect transition="in" filter="wipe(left)">
                                      <p:cBhvr>
                                        <p:cTn id="45" dur="500"/>
                                        <p:tgtEl>
                                          <p:spTgt spid="219"/>
                                        </p:tgtEl>
                                      </p:cBhvr>
                                    </p:animEffect>
                                  </p:childTnLst>
                                </p:cTn>
                              </p:par>
                            </p:childTnLst>
                          </p:cTn>
                        </p:par>
                        <p:par>
                          <p:cTn id="46" fill="hold">
                            <p:stCondLst>
                              <p:cond delay="4350"/>
                            </p:stCondLst>
                            <p:childTnLst>
                              <p:par>
                                <p:cTn id="47" presetID="22" presetClass="entr" presetSubtype="8" fill="hold" grpId="0" nodeType="afterEffect">
                                  <p:stCondLst>
                                    <p:cond delay="0"/>
                                  </p:stCondLst>
                                  <p:childTnLst>
                                    <p:set>
                                      <p:cBhvr>
                                        <p:cTn id="48" dur="1" fill="hold">
                                          <p:stCondLst>
                                            <p:cond delay="0"/>
                                          </p:stCondLst>
                                        </p:cTn>
                                        <p:tgtEl>
                                          <p:spTgt spid="218"/>
                                        </p:tgtEl>
                                        <p:attrNameLst>
                                          <p:attrName>style.visibility</p:attrName>
                                        </p:attrNameLst>
                                      </p:cBhvr>
                                      <p:to>
                                        <p:strVal val="visible"/>
                                      </p:to>
                                    </p:set>
                                    <p:animEffect transition="in" filter="wipe(left)">
                                      <p:cBhvr>
                                        <p:cTn id="49"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P spid="1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右箭头 3"/>
          <p:cNvSpPr>
            <a:spLocks noChangeArrowheads="1"/>
          </p:cNvSpPr>
          <p:nvPr/>
        </p:nvSpPr>
        <p:spPr bwMode="auto">
          <a:xfrm>
            <a:off x="3566341" y="2094571"/>
            <a:ext cx="4747259" cy="526115"/>
          </a:xfrm>
          <a:prstGeom prst="rightArrow">
            <a:avLst>
              <a:gd name="adj1" fmla="val 50000"/>
              <a:gd name="adj2" fmla="val 50092"/>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5" name="右箭头 4"/>
          <p:cNvSpPr>
            <a:spLocks noChangeArrowheads="1"/>
          </p:cNvSpPr>
          <p:nvPr/>
        </p:nvSpPr>
        <p:spPr bwMode="auto">
          <a:xfrm flipH="1">
            <a:off x="3741426" y="2883741"/>
            <a:ext cx="4915696" cy="523867"/>
          </a:xfrm>
          <a:prstGeom prst="rightArrow">
            <a:avLst>
              <a:gd name="adj1" fmla="val 50000"/>
              <a:gd name="adj2" fmla="val 50064"/>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6" name="椭圆 5"/>
          <p:cNvSpPr>
            <a:spLocks noChangeArrowheads="1"/>
          </p:cNvSpPr>
          <p:nvPr/>
        </p:nvSpPr>
        <p:spPr bwMode="auto">
          <a:xfrm>
            <a:off x="1239250" y="1438053"/>
            <a:ext cx="2502175"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7" name="椭圆 6"/>
          <p:cNvSpPr>
            <a:spLocks noChangeArrowheads="1"/>
          </p:cNvSpPr>
          <p:nvPr/>
        </p:nvSpPr>
        <p:spPr bwMode="auto">
          <a:xfrm>
            <a:off x="8397819" y="1438053"/>
            <a:ext cx="2504390" cy="2538389"/>
          </a:xfrm>
          <a:prstGeom prst="ellipse">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r>
              <a:rPr lang="zh-CN" altLang="en-US" sz="2500" kern="0" dirty="0">
                <a:solidFill>
                  <a:srgbClr val="FFFFFF"/>
                </a:solidFill>
                <a:cs typeface="+mn-ea"/>
                <a:sym typeface="+mn-lt"/>
              </a:rPr>
              <a:t>  添加内容</a:t>
            </a:r>
          </a:p>
        </p:txBody>
      </p:sp>
      <p:sp>
        <p:nvSpPr>
          <p:cNvPr id="8" name="矩形 7"/>
          <p:cNvSpPr/>
          <p:nvPr/>
        </p:nvSpPr>
        <p:spPr>
          <a:xfrm>
            <a:off x="4904971" y="1921448"/>
            <a:ext cx="1983566" cy="1661533"/>
          </a:xfrm>
          <a:prstGeom prst="rect">
            <a:avLst/>
          </a:prstGeom>
          <a:gradFill>
            <a:gsLst>
              <a:gs pos="33000">
                <a:srgbClr val="F9F9F9"/>
              </a:gs>
              <a:gs pos="100000">
                <a:srgbClr val="D7D7D7"/>
              </a:gs>
            </a:gsLst>
            <a:lin ang="5400000" scaled="0"/>
          </a:gradFill>
          <a:ln w="3175" cap="flat" cmpd="sng" algn="ctr">
            <a:solidFill>
              <a:srgbClr val="D7D7D7"/>
            </a:solidFill>
            <a:prstDash val="solid"/>
          </a:ln>
          <a:effectLst>
            <a:outerShdw blurRad="50800" dist="38100" sx="97000" sy="97000" algn="ctr" rotWithShape="0">
              <a:srgbClr val="000000">
                <a:alpha val="40000"/>
              </a:srgbClr>
            </a:outerShdw>
          </a:effectLst>
        </p:spPr>
        <p:txBody>
          <a:bodyPr lIns="128296" tIns="64146" rIns="128296" bIns="64146" anchor="ctr"/>
          <a:lstStyle/>
          <a:p>
            <a:pPr>
              <a:lnSpc>
                <a:spcPct val="120000"/>
              </a:lnSpc>
              <a:defRPr/>
            </a:pPr>
            <a:r>
              <a:rPr lang="zh-CN" altLang="en-US" kern="0" dirty="0">
                <a:solidFill>
                  <a:srgbClr val="414455"/>
                </a:solidFill>
                <a:cs typeface="+mn-ea"/>
                <a:sym typeface="+mn-lt"/>
              </a:rPr>
              <a:t>   添加内容</a:t>
            </a:r>
          </a:p>
        </p:txBody>
      </p:sp>
      <p:sp>
        <p:nvSpPr>
          <p:cNvPr id="9" name="下箭头 8"/>
          <p:cNvSpPr>
            <a:spLocks noChangeArrowheads="1"/>
          </p:cNvSpPr>
          <p:nvPr/>
        </p:nvSpPr>
        <p:spPr bwMode="auto">
          <a:xfrm>
            <a:off x="5370387" y="4028154"/>
            <a:ext cx="1123653" cy="786922"/>
          </a:xfrm>
          <a:prstGeom prst="downArrow">
            <a:avLst>
              <a:gd name="adj1" fmla="val 50000"/>
              <a:gd name="adj2" fmla="val 50000"/>
            </a:avLst>
          </a:prstGeom>
          <a:solidFill>
            <a:schemeClr val="accent1"/>
          </a:solidFill>
          <a:ln>
            <a:noFill/>
          </a:ln>
          <a:effectLst>
            <a:outerShdw dist="38100" algn="l" rotWithShape="0">
              <a:srgbClr val="000000">
                <a:alpha val="39999"/>
              </a:srgbClr>
            </a:outerShdw>
          </a:effectLst>
        </p:spPr>
        <p:txBody>
          <a:bodyPr lIns="128296" tIns="64146" rIns="128296" bIns="64146" anchor="ctr"/>
          <a:lstStyle/>
          <a:p>
            <a:pPr>
              <a:lnSpc>
                <a:spcPct val="120000"/>
              </a:lnSpc>
              <a:defRPr/>
            </a:pPr>
            <a:endParaRPr lang="zh-CN" altLang="en-US" sz="2500" b="1" kern="0" dirty="0">
              <a:solidFill>
                <a:sysClr val="window" lastClr="FFFFFF"/>
              </a:solidFill>
              <a:cs typeface="+mn-ea"/>
              <a:sym typeface="+mn-lt"/>
            </a:endParaRPr>
          </a:p>
        </p:txBody>
      </p:sp>
      <p:sp>
        <p:nvSpPr>
          <p:cNvPr id="10" name="TextBox 9"/>
          <p:cNvSpPr txBox="1"/>
          <p:nvPr/>
        </p:nvSpPr>
        <p:spPr bwMode="auto">
          <a:xfrm>
            <a:off x="1379055" y="4243995"/>
            <a:ext cx="2070000"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1" name="TextBox 10"/>
          <p:cNvSpPr txBox="1"/>
          <p:nvPr/>
        </p:nvSpPr>
        <p:spPr bwMode="auto">
          <a:xfrm>
            <a:off x="8615192" y="4329433"/>
            <a:ext cx="2072217" cy="1764657"/>
          </a:xfrm>
          <a:prstGeom prst="rect">
            <a:avLst/>
          </a:prstGeom>
          <a:noFill/>
        </p:spPr>
        <p:txBody>
          <a:bodyPr lIns="128296" tIns="64146" rIns="128296" bIns="64146">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您的内容打在这里，或者通过复制您的文本后，在此框中选择粘贴，并选择只保留文字。</a:t>
            </a:r>
          </a:p>
        </p:txBody>
      </p:sp>
      <p:sp>
        <p:nvSpPr>
          <p:cNvPr id="12" name="TextBox 19"/>
          <p:cNvSpPr txBox="1">
            <a:spLocks noChangeArrowheads="1"/>
          </p:cNvSpPr>
          <p:nvPr/>
        </p:nvSpPr>
        <p:spPr bwMode="auto">
          <a:xfrm>
            <a:off x="5296322" y="5071389"/>
            <a:ext cx="1571338" cy="905142"/>
          </a:xfrm>
          <a:prstGeom prst="rect">
            <a:avLst/>
          </a:prstGeom>
          <a:noFill/>
          <a:ln>
            <a:noFill/>
          </a:ln>
        </p:spPr>
        <p:txBody>
          <a:bodyPr lIns="128296" tIns="64146" rIns="128296" bIns="64146">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lnSpc>
                <a:spcPct val="120000"/>
              </a:lnSpc>
              <a:defRPr/>
            </a:pPr>
            <a:r>
              <a:rPr lang="zh-CN" altLang="en-US" sz="2100" kern="0" dirty="0">
                <a:solidFill>
                  <a:srgbClr val="4D4D4D"/>
                </a:solidFill>
                <a:latin typeface="+mn-lt"/>
                <a:ea typeface="+mn-ea"/>
                <a:cs typeface="+mn-ea"/>
                <a:sym typeface="+mn-lt"/>
              </a:rPr>
              <a:t>单击此处添加标题</a:t>
            </a:r>
          </a:p>
        </p:txBody>
      </p:sp>
      <p:sp>
        <p:nvSpPr>
          <p:cNvPr id="1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
                                        </p:tgtEl>
                                        <p:attrNameLst>
                                          <p:attrName>ppt_y</p:attrName>
                                        </p:attrNameLst>
                                      </p:cBhvr>
                                      <p:tavLst>
                                        <p:tav tm="0">
                                          <p:val>
                                            <p:strVal val="#ppt_y"/>
                                          </p:val>
                                        </p:tav>
                                        <p:tav tm="100000">
                                          <p:val>
                                            <p:strVal val="#ppt_y"/>
                                          </p:val>
                                        </p:tav>
                                      </p:tavLst>
                                    </p:anim>
                                    <p:anim calcmode="lin" valueType="num">
                                      <p:cBhvr>
                                        <p:cTn id="9"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
                                        </p:tgtEl>
                                      </p:cBhvr>
                                    </p:animEffect>
                                  </p:childTnLst>
                                </p:cTn>
                              </p:par>
                            </p:childTnLst>
                          </p:cTn>
                        </p:par>
                        <p:par>
                          <p:cTn id="12" fill="hold">
                            <p:stCondLst>
                              <p:cond delay="850"/>
                            </p:stCondLst>
                            <p:childTnLst>
                              <p:par>
                                <p:cTn id="13" presetID="49" presetClass="entr" presetSubtype="0" decel="10000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p:cTn id="15" dur="500" fill="hold"/>
                                        <p:tgtEl>
                                          <p:spTgt spid="6"/>
                                        </p:tgtEl>
                                        <p:attrNameLst>
                                          <p:attrName>ppt_w</p:attrName>
                                        </p:attrNameLst>
                                      </p:cBhvr>
                                      <p:tavLst>
                                        <p:tav tm="0">
                                          <p:val>
                                            <p:fltVal val="0"/>
                                          </p:val>
                                        </p:tav>
                                        <p:tav tm="100000">
                                          <p:val>
                                            <p:strVal val="#ppt_w"/>
                                          </p:val>
                                        </p:tav>
                                      </p:tavLst>
                                    </p:anim>
                                    <p:anim calcmode="lin" valueType="num">
                                      <p:cBhvr>
                                        <p:cTn id="16" dur="500" fill="hold"/>
                                        <p:tgtEl>
                                          <p:spTgt spid="6"/>
                                        </p:tgtEl>
                                        <p:attrNameLst>
                                          <p:attrName>ppt_h</p:attrName>
                                        </p:attrNameLst>
                                      </p:cBhvr>
                                      <p:tavLst>
                                        <p:tav tm="0">
                                          <p:val>
                                            <p:fltVal val="0"/>
                                          </p:val>
                                        </p:tav>
                                        <p:tav tm="100000">
                                          <p:val>
                                            <p:strVal val="#ppt_h"/>
                                          </p:val>
                                        </p:tav>
                                      </p:tavLst>
                                    </p:anim>
                                    <p:anim calcmode="lin" valueType="num">
                                      <p:cBhvr>
                                        <p:cTn id="17" dur="500" fill="hold"/>
                                        <p:tgtEl>
                                          <p:spTgt spid="6"/>
                                        </p:tgtEl>
                                        <p:attrNameLst>
                                          <p:attrName>style.rotation</p:attrName>
                                        </p:attrNameLst>
                                      </p:cBhvr>
                                      <p:tavLst>
                                        <p:tav tm="0">
                                          <p:val>
                                            <p:fltVal val="360"/>
                                          </p:val>
                                        </p:tav>
                                        <p:tav tm="100000">
                                          <p:val>
                                            <p:fltVal val="0"/>
                                          </p:val>
                                        </p:tav>
                                      </p:tavLst>
                                    </p:anim>
                                    <p:animEffect transition="in" filter="fade">
                                      <p:cBhvr>
                                        <p:cTn id="18" dur="500"/>
                                        <p:tgtEl>
                                          <p:spTgt spid="6"/>
                                        </p:tgtEl>
                                      </p:cBhvr>
                                    </p:animEffect>
                                  </p:childTnLst>
                                </p:cTn>
                              </p:par>
                              <p:par>
                                <p:cTn id="19" presetID="49" presetClass="entr" presetSubtype="0" decel="10000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 calcmode="lin" valueType="num">
                                      <p:cBhvr>
                                        <p:cTn id="23" dur="500" fill="hold"/>
                                        <p:tgtEl>
                                          <p:spTgt spid="7"/>
                                        </p:tgtEl>
                                        <p:attrNameLst>
                                          <p:attrName>style.rotation</p:attrName>
                                        </p:attrNameLst>
                                      </p:cBhvr>
                                      <p:tavLst>
                                        <p:tav tm="0">
                                          <p:val>
                                            <p:fltVal val="360"/>
                                          </p:val>
                                        </p:tav>
                                        <p:tav tm="100000">
                                          <p:val>
                                            <p:fltVal val="0"/>
                                          </p:val>
                                        </p:tav>
                                      </p:tavLst>
                                    </p:anim>
                                    <p:animEffect transition="in" filter="fade">
                                      <p:cBhvr>
                                        <p:cTn id="24" dur="500"/>
                                        <p:tgtEl>
                                          <p:spTgt spid="7"/>
                                        </p:tgtEl>
                                      </p:cBhvr>
                                    </p:animEffect>
                                  </p:childTnLst>
                                </p:cTn>
                              </p:par>
                            </p:childTnLst>
                          </p:cTn>
                        </p:par>
                        <p:par>
                          <p:cTn id="25" fill="hold">
                            <p:stCondLst>
                              <p:cond delay="1350"/>
                            </p:stCondLst>
                            <p:childTnLst>
                              <p:par>
                                <p:cTn id="26" presetID="12" presetClass="entr" presetSubtype="8" fill="hold" grpId="0"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slide(fromLeft)">
                                      <p:cBhvr>
                                        <p:cTn id="28" dur="500"/>
                                        <p:tgtEl>
                                          <p:spTgt spid="4"/>
                                        </p:tgtEl>
                                      </p:cBhvr>
                                    </p:animEffect>
                                  </p:childTnLst>
                                </p:cTn>
                              </p:par>
                              <p:par>
                                <p:cTn id="29" presetID="12" presetClass="entr" presetSubtype="2" fill="hold" grpId="0"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slide(fromRight)">
                                      <p:cBhvr>
                                        <p:cTn id="31" dur="500"/>
                                        <p:tgtEl>
                                          <p:spTgt spid="5"/>
                                        </p:tgtEl>
                                      </p:cBhvr>
                                    </p:animEffect>
                                  </p:childTnLst>
                                </p:cTn>
                              </p:par>
                            </p:childTnLst>
                          </p:cTn>
                        </p:par>
                        <p:par>
                          <p:cTn id="32" fill="hold">
                            <p:stCondLst>
                              <p:cond delay="1850"/>
                            </p:stCondLst>
                            <p:childTnLst>
                              <p:par>
                                <p:cTn id="33" presetID="17" presetClass="entr" presetSubtype="1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fltVal val="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childTnLst>
                                </p:cTn>
                              </p:par>
                            </p:childTnLst>
                          </p:cTn>
                        </p:par>
                        <p:par>
                          <p:cTn id="37" fill="hold">
                            <p:stCondLst>
                              <p:cond delay="2350"/>
                            </p:stCondLst>
                            <p:childTnLst>
                              <p:par>
                                <p:cTn id="38" presetID="47" presetClass="entr" presetSubtype="0"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fade">
                                      <p:cBhvr>
                                        <p:cTn id="40" dur="1000"/>
                                        <p:tgtEl>
                                          <p:spTgt spid="9"/>
                                        </p:tgtEl>
                                      </p:cBhvr>
                                    </p:animEffect>
                                    <p:anim calcmode="lin" valueType="num">
                                      <p:cBhvr>
                                        <p:cTn id="41" dur="1000" fill="hold"/>
                                        <p:tgtEl>
                                          <p:spTgt spid="9"/>
                                        </p:tgtEl>
                                        <p:attrNameLst>
                                          <p:attrName>ppt_x</p:attrName>
                                        </p:attrNameLst>
                                      </p:cBhvr>
                                      <p:tavLst>
                                        <p:tav tm="0">
                                          <p:val>
                                            <p:strVal val="#ppt_x"/>
                                          </p:val>
                                        </p:tav>
                                        <p:tav tm="100000">
                                          <p:val>
                                            <p:strVal val="#ppt_x"/>
                                          </p:val>
                                        </p:tav>
                                      </p:tavLst>
                                    </p:anim>
                                    <p:anim calcmode="lin" valueType="num">
                                      <p:cBhvr>
                                        <p:cTn id="42" dur="1000" fill="hold"/>
                                        <p:tgtEl>
                                          <p:spTgt spid="9"/>
                                        </p:tgtEl>
                                        <p:attrNameLst>
                                          <p:attrName>ppt_y</p:attrName>
                                        </p:attrNameLst>
                                      </p:cBhvr>
                                      <p:tavLst>
                                        <p:tav tm="0">
                                          <p:val>
                                            <p:strVal val="#ppt_y-.1"/>
                                          </p:val>
                                        </p:tav>
                                        <p:tav tm="100000">
                                          <p:val>
                                            <p:strVal val="#ppt_y"/>
                                          </p:val>
                                        </p:tav>
                                      </p:tavLst>
                                    </p:anim>
                                  </p:childTnLst>
                                </p:cTn>
                              </p:par>
                            </p:childTnLst>
                          </p:cTn>
                        </p:par>
                        <p:par>
                          <p:cTn id="43" fill="hold">
                            <p:stCondLst>
                              <p:cond delay="3350"/>
                            </p:stCondLst>
                            <p:childTnLst>
                              <p:par>
                                <p:cTn id="44" presetID="8" presetClass="entr" presetSubtype="16" fill="hold" grpId="0" nodeType="afterEffect">
                                  <p:stCondLst>
                                    <p:cond delay="0"/>
                                  </p:stCondLst>
                                  <p:childTnLst>
                                    <p:set>
                                      <p:cBhvr>
                                        <p:cTn id="45" dur="1" fill="hold">
                                          <p:stCondLst>
                                            <p:cond delay="0"/>
                                          </p:stCondLst>
                                        </p:cTn>
                                        <p:tgtEl>
                                          <p:spTgt spid="12"/>
                                        </p:tgtEl>
                                        <p:attrNameLst>
                                          <p:attrName>style.visibility</p:attrName>
                                        </p:attrNameLst>
                                      </p:cBhvr>
                                      <p:to>
                                        <p:strVal val="visible"/>
                                      </p:to>
                                    </p:set>
                                    <p:animEffect transition="in" filter="diamond(in)">
                                      <p:cBhvr>
                                        <p:cTn id="46" dur="500"/>
                                        <p:tgtEl>
                                          <p:spTgt spid="12"/>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diamond(in)">
                                      <p:cBhvr>
                                        <p:cTn id="49" dur="500"/>
                                        <p:tgtEl>
                                          <p:spTgt spid="10"/>
                                        </p:tgtEl>
                                      </p:cBhvr>
                                    </p:animEffect>
                                  </p:childTnLst>
                                </p:cTn>
                              </p:par>
                              <p:par>
                                <p:cTn id="50" presetID="8" presetClass="entr" presetSubtype="16" fill="hold" grpId="0" nodeType="with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diamond(in)">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p:bldP spid="11" grpId="0"/>
      <p:bldP spid="12" grpId="0"/>
      <p:bldP spid="14"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1984658" y="1782598"/>
            <a:ext cx="8313653" cy="4027508"/>
          </a:xfrm>
          <a:prstGeom prst="rect">
            <a:avLst/>
          </a:prstGeom>
          <a:noFill/>
          <a:ln>
            <a:solidFill>
              <a:srgbClr val="7F7F7F"/>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5" name="椭圆 4"/>
          <p:cNvSpPr/>
          <p:nvPr/>
        </p:nvSpPr>
        <p:spPr>
          <a:xfrm>
            <a:off x="1135451" y="2983785"/>
            <a:ext cx="1618623" cy="162513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6" name="椭圆 5"/>
          <p:cNvSpPr/>
          <p:nvPr/>
        </p:nvSpPr>
        <p:spPr>
          <a:xfrm>
            <a:off x="9449104" y="2983785"/>
            <a:ext cx="1618623" cy="162513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000">
                <a:cs typeface="+mn-ea"/>
                <a:sym typeface="+mn-lt"/>
              </a:rPr>
              <a:t>点击添加文本</a:t>
            </a:r>
          </a:p>
        </p:txBody>
      </p:sp>
      <p:sp>
        <p:nvSpPr>
          <p:cNvPr id="7" name="矩形 6"/>
          <p:cNvSpPr/>
          <p:nvPr/>
        </p:nvSpPr>
        <p:spPr>
          <a:xfrm>
            <a:off x="5348142" y="2974667"/>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8" name="矩形 7"/>
          <p:cNvSpPr/>
          <p:nvPr/>
        </p:nvSpPr>
        <p:spPr>
          <a:xfrm>
            <a:off x="5348142" y="4255631"/>
            <a:ext cx="1823061" cy="418710"/>
          </a:xfrm>
          <a:prstGeom prst="rect">
            <a:avLst/>
          </a:prstGeom>
        </p:spPr>
        <p:txBody>
          <a:bodyPr wrap="none" lIns="89477" tIns="44738" rIns="89477" bIns="44738">
            <a:spAutoFit/>
          </a:bodyPr>
          <a:lstStyle/>
          <a:p>
            <a:r>
              <a:rPr lang="zh-CN" altLang="en-US" sz="2100">
                <a:solidFill>
                  <a:srgbClr val="666666"/>
                </a:solidFill>
                <a:cs typeface="+mn-ea"/>
                <a:sym typeface="+mn-lt"/>
              </a:rPr>
              <a:t>点击添加标题</a:t>
            </a:r>
            <a:endParaRPr lang="zh-CN" altLang="en-US" sz="2100">
              <a:cs typeface="+mn-ea"/>
              <a:sym typeface="+mn-lt"/>
            </a:endParaRPr>
          </a:p>
        </p:txBody>
      </p:sp>
      <p:sp>
        <p:nvSpPr>
          <p:cNvPr id="9" name="上箭头 8"/>
          <p:cNvSpPr/>
          <p:nvPr/>
        </p:nvSpPr>
        <p:spPr>
          <a:xfrm>
            <a:off x="5402547" y="2166660"/>
            <a:ext cx="1477873" cy="706581"/>
          </a:xfrm>
          <a:prstGeom prst="upArrow">
            <a:avLst/>
          </a:prstGeom>
          <a:noFill/>
          <a:ln>
            <a:solidFill>
              <a:srgbClr val="666666"/>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0" name="上箭头 9"/>
          <p:cNvSpPr/>
          <p:nvPr/>
        </p:nvSpPr>
        <p:spPr>
          <a:xfrm flipV="1">
            <a:off x="5402547" y="4750236"/>
            <a:ext cx="1477873" cy="706581"/>
          </a:xfrm>
          <a:prstGeom prst="upArrow">
            <a:avLst/>
          </a:prstGeom>
          <a:noFill/>
          <a:ln>
            <a:solidFill>
              <a:srgbClr val="414455"/>
            </a:solid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1" name="矩形 10"/>
          <p:cNvSpPr/>
          <p:nvPr/>
        </p:nvSpPr>
        <p:spPr>
          <a:xfrm>
            <a:off x="3863176" y="5598133"/>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a:cs typeface="+mn-ea"/>
                <a:sym typeface="+mn-lt"/>
              </a:rPr>
              <a:t>点击添加文本</a:t>
            </a:r>
          </a:p>
        </p:txBody>
      </p:sp>
      <p:sp>
        <p:nvSpPr>
          <p:cNvPr id="12" name="矩形 11"/>
          <p:cNvSpPr/>
          <p:nvPr/>
        </p:nvSpPr>
        <p:spPr>
          <a:xfrm>
            <a:off x="3863176" y="1570624"/>
            <a:ext cx="4433619" cy="42394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2100" dirty="0">
                <a:cs typeface="+mn-ea"/>
                <a:sym typeface="+mn-lt"/>
              </a:rPr>
              <a:t>点击添加文本</a:t>
            </a:r>
          </a:p>
        </p:txBody>
      </p:sp>
      <p:sp>
        <p:nvSpPr>
          <p:cNvPr id="13" name="五边形 2"/>
          <p:cNvSpPr/>
          <p:nvPr/>
        </p:nvSpPr>
        <p:spPr>
          <a:xfrm>
            <a:off x="3247318" y="3849347"/>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4" name="五边形 2"/>
          <p:cNvSpPr/>
          <p:nvPr/>
        </p:nvSpPr>
        <p:spPr>
          <a:xfrm flipH="1">
            <a:off x="3247318" y="3425398"/>
            <a:ext cx="5788335" cy="317962"/>
          </a:xfrm>
          <a:custGeom>
            <a:avLst/>
            <a:gdLst/>
            <a:ahLst/>
            <a:cxnLst/>
            <a:rect l="l" t="t" r="r" b="b"/>
            <a:pathLst>
              <a:path w="5922658" h="324036">
                <a:moveTo>
                  <a:pt x="0" y="0"/>
                </a:moveTo>
                <a:lnTo>
                  <a:pt x="5760640" y="0"/>
                </a:lnTo>
                <a:lnTo>
                  <a:pt x="5922658" y="162018"/>
                </a:lnTo>
                <a:lnTo>
                  <a:pt x="5760640" y="324036"/>
                </a:lnTo>
                <a:lnTo>
                  <a:pt x="0" y="324036"/>
                </a:lnTo>
                <a:lnTo>
                  <a:pt x="162018" y="16201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a:cs typeface="+mn-ea"/>
              <a:sym typeface="+mn-lt"/>
            </a:endParaRPr>
          </a:p>
        </p:txBody>
      </p:sp>
      <p:sp>
        <p:nvSpPr>
          <p:cNvPr id="16"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6"/>
                                        </p:tgtEl>
                                        <p:attrNameLst>
                                          <p:attrName>ppt_y</p:attrName>
                                        </p:attrNameLst>
                                      </p:cBhvr>
                                      <p:tavLst>
                                        <p:tav tm="0">
                                          <p:val>
                                            <p:strVal val="#ppt_y"/>
                                          </p:val>
                                        </p:tav>
                                        <p:tav tm="100000">
                                          <p:val>
                                            <p:strVal val="#ppt_y"/>
                                          </p:val>
                                        </p:tav>
                                      </p:tavLst>
                                    </p:anim>
                                    <p:anim calcmode="lin" valueType="num">
                                      <p:cBhvr>
                                        <p:cTn id="9"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6"/>
                                        </p:tgtEl>
                                      </p:cBhvr>
                                    </p:animEffect>
                                  </p:childTnLst>
                                </p:cTn>
                              </p:par>
                            </p:childTnLst>
                          </p:cTn>
                        </p:par>
                        <p:par>
                          <p:cTn id="12" fill="hold">
                            <p:stCondLst>
                              <p:cond delay="850"/>
                            </p:stCondLst>
                            <p:childTnLst>
                              <p:par>
                                <p:cTn id="13" presetID="53" presetClass="entr" presetSubtype="16"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par>
                                <p:cTn id="18" presetID="53" presetClass="entr" presetSubtype="16" fill="hold" grpId="0" nodeType="with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p:cTn id="20" dur="500" fill="hold"/>
                                        <p:tgtEl>
                                          <p:spTgt spid="6"/>
                                        </p:tgtEl>
                                        <p:attrNameLst>
                                          <p:attrName>ppt_w</p:attrName>
                                        </p:attrNameLst>
                                      </p:cBhvr>
                                      <p:tavLst>
                                        <p:tav tm="0">
                                          <p:val>
                                            <p:fltVal val="0"/>
                                          </p:val>
                                        </p:tav>
                                        <p:tav tm="100000">
                                          <p:val>
                                            <p:strVal val="#ppt_w"/>
                                          </p:val>
                                        </p:tav>
                                      </p:tavLst>
                                    </p:anim>
                                    <p:anim calcmode="lin" valueType="num">
                                      <p:cBhvr>
                                        <p:cTn id="21" dur="500" fill="hold"/>
                                        <p:tgtEl>
                                          <p:spTgt spid="6"/>
                                        </p:tgtEl>
                                        <p:attrNameLst>
                                          <p:attrName>ppt_h</p:attrName>
                                        </p:attrNameLst>
                                      </p:cBhvr>
                                      <p:tavLst>
                                        <p:tav tm="0">
                                          <p:val>
                                            <p:fltVal val="0"/>
                                          </p:val>
                                        </p:tav>
                                        <p:tav tm="100000">
                                          <p:val>
                                            <p:strVal val="#ppt_h"/>
                                          </p:val>
                                        </p:tav>
                                      </p:tavLst>
                                    </p:anim>
                                    <p:animEffect transition="in" filter="fade">
                                      <p:cBhvr>
                                        <p:cTn id="22" dur="500"/>
                                        <p:tgtEl>
                                          <p:spTgt spid="6"/>
                                        </p:tgtEl>
                                      </p:cBhvr>
                                    </p:animEffect>
                                  </p:childTnLst>
                                </p:cTn>
                              </p:par>
                            </p:childTnLst>
                          </p:cTn>
                        </p:par>
                        <p:par>
                          <p:cTn id="23" fill="hold">
                            <p:stCondLst>
                              <p:cond delay="1350"/>
                            </p:stCondLst>
                            <p:childTnLst>
                              <p:par>
                                <p:cTn id="24" presetID="22" presetClass="entr" presetSubtype="8"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wipe(left)">
                                      <p:cBhvr>
                                        <p:cTn id="26" dur="500"/>
                                        <p:tgtEl>
                                          <p:spTgt spid="13"/>
                                        </p:tgtEl>
                                      </p:cBhvr>
                                    </p:animEffect>
                                  </p:childTnLst>
                                </p:cTn>
                              </p:par>
                              <p:par>
                                <p:cTn id="27" presetID="22" presetClass="entr" presetSubtype="2"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right)">
                                      <p:cBhvr>
                                        <p:cTn id="29" dur="500"/>
                                        <p:tgtEl>
                                          <p:spTgt spid="14"/>
                                        </p:tgtEl>
                                      </p:cBhvr>
                                    </p:animEffect>
                                  </p:childTnLst>
                                </p:cTn>
                              </p:par>
                            </p:childTnLst>
                          </p:cTn>
                        </p:par>
                        <p:par>
                          <p:cTn id="30" fill="hold">
                            <p:stCondLst>
                              <p:cond delay="1850"/>
                            </p:stCondLst>
                            <p:childTnLst>
                              <p:par>
                                <p:cTn id="31" presetID="47" presetClass="entr" presetSubtype="0" fill="hold" grpId="0"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fade">
                                      <p:cBhvr>
                                        <p:cTn id="33" dur="1000"/>
                                        <p:tgtEl>
                                          <p:spTgt spid="8"/>
                                        </p:tgtEl>
                                      </p:cBhvr>
                                    </p:animEffect>
                                    <p:anim calcmode="lin" valueType="num">
                                      <p:cBhvr>
                                        <p:cTn id="34" dur="1000" fill="hold"/>
                                        <p:tgtEl>
                                          <p:spTgt spid="8"/>
                                        </p:tgtEl>
                                        <p:attrNameLst>
                                          <p:attrName>ppt_x</p:attrName>
                                        </p:attrNameLst>
                                      </p:cBhvr>
                                      <p:tavLst>
                                        <p:tav tm="0">
                                          <p:val>
                                            <p:strVal val="#ppt_x"/>
                                          </p:val>
                                        </p:tav>
                                        <p:tav tm="100000">
                                          <p:val>
                                            <p:strVal val="#ppt_x"/>
                                          </p:val>
                                        </p:tav>
                                      </p:tavLst>
                                    </p:anim>
                                    <p:anim calcmode="lin" valueType="num">
                                      <p:cBhvr>
                                        <p:cTn id="35" dur="1000" fill="hold"/>
                                        <p:tgtEl>
                                          <p:spTgt spid="8"/>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7"/>
                                        </p:tgtEl>
                                        <p:attrNameLst>
                                          <p:attrName>style.visibility</p:attrName>
                                        </p:attrNameLst>
                                      </p:cBhvr>
                                      <p:to>
                                        <p:strVal val="visible"/>
                                      </p:to>
                                    </p:set>
                                    <p:animEffect transition="in" filter="fade">
                                      <p:cBhvr>
                                        <p:cTn id="38" dur="1000"/>
                                        <p:tgtEl>
                                          <p:spTgt spid="7"/>
                                        </p:tgtEl>
                                      </p:cBhvr>
                                    </p:animEffect>
                                    <p:anim calcmode="lin" valueType="num">
                                      <p:cBhvr>
                                        <p:cTn id="39" dur="1000" fill="hold"/>
                                        <p:tgtEl>
                                          <p:spTgt spid="7"/>
                                        </p:tgtEl>
                                        <p:attrNameLst>
                                          <p:attrName>ppt_x</p:attrName>
                                        </p:attrNameLst>
                                      </p:cBhvr>
                                      <p:tavLst>
                                        <p:tav tm="0">
                                          <p:val>
                                            <p:strVal val="#ppt_x"/>
                                          </p:val>
                                        </p:tav>
                                        <p:tav tm="100000">
                                          <p:val>
                                            <p:strVal val="#ppt_x"/>
                                          </p:val>
                                        </p:tav>
                                      </p:tavLst>
                                    </p:anim>
                                    <p:anim calcmode="lin" valueType="num">
                                      <p:cBhvr>
                                        <p:cTn id="40" dur="1000" fill="hold"/>
                                        <p:tgtEl>
                                          <p:spTgt spid="7"/>
                                        </p:tgtEl>
                                        <p:attrNameLst>
                                          <p:attrName>ppt_y</p:attrName>
                                        </p:attrNameLst>
                                      </p:cBhvr>
                                      <p:tavLst>
                                        <p:tav tm="0">
                                          <p:val>
                                            <p:strVal val="#ppt_y+.1"/>
                                          </p:val>
                                        </p:tav>
                                        <p:tav tm="100000">
                                          <p:val>
                                            <p:strVal val="#ppt_y"/>
                                          </p:val>
                                        </p:tav>
                                      </p:tavLst>
                                    </p:anim>
                                  </p:childTnLst>
                                </p:cTn>
                              </p:par>
                            </p:childTnLst>
                          </p:cTn>
                        </p:par>
                        <p:par>
                          <p:cTn id="41" fill="hold">
                            <p:stCondLst>
                              <p:cond delay="2850"/>
                            </p:stCondLst>
                            <p:childTnLst>
                              <p:par>
                                <p:cTn id="42" presetID="22" presetClass="entr" presetSubtype="4" fill="hold" grpId="0" nodeType="after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ipe(down)">
                                      <p:cBhvr>
                                        <p:cTn id="44" dur="500"/>
                                        <p:tgtEl>
                                          <p:spTgt spid="9"/>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up)">
                                      <p:cBhvr>
                                        <p:cTn id="47" dur="500"/>
                                        <p:tgtEl>
                                          <p:spTgt spid="10"/>
                                        </p:tgtEl>
                                      </p:cBhvr>
                                    </p:animEffect>
                                  </p:childTnLst>
                                </p:cTn>
                              </p:par>
                            </p:childTnLst>
                          </p:cTn>
                        </p:par>
                        <p:par>
                          <p:cTn id="48" fill="hold">
                            <p:stCondLst>
                              <p:cond delay="3350"/>
                            </p:stCondLst>
                            <p:childTnLst>
                              <p:par>
                                <p:cTn id="49" presetID="16" presetClass="entr" presetSubtype="37"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barn(outVertical)">
                                      <p:cBhvr>
                                        <p:cTn id="51" dur="500"/>
                                        <p:tgtEl>
                                          <p:spTgt spid="12"/>
                                        </p:tgtEl>
                                      </p:cBhvr>
                                    </p:animEffect>
                                  </p:childTnLst>
                                </p:cTn>
                              </p:par>
                              <p:par>
                                <p:cTn id="52" presetID="16" presetClass="entr" presetSubtype="37" fill="hold" grpId="0" nodeType="with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arn(outVertical)">
                                      <p:cBhvr>
                                        <p:cTn id="54" dur="500"/>
                                        <p:tgtEl>
                                          <p:spTgt spid="11"/>
                                        </p:tgtEl>
                                      </p:cBhvr>
                                    </p:animEffect>
                                  </p:childTnLst>
                                </p:cTn>
                              </p:par>
                            </p:childTnLst>
                          </p:cTn>
                        </p:par>
                        <p:par>
                          <p:cTn id="55" fill="hold">
                            <p:stCondLst>
                              <p:cond delay="3850"/>
                            </p:stCondLst>
                            <p:childTnLst>
                              <p:par>
                                <p:cTn id="56" presetID="16" presetClass="entr" presetSubtype="37" fill="hold" grpId="0" nodeType="afterEffect">
                                  <p:stCondLst>
                                    <p:cond delay="0"/>
                                  </p:stCondLst>
                                  <p:childTnLst>
                                    <p:set>
                                      <p:cBhvr>
                                        <p:cTn id="57" dur="1" fill="hold">
                                          <p:stCondLst>
                                            <p:cond delay="0"/>
                                          </p:stCondLst>
                                        </p:cTn>
                                        <p:tgtEl>
                                          <p:spTgt spid="4"/>
                                        </p:tgtEl>
                                        <p:attrNameLst>
                                          <p:attrName>style.visibility</p:attrName>
                                        </p:attrNameLst>
                                      </p:cBhvr>
                                      <p:to>
                                        <p:strVal val="visible"/>
                                      </p:to>
                                    </p:set>
                                    <p:animEffect transition="in" filter="barn(outVertical)">
                                      <p:cBhvr>
                                        <p:cTn id="58"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p:bldP spid="8" grpId="0"/>
      <p:bldP spid="9" grpId="0" animBg="1"/>
      <p:bldP spid="10" grpId="0" animBg="1"/>
      <p:bldP spid="11" grpId="0" animBg="1"/>
      <p:bldP spid="12" grpId="0" animBg="1"/>
      <p:bldP spid="13" grpId="0" animBg="1"/>
      <p:bldP spid="14" grpId="0" animBg="1"/>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4_1"/>
          <p:cNvSpPr>
            <a:spLocks noChangeArrowheads="1"/>
          </p:cNvSpPr>
          <p:nvPr/>
        </p:nvSpPr>
        <p:spPr bwMode="auto">
          <a:xfrm>
            <a:off x="5660507" y="1125538"/>
            <a:ext cx="1276370" cy="1294904"/>
          </a:xfrm>
          <a:prstGeom prst="ellipse">
            <a:avLst/>
          </a:prstGeom>
          <a:solidFill>
            <a:schemeClr val="bg1">
              <a:lumMod val="50000"/>
            </a:schemeClr>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5" name="Oval 4_2"/>
          <p:cNvSpPr>
            <a:spLocks noChangeArrowheads="1"/>
          </p:cNvSpPr>
          <p:nvPr/>
        </p:nvSpPr>
        <p:spPr bwMode="auto">
          <a:xfrm>
            <a:off x="5660507" y="1125538"/>
            <a:ext cx="1276370" cy="1294904"/>
          </a:xfrm>
          <a:prstGeom prst="ellipse">
            <a:avLst/>
          </a:pr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6" name="Oval 4_3"/>
          <p:cNvSpPr>
            <a:spLocks noChangeArrowheads="1"/>
          </p:cNvSpPr>
          <p:nvPr/>
        </p:nvSpPr>
        <p:spPr bwMode="auto">
          <a:xfrm>
            <a:off x="4241058" y="1710946"/>
            <a:ext cx="1746230" cy="1771589"/>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7" name="Oval 4_4"/>
          <p:cNvSpPr>
            <a:spLocks noChangeArrowheads="1"/>
          </p:cNvSpPr>
          <p:nvPr/>
        </p:nvSpPr>
        <p:spPr bwMode="auto">
          <a:xfrm>
            <a:off x="4241058" y="2239947"/>
            <a:ext cx="1746230" cy="1242590"/>
          </a:xfrm>
          <a:custGeom>
            <a:avLst/>
            <a:gdLst/>
            <a:ahLst/>
            <a:cxnLst/>
            <a:rect l="l" t="t" r="r" b="b"/>
            <a:pathLst>
              <a:path w="1667532" h="1169451">
                <a:moveTo>
                  <a:pt x="71654" y="0"/>
                </a:moveTo>
                <a:lnTo>
                  <a:pt x="1595878" y="0"/>
                </a:lnTo>
                <a:cubicBezTo>
                  <a:pt x="1642324" y="102389"/>
                  <a:pt x="1667532" y="216148"/>
                  <a:pt x="1667532" y="335794"/>
                </a:cubicBezTo>
                <a:cubicBezTo>
                  <a:pt x="1667532" y="796210"/>
                  <a:pt x="1294242" y="1169451"/>
                  <a:pt x="833766" y="1169451"/>
                </a:cubicBezTo>
                <a:cubicBezTo>
                  <a:pt x="373290" y="1169451"/>
                  <a:pt x="0" y="796210"/>
                  <a:pt x="0" y="335794"/>
                </a:cubicBezTo>
                <a:cubicBezTo>
                  <a:pt x="0" y="216148"/>
                  <a:pt x="25208" y="102389"/>
                  <a:pt x="71654"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8" name="Oval 4_5"/>
          <p:cNvSpPr>
            <a:spLocks noChangeArrowheads="1"/>
          </p:cNvSpPr>
          <p:nvPr/>
        </p:nvSpPr>
        <p:spPr bwMode="auto">
          <a:xfrm>
            <a:off x="2593852" y="2524623"/>
            <a:ext cx="2152199" cy="2183738"/>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9" name="Oval 4"/>
          <p:cNvSpPr>
            <a:spLocks noChangeArrowheads="1"/>
          </p:cNvSpPr>
          <p:nvPr/>
        </p:nvSpPr>
        <p:spPr bwMode="auto">
          <a:xfrm>
            <a:off x="2593852" y="3598161"/>
            <a:ext cx="2152199" cy="1110201"/>
          </a:xfrm>
          <a:custGeom>
            <a:avLst/>
            <a:gdLst/>
            <a:ahLst/>
            <a:cxnLst/>
            <a:rect l="l" t="t" r="r" b="b"/>
            <a:pathLst>
              <a:path w="2055204" h="1044854">
                <a:moveTo>
                  <a:pt x="871" y="0"/>
                </a:moveTo>
                <a:lnTo>
                  <a:pt x="2054333" y="0"/>
                </a:lnTo>
                <a:cubicBezTo>
                  <a:pt x="2055157" y="5732"/>
                  <a:pt x="2055204" y="11487"/>
                  <a:pt x="2055204" y="17253"/>
                </a:cubicBezTo>
                <a:cubicBezTo>
                  <a:pt x="2055204" y="584781"/>
                  <a:pt x="1595131" y="1044854"/>
                  <a:pt x="1027602" y="1044854"/>
                </a:cubicBezTo>
                <a:cubicBezTo>
                  <a:pt x="460073" y="1044854"/>
                  <a:pt x="0" y="584781"/>
                  <a:pt x="0" y="17253"/>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0" name="Oval 4_7"/>
          <p:cNvSpPr>
            <a:spLocks noChangeArrowheads="1"/>
          </p:cNvSpPr>
          <p:nvPr/>
        </p:nvSpPr>
        <p:spPr bwMode="auto">
          <a:xfrm>
            <a:off x="648848" y="3569782"/>
            <a:ext cx="2641590" cy="2680302"/>
          </a:xfrm>
          <a:prstGeom prst="ellipse">
            <a:avLst/>
          </a:prstGeom>
          <a:solidFill>
            <a:schemeClr val="accent2"/>
          </a:solidFill>
          <a:ln w="12700">
            <a:noFill/>
            <a:round/>
          </a:ln>
          <a:effectLst/>
        </p:spPr>
        <p:txBody>
          <a:bodyPr wrap="none" lIns="96248" tIns="48125" rIns="96248" bIns="48125" anchor="ctr"/>
          <a:lstStyle/>
          <a:p>
            <a:endParaRPr lang="ko-KR" altLang="en-US">
              <a:solidFill>
                <a:srgbClr val="000000"/>
              </a:solidFill>
              <a:cs typeface="+mn-ea"/>
              <a:sym typeface="+mn-lt"/>
            </a:endParaRPr>
          </a:p>
        </p:txBody>
      </p:sp>
      <p:sp>
        <p:nvSpPr>
          <p:cNvPr id="11" name="Oval 4_8"/>
          <p:cNvSpPr>
            <a:spLocks noChangeArrowheads="1"/>
          </p:cNvSpPr>
          <p:nvPr/>
        </p:nvSpPr>
        <p:spPr bwMode="auto">
          <a:xfrm>
            <a:off x="876437" y="5661959"/>
            <a:ext cx="2186414" cy="588123"/>
          </a:xfrm>
          <a:custGeom>
            <a:avLst/>
            <a:gdLst/>
            <a:ahLst/>
            <a:cxnLst/>
            <a:rect l="l" t="t" r="r" b="b"/>
            <a:pathLst>
              <a:path w="2087877" h="553506">
                <a:moveTo>
                  <a:pt x="0" y="0"/>
                </a:moveTo>
                <a:lnTo>
                  <a:pt x="2087877" y="0"/>
                </a:lnTo>
                <a:cubicBezTo>
                  <a:pt x="1861113" y="334090"/>
                  <a:pt x="1478149" y="553506"/>
                  <a:pt x="1043938" y="553506"/>
                </a:cubicBezTo>
                <a:cubicBezTo>
                  <a:pt x="609727" y="553506"/>
                  <a:pt x="226764" y="334090"/>
                  <a:pt x="0" y="0"/>
                </a:cubicBezTo>
                <a:close/>
              </a:path>
            </a:pathLst>
          </a:custGeom>
          <a:solidFill>
            <a:schemeClr val="accent1"/>
          </a:solidFill>
          <a:ln w="12700">
            <a:noFill/>
            <a:round/>
          </a:ln>
        </p:spPr>
        <p:txBody>
          <a:bodyPr wrap="none" lIns="96248" tIns="48125" rIns="96248" bIns="48125" anchor="ctr"/>
          <a:lstStyle/>
          <a:p>
            <a:endParaRPr lang="ko-KR" altLang="en-US">
              <a:solidFill>
                <a:srgbClr val="000000"/>
              </a:solidFill>
              <a:cs typeface="+mn-ea"/>
              <a:sym typeface="+mn-lt"/>
            </a:endParaRPr>
          </a:p>
        </p:txBody>
      </p:sp>
      <p:sp>
        <p:nvSpPr>
          <p:cNvPr id="12" name="TextBox 11"/>
          <p:cNvSpPr txBox="1"/>
          <p:nvPr/>
        </p:nvSpPr>
        <p:spPr>
          <a:xfrm>
            <a:off x="1120916" y="4638199"/>
            <a:ext cx="1681963" cy="543466"/>
          </a:xfrm>
          <a:prstGeom prst="rect">
            <a:avLst/>
          </a:prstGeom>
          <a:noFill/>
        </p:spPr>
        <p:txBody>
          <a:bodyPr wrap="none" lIns="96248" tIns="48125" rIns="96248" bIns="48125" rtlCol="0" anchor="ctr">
            <a:spAutoFit/>
          </a:bodyPr>
          <a:lstStyle/>
          <a:p>
            <a:r>
              <a:rPr lang="zh-CN" altLang="en-US" sz="2900" dirty="0">
                <a:solidFill>
                  <a:schemeClr val="bg1"/>
                </a:solidFill>
                <a:cs typeface="+mn-ea"/>
                <a:sym typeface="+mn-lt"/>
              </a:rPr>
              <a:t>添加文字</a:t>
            </a:r>
          </a:p>
        </p:txBody>
      </p:sp>
      <p:sp>
        <p:nvSpPr>
          <p:cNvPr id="13" name="TextBox 12"/>
          <p:cNvSpPr txBox="1"/>
          <p:nvPr/>
        </p:nvSpPr>
        <p:spPr>
          <a:xfrm>
            <a:off x="2937318" y="2963608"/>
            <a:ext cx="1476778" cy="481911"/>
          </a:xfrm>
          <a:prstGeom prst="rect">
            <a:avLst/>
          </a:prstGeom>
          <a:noFill/>
        </p:spPr>
        <p:txBody>
          <a:bodyPr wrap="none" lIns="96248" tIns="48125" rIns="96248" bIns="48125" rtlCol="0" anchor="ctr">
            <a:spAutoFit/>
          </a:bodyPr>
          <a:lstStyle/>
          <a:p>
            <a:r>
              <a:rPr lang="zh-CN" altLang="en-US" sz="2500" dirty="0">
                <a:solidFill>
                  <a:schemeClr val="bg1"/>
                </a:solidFill>
                <a:cs typeface="+mn-ea"/>
                <a:sym typeface="+mn-lt"/>
              </a:rPr>
              <a:t>添加文字</a:t>
            </a:r>
          </a:p>
        </p:txBody>
      </p:sp>
      <p:sp>
        <p:nvSpPr>
          <p:cNvPr id="14" name="TextBox 13"/>
          <p:cNvSpPr txBox="1"/>
          <p:nvPr/>
        </p:nvSpPr>
        <p:spPr>
          <a:xfrm>
            <a:off x="4480312" y="2382709"/>
            <a:ext cx="1425482" cy="466522"/>
          </a:xfrm>
          <a:prstGeom prst="rect">
            <a:avLst/>
          </a:prstGeom>
          <a:noFill/>
        </p:spPr>
        <p:txBody>
          <a:bodyPr wrap="none" lIns="96248" tIns="48125" rIns="96248" bIns="48125" rtlCol="0" anchor="ctr">
            <a:spAutoFit/>
          </a:bodyPr>
          <a:lstStyle/>
          <a:p>
            <a:r>
              <a:rPr lang="zh-CN" altLang="en-US" dirty="0">
                <a:solidFill>
                  <a:schemeClr val="bg1"/>
                </a:solidFill>
                <a:cs typeface="+mn-ea"/>
                <a:sym typeface="+mn-lt"/>
              </a:rPr>
              <a:t>添加文字</a:t>
            </a:r>
          </a:p>
        </p:txBody>
      </p:sp>
      <p:cxnSp>
        <p:nvCxnSpPr>
          <p:cNvPr id="15" name="直接连接符 14"/>
          <p:cNvCxnSpPr/>
          <p:nvPr/>
        </p:nvCxnSpPr>
        <p:spPr>
          <a:xfrm>
            <a:off x="6300459" y="1952853"/>
            <a:ext cx="1122356"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6" name="直接连接符 15"/>
          <p:cNvCxnSpPr/>
          <p:nvPr/>
        </p:nvCxnSpPr>
        <p:spPr>
          <a:xfrm>
            <a:off x="5102482" y="2928993"/>
            <a:ext cx="2320333"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7" name="直接连接符 16"/>
          <p:cNvCxnSpPr/>
          <p:nvPr/>
        </p:nvCxnSpPr>
        <p:spPr>
          <a:xfrm>
            <a:off x="3620545" y="4041141"/>
            <a:ext cx="3802269"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18" name="直接连接符 17"/>
          <p:cNvCxnSpPr/>
          <p:nvPr/>
        </p:nvCxnSpPr>
        <p:spPr>
          <a:xfrm>
            <a:off x="1969643" y="5199770"/>
            <a:ext cx="5453172" cy="0"/>
          </a:xfrm>
          <a:prstGeom prst="line">
            <a:avLst/>
          </a:prstGeom>
          <a:noFill/>
          <a:ln w="9525">
            <a:solidFill>
              <a:schemeClr val="bg1">
                <a:lumMod val="50000"/>
              </a:schemeClr>
            </a:solidFill>
            <a:prstDash val="sysDot"/>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9" name="TextBox 18"/>
          <p:cNvSpPr txBox="1"/>
          <p:nvPr/>
        </p:nvSpPr>
        <p:spPr>
          <a:xfrm>
            <a:off x="7510832" y="4909933"/>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0" name="TextBox 19"/>
          <p:cNvSpPr txBox="1"/>
          <p:nvPr/>
        </p:nvSpPr>
        <p:spPr>
          <a:xfrm>
            <a:off x="7510832" y="3769109"/>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1" name="TextBox 20"/>
          <p:cNvSpPr txBox="1"/>
          <p:nvPr/>
        </p:nvSpPr>
        <p:spPr>
          <a:xfrm>
            <a:off x="7510832" y="2628286"/>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2" name="TextBox 21"/>
          <p:cNvSpPr txBox="1"/>
          <p:nvPr/>
        </p:nvSpPr>
        <p:spPr>
          <a:xfrm>
            <a:off x="7510832" y="1706768"/>
            <a:ext cx="4042073" cy="706203"/>
          </a:xfrm>
          <a:prstGeom prst="rect">
            <a:avLst/>
          </a:prstGeom>
          <a:noFill/>
        </p:spPr>
        <p:txBody>
          <a:bodyPr wrap="square" lIns="96248" tIns="48125" rIns="96248" bIns="48125" rtlCol="0">
            <a:spAutoFit/>
          </a:bodyPr>
          <a:lstStyle/>
          <a:p>
            <a:pPr>
              <a:lnSpc>
                <a:spcPct val="130000"/>
              </a:lnSpc>
            </a:pPr>
            <a:r>
              <a:rPr lang="zh-CN" altLang="en-US" sz="1600" dirty="0">
                <a:solidFill>
                  <a:schemeClr val="tx1">
                    <a:lumMod val="75000"/>
                    <a:lumOff val="25000"/>
                  </a:schemeClr>
                </a:solidFill>
                <a:cs typeface="+mn-ea"/>
                <a:sym typeface="+mn-lt"/>
              </a:rPr>
              <a:t>您的内容打在这里，或者通过复制您的文本后，在此框中选择粘贴，并选择只保留</a:t>
            </a:r>
          </a:p>
        </p:txBody>
      </p:sp>
      <p:sp>
        <p:nvSpPr>
          <p:cNvPr id="23" name="TextBox 22"/>
          <p:cNvSpPr txBox="1"/>
          <p:nvPr/>
        </p:nvSpPr>
        <p:spPr>
          <a:xfrm>
            <a:off x="5774035" y="1601284"/>
            <a:ext cx="1015113" cy="343411"/>
          </a:xfrm>
          <a:prstGeom prst="rect">
            <a:avLst/>
          </a:prstGeom>
          <a:noFill/>
        </p:spPr>
        <p:txBody>
          <a:bodyPr wrap="none" lIns="96248" tIns="48125" rIns="96248" bIns="48125" rtlCol="0" anchor="ctr">
            <a:spAutoFit/>
          </a:bodyPr>
          <a:lstStyle/>
          <a:p>
            <a:r>
              <a:rPr lang="zh-CN" altLang="en-US" sz="1600" dirty="0">
                <a:solidFill>
                  <a:schemeClr val="bg1"/>
                </a:solidFill>
                <a:cs typeface="+mn-ea"/>
                <a:sym typeface="+mn-lt"/>
              </a:rPr>
              <a:t>添加文字</a:t>
            </a:r>
          </a:p>
        </p:txBody>
      </p:sp>
      <p:sp>
        <p:nvSpPr>
          <p:cNvPr id="25"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24" name="矩形 23"/>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14:presetBounceEnd="42000">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14:bounceEnd="42000">
                                          <p:cBhvr additive="base">
                                            <p:cTn id="15" dur="500" fill="hold"/>
                                            <p:tgtEl>
                                              <p:spTgt spid="4"/>
                                            </p:tgtEl>
                                            <p:attrNameLst>
                                              <p:attrName>ppt_x</p:attrName>
                                            </p:attrNameLst>
                                          </p:cBhvr>
                                          <p:tavLst>
                                            <p:tav tm="0">
                                              <p:val>
                                                <p:strVal val="#ppt_x"/>
                                              </p:val>
                                            </p:tav>
                                            <p:tav tm="100000">
                                              <p:val>
                                                <p:strVal val="#ppt_x"/>
                                              </p:val>
                                            </p:tav>
                                          </p:tavLst>
                                        </p:anim>
                                        <p:anim calcmode="lin" valueType="num" p14:bounceEnd="42000">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42000">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14:bounceEnd="42000">
                                          <p:cBhvr additive="base">
                                            <p:cTn id="19" dur="500" fill="hold"/>
                                            <p:tgtEl>
                                              <p:spTgt spid="6"/>
                                            </p:tgtEl>
                                            <p:attrNameLst>
                                              <p:attrName>ppt_x</p:attrName>
                                            </p:attrNameLst>
                                          </p:cBhvr>
                                          <p:tavLst>
                                            <p:tav tm="0">
                                              <p:val>
                                                <p:strVal val="#ppt_x"/>
                                              </p:val>
                                            </p:tav>
                                            <p:tav tm="100000">
                                              <p:val>
                                                <p:strVal val="#ppt_x"/>
                                              </p:val>
                                            </p:tav>
                                          </p:tavLst>
                                        </p:anim>
                                        <p:anim calcmode="lin" valueType="num" p14:bounceEnd="42000">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14:presetBounceEnd="42000">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14:bounceEnd="42000">
                                          <p:cBhvr additive="base">
                                            <p:cTn id="23" dur="500" fill="hold"/>
                                            <p:tgtEl>
                                              <p:spTgt spid="8"/>
                                            </p:tgtEl>
                                            <p:attrNameLst>
                                              <p:attrName>ppt_x</p:attrName>
                                            </p:attrNameLst>
                                          </p:cBhvr>
                                          <p:tavLst>
                                            <p:tav tm="0">
                                              <p:val>
                                                <p:strVal val="#ppt_x"/>
                                              </p:val>
                                            </p:tav>
                                            <p:tav tm="100000">
                                              <p:val>
                                                <p:strVal val="#ppt_x"/>
                                              </p:val>
                                            </p:tav>
                                          </p:tavLst>
                                        </p:anim>
                                        <p:anim calcmode="lin" valueType="num" p14:bounceEnd="42000">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14:presetBounceEnd="42000">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14:bounceEnd="42000">
                                          <p:cBhvr additive="base">
                                            <p:cTn id="27" dur="500" fill="hold"/>
                                            <p:tgtEl>
                                              <p:spTgt spid="10"/>
                                            </p:tgtEl>
                                            <p:attrNameLst>
                                              <p:attrName>ppt_x</p:attrName>
                                            </p:attrNameLst>
                                          </p:cBhvr>
                                          <p:tavLst>
                                            <p:tav tm="0">
                                              <p:val>
                                                <p:strVal val="#ppt_x"/>
                                              </p:val>
                                            </p:tav>
                                            <p:tav tm="100000">
                                              <p:val>
                                                <p:strVal val="#ppt_x"/>
                                              </p:val>
                                            </p:tav>
                                          </p:tavLst>
                                        </p:anim>
                                        <p:anim calcmode="lin" valueType="num" p14:bounceEnd="42000">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5"/>
                                            </p:tgtEl>
                                            <p:attrNameLst>
                                              <p:attrName>ppt_y</p:attrName>
                                            </p:attrNameLst>
                                          </p:cBhvr>
                                          <p:tavLst>
                                            <p:tav tm="0">
                                              <p:val>
                                                <p:strVal val="#ppt_y"/>
                                              </p:val>
                                            </p:tav>
                                            <p:tav tm="100000">
                                              <p:val>
                                                <p:strVal val="#ppt_y"/>
                                              </p:val>
                                            </p:tav>
                                          </p:tavLst>
                                        </p:anim>
                                        <p:anim calcmode="lin" valueType="num">
                                          <p:cBhvr>
                                            <p:cTn id="9"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5"/>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additive="base">
                                            <p:cTn id="15" dur="500" fill="hold"/>
                                            <p:tgtEl>
                                              <p:spTgt spid="4"/>
                                            </p:tgtEl>
                                            <p:attrNameLst>
                                              <p:attrName>ppt_x</p:attrName>
                                            </p:attrNameLst>
                                          </p:cBhvr>
                                          <p:tavLst>
                                            <p:tav tm="0">
                                              <p:val>
                                                <p:strVal val="#ppt_x"/>
                                              </p:val>
                                            </p:tav>
                                            <p:tav tm="100000">
                                              <p:val>
                                                <p:strVal val="#ppt_x"/>
                                              </p:val>
                                            </p:tav>
                                          </p:tavLst>
                                        </p:anim>
                                        <p:anim calcmode="lin" valueType="num">
                                          <p:cBhvr additive="base">
                                            <p:cTn id="16" dur="500" fill="hold"/>
                                            <p:tgtEl>
                                              <p:spTgt spid="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2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40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grpId="0" nodeType="withEffect">
                                      <p:stCondLst>
                                        <p:cond delay="60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0-#ppt_h/2"/>
                                              </p:val>
                                            </p:tav>
                                            <p:tav tm="100000">
                                              <p:val>
                                                <p:strVal val="#ppt_y"/>
                                              </p:val>
                                            </p:tav>
                                          </p:tavLst>
                                        </p:anim>
                                      </p:childTnLst>
                                    </p:cTn>
                                  </p:par>
                                </p:childTnLst>
                              </p:cTn>
                            </p:par>
                            <p:par>
                              <p:cTn id="29" fill="hold">
                                <p:stCondLst>
                                  <p:cond delay="1350"/>
                                </p:stCondLst>
                                <p:childTnLst>
                                  <p:par>
                                    <p:cTn id="30" presetID="22" presetClass="entr" presetSubtype="4"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down)">
                                          <p:cBhvr>
                                            <p:cTn id="32" dur="500"/>
                                            <p:tgtEl>
                                              <p:spTgt spid="11"/>
                                            </p:tgtEl>
                                          </p:cBhvr>
                                        </p:animEffect>
                                      </p:childTnLst>
                                    </p:cTn>
                                  </p:par>
                                </p:childTnLst>
                              </p:cTn>
                            </p:par>
                            <p:par>
                              <p:cTn id="33" fill="hold">
                                <p:stCondLst>
                                  <p:cond delay="18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par>
                              <p:cTn id="39" fill="hold">
                                <p:stCondLst>
                                  <p:cond delay="2850"/>
                                </p:stCondLst>
                                <p:childTnLst>
                                  <p:par>
                                    <p:cTn id="40" presetID="22" presetClass="entr" presetSubtype="8"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wipe(left)">
                                          <p:cBhvr>
                                            <p:cTn id="42" dur="500"/>
                                            <p:tgtEl>
                                              <p:spTgt spid="18"/>
                                            </p:tgtEl>
                                          </p:cBhvr>
                                        </p:animEffect>
                                      </p:childTnLst>
                                    </p:cTn>
                                  </p:par>
                                </p:childTnLst>
                              </p:cTn>
                            </p:par>
                            <p:par>
                              <p:cTn id="43" fill="hold">
                                <p:stCondLst>
                                  <p:cond delay="3350"/>
                                </p:stCondLst>
                                <p:childTnLst>
                                  <p:par>
                                    <p:cTn id="44" presetID="22" presetClass="entr" presetSubtype="8" fill="hold" grpId="0"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par>
                              <p:cTn id="47" fill="hold">
                                <p:stCondLst>
                                  <p:cond delay="3850"/>
                                </p:stCondLst>
                                <p:childTnLst>
                                  <p:par>
                                    <p:cTn id="48" presetID="22" presetClass="entr" presetSubtype="4" fill="hold" grpId="0" nodeType="afterEffect">
                                      <p:stCondLst>
                                        <p:cond delay="0"/>
                                      </p:stCondLst>
                                      <p:childTnLst>
                                        <p:set>
                                          <p:cBhvr>
                                            <p:cTn id="49" dur="1" fill="hold">
                                              <p:stCondLst>
                                                <p:cond delay="0"/>
                                              </p:stCondLst>
                                            </p:cTn>
                                            <p:tgtEl>
                                              <p:spTgt spid="9"/>
                                            </p:tgtEl>
                                            <p:attrNameLst>
                                              <p:attrName>style.visibility</p:attrName>
                                            </p:attrNameLst>
                                          </p:cBhvr>
                                          <p:to>
                                            <p:strVal val="visible"/>
                                          </p:to>
                                        </p:set>
                                        <p:animEffect transition="in" filter="wipe(down)">
                                          <p:cBhvr>
                                            <p:cTn id="50" dur="500"/>
                                            <p:tgtEl>
                                              <p:spTgt spid="9"/>
                                            </p:tgtEl>
                                          </p:cBhvr>
                                        </p:animEffect>
                                      </p:childTnLst>
                                    </p:cTn>
                                  </p:par>
                                </p:childTnLst>
                              </p:cTn>
                            </p:par>
                            <p:par>
                              <p:cTn id="51" fill="hold">
                                <p:stCondLst>
                                  <p:cond delay="4350"/>
                                </p:stCondLst>
                                <p:childTnLst>
                                  <p:par>
                                    <p:cTn id="52" presetID="42" presetClass="entr" presetSubtype="0" fill="hold" grpId="0" nodeType="afterEffect">
                                      <p:stCondLst>
                                        <p:cond delay="0"/>
                                      </p:stCondLst>
                                      <p:childTnLst>
                                        <p:set>
                                          <p:cBhvr>
                                            <p:cTn id="53" dur="1" fill="hold">
                                              <p:stCondLst>
                                                <p:cond delay="0"/>
                                              </p:stCondLst>
                                            </p:cTn>
                                            <p:tgtEl>
                                              <p:spTgt spid="13"/>
                                            </p:tgtEl>
                                            <p:attrNameLst>
                                              <p:attrName>style.visibility</p:attrName>
                                            </p:attrNameLst>
                                          </p:cBhvr>
                                          <p:to>
                                            <p:strVal val="visible"/>
                                          </p:to>
                                        </p:set>
                                        <p:animEffect transition="in" filter="fade">
                                          <p:cBhvr>
                                            <p:cTn id="54" dur="1000"/>
                                            <p:tgtEl>
                                              <p:spTgt spid="13"/>
                                            </p:tgtEl>
                                          </p:cBhvr>
                                        </p:animEffect>
                                        <p:anim calcmode="lin" valueType="num">
                                          <p:cBhvr>
                                            <p:cTn id="55" dur="1000" fill="hold"/>
                                            <p:tgtEl>
                                              <p:spTgt spid="13"/>
                                            </p:tgtEl>
                                            <p:attrNameLst>
                                              <p:attrName>ppt_x</p:attrName>
                                            </p:attrNameLst>
                                          </p:cBhvr>
                                          <p:tavLst>
                                            <p:tav tm="0">
                                              <p:val>
                                                <p:strVal val="#ppt_x"/>
                                              </p:val>
                                            </p:tav>
                                            <p:tav tm="100000">
                                              <p:val>
                                                <p:strVal val="#ppt_x"/>
                                              </p:val>
                                            </p:tav>
                                          </p:tavLst>
                                        </p:anim>
                                        <p:anim calcmode="lin" valueType="num">
                                          <p:cBhvr>
                                            <p:cTn id="56" dur="1000" fill="hold"/>
                                            <p:tgtEl>
                                              <p:spTgt spid="13"/>
                                            </p:tgtEl>
                                            <p:attrNameLst>
                                              <p:attrName>ppt_y</p:attrName>
                                            </p:attrNameLst>
                                          </p:cBhvr>
                                          <p:tavLst>
                                            <p:tav tm="0">
                                              <p:val>
                                                <p:strVal val="#ppt_y+.1"/>
                                              </p:val>
                                            </p:tav>
                                            <p:tav tm="100000">
                                              <p:val>
                                                <p:strVal val="#ppt_y"/>
                                              </p:val>
                                            </p:tav>
                                          </p:tavLst>
                                        </p:anim>
                                      </p:childTnLst>
                                    </p:cTn>
                                  </p:par>
                                </p:childTnLst>
                              </p:cTn>
                            </p:par>
                            <p:par>
                              <p:cTn id="57" fill="hold">
                                <p:stCondLst>
                                  <p:cond delay="5350"/>
                                </p:stCondLst>
                                <p:childTnLst>
                                  <p:par>
                                    <p:cTn id="58" presetID="22" presetClass="entr" presetSubtype="8" fill="hold" nodeType="after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wipe(left)">
                                          <p:cBhvr>
                                            <p:cTn id="60" dur="500"/>
                                            <p:tgtEl>
                                              <p:spTgt spid="17"/>
                                            </p:tgtEl>
                                          </p:cBhvr>
                                        </p:animEffect>
                                      </p:childTnLst>
                                    </p:cTn>
                                  </p:par>
                                </p:childTnLst>
                              </p:cTn>
                            </p:par>
                            <p:par>
                              <p:cTn id="61" fill="hold">
                                <p:stCondLst>
                                  <p:cond delay="5850"/>
                                </p:stCondLst>
                                <p:childTnLst>
                                  <p:par>
                                    <p:cTn id="62" presetID="22" presetClass="entr" presetSubtype="8" fill="hold" grpId="0" nodeType="afterEffect">
                                      <p:stCondLst>
                                        <p:cond delay="0"/>
                                      </p:stCondLst>
                                      <p:childTnLst>
                                        <p:set>
                                          <p:cBhvr>
                                            <p:cTn id="63" dur="1" fill="hold">
                                              <p:stCondLst>
                                                <p:cond delay="0"/>
                                              </p:stCondLst>
                                            </p:cTn>
                                            <p:tgtEl>
                                              <p:spTgt spid="20"/>
                                            </p:tgtEl>
                                            <p:attrNameLst>
                                              <p:attrName>style.visibility</p:attrName>
                                            </p:attrNameLst>
                                          </p:cBhvr>
                                          <p:to>
                                            <p:strVal val="visible"/>
                                          </p:to>
                                        </p:set>
                                        <p:animEffect transition="in" filter="wipe(left)">
                                          <p:cBhvr>
                                            <p:cTn id="64" dur="500"/>
                                            <p:tgtEl>
                                              <p:spTgt spid="20"/>
                                            </p:tgtEl>
                                          </p:cBhvr>
                                        </p:animEffect>
                                      </p:childTnLst>
                                    </p:cTn>
                                  </p:par>
                                </p:childTnLst>
                              </p:cTn>
                            </p:par>
                            <p:par>
                              <p:cTn id="65" fill="hold">
                                <p:stCondLst>
                                  <p:cond delay="6350"/>
                                </p:stCondLst>
                                <p:childTnLst>
                                  <p:par>
                                    <p:cTn id="66" presetID="22" presetClass="entr" presetSubtype="4" fill="hold" grpId="0" nodeType="after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00"/>
                                            <p:tgtEl>
                                              <p:spTgt spid="7"/>
                                            </p:tgtEl>
                                          </p:cBhvr>
                                        </p:animEffect>
                                      </p:childTnLst>
                                    </p:cTn>
                                  </p:par>
                                </p:childTnLst>
                              </p:cTn>
                            </p:par>
                            <p:par>
                              <p:cTn id="69" fill="hold">
                                <p:stCondLst>
                                  <p:cond delay="6850"/>
                                </p:stCondLst>
                                <p:childTnLst>
                                  <p:par>
                                    <p:cTn id="70" presetID="42" presetClass="entr" presetSubtype="0"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Effect transition="in" filter="fade">
                                          <p:cBhvr>
                                            <p:cTn id="72" dur="1000"/>
                                            <p:tgtEl>
                                              <p:spTgt spid="14"/>
                                            </p:tgtEl>
                                          </p:cBhvr>
                                        </p:animEffect>
                                        <p:anim calcmode="lin" valueType="num">
                                          <p:cBhvr>
                                            <p:cTn id="73" dur="1000" fill="hold"/>
                                            <p:tgtEl>
                                              <p:spTgt spid="14"/>
                                            </p:tgtEl>
                                            <p:attrNameLst>
                                              <p:attrName>ppt_x</p:attrName>
                                            </p:attrNameLst>
                                          </p:cBhvr>
                                          <p:tavLst>
                                            <p:tav tm="0">
                                              <p:val>
                                                <p:strVal val="#ppt_x"/>
                                              </p:val>
                                            </p:tav>
                                            <p:tav tm="100000">
                                              <p:val>
                                                <p:strVal val="#ppt_x"/>
                                              </p:val>
                                            </p:tav>
                                          </p:tavLst>
                                        </p:anim>
                                        <p:anim calcmode="lin" valueType="num">
                                          <p:cBhvr>
                                            <p:cTn id="74" dur="1000" fill="hold"/>
                                            <p:tgtEl>
                                              <p:spTgt spid="14"/>
                                            </p:tgtEl>
                                            <p:attrNameLst>
                                              <p:attrName>ppt_y</p:attrName>
                                            </p:attrNameLst>
                                          </p:cBhvr>
                                          <p:tavLst>
                                            <p:tav tm="0">
                                              <p:val>
                                                <p:strVal val="#ppt_y+.1"/>
                                              </p:val>
                                            </p:tav>
                                            <p:tav tm="100000">
                                              <p:val>
                                                <p:strVal val="#ppt_y"/>
                                              </p:val>
                                            </p:tav>
                                          </p:tavLst>
                                        </p:anim>
                                      </p:childTnLst>
                                    </p:cTn>
                                  </p:par>
                                </p:childTnLst>
                              </p:cTn>
                            </p:par>
                            <p:par>
                              <p:cTn id="75" fill="hold">
                                <p:stCondLst>
                                  <p:cond delay="7850"/>
                                </p:stCondLst>
                                <p:childTnLst>
                                  <p:par>
                                    <p:cTn id="76" presetID="22" presetClass="entr" presetSubtype="8" fill="hold" nodeType="afterEffect">
                                      <p:stCondLst>
                                        <p:cond delay="0"/>
                                      </p:stCondLst>
                                      <p:childTnLst>
                                        <p:set>
                                          <p:cBhvr>
                                            <p:cTn id="77" dur="1" fill="hold">
                                              <p:stCondLst>
                                                <p:cond delay="0"/>
                                              </p:stCondLst>
                                            </p:cTn>
                                            <p:tgtEl>
                                              <p:spTgt spid="16"/>
                                            </p:tgtEl>
                                            <p:attrNameLst>
                                              <p:attrName>style.visibility</p:attrName>
                                            </p:attrNameLst>
                                          </p:cBhvr>
                                          <p:to>
                                            <p:strVal val="visible"/>
                                          </p:to>
                                        </p:set>
                                        <p:animEffect transition="in" filter="wipe(left)">
                                          <p:cBhvr>
                                            <p:cTn id="78" dur="500"/>
                                            <p:tgtEl>
                                              <p:spTgt spid="16"/>
                                            </p:tgtEl>
                                          </p:cBhvr>
                                        </p:animEffect>
                                      </p:childTnLst>
                                    </p:cTn>
                                  </p:par>
                                </p:childTnLst>
                              </p:cTn>
                            </p:par>
                            <p:par>
                              <p:cTn id="79" fill="hold">
                                <p:stCondLst>
                                  <p:cond delay="8350"/>
                                </p:stCondLst>
                                <p:childTnLst>
                                  <p:par>
                                    <p:cTn id="80" presetID="22" presetClass="entr" presetSubtype="8" fill="hold" grpId="0" nodeType="after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childTnLst>
                              </p:cTn>
                            </p:par>
                            <p:par>
                              <p:cTn id="83" fill="hold">
                                <p:stCondLst>
                                  <p:cond delay="8850"/>
                                </p:stCondLst>
                                <p:childTnLst>
                                  <p:par>
                                    <p:cTn id="84" presetID="22" presetClass="entr" presetSubtype="4" fill="hold" grpId="0" nodeType="afterEffect">
                                      <p:stCondLst>
                                        <p:cond delay="0"/>
                                      </p:stCondLst>
                                      <p:childTnLst>
                                        <p:set>
                                          <p:cBhvr>
                                            <p:cTn id="85" dur="1" fill="hold">
                                              <p:stCondLst>
                                                <p:cond delay="0"/>
                                              </p:stCondLst>
                                            </p:cTn>
                                            <p:tgtEl>
                                              <p:spTgt spid="5"/>
                                            </p:tgtEl>
                                            <p:attrNameLst>
                                              <p:attrName>style.visibility</p:attrName>
                                            </p:attrNameLst>
                                          </p:cBhvr>
                                          <p:to>
                                            <p:strVal val="visible"/>
                                          </p:to>
                                        </p:set>
                                        <p:animEffect transition="in" filter="wipe(down)">
                                          <p:cBhvr>
                                            <p:cTn id="86" dur="500"/>
                                            <p:tgtEl>
                                              <p:spTgt spid="5"/>
                                            </p:tgtEl>
                                          </p:cBhvr>
                                        </p:animEffect>
                                      </p:childTnLst>
                                    </p:cTn>
                                  </p:par>
                                </p:childTnLst>
                              </p:cTn>
                            </p:par>
                            <p:par>
                              <p:cTn id="87" fill="hold">
                                <p:stCondLst>
                                  <p:cond delay="9350"/>
                                </p:stCondLst>
                                <p:childTnLst>
                                  <p:par>
                                    <p:cTn id="88" presetID="42" presetClass="entr" presetSubtype="0" fill="hold" grpId="0" nodeType="after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fade">
                                          <p:cBhvr>
                                            <p:cTn id="90" dur="1000"/>
                                            <p:tgtEl>
                                              <p:spTgt spid="23"/>
                                            </p:tgtEl>
                                          </p:cBhvr>
                                        </p:animEffect>
                                        <p:anim calcmode="lin" valueType="num">
                                          <p:cBhvr>
                                            <p:cTn id="91" dur="1000" fill="hold"/>
                                            <p:tgtEl>
                                              <p:spTgt spid="23"/>
                                            </p:tgtEl>
                                            <p:attrNameLst>
                                              <p:attrName>ppt_x</p:attrName>
                                            </p:attrNameLst>
                                          </p:cBhvr>
                                          <p:tavLst>
                                            <p:tav tm="0">
                                              <p:val>
                                                <p:strVal val="#ppt_x"/>
                                              </p:val>
                                            </p:tav>
                                            <p:tav tm="100000">
                                              <p:val>
                                                <p:strVal val="#ppt_x"/>
                                              </p:val>
                                            </p:tav>
                                          </p:tavLst>
                                        </p:anim>
                                        <p:anim calcmode="lin" valueType="num">
                                          <p:cBhvr>
                                            <p:cTn id="92" dur="1000" fill="hold"/>
                                            <p:tgtEl>
                                              <p:spTgt spid="23"/>
                                            </p:tgtEl>
                                            <p:attrNameLst>
                                              <p:attrName>ppt_y</p:attrName>
                                            </p:attrNameLst>
                                          </p:cBhvr>
                                          <p:tavLst>
                                            <p:tav tm="0">
                                              <p:val>
                                                <p:strVal val="#ppt_y+.1"/>
                                              </p:val>
                                            </p:tav>
                                            <p:tav tm="100000">
                                              <p:val>
                                                <p:strVal val="#ppt_y"/>
                                              </p:val>
                                            </p:tav>
                                          </p:tavLst>
                                        </p:anim>
                                      </p:childTnLst>
                                    </p:cTn>
                                  </p:par>
                                </p:childTnLst>
                              </p:cTn>
                            </p:par>
                            <p:par>
                              <p:cTn id="93" fill="hold">
                                <p:stCondLst>
                                  <p:cond delay="10350"/>
                                </p:stCondLst>
                                <p:childTnLst>
                                  <p:par>
                                    <p:cTn id="94" presetID="22" presetClass="entr" presetSubtype="8" fill="hold" nodeType="afterEffect">
                                      <p:stCondLst>
                                        <p:cond delay="0"/>
                                      </p:stCondLst>
                                      <p:childTnLst>
                                        <p:set>
                                          <p:cBhvr>
                                            <p:cTn id="95" dur="1" fill="hold">
                                              <p:stCondLst>
                                                <p:cond delay="0"/>
                                              </p:stCondLst>
                                            </p:cTn>
                                            <p:tgtEl>
                                              <p:spTgt spid="15"/>
                                            </p:tgtEl>
                                            <p:attrNameLst>
                                              <p:attrName>style.visibility</p:attrName>
                                            </p:attrNameLst>
                                          </p:cBhvr>
                                          <p:to>
                                            <p:strVal val="visible"/>
                                          </p:to>
                                        </p:set>
                                        <p:animEffect transition="in" filter="wipe(left)">
                                          <p:cBhvr>
                                            <p:cTn id="96" dur="500"/>
                                            <p:tgtEl>
                                              <p:spTgt spid="15"/>
                                            </p:tgtEl>
                                          </p:cBhvr>
                                        </p:animEffect>
                                      </p:childTnLst>
                                    </p:cTn>
                                  </p:par>
                                </p:childTnLst>
                              </p:cTn>
                            </p:par>
                            <p:par>
                              <p:cTn id="97" fill="hold">
                                <p:stCondLst>
                                  <p:cond delay="10850"/>
                                </p:stCondLst>
                                <p:childTnLst>
                                  <p:par>
                                    <p:cTn id="98" presetID="22" presetClass="entr" presetSubtype="8" fill="hold" grpId="0" nodeType="afterEffect">
                                      <p:stCondLst>
                                        <p:cond delay="0"/>
                                      </p:stCondLst>
                                      <p:childTnLst>
                                        <p:set>
                                          <p:cBhvr>
                                            <p:cTn id="99" dur="1" fill="hold">
                                              <p:stCondLst>
                                                <p:cond delay="0"/>
                                              </p:stCondLst>
                                            </p:cTn>
                                            <p:tgtEl>
                                              <p:spTgt spid="22"/>
                                            </p:tgtEl>
                                            <p:attrNameLst>
                                              <p:attrName>style.visibility</p:attrName>
                                            </p:attrNameLst>
                                          </p:cBhvr>
                                          <p:to>
                                            <p:strVal val="visible"/>
                                          </p:to>
                                        </p:set>
                                        <p:animEffect transition="in" filter="wipe(left)">
                                          <p:cBhvr>
                                            <p:cTn id="100"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9" grpId="0"/>
          <p:bldP spid="20" grpId="0"/>
          <p:bldP spid="21" grpId="0"/>
          <p:bldP spid="22" grpId="0"/>
          <p:bldP spid="23" grpId="0"/>
          <p:bldP spid="25"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5457006" y="1573726"/>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1</a:t>
            </a:r>
            <a:endParaRPr lang="zh-CN" altLang="en-US" sz="3600" dirty="0">
              <a:cs typeface="+mn-ea"/>
              <a:sym typeface="+mn-lt"/>
            </a:endParaRPr>
          </a:p>
        </p:txBody>
      </p:sp>
      <p:grpSp>
        <p:nvGrpSpPr>
          <p:cNvPr id="4" name="组合 3"/>
          <p:cNvGrpSpPr/>
          <p:nvPr/>
        </p:nvGrpSpPr>
        <p:grpSpPr>
          <a:xfrm>
            <a:off x="6339097" y="1573726"/>
            <a:ext cx="3744416" cy="511504"/>
            <a:chOff x="6339097" y="1573726"/>
            <a:chExt cx="3744416" cy="511504"/>
          </a:xfrm>
        </p:grpSpPr>
        <p:sp>
          <p:nvSpPr>
            <p:cNvPr id="17" name="圆角矩形 16"/>
            <p:cNvSpPr/>
            <p:nvPr/>
          </p:nvSpPr>
          <p:spPr>
            <a:xfrm>
              <a:off x="6339097" y="1573726"/>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endParaRPr lang="zh-CN" altLang="en-US" sz="3600" dirty="0">
                <a:cs typeface="+mn-ea"/>
                <a:sym typeface="+mn-lt"/>
              </a:endParaRPr>
            </a:p>
          </p:txBody>
        </p:sp>
        <p:sp>
          <p:nvSpPr>
            <p:cNvPr id="32" name="矩形 31"/>
            <p:cNvSpPr/>
            <p:nvPr/>
          </p:nvSpPr>
          <p:spPr>
            <a:xfrm>
              <a:off x="6723350" y="1614014"/>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年度工作概述</a:t>
              </a:r>
              <a:endParaRPr lang="zh-CN" altLang="zh-CN" sz="2000" b="1" kern="100" dirty="0">
                <a:solidFill>
                  <a:schemeClr val="bg1"/>
                </a:solidFill>
                <a:cs typeface="+mn-ea"/>
                <a:sym typeface="+mn-lt"/>
              </a:endParaRPr>
            </a:p>
          </p:txBody>
        </p:sp>
      </p:grpSp>
      <p:sp>
        <p:nvSpPr>
          <p:cNvPr id="33" name="圆角矩形 32"/>
          <p:cNvSpPr/>
          <p:nvPr/>
        </p:nvSpPr>
        <p:spPr>
          <a:xfrm>
            <a:off x="5457006" y="2410178"/>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2</a:t>
            </a:r>
            <a:endParaRPr lang="zh-CN" altLang="en-US" sz="3600" dirty="0">
              <a:cs typeface="+mn-ea"/>
              <a:sym typeface="+mn-lt"/>
            </a:endParaRPr>
          </a:p>
        </p:txBody>
      </p:sp>
      <p:grpSp>
        <p:nvGrpSpPr>
          <p:cNvPr id="5" name="组合 4"/>
          <p:cNvGrpSpPr/>
          <p:nvPr/>
        </p:nvGrpSpPr>
        <p:grpSpPr>
          <a:xfrm>
            <a:off x="6315199" y="2410178"/>
            <a:ext cx="3744416" cy="511504"/>
            <a:chOff x="6315199" y="2410178"/>
            <a:chExt cx="3744416" cy="511504"/>
          </a:xfrm>
        </p:grpSpPr>
        <p:sp>
          <p:nvSpPr>
            <p:cNvPr id="18" name="圆角矩形 17"/>
            <p:cNvSpPr/>
            <p:nvPr/>
          </p:nvSpPr>
          <p:spPr>
            <a:xfrm>
              <a:off x="6315199" y="2410178"/>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5" name="矩形 34"/>
            <p:cNvSpPr/>
            <p:nvPr/>
          </p:nvSpPr>
          <p:spPr>
            <a:xfrm>
              <a:off x="6747248" y="2450466"/>
              <a:ext cx="26530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工作完成情况</a:t>
              </a:r>
              <a:endParaRPr lang="zh-CN" altLang="zh-CN" sz="2000" b="1" kern="100" dirty="0">
                <a:solidFill>
                  <a:schemeClr val="bg1"/>
                </a:solidFill>
                <a:cs typeface="+mn-ea"/>
                <a:sym typeface="+mn-lt"/>
              </a:endParaRPr>
            </a:p>
          </p:txBody>
        </p:sp>
      </p:grpSp>
      <p:sp>
        <p:nvSpPr>
          <p:cNvPr id="36" name="圆角矩形 35"/>
          <p:cNvSpPr/>
          <p:nvPr/>
        </p:nvSpPr>
        <p:spPr>
          <a:xfrm>
            <a:off x="5457006" y="3296031"/>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3</a:t>
            </a:r>
            <a:endParaRPr lang="zh-CN" altLang="en-US" sz="3600" dirty="0">
              <a:cs typeface="+mn-ea"/>
              <a:sym typeface="+mn-lt"/>
            </a:endParaRPr>
          </a:p>
        </p:txBody>
      </p:sp>
      <p:grpSp>
        <p:nvGrpSpPr>
          <p:cNvPr id="6" name="组合 5"/>
          <p:cNvGrpSpPr/>
          <p:nvPr/>
        </p:nvGrpSpPr>
        <p:grpSpPr>
          <a:xfrm>
            <a:off x="6339097" y="3296031"/>
            <a:ext cx="3744416" cy="511504"/>
            <a:chOff x="6339097" y="3296031"/>
            <a:chExt cx="3744416" cy="511504"/>
          </a:xfrm>
        </p:grpSpPr>
        <p:sp>
          <p:nvSpPr>
            <p:cNvPr id="25" name="圆角矩形 24"/>
            <p:cNvSpPr/>
            <p:nvPr/>
          </p:nvSpPr>
          <p:spPr>
            <a:xfrm>
              <a:off x="6339097" y="3296031"/>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7" name="矩形 36"/>
            <p:cNvSpPr/>
            <p:nvPr/>
          </p:nvSpPr>
          <p:spPr>
            <a:xfrm>
              <a:off x="6723349" y="3336319"/>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成功项目展示</a:t>
              </a:r>
              <a:endParaRPr lang="zh-CN" altLang="zh-CN" sz="2000" b="1" kern="100" dirty="0">
                <a:solidFill>
                  <a:schemeClr val="bg1"/>
                </a:solidFill>
                <a:cs typeface="+mn-ea"/>
                <a:sym typeface="+mn-lt"/>
              </a:endParaRPr>
            </a:p>
          </p:txBody>
        </p:sp>
      </p:grpSp>
      <p:sp>
        <p:nvSpPr>
          <p:cNvPr id="38" name="圆角矩形 37"/>
          <p:cNvSpPr/>
          <p:nvPr/>
        </p:nvSpPr>
        <p:spPr>
          <a:xfrm>
            <a:off x="5457006" y="418090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4</a:t>
            </a:r>
            <a:endParaRPr lang="zh-CN" altLang="en-US" sz="3600" dirty="0">
              <a:cs typeface="+mn-ea"/>
              <a:sym typeface="+mn-lt"/>
            </a:endParaRPr>
          </a:p>
        </p:txBody>
      </p:sp>
      <p:grpSp>
        <p:nvGrpSpPr>
          <p:cNvPr id="7" name="组合 6"/>
          <p:cNvGrpSpPr/>
          <p:nvPr/>
        </p:nvGrpSpPr>
        <p:grpSpPr>
          <a:xfrm>
            <a:off x="6339097" y="4180903"/>
            <a:ext cx="3744416" cy="511504"/>
            <a:chOff x="6339097" y="4180903"/>
            <a:chExt cx="3744416" cy="511504"/>
          </a:xfrm>
        </p:grpSpPr>
        <p:sp>
          <p:nvSpPr>
            <p:cNvPr id="21" name="圆角矩形 20"/>
            <p:cNvSpPr/>
            <p:nvPr/>
          </p:nvSpPr>
          <p:spPr>
            <a:xfrm>
              <a:off x="6339097" y="418090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39" name="矩形 38"/>
            <p:cNvSpPr/>
            <p:nvPr/>
          </p:nvSpPr>
          <p:spPr>
            <a:xfrm>
              <a:off x="6723349" y="4221882"/>
              <a:ext cx="273630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工作存在不足</a:t>
              </a:r>
              <a:endParaRPr lang="zh-CN" altLang="zh-CN" sz="2000" b="1" kern="100" dirty="0">
                <a:solidFill>
                  <a:schemeClr val="bg1"/>
                </a:solidFill>
                <a:cs typeface="+mn-ea"/>
                <a:sym typeface="+mn-lt"/>
              </a:endParaRPr>
            </a:p>
          </p:txBody>
        </p:sp>
      </p:grpSp>
      <p:sp>
        <p:nvSpPr>
          <p:cNvPr id="19" name="圆角矩形 18"/>
          <p:cNvSpPr/>
          <p:nvPr/>
        </p:nvSpPr>
        <p:spPr>
          <a:xfrm>
            <a:off x="5457136" y="5057483"/>
            <a:ext cx="513261"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defRPr/>
            </a:pPr>
            <a:r>
              <a:rPr lang="en-US" altLang="zh-CN" sz="3600" dirty="0">
                <a:cs typeface="+mn-ea"/>
                <a:sym typeface="+mn-lt"/>
              </a:rPr>
              <a:t>5</a:t>
            </a:r>
            <a:endParaRPr lang="zh-CN" altLang="en-US" sz="3600" dirty="0">
              <a:cs typeface="+mn-ea"/>
              <a:sym typeface="+mn-lt"/>
            </a:endParaRPr>
          </a:p>
        </p:txBody>
      </p:sp>
      <p:grpSp>
        <p:nvGrpSpPr>
          <p:cNvPr id="8" name="组合 7"/>
          <p:cNvGrpSpPr/>
          <p:nvPr/>
        </p:nvGrpSpPr>
        <p:grpSpPr>
          <a:xfrm>
            <a:off x="6339097" y="5057483"/>
            <a:ext cx="3744416" cy="511504"/>
            <a:chOff x="6339097" y="5057483"/>
            <a:chExt cx="3744416" cy="511504"/>
          </a:xfrm>
        </p:grpSpPr>
        <p:sp>
          <p:nvSpPr>
            <p:cNvPr id="24" name="圆角矩形 23"/>
            <p:cNvSpPr/>
            <p:nvPr/>
          </p:nvSpPr>
          <p:spPr>
            <a:xfrm>
              <a:off x="6339097" y="5057483"/>
              <a:ext cx="3744416" cy="511504"/>
            </a:xfrm>
            <a:prstGeom prst="roundRect">
              <a:avLst/>
            </a:prstGeom>
            <a:solidFill>
              <a:schemeClr val="accent1"/>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21960" tIns="60980" rIns="121960" bIns="60980" anchor="ctr"/>
            <a:lstStyle/>
            <a:p>
              <a:pPr algn="ctr"/>
              <a:endParaRPr lang="zh-CN" altLang="en-US" sz="3600" dirty="0">
                <a:cs typeface="+mn-ea"/>
                <a:sym typeface="+mn-lt"/>
              </a:endParaRPr>
            </a:p>
          </p:txBody>
        </p:sp>
        <p:sp>
          <p:nvSpPr>
            <p:cNvPr id="20" name="矩形 19"/>
            <p:cNvSpPr/>
            <p:nvPr/>
          </p:nvSpPr>
          <p:spPr>
            <a:xfrm>
              <a:off x="6723479" y="5085978"/>
              <a:ext cx="2736174" cy="430928"/>
            </a:xfrm>
            <a:prstGeom prst="rect">
              <a:avLst/>
            </a:prstGeom>
          </p:spPr>
          <p:txBody>
            <a:bodyPr wrap="square" lIns="121960" tIns="60980" rIns="121960" bIns="60980">
              <a:spAutoFit/>
            </a:bodyPr>
            <a:lstStyle/>
            <a:p>
              <a:pPr>
                <a:defRPr/>
              </a:pPr>
              <a:r>
                <a:rPr lang="zh-CN" altLang="en-US" sz="2000" b="1" kern="100" dirty="0">
                  <a:solidFill>
                    <a:schemeClr val="bg1"/>
                  </a:solidFill>
                  <a:cs typeface="+mn-ea"/>
                  <a:sym typeface="+mn-lt"/>
                </a:rPr>
                <a:t>明年工作计划</a:t>
              </a:r>
              <a:endParaRPr lang="zh-CN" altLang="zh-CN" sz="2000" b="1" kern="100" dirty="0">
                <a:solidFill>
                  <a:schemeClr val="bg1"/>
                </a:solidFill>
                <a:cs typeface="+mn-ea"/>
                <a:sym typeface="+mn-lt"/>
              </a:endParaRPr>
            </a:p>
          </p:txBody>
        </p:sp>
      </p:grpSp>
      <p:sp>
        <p:nvSpPr>
          <p:cNvPr id="22" name="TextBox 21"/>
          <p:cNvSpPr txBox="1"/>
          <p:nvPr/>
        </p:nvSpPr>
        <p:spPr>
          <a:xfrm>
            <a:off x="194519" y="2219567"/>
            <a:ext cx="2808312" cy="1354243"/>
          </a:xfrm>
          <a:prstGeom prst="rect">
            <a:avLst/>
          </a:prstGeom>
          <a:noFill/>
        </p:spPr>
        <p:txBody>
          <a:bodyPr wrap="square" lIns="121948" tIns="60973" rIns="121948" bIns="60973">
            <a:spAutoFit/>
          </a:bodyPr>
          <a:lstStyle/>
          <a:p>
            <a:pPr algn="r">
              <a:defRPr/>
            </a:pPr>
            <a:r>
              <a:rPr lang="zh-CN" altLang="en-US" sz="4800" b="1" spc="200" dirty="0">
                <a:solidFill>
                  <a:schemeClr val="accent1"/>
                </a:solidFill>
                <a:cs typeface="+mn-ea"/>
                <a:sym typeface="+mn-lt"/>
              </a:rPr>
              <a:t>目录 </a:t>
            </a:r>
            <a:endParaRPr lang="en-US" altLang="zh-CN" sz="4800" b="1" spc="200" dirty="0">
              <a:solidFill>
                <a:schemeClr val="accent1"/>
              </a:solidFill>
              <a:cs typeface="+mn-ea"/>
              <a:sym typeface="+mn-lt"/>
            </a:endParaRPr>
          </a:p>
          <a:p>
            <a:pPr algn="r">
              <a:defRPr/>
            </a:pPr>
            <a:r>
              <a:rPr lang="en-US" altLang="zh-CN" sz="3200" b="1" spc="200" dirty="0">
                <a:solidFill>
                  <a:schemeClr val="accent1"/>
                </a:solidFill>
                <a:cs typeface="+mn-ea"/>
                <a:sym typeface="+mn-lt"/>
              </a:rPr>
              <a:t>CONTENTS</a:t>
            </a:r>
            <a:endParaRPr lang="zh-CN" altLang="en-US" sz="3200" b="1" spc="200" dirty="0">
              <a:solidFill>
                <a:schemeClr val="accent1"/>
              </a:solidFill>
              <a:cs typeface="+mn-ea"/>
              <a:sym typeface="+mn-lt"/>
            </a:endParaRPr>
          </a:p>
        </p:txBody>
      </p:sp>
      <p:sp>
        <p:nvSpPr>
          <p:cNvPr id="2" name="下箭头 1"/>
          <p:cNvSpPr/>
          <p:nvPr/>
        </p:nvSpPr>
        <p:spPr>
          <a:xfrm rot="16200000">
            <a:off x="4278849" y="4973321"/>
            <a:ext cx="576064" cy="679828"/>
          </a:xfrm>
          <a:prstGeom prst="down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6" name="矩形 25"/>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6" presetClass="emph" presetSubtype="0" fill="hold" grpId="2" nodeType="afterEffect">
                                  <p:stCondLst>
                                    <p:cond delay="0"/>
                                  </p:stCondLst>
                                  <p:childTnLst>
                                    <p:animEffect transition="out" filter="fade">
                                      <p:cBhvr>
                                        <p:cTn id="11" dur="500" tmFilter="0, 0; .2, .5; .8, .5; 1, 0"/>
                                        <p:tgtEl>
                                          <p:spTgt spid="19"/>
                                        </p:tgtEl>
                                      </p:cBhvr>
                                    </p:animEffect>
                                    <p:animScale>
                                      <p:cBhvr>
                                        <p:cTn id="12" dur="250" autoRev="1" fill="hold"/>
                                        <p:tgtEl>
                                          <p:spTgt spid="19"/>
                                        </p:tgtEl>
                                      </p:cBhvr>
                                      <p:by x="105000" y="105000"/>
                                    </p:animScale>
                                  </p:childTnLst>
                                </p:cTn>
                              </p:par>
                              <p:par>
                                <p:cTn id="13" presetID="26" presetClass="emph" presetSubtype="0" fill="hold" nodeType="withEffect">
                                  <p:stCondLst>
                                    <p:cond delay="0"/>
                                  </p:stCondLst>
                                  <p:childTnLst>
                                    <p:animEffect transition="out" filter="fade">
                                      <p:cBhvr>
                                        <p:cTn id="14" dur="500" tmFilter="0, 0; .2, .5; .8, .5; 1, 0"/>
                                        <p:tgtEl>
                                          <p:spTgt spid="8"/>
                                        </p:tgtEl>
                                      </p:cBhvr>
                                    </p:animEffect>
                                    <p:animScale>
                                      <p:cBhvr>
                                        <p:cTn id="15" dur="250" autoRev="1" fill="hold"/>
                                        <p:tgtEl>
                                          <p:spTgt spid="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2" animBg="1"/>
      <p:bldP spid="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矩形 45"/>
          <p:cNvSpPr/>
          <p:nvPr/>
        </p:nvSpPr>
        <p:spPr>
          <a:xfrm>
            <a:off x="157471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7" name="矩形 46"/>
          <p:cNvSpPr/>
          <p:nvPr/>
        </p:nvSpPr>
        <p:spPr>
          <a:xfrm>
            <a:off x="157471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sp>
        <p:nvSpPr>
          <p:cNvPr id="48" name="矩形 47"/>
          <p:cNvSpPr/>
          <p:nvPr/>
        </p:nvSpPr>
        <p:spPr>
          <a:xfrm>
            <a:off x="3562804"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49" name="矩形 48"/>
          <p:cNvSpPr/>
          <p:nvPr/>
        </p:nvSpPr>
        <p:spPr>
          <a:xfrm>
            <a:off x="3562804"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0" name="矩形 49"/>
          <p:cNvSpPr/>
          <p:nvPr/>
        </p:nvSpPr>
        <p:spPr>
          <a:xfrm>
            <a:off x="5550896"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1" name="矩形 50"/>
          <p:cNvSpPr/>
          <p:nvPr/>
        </p:nvSpPr>
        <p:spPr>
          <a:xfrm>
            <a:off x="5550896"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2" name="矩形 51"/>
          <p:cNvSpPr/>
          <p:nvPr/>
        </p:nvSpPr>
        <p:spPr>
          <a:xfrm>
            <a:off x="7538987" y="1405543"/>
            <a:ext cx="1759372" cy="17664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3" name="矩形 52"/>
          <p:cNvSpPr/>
          <p:nvPr/>
        </p:nvSpPr>
        <p:spPr>
          <a:xfrm>
            <a:off x="7538987" y="3171995"/>
            <a:ext cx="1759372" cy="1059871"/>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a:solidFill>
                  <a:schemeClr val="tx1">
                    <a:lumMod val="85000"/>
                    <a:lumOff val="15000"/>
                  </a:schemeClr>
                </a:solidFill>
                <a:cs typeface="+mn-ea"/>
                <a:sym typeface="+mn-lt"/>
              </a:rPr>
              <a:t>点击添加标题</a:t>
            </a:r>
          </a:p>
          <a:p>
            <a:pPr algn="ctr"/>
            <a:r>
              <a:rPr lang="zh-CN" altLang="en-US" sz="1600">
                <a:solidFill>
                  <a:schemeClr val="tx1">
                    <a:lumMod val="85000"/>
                    <a:lumOff val="15000"/>
                  </a:schemeClr>
                </a:solidFill>
                <a:cs typeface="+mn-ea"/>
                <a:sym typeface="+mn-lt"/>
              </a:rPr>
              <a:t>点击添加标题</a:t>
            </a:r>
          </a:p>
        </p:txBody>
      </p:sp>
      <p:sp>
        <p:nvSpPr>
          <p:cNvPr id="54" name="矩形 53"/>
          <p:cNvSpPr/>
          <p:nvPr/>
        </p:nvSpPr>
        <p:spPr>
          <a:xfrm>
            <a:off x="9527077" y="1405543"/>
            <a:ext cx="1759372" cy="1766452"/>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55" name="矩形 54"/>
          <p:cNvSpPr/>
          <p:nvPr/>
        </p:nvSpPr>
        <p:spPr>
          <a:xfrm>
            <a:off x="9527077" y="3171995"/>
            <a:ext cx="1759372" cy="105987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sz="1600" dirty="0">
                <a:solidFill>
                  <a:schemeClr val="tx1">
                    <a:lumMod val="85000"/>
                    <a:lumOff val="15000"/>
                  </a:schemeClr>
                </a:solidFill>
                <a:cs typeface="+mn-ea"/>
                <a:sym typeface="+mn-lt"/>
              </a:rPr>
              <a:t>点击添加标题</a:t>
            </a:r>
          </a:p>
          <a:p>
            <a:pPr algn="ctr"/>
            <a:r>
              <a:rPr lang="zh-CN" altLang="en-US" sz="1600" dirty="0">
                <a:solidFill>
                  <a:schemeClr val="tx1">
                    <a:lumMod val="85000"/>
                    <a:lumOff val="15000"/>
                  </a:schemeClr>
                </a:solidFill>
                <a:cs typeface="+mn-ea"/>
                <a:sym typeface="+mn-lt"/>
              </a:rPr>
              <a:t>点击添加标题</a:t>
            </a:r>
          </a:p>
        </p:txBody>
      </p:sp>
      <p:grpSp>
        <p:nvGrpSpPr>
          <p:cNvPr id="56" name="组合 55"/>
          <p:cNvGrpSpPr/>
          <p:nvPr/>
        </p:nvGrpSpPr>
        <p:grpSpPr>
          <a:xfrm>
            <a:off x="2137972" y="1617516"/>
            <a:ext cx="632857" cy="816776"/>
            <a:chOff x="3095876" y="2479873"/>
            <a:chExt cx="366231" cy="470769"/>
          </a:xfrm>
        </p:grpSpPr>
        <p:sp>
          <p:nvSpPr>
            <p:cNvPr id="57" name="Freeform 108"/>
            <p:cNvSpPr/>
            <p:nvPr/>
          </p:nvSpPr>
          <p:spPr bwMode="auto">
            <a:xfrm flipH="1">
              <a:off x="3095876" y="2898027"/>
              <a:ext cx="51923" cy="52615"/>
            </a:xfrm>
            <a:custGeom>
              <a:avLst/>
              <a:gdLst>
                <a:gd name="T0" fmla="*/ 0 w 32"/>
                <a:gd name="T1" fmla="*/ 32 h 32"/>
                <a:gd name="T2" fmla="*/ 16 w 32"/>
                <a:gd name="T3" fmla="*/ 32 h 32"/>
                <a:gd name="T4" fmla="*/ 32 w 32"/>
                <a:gd name="T5" fmla="*/ 16 h 32"/>
                <a:gd name="T6" fmla="*/ 32 w 32"/>
                <a:gd name="T7" fmla="*/ 0 h 32"/>
                <a:gd name="T8" fmla="*/ 0 w 32"/>
                <a:gd name="T9" fmla="*/ 0 h 32"/>
                <a:gd name="T10" fmla="*/ 0 w 32"/>
                <a:gd name="T11" fmla="*/ 32 h 32"/>
              </a:gdLst>
              <a:ahLst/>
              <a:cxnLst>
                <a:cxn ang="0">
                  <a:pos x="T0" y="T1"/>
                </a:cxn>
                <a:cxn ang="0">
                  <a:pos x="T2" y="T3"/>
                </a:cxn>
                <a:cxn ang="0">
                  <a:pos x="T4" y="T5"/>
                </a:cxn>
                <a:cxn ang="0">
                  <a:pos x="T6" y="T7"/>
                </a:cxn>
                <a:cxn ang="0">
                  <a:pos x="T8" y="T9"/>
                </a:cxn>
                <a:cxn ang="0">
                  <a:pos x="T10" y="T11"/>
                </a:cxn>
              </a:cxnLst>
              <a:rect l="0" t="0" r="r" b="b"/>
              <a:pathLst>
                <a:path w="32" h="32">
                  <a:moveTo>
                    <a:pt x="0" y="32"/>
                  </a:moveTo>
                  <a:cubicBezTo>
                    <a:pt x="16" y="32"/>
                    <a:pt x="16" y="32"/>
                    <a:pt x="16" y="32"/>
                  </a:cubicBezTo>
                  <a:cubicBezTo>
                    <a:pt x="25" y="32"/>
                    <a:pt x="32" y="25"/>
                    <a:pt x="32" y="16"/>
                  </a:cubicBezTo>
                  <a:cubicBezTo>
                    <a:pt x="32" y="0"/>
                    <a:pt x="32" y="0"/>
                    <a:pt x="32" y="0"/>
                  </a:cubicBezTo>
                  <a:cubicBezTo>
                    <a:pt x="0" y="0"/>
                    <a:pt x="0" y="0"/>
                    <a:pt x="0" y="0"/>
                  </a:cubicBezTo>
                  <a:lnTo>
                    <a:pt x="0" y="3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8" name="Freeform 109"/>
            <p:cNvSpPr>
              <a:spLocks noEditPoints="1"/>
            </p:cNvSpPr>
            <p:nvPr/>
          </p:nvSpPr>
          <p:spPr bwMode="auto">
            <a:xfrm flipH="1">
              <a:off x="3095876" y="2479873"/>
              <a:ext cx="366231" cy="470769"/>
            </a:xfrm>
            <a:custGeom>
              <a:avLst/>
              <a:gdLst>
                <a:gd name="T0" fmla="*/ 208 w 224"/>
                <a:gd name="T1" fmla="*/ 0 h 288"/>
                <a:gd name="T2" fmla="*/ 16 w 224"/>
                <a:gd name="T3" fmla="*/ 0 h 288"/>
                <a:gd name="T4" fmla="*/ 0 w 224"/>
                <a:gd name="T5" fmla="*/ 16 h 288"/>
                <a:gd name="T6" fmla="*/ 0 w 224"/>
                <a:gd name="T7" fmla="*/ 272 h 288"/>
                <a:gd name="T8" fmla="*/ 16 w 224"/>
                <a:gd name="T9" fmla="*/ 288 h 288"/>
                <a:gd name="T10" fmla="*/ 176 w 224"/>
                <a:gd name="T11" fmla="*/ 288 h 288"/>
                <a:gd name="T12" fmla="*/ 176 w 224"/>
                <a:gd name="T13" fmla="*/ 144 h 288"/>
                <a:gd name="T14" fmla="*/ 224 w 224"/>
                <a:gd name="T15" fmla="*/ 144 h 288"/>
                <a:gd name="T16" fmla="*/ 224 w 224"/>
                <a:gd name="T17" fmla="*/ 16 h 288"/>
                <a:gd name="T18" fmla="*/ 208 w 224"/>
                <a:gd name="T19" fmla="*/ 0 h 288"/>
                <a:gd name="T20" fmla="*/ 168 w 224"/>
                <a:gd name="T21" fmla="*/ 104 h 288"/>
                <a:gd name="T22" fmla="*/ 56 w 224"/>
                <a:gd name="T23" fmla="*/ 104 h 288"/>
                <a:gd name="T24" fmla="*/ 56 w 224"/>
                <a:gd name="T25" fmla="*/ 88 h 288"/>
                <a:gd name="T26" fmla="*/ 168 w 224"/>
                <a:gd name="T27" fmla="*/ 88 h 288"/>
                <a:gd name="T28" fmla="*/ 168 w 224"/>
                <a:gd name="T29" fmla="*/ 104 h 288"/>
                <a:gd name="T30" fmla="*/ 168 w 224"/>
                <a:gd name="T31" fmla="*/ 72 h 288"/>
                <a:gd name="T32" fmla="*/ 56 w 224"/>
                <a:gd name="T33" fmla="*/ 72 h 288"/>
                <a:gd name="T34" fmla="*/ 56 w 224"/>
                <a:gd name="T35" fmla="*/ 56 h 288"/>
                <a:gd name="T36" fmla="*/ 168 w 224"/>
                <a:gd name="T37" fmla="*/ 56 h 288"/>
                <a:gd name="T38" fmla="*/ 168 w 224"/>
                <a:gd name="T39" fmla="*/ 72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24" h="288">
                  <a:moveTo>
                    <a:pt x="208" y="0"/>
                  </a:moveTo>
                  <a:cubicBezTo>
                    <a:pt x="16" y="0"/>
                    <a:pt x="16" y="0"/>
                    <a:pt x="16" y="0"/>
                  </a:cubicBezTo>
                  <a:cubicBezTo>
                    <a:pt x="7" y="0"/>
                    <a:pt x="0" y="7"/>
                    <a:pt x="0" y="16"/>
                  </a:cubicBezTo>
                  <a:cubicBezTo>
                    <a:pt x="0" y="272"/>
                    <a:pt x="0" y="272"/>
                    <a:pt x="0" y="272"/>
                  </a:cubicBezTo>
                  <a:cubicBezTo>
                    <a:pt x="0" y="281"/>
                    <a:pt x="7" y="288"/>
                    <a:pt x="16" y="288"/>
                  </a:cubicBezTo>
                  <a:cubicBezTo>
                    <a:pt x="176" y="288"/>
                    <a:pt x="176" y="288"/>
                    <a:pt x="176" y="288"/>
                  </a:cubicBezTo>
                  <a:cubicBezTo>
                    <a:pt x="176" y="144"/>
                    <a:pt x="176" y="144"/>
                    <a:pt x="176" y="144"/>
                  </a:cubicBezTo>
                  <a:cubicBezTo>
                    <a:pt x="224" y="144"/>
                    <a:pt x="224" y="144"/>
                    <a:pt x="224" y="144"/>
                  </a:cubicBezTo>
                  <a:cubicBezTo>
                    <a:pt x="224" y="16"/>
                    <a:pt x="224" y="16"/>
                    <a:pt x="224" y="16"/>
                  </a:cubicBezTo>
                  <a:cubicBezTo>
                    <a:pt x="224" y="7"/>
                    <a:pt x="217" y="0"/>
                    <a:pt x="208" y="0"/>
                  </a:cubicBezTo>
                  <a:close/>
                  <a:moveTo>
                    <a:pt x="168" y="104"/>
                  </a:moveTo>
                  <a:cubicBezTo>
                    <a:pt x="56" y="104"/>
                    <a:pt x="56" y="104"/>
                    <a:pt x="56" y="104"/>
                  </a:cubicBezTo>
                  <a:cubicBezTo>
                    <a:pt x="56" y="88"/>
                    <a:pt x="56" y="88"/>
                    <a:pt x="56" y="88"/>
                  </a:cubicBezTo>
                  <a:cubicBezTo>
                    <a:pt x="168" y="88"/>
                    <a:pt x="168" y="88"/>
                    <a:pt x="168" y="88"/>
                  </a:cubicBezTo>
                  <a:lnTo>
                    <a:pt x="168" y="104"/>
                  </a:lnTo>
                  <a:close/>
                  <a:moveTo>
                    <a:pt x="168" y="72"/>
                  </a:moveTo>
                  <a:cubicBezTo>
                    <a:pt x="56" y="72"/>
                    <a:pt x="56" y="72"/>
                    <a:pt x="56" y="72"/>
                  </a:cubicBezTo>
                  <a:cubicBezTo>
                    <a:pt x="56" y="56"/>
                    <a:pt x="56" y="56"/>
                    <a:pt x="56" y="56"/>
                  </a:cubicBezTo>
                  <a:cubicBezTo>
                    <a:pt x="168" y="56"/>
                    <a:pt x="168" y="56"/>
                    <a:pt x="168" y="56"/>
                  </a:cubicBezTo>
                  <a:lnTo>
                    <a:pt x="168" y="7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59" name="Rectangle 110"/>
            <p:cNvSpPr>
              <a:spLocks noChangeArrowheads="1"/>
            </p:cNvSpPr>
            <p:nvPr/>
          </p:nvSpPr>
          <p:spPr bwMode="auto">
            <a:xfrm flipH="1">
              <a:off x="3095876" y="2741565"/>
              <a:ext cx="51923" cy="519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0" name="Rectangle 111"/>
            <p:cNvSpPr>
              <a:spLocks noChangeArrowheads="1"/>
            </p:cNvSpPr>
            <p:nvPr/>
          </p:nvSpPr>
          <p:spPr bwMode="auto">
            <a:xfrm flipH="1">
              <a:off x="3095876" y="2819796"/>
              <a:ext cx="51923" cy="5261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1" name="Freeform 64"/>
          <p:cNvSpPr>
            <a:spLocks noEditPoints="1"/>
          </p:cNvSpPr>
          <p:nvPr/>
        </p:nvSpPr>
        <p:spPr bwMode="auto">
          <a:xfrm flipH="1">
            <a:off x="4006886" y="1663320"/>
            <a:ext cx="871211" cy="725165"/>
          </a:xfrm>
          <a:custGeom>
            <a:avLst/>
            <a:gdLst>
              <a:gd name="T0" fmla="*/ 188 w 308"/>
              <a:gd name="T1" fmla="*/ 19 h 256"/>
              <a:gd name="T2" fmla="*/ 154 w 308"/>
              <a:gd name="T3" fmla="*/ 0 h 256"/>
              <a:gd name="T4" fmla="*/ 120 w 308"/>
              <a:gd name="T5" fmla="*/ 19 h 256"/>
              <a:gd name="T6" fmla="*/ 8 w 308"/>
              <a:gd name="T7" fmla="*/ 195 h 256"/>
              <a:gd name="T8" fmla="*/ 7 w 308"/>
              <a:gd name="T9" fmla="*/ 235 h 256"/>
              <a:gd name="T10" fmla="*/ 42 w 308"/>
              <a:gd name="T11" fmla="*/ 256 h 256"/>
              <a:gd name="T12" fmla="*/ 266 w 308"/>
              <a:gd name="T13" fmla="*/ 256 h 256"/>
              <a:gd name="T14" fmla="*/ 301 w 308"/>
              <a:gd name="T15" fmla="*/ 235 h 256"/>
              <a:gd name="T16" fmla="*/ 300 w 308"/>
              <a:gd name="T17" fmla="*/ 195 h 256"/>
              <a:gd name="T18" fmla="*/ 188 w 308"/>
              <a:gd name="T19" fmla="*/ 19 h 256"/>
              <a:gd name="T20" fmla="*/ 154 w 308"/>
              <a:gd name="T21" fmla="*/ 216 h 256"/>
              <a:gd name="T22" fmla="*/ 138 w 308"/>
              <a:gd name="T23" fmla="*/ 200 h 256"/>
              <a:gd name="T24" fmla="*/ 154 w 308"/>
              <a:gd name="T25" fmla="*/ 184 h 256"/>
              <a:gd name="T26" fmla="*/ 170 w 308"/>
              <a:gd name="T27" fmla="*/ 200 h 256"/>
              <a:gd name="T28" fmla="*/ 154 w 308"/>
              <a:gd name="T29" fmla="*/ 216 h 256"/>
              <a:gd name="T30" fmla="*/ 170 w 308"/>
              <a:gd name="T31" fmla="*/ 152 h 256"/>
              <a:gd name="T32" fmla="*/ 154 w 308"/>
              <a:gd name="T33" fmla="*/ 168 h 256"/>
              <a:gd name="T34" fmla="*/ 138 w 308"/>
              <a:gd name="T35" fmla="*/ 152 h 256"/>
              <a:gd name="T36" fmla="*/ 138 w 308"/>
              <a:gd name="T37" fmla="*/ 96 h 256"/>
              <a:gd name="T38" fmla="*/ 154 w 308"/>
              <a:gd name="T39" fmla="*/ 80 h 256"/>
              <a:gd name="T40" fmla="*/ 170 w 308"/>
              <a:gd name="T41" fmla="*/ 96 h 256"/>
              <a:gd name="T42" fmla="*/ 170 w 308"/>
              <a:gd name="T43" fmla="*/ 15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08" h="256">
                <a:moveTo>
                  <a:pt x="188" y="19"/>
                </a:moveTo>
                <a:cubicBezTo>
                  <a:pt x="180" y="7"/>
                  <a:pt x="168" y="0"/>
                  <a:pt x="154" y="0"/>
                </a:cubicBezTo>
                <a:cubicBezTo>
                  <a:pt x="140" y="0"/>
                  <a:pt x="128" y="7"/>
                  <a:pt x="120" y="19"/>
                </a:cubicBezTo>
                <a:cubicBezTo>
                  <a:pt x="8" y="195"/>
                  <a:pt x="8" y="195"/>
                  <a:pt x="8" y="195"/>
                </a:cubicBezTo>
                <a:cubicBezTo>
                  <a:pt x="0" y="207"/>
                  <a:pt x="0" y="222"/>
                  <a:pt x="7" y="235"/>
                </a:cubicBezTo>
                <a:cubicBezTo>
                  <a:pt x="14" y="248"/>
                  <a:pt x="27" y="256"/>
                  <a:pt x="42" y="256"/>
                </a:cubicBezTo>
                <a:cubicBezTo>
                  <a:pt x="266" y="256"/>
                  <a:pt x="266" y="256"/>
                  <a:pt x="266" y="256"/>
                </a:cubicBezTo>
                <a:cubicBezTo>
                  <a:pt x="281" y="256"/>
                  <a:pt x="294" y="248"/>
                  <a:pt x="301" y="235"/>
                </a:cubicBezTo>
                <a:cubicBezTo>
                  <a:pt x="308" y="222"/>
                  <a:pt x="308" y="207"/>
                  <a:pt x="300" y="195"/>
                </a:cubicBezTo>
                <a:lnTo>
                  <a:pt x="188" y="19"/>
                </a:lnTo>
                <a:close/>
                <a:moveTo>
                  <a:pt x="154" y="216"/>
                </a:moveTo>
                <a:cubicBezTo>
                  <a:pt x="145" y="216"/>
                  <a:pt x="138" y="209"/>
                  <a:pt x="138" y="200"/>
                </a:cubicBezTo>
                <a:cubicBezTo>
                  <a:pt x="138" y="191"/>
                  <a:pt x="145" y="184"/>
                  <a:pt x="154" y="184"/>
                </a:cubicBezTo>
                <a:cubicBezTo>
                  <a:pt x="163" y="184"/>
                  <a:pt x="170" y="191"/>
                  <a:pt x="170" y="200"/>
                </a:cubicBezTo>
                <a:cubicBezTo>
                  <a:pt x="170" y="209"/>
                  <a:pt x="163" y="216"/>
                  <a:pt x="154" y="216"/>
                </a:cubicBezTo>
                <a:close/>
                <a:moveTo>
                  <a:pt x="170" y="152"/>
                </a:moveTo>
                <a:cubicBezTo>
                  <a:pt x="170" y="161"/>
                  <a:pt x="163" y="168"/>
                  <a:pt x="154" y="168"/>
                </a:cubicBezTo>
                <a:cubicBezTo>
                  <a:pt x="145" y="168"/>
                  <a:pt x="138" y="161"/>
                  <a:pt x="138" y="152"/>
                </a:cubicBezTo>
                <a:cubicBezTo>
                  <a:pt x="138" y="96"/>
                  <a:pt x="138" y="96"/>
                  <a:pt x="138" y="96"/>
                </a:cubicBezTo>
                <a:cubicBezTo>
                  <a:pt x="138" y="87"/>
                  <a:pt x="145" y="80"/>
                  <a:pt x="154" y="80"/>
                </a:cubicBezTo>
                <a:cubicBezTo>
                  <a:pt x="163" y="80"/>
                  <a:pt x="170" y="87"/>
                  <a:pt x="170" y="96"/>
                </a:cubicBezTo>
                <a:lnTo>
                  <a:pt x="170" y="15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2" name="组合 61"/>
          <p:cNvGrpSpPr/>
          <p:nvPr/>
        </p:nvGrpSpPr>
        <p:grpSpPr>
          <a:xfrm>
            <a:off x="6158651" y="1628542"/>
            <a:ext cx="543862" cy="794725"/>
            <a:chOff x="5690315" y="3674507"/>
            <a:chExt cx="314729" cy="458061"/>
          </a:xfrm>
        </p:grpSpPr>
        <p:sp>
          <p:nvSpPr>
            <p:cNvPr id="63" name="Freeform 36"/>
            <p:cNvSpPr/>
            <p:nvPr/>
          </p:nvSpPr>
          <p:spPr bwMode="auto">
            <a:xfrm flipH="1">
              <a:off x="5782528" y="4054387"/>
              <a:ext cx="130302" cy="78181"/>
            </a:xfrm>
            <a:custGeom>
              <a:avLst/>
              <a:gdLst>
                <a:gd name="T0" fmla="*/ 73 w 80"/>
                <a:gd name="T1" fmla="*/ 2 h 48"/>
                <a:gd name="T2" fmla="*/ 44 w 80"/>
                <a:gd name="T3" fmla="*/ 8 h 48"/>
                <a:gd name="T4" fmla="*/ 40 w 80"/>
                <a:gd name="T5" fmla="*/ 8 h 48"/>
                <a:gd name="T6" fmla="*/ 36 w 80"/>
                <a:gd name="T7" fmla="*/ 8 h 48"/>
                <a:gd name="T8" fmla="*/ 7 w 80"/>
                <a:gd name="T9" fmla="*/ 2 h 48"/>
                <a:gd name="T10" fmla="*/ 0 w 80"/>
                <a:gd name="T11" fmla="*/ 0 h 48"/>
                <a:gd name="T12" fmla="*/ 0 w 80"/>
                <a:gd name="T13" fmla="*/ 0 h 48"/>
                <a:gd name="T14" fmla="*/ 40 w 80"/>
                <a:gd name="T15" fmla="*/ 48 h 48"/>
                <a:gd name="T16" fmla="*/ 80 w 80"/>
                <a:gd name="T17" fmla="*/ 0 h 48"/>
                <a:gd name="T18" fmla="*/ 80 w 80"/>
                <a:gd name="T19" fmla="*/ 0 h 48"/>
                <a:gd name="T20" fmla="*/ 73 w 80"/>
                <a:gd name="T21" fmla="*/ 2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8">
                  <a:moveTo>
                    <a:pt x="73" y="2"/>
                  </a:moveTo>
                  <a:cubicBezTo>
                    <a:pt x="65" y="5"/>
                    <a:pt x="55" y="7"/>
                    <a:pt x="44" y="8"/>
                  </a:cubicBezTo>
                  <a:cubicBezTo>
                    <a:pt x="42" y="8"/>
                    <a:pt x="41" y="8"/>
                    <a:pt x="40" y="8"/>
                  </a:cubicBezTo>
                  <a:cubicBezTo>
                    <a:pt x="39" y="8"/>
                    <a:pt x="38" y="8"/>
                    <a:pt x="36" y="8"/>
                  </a:cubicBezTo>
                  <a:cubicBezTo>
                    <a:pt x="25" y="7"/>
                    <a:pt x="15" y="5"/>
                    <a:pt x="7" y="2"/>
                  </a:cubicBezTo>
                  <a:cubicBezTo>
                    <a:pt x="3" y="1"/>
                    <a:pt x="0" y="0"/>
                    <a:pt x="0" y="0"/>
                  </a:cubicBezTo>
                  <a:cubicBezTo>
                    <a:pt x="0" y="0"/>
                    <a:pt x="0" y="0"/>
                    <a:pt x="0" y="0"/>
                  </a:cubicBezTo>
                  <a:cubicBezTo>
                    <a:pt x="0" y="27"/>
                    <a:pt x="13" y="48"/>
                    <a:pt x="40" y="48"/>
                  </a:cubicBezTo>
                  <a:cubicBezTo>
                    <a:pt x="67" y="48"/>
                    <a:pt x="80" y="27"/>
                    <a:pt x="80" y="0"/>
                  </a:cubicBezTo>
                  <a:cubicBezTo>
                    <a:pt x="80" y="0"/>
                    <a:pt x="80" y="0"/>
                    <a:pt x="80" y="0"/>
                  </a:cubicBezTo>
                  <a:cubicBezTo>
                    <a:pt x="80" y="0"/>
                    <a:pt x="77" y="1"/>
                    <a:pt x="73" y="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4" name="Freeform 37"/>
            <p:cNvSpPr>
              <a:spLocks noEditPoints="1"/>
            </p:cNvSpPr>
            <p:nvPr/>
          </p:nvSpPr>
          <p:spPr bwMode="auto">
            <a:xfrm flipH="1">
              <a:off x="5690315" y="3674507"/>
              <a:ext cx="314729" cy="366849"/>
            </a:xfrm>
            <a:custGeom>
              <a:avLst/>
              <a:gdLst>
                <a:gd name="T0" fmla="*/ 96 w 192"/>
                <a:gd name="T1" fmla="*/ 0 h 224"/>
                <a:gd name="T2" fmla="*/ 0 w 192"/>
                <a:gd name="T3" fmla="*/ 96 h 224"/>
                <a:gd name="T4" fmla="*/ 48 w 192"/>
                <a:gd name="T5" fmla="*/ 200 h 224"/>
                <a:gd name="T6" fmla="*/ 67 w 192"/>
                <a:gd name="T7" fmla="*/ 219 h 224"/>
                <a:gd name="T8" fmla="*/ 90 w 192"/>
                <a:gd name="T9" fmla="*/ 224 h 224"/>
                <a:gd name="T10" fmla="*/ 96 w 192"/>
                <a:gd name="T11" fmla="*/ 224 h 224"/>
                <a:gd name="T12" fmla="*/ 125 w 192"/>
                <a:gd name="T13" fmla="*/ 218 h 224"/>
                <a:gd name="T14" fmla="*/ 144 w 192"/>
                <a:gd name="T15" fmla="*/ 200 h 224"/>
                <a:gd name="T16" fmla="*/ 192 w 192"/>
                <a:gd name="T17" fmla="*/ 96 h 224"/>
                <a:gd name="T18" fmla="*/ 96 w 192"/>
                <a:gd name="T19" fmla="*/ 0 h 224"/>
                <a:gd name="T20" fmla="*/ 113 w 192"/>
                <a:gd name="T21" fmla="*/ 40 h 224"/>
                <a:gd name="T22" fmla="*/ 31 w 192"/>
                <a:gd name="T23" fmla="*/ 121 h 224"/>
                <a:gd name="T24" fmla="*/ 31 w 192"/>
                <a:gd name="T25" fmla="*/ 128 h 224"/>
                <a:gd name="T26" fmla="*/ 24 w 192"/>
                <a:gd name="T27" fmla="*/ 98 h 224"/>
                <a:gd name="T28" fmla="*/ 99 w 192"/>
                <a:gd name="T29" fmla="*/ 24 h 224"/>
                <a:gd name="T30" fmla="*/ 160 w 192"/>
                <a:gd name="T31" fmla="*/ 54 h 224"/>
                <a:gd name="T32" fmla="*/ 113 w 192"/>
                <a:gd name="T33" fmla="*/ 40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92" h="224">
                  <a:moveTo>
                    <a:pt x="96" y="0"/>
                  </a:moveTo>
                  <a:cubicBezTo>
                    <a:pt x="43" y="0"/>
                    <a:pt x="0" y="43"/>
                    <a:pt x="0" y="96"/>
                  </a:cubicBezTo>
                  <a:cubicBezTo>
                    <a:pt x="0" y="144"/>
                    <a:pt x="48" y="184"/>
                    <a:pt x="48" y="200"/>
                  </a:cubicBezTo>
                  <a:cubicBezTo>
                    <a:pt x="48" y="205"/>
                    <a:pt x="54" y="213"/>
                    <a:pt x="67" y="219"/>
                  </a:cubicBezTo>
                  <a:cubicBezTo>
                    <a:pt x="73" y="220"/>
                    <a:pt x="82" y="223"/>
                    <a:pt x="90" y="224"/>
                  </a:cubicBezTo>
                  <a:cubicBezTo>
                    <a:pt x="92" y="224"/>
                    <a:pt x="94" y="224"/>
                    <a:pt x="96" y="224"/>
                  </a:cubicBezTo>
                  <a:cubicBezTo>
                    <a:pt x="103" y="224"/>
                    <a:pt x="113" y="222"/>
                    <a:pt x="125" y="218"/>
                  </a:cubicBezTo>
                  <a:cubicBezTo>
                    <a:pt x="138" y="213"/>
                    <a:pt x="144" y="205"/>
                    <a:pt x="144" y="200"/>
                  </a:cubicBezTo>
                  <a:cubicBezTo>
                    <a:pt x="144" y="184"/>
                    <a:pt x="192" y="144"/>
                    <a:pt x="192" y="96"/>
                  </a:cubicBezTo>
                  <a:cubicBezTo>
                    <a:pt x="192" y="43"/>
                    <a:pt x="149" y="0"/>
                    <a:pt x="96" y="0"/>
                  </a:cubicBezTo>
                  <a:close/>
                  <a:moveTo>
                    <a:pt x="113" y="40"/>
                  </a:moveTo>
                  <a:cubicBezTo>
                    <a:pt x="68" y="40"/>
                    <a:pt x="31" y="76"/>
                    <a:pt x="31" y="121"/>
                  </a:cubicBezTo>
                  <a:cubicBezTo>
                    <a:pt x="31" y="123"/>
                    <a:pt x="31" y="126"/>
                    <a:pt x="31" y="128"/>
                  </a:cubicBezTo>
                  <a:cubicBezTo>
                    <a:pt x="27" y="119"/>
                    <a:pt x="24" y="109"/>
                    <a:pt x="24" y="98"/>
                  </a:cubicBezTo>
                  <a:cubicBezTo>
                    <a:pt x="24" y="57"/>
                    <a:pt x="58" y="24"/>
                    <a:pt x="99" y="24"/>
                  </a:cubicBezTo>
                  <a:cubicBezTo>
                    <a:pt x="124" y="24"/>
                    <a:pt x="146" y="36"/>
                    <a:pt x="160" y="54"/>
                  </a:cubicBezTo>
                  <a:cubicBezTo>
                    <a:pt x="147" y="45"/>
                    <a:pt x="131" y="40"/>
                    <a:pt x="113" y="4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sp>
        <p:nvSpPr>
          <p:cNvPr id="65" name="Freeform 9"/>
          <p:cNvSpPr/>
          <p:nvPr/>
        </p:nvSpPr>
        <p:spPr bwMode="auto">
          <a:xfrm flipH="1">
            <a:off x="7966614" y="1741577"/>
            <a:ext cx="904119" cy="568656"/>
          </a:xfrm>
          <a:custGeom>
            <a:avLst/>
            <a:gdLst>
              <a:gd name="T0" fmla="*/ 262 w 320"/>
              <a:gd name="T1" fmla="*/ 70 h 200"/>
              <a:gd name="T2" fmla="*/ 163 w 320"/>
              <a:gd name="T3" fmla="*/ 0 h 200"/>
              <a:gd name="T4" fmla="*/ 63 w 320"/>
              <a:gd name="T5" fmla="*/ 94 h 200"/>
              <a:gd name="T6" fmla="*/ 54 w 320"/>
              <a:gd name="T7" fmla="*/ 93 h 200"/>
              <a:gd name="T8" fmla="*/ 0 w 320"/>
              <a:gd name="T9" fmla="*/ 146 h 200"/>
              <a:gd name="T10" fmla="*/ 43 w 320"/>
              <a:gd name="T11" fmla="*/ 200 h 200"/>
              <a:gd name="T12" fmla="*/ 251 w 320"/>
              <a:gd name="T13" fmla="*/ 200 h 200"/>
              <a:gd name="T14" fmla="*/ 320 w 320"/>
              <a:gd name="T15" fmla="*/ 134 h 200"/>
              <a:gd name="T16" fmla="*/ 262 w 320"/>
              <a:gd name="T17" fmla="*/ 7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0" h="200">
                <a:moveTo>
                  <a:pt x="262" y="70"/>
                </a:moveTo>
                <a:cubicBezTo>
                  <a:pt x="249" y="29"/>
                  <a:pt x="209" y="0"/>
                  <a:pt x="163" y="0"/>
                </a:cubicBezTo>
                <a:cubicBezTo>
                  <a:pt x="108" y="0"/>
                  <a:pt x="66" y="41"/>
                  <a:pt x="63" y="94"/>
                </a:cubicBezTo>
                <a:cubicBezTo>
                  <a:pt x="60" y="94"/>
                  <a:pt x="57" y="93"/>
                  <a:pt x="54" y="93"/>
                </a:cubicBezTo>
                <a:cubicBezTo>
                  <a:pt x="24" y="93"/>
                  <a:pt x="0" y="117"/>
                  <a:pt x="0" y="146"/>
                </a:cubicBezTo>
                <a:cubicBezTo>
                  <a:pt x="0" y="171"/>
                  <a:pt x="19" y="195"/>
                  <a:pt x="43" y="200"/>
                </a:cubicBezTo>
                <a:cubicBezTo>
                  <a:pt x="251" y="200"/>
                  <a:pt x="251" y="200"/>
                  <a:pt x="251" y="200"/>
                </a:cubicBezTo>
                <a:cubicBezTo>
                  <a:pt x="287" y="200"/>
                  <a:pt x="320" y="170"/>
                  <a:pt x="320" y="134"/>
                </a:cubicBezTo>
                <a:cubicBezTo>
                  <a:pt x="320" y="101"/>
                  <a:pt x="295" y="74"/>
                  <a:pt x="262" y="7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89477" tIns="44738" rIns="89477" bIns="44738"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nvGrpSpPr>
          <p:cNvPr id="66" name="组合 65"/>
          <p:cNvGrpSpPr/>
          <p:nvPr/>
        </p:nvGrpSpPr>
        <p:grpSpPr>
          <a:xfrm>
            <a:off x="10021388" y="1662451"/>
            <a:ext cx="770755" cy="726907"/>
            <a:chOff x="1784487" y="2486066"/>
            <a:chExt cx="446032" cy="418971"/>
          </a:xfrm>
          <a:solidFill>
            <a:schemeClr val="tx1">
              <a:lumMod val="65000"/>
              <a:lumOff val="35000"/>
            </a:schemeClr>
          </a:solidFill>
        </p:grpSpPr>
        <p:sp>
          <p:nvSpPr>
            <p:cNvPr id="67" name="Freeform 68"/>
            <p:cNvSpPr/>
            <p:nvPr/>
          </p:nvSpPr>
          <p:spPr bwMode="auto">
            <a:xfrm flipH="1">
              <a:off x="1784487" y="2669491"/>
              <a:ext cx="66153" cy="235546"/>
            </a:xfrm>
            <a:custGeom>
              <a:avLst/>
              <a:gdLst>
                <a:gd name="T0" fmla="*/ 24 w 40"/>
                <a:gd name="T1" fmla="*/ 0 h 144"/>
                <a:gd name="T2" fmla="*/ 0 w 40"/>
                <a:gd name="T3" fmla="*/ 0 h 144"/>
                <a:gd name="T4" fmla="*/ 0 w 40"/>
                <a:gd name="T5" fmla="*/ 100 h 144"/>
                <a:gd name="T6" fmla="*/ 9 w 40"/>
                <a:gd name="T7" fmla="*/ 108 h 144"/>
                <a:gd name="T8" fmla="*/ 9 w 40"/>
                <a:gd name="T9" fmla="*/ 109 h 144"/>
                <a:gd name="T10" fmla="*/ 11 w 40"/>
                <a:gd name="T11" fmla="*/ 111 h 144"/>
                <a:gd name="T12" fmla="*/ 12 w 40"/>
                <a:gd name="T13" fmla="*/ 113 h 144"/>
                <a:gd name="T14" fmla="*/ 13 w 40"/>
                <a:gd name="T15" fmla="*/ 115 h 144"/>
                <a:gd name="T16" fmla="*/ 14 w 40"/>
                <a:gd name="T17" fmla="*/ 117 h 144"/>
                <a:gd name="T18" fmla="*/ 15 w 40"/>
                <a:gd name="T19" fmla="*/ 119 h 144"/>
                <a:gd name="T20" fmla="*/ 15 w 40"/>
                <a:gd name="T21" fmla="*/ 122 h 144"/>
                <a:gd name="T22" fmla="*/ 16 w 40"/>
                <a:gd name="T23" fmla="*/ 123 h 144"/>
                <a:gd name="T24" fmla="*/ 16 w 40"/>
                <a:gd name="T25" fmla="*/ 128 h 144"/>
                <a:gd name="T26" fmla="*/ 15 w 40"/>
                <a:gd name="T27" fmla="*/ 133 h 144"/>
                <a:gd name="T28" fmla="*/ 15 w 40"/>
                <a:gd name="T29" fmla="*/ 136 h 144"/>
                <a:gd name="T30" fmla="*/ 14 w 40"/>
                <a:gd name="T31" fmla="*/ 138 h 144"/>
                <a:gd name="T32" fmla="*/ 12 w 40"/>
                <a:gd name="T33" fmla="*/ 144 h 144"/>
                <a:gd name="T34" fmla="*/ 24 w 40"/>
                <a:gd name="T35" fmla="*/ 144 h 144"/>
                <a:gd name="T36" fmla="*/ 40 w 40"/>
                <a:gd name="T37" fmla="*/ 128 h 144"/>
                <a:gd name="T38" fmla="*/ 40 w 40"/>
                <a:gd name="T39" fmla="*/ 16 h 144"/>
                <a:gd name="T40" fmla="*/ 24 w 40"/>
                <a:gd name="T41" fmla="*/ 0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0" h="144">
                  <a:moveTo>
                    <a:pt x="24" y="0"/>
                  </a:moveTo>
                  <a:cubicBezTo>
                    <a:pt x="0" y="0"/>
                    <a:pt x="0" y="0"/>
                    <a:pt x="0" y="0"/>
                  </a:cubicBezTo>
                  <a:cubicBezTo>
                    <a:pt x="0" y="100"/>
                    <a:pt x="0" y="100"/>
                    <a:pt x="0" y="100"/>
                  </a:cubicBezTo>
                  <a:cubicBezTo>
                    <a:pt x="3" y="102"/>
                    <a:pt x="6" y="105"/>
                    <a:pt x="9" y="108"/>
                  </a:cubicBezTo>
                  <a:cubicBezTo>
                    <a:pt x="9" y="109"/>
                    <a:pt x="9" y="109"/>
                    <a:pt x="9" y="109"/>
                  </a:cubicBezTo>
                  <a:cubicBezTo>
                    <a:pt x="10" y="109"/>
                    <a:pt x="10" y="110"/>
                    <a:pt x="11" y="111"/>
                  </a:cubicBezTo>
                  <a:cubicBezTo>
                    <a:pt x="11" y="112"/>
                    <a:pt x="12" y="112"/>
                    <a:pt x="12" y="113"/>
                  </a:cubicBezTo>
                  <a:cubicBezTo>
                    <a:pt x="12" y="113"/>
                    <a:pt x="13" y="114"/>
                    <a:pt x="13" y="115"/>
                  </a:cubicBezTo>
                  <a:cubicBezTo>
                    <a:pt x="13" y="115"/>
                    <a:pt x="14" y="116"/>
                    <a:pt x="14" y="117"/>
                  </a:cubicBezTo>
                  <a:cubicBezTo>
                    <a:pt x="14" y="118"/>
                    <a:pt x="14" y="118"/>
                    <a:pt x="15" y="119"/>
                  </a:cubicBezTo>
                  <a:cubicBezTo>
                    <a:pt x="15" y="120"/>
                    <a:pt x="15" y="121"/>
                    <a:pt x="15" y="122"/>
                  </a:cubicBezTo>
                  <a:cubicBezTo>
                    <a:pt x="15" y="122"/>
                    <a:pt x="16" y="123"/>
                    <a:pt x="16" y="123"/>
                  </a:cubicBezTo>
                  <a:cubicBezTo>
                    <a:pt x="16" y="125"/>
                    <a:pt x="16" y="126"/>
                    <a:pt x="16" y="128"/>
                  </a:cubicBezTo>
                  <a:cubicBezTo>
                    <a:pt x="16" y="130"/>
                    <a:pt x="16" y="132"/>
                    <a:pt x="15" y="133"/>
                  </a:cubicBezTo>
                  <a:cubicBezTo>
                    <a:pt x="15" y="134"/>
                    <a:pt x="15" y="135"/>
                    <a:pt x="15" y="136"/>
                  </a:cubicBezTo>
                  <a:cubicBezTo>
                    <a:pt x="15" y="136"/>
                    <a:pt x="15" y="137"/>
                    <a:pt x="14" y="138"/>
                  </a:cubicBezTo>
                  <a:cubicBezTo>
                    <a:pt x="14" y="140"/>
                    <a:pt x="13" y="142"/>
                    <a:pt x="12" y="144"/>
                  </a:cubicBezTo>
                  <a:cubicBezTo>
                    <a:pt x="24" y="144"/>
                    <a:pt x="24" y="144"/>
                    <a:pt x="24" y="144"/>
                  </a:cubicBezTo>
                  <a:cubicBezTo>
                    <a:pt x="33" y="144"/>
                    <a:pt x="40" y="137"/>
                    <a:pt x="40" y="128"/>
                  </a:cubicBezTo>
                  <a:cubicBezTo>
                    <a:pt x="40" y="16"/>
                    <a:pt x="40" y="16"/>
                    <a:pt x="40" y="16"/>
                  </a:cubicBezTo>
                  <a:cubicBezTo>
                    <a:pt x="40" y="7"/>
                    <a:pt x="33" y="0"/>
                    <a:pt x="2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8" name="Freeform 69"/>
            <p:cNvSpPr/>
            <p:nvPr/>
          </p:nvSpPr>
          <p:spPr bwMode="auto">
            <a:xfrm flipH="1">
              <a:off x="1850640" y="2852915"/>
              <a:ext cx="313727" cy="52121"/>
            </a:xfrm>
            <a:custGeom>
              <a:avLst/>
              <a:gdLst>
                <a:gd name="T0" fmla="*/ 191 w 192"/>
                <a:gd name="T1" fmla="*/ 10 h 32"/>
                <a:gd name="T2" fmla="*/ 189 w 192"/>
                <a:gd name="T3" fmla="*/ 8 h 32"/>
                <a:gd name="T4" fmla="*/ 188 w 192"/>
                <a:gd name="T5" fmla="*/ 6 h 32"/>
                <a:gd name="T6" fmla="*/ 187 w 192"/>
                <a:gd name="T7" fmla="*/ 4 h 32"/>
                <a:gd name="T8" fmla="*/ 184 w 192"/>
                <a:gd name="T9" fmla="*/ 3 h 32"/>
                <a:gd name="T10" fmla="*/ 181 w 192"/>
                <a:gd name="T11" fmla="*/ 1 h 32"/>
                <a:gd name="T12" fmla="*/ 176 w 192"/>
                <a:gd name="T13" fmla="*/ 0 h 32"/>
                <a:gd name="T14" fmla="*/ 16 w 192"/>
                <a:gd name="T15" fmla="*/ 0 h 32"/>
                <a:gd name="T16" fmla="*/ 11 w 192"/>
                <a:gd name="T17" fmla="*/ 1 h 32"/>
                <a:gd name="T18" fmla="*/ 8 w 192"/>
                <a:gd name="T19" fmla="*/ 3 h 32"/>
                <a:gd name="T20" fmla="*/ 5 w 192"/>
                <a:gd name="T21" fmla="*/ 4 h 32"/>
                <a:gd name="T22" fmla="*/ 4 w 192"/>
                <a:gd name="T23" fmla="*/ 6 h 32"/>
                <a:gd name="T24" fmla="*/ 3 w 192"/>
                <a:gd name="T25" fmla="*/ 8 h 32"/>
                <a:gd name="T26" fmla="*/ 1 w 192"/>
                <a:gd name="T27" fmla="*/ 10 h 32"/>
                <a:gd name="T28" fmla="*/ 1 w 192"/>
                <a:gd name="T29" fmla="*/ 11 h 32"/>
                <a:gd name="T30" fmla="*/ 0 w 192"/>
                <a:gd name="T31" fmla="*/ 16 h 32"/>
                <a:gd name="T32" fmla="*/ 2 w 192"/>
                <a:gd name="T33" fmla="*/ 24 h 32"/>
                <a:gd name="T34" fmla="*/ 3 w 192"/>
                <a:gd name="T35" fmla="*/ 25 h 32"/>
                <a:gd name="T36" fmla="*/ 16 w 192"/>
                <a:gd name="T37" fmla="*/ 32 h 32"/>
                <a:gd name="T38" fmla="*/ 176 w 192"/>
                <a:gd name="T39" fmla="*/ 32 h 32"/>
                <a:gd name="T40" fmla="*/ 189 w 192"/>
                <a:gd name="T41" fmla="*/ 25 h 32"/>
                <a:gd name="T42" fmla="*/ 190 w 192"/>
                <a:gd name="T43" fmla="*/ 24 h 32"/>
                <a:gd name="T44" fmla="*/ 192 w 192"/>
                <a:gd name="T45" fmla="*/ 16 h 32"/>
                <a:gd name="T46" fmla="*/ 191 w 192"/>
                <a:gd name="T47" fmla="*/ 11 h 32"/>
                <a:gd name="T48" fmla="*/ 191 w 192"/>
                <a:gd name="T49" fmla="*/ 1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92" h="32">
                  <a:moveTo>
                    <a:pt x="191" y="10"/>
                  </a:moveTo>
                  <a:cubicBezTo>
                    <a:pt x="190" y="9"/>
                    <a:pt x="190" y="8"/>
                    <a:pt x="189" y="8"/>
                  </a:cubicBezTo>
                  <a:cubicBezTo>
                    <a:pt x="189" y="7"/>
                    <a:pt x="188" y="6"/>
                    <a:pt x="188" y="6"/>
                  </a:cubicBezTo>
                  <a:cubicBezTo>
                    <a:pt x="188" y="5"/>
                    <a:pt x="187" y="5"/>
                    <a:pt x="187" y="4"/>
                  </a:cubicBezTo>
                  <a:cubicBezTo>
                    <a:pt x="186" y="4"/>
                    <a:pt x="185" y="3"/>
                    <a:pt x="184" y="3"/>
                  </a:cubicBezTo>
                  <a:cubicBezTo>
                    <a:pt x="183" y="2"/>
                    <a:pt x="182" y="1"/>
                    <a:pt x="181" y="1"/>
                  </a:cubicBezTo>
                  <a:cubicBezTo>
                    <a:pt x="180" y="0"/>
                    <a:pt x="178" y="0"/>
                    <a:pt x="176" y="0"/>
                  </a:cubicBezTo>
                  <a:cubicBezTo>
                    <a:pt x="16" y="0"/>
                    <a:pt x="16" y="0"/>
                    <a:pt x="16" y="0"/>
                  </a:cubicBezTo>
                  <a:cubicBezTo>
                    <a:pt x="14" y="0"/>
                    <a:pt x="12" y="0"/>
                    <a:pt x="11" y="1"/>
                  </a:cubicBezTo>
                  <a:cubicBezTo>
                    <a:pt x="10" y="1"/>
                    <a:pt x="9" y="2"/>
                    <a:pt x="8" y="3"/>
                  </a:cubicBezTo>
                  <a:cubicBezTo>
                    <a:pt x="7" y="3"/>
                    <a:pt x="6" y="4"/>
                    <a:pt x="5" y="4"/>
                  </a:cubicBezTo>
                  <a:cubicBezTo>
                    <a:pt x="5" y="5"/>
                    <a:pt x="4" y="5"/>
                    <a:pt x="4" y="6"/>
                  </a:cubicBezTo>
                  <a:cubicBezTo>
                    <a:pt x="4" y="6"/>
                    <a:pt x="3" y="7"/>
                    <a:pt x="3" y="8"/>
                  </a:cubicBezTo>
                  <a:cubicBezTo>
                    <a:pt x="2" y="8"/>
                    <a:pt x="2" y="9"/>
                    <a:pt x="1" y="10"/>
                  </a:cubicBezTo>
                  <a:cubicBezTo>
                    <a:pt x="1" y="10"/>
                    <a:pt x="1" y="11"/>
                    <a:pt x="1" y="11"/>
                  </a:cubicBezTo>
                  <a:cubicBezTo>
                    <a:pt x="0" y="13"/>
                    <a:pt x="0" y="14"/>
                    <a:pt x="0" y="16"/>
                  </a:cubicBezTo>
                  <a:cubicBezTo>
                    <a:pt x="0" y="19"/>
                    <a:pt x="1" y="21"/>
                    <a:pt x="2" y="24"/>
                  </a:cubicBezTo>
                  <a:cubicBezTo>
                    <a:pt x="3" y="25"/>
                    <a:pt x="3" y="25"/>
                    <a:pt x="3" y="25"/>
                  </a:cubicBezTo>
                  <a:cubicBezTo>
                    <a:pt x="5" y="29"/>
                    <a:pt x="10" y="32"/>
                    <a:pt x="16" y="32"/>
                  </a:cubicBezTo>
                  <a:cubicBezTo>
                    <a:pt x="176" y="32"/>
                    <a:pt x="176" y="32"/>
                    <a:pt x="176" y="32"/>
                  </a:cubicBezTo>
                  <a:cubicBezTo>
                    <a:pt x="182" y="32"/>
                    <a:pt x="187" y="29"/>
                    <a:pt x="189" y="25"/>
                  </a:cubicBezTo>
                  <a:cubicBezTo>
                    <a:pt x="190" y="24"/>
                    <a:pt x="190" y="24"/>
                    <a:pt x="190" y="24"/>
                  </a:cubicBezTo>
                  <a:cubicBezTo>
                    <a:pt x="191" y="21"/>
                    <a:pt x="192" y="19"/>
                    <a:pt x="192" y="16"/>
                  </a:cubicBezTo>
                  <a:cubicBezTo>
                    <a:pt x="192" y="14"/>
                    <a:pt x="192" y="13"/>
                    <a:pt x="191" y="11"/>
                  </a:cubicBezTo>
                  <a:cubicBezTo>
                    <a:pt x="191" y="11"/>
                    <a:pt x="191" y="10"/>
                    <a:pt x="191"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69" name="Freeform 70"/>
            <p:cNvSpPr/>
            <p:nvPr/>
          </p:nvSpPr>
          <p:spPr bwMode="auto">
            <a:xfrm flipH="1">
              <a:off x="2164366" y="2669491"/>
              <a:ext cx="66153" cy="235546"/>
            </a:xfrm>
            <a:custGeom>
              <a:avLst/>
              <a:gdLst>
                <a:gd name="T0" fmla="*/ 40 w 40"/>
                <a:gd name="T1" fmla="*/ 96 h 144"/>
                <a:gd name="T2" fmla="*/ 40 w 40"/>
                <a:gd name="T3" fmla="*/ 64 h 144"/>
                <a:gd name="T4" fmla="*/ 24 w 40"/>
                <a:gd name="T5" fmla="*/ 64 h 144"/>
                <a:gd name="T6" fmla="*/ 24 w 40"/>
                <a:gd name="T7" fmla="*/ 48 h 144"/>
                <a:gd name="T8" fmla="*/ 40 w 40"/>
                <a:gd name="T9" fmla="*/ 48 h 144"/>
                <a:gd name="T10" fmla="*/ 40 w 40"/>
                <a:gd name="T11" fmla="*/ 32 h 144"/>
                <a:gd name="T12" fmla="*/ 24 w 40"/>
                <a:gd name="T13" fmla="*/ 32 h 144"/>
                <a:gd name="T14" fmla="*/ 24 w 40"/>
                <a:gd name="T15" fmla="*/ 16 h 144"/>
                <a:gd name="T16" fmla="*/ 40 w 40"/>
                <a:gd name="T17" fmla="*/ 16 h 144"/>
                <a:gd name="T18" fmla="*/ 40 w 40"/>
                <a:gd name="T19" fmla="*/ 0 h 144"/>
                <a:gd name="T20" fmla="*/ 16 w 40"/>
                <a:gd name="T21" fmla="*/ 0 h 144"/>
                <a:gd name="T22" fmla="*/ 0 w 40"/>
                <a:gd name="T23" fmla="*/ 16 h 144"/>
                <a:gd name="T24" fmla="*/ 0 w 40"/>
                <a:gd name="T25" fmla="*/ 128 h 144"/>
                <a:gd name="T26" fmla="*/ 16 w 40"/>
                <a:gd name="T27" fmla="*/ 144 h 144"/>
                <a:gd name="T28" fmla="*/ 28 w 40"/>
                <a:gd name="T29" fmla="*/ 144 h 144"/>
                <a:gd name="T30" fmla="*/ 26 w 40"/>
                <a:gd name="T31" fmla="*/ 138 h 144"/>
                <a:gd name="T32" fmla="*/ 25 w 40"/>
                <a:gd name="T33" fmla="*/ 136 h 144"/>
                <a:gd name="T34" fmla="*/ 25 w 40"/>
                <a:gd name="T35" fmla="*/ 133 h 144"/>
                <a:gd name="T36" fmla="*/ 24 w 40"/>
                <a:gd name="T37" fmla="*/ 128 h 144"/>
                <a:gd name="T38" fmla="*/ 24 w 40"/>
                <a:gd name="T39" fmla="*/ 123 h 144"/>
                <a:gd name="T40" fmla="*/ 25 w 40"/>
                <a:gd name="T41" fmla="*/ 122 h 144"/>
                <a:gd name="T42" fmla="*/ 25 w 40"/>
                <a:gd name="T43" fmla="*/ 119 h 144"/>
                <a:gd name="T44" fmla="*/ 26 w 40"/>
                <a:gd name="T45" fmla="*/ 117 h 144"/>
                <a:gd name="T46" fmla="*/ 27 w 40"/>
                <a:gd name="T47" fmla="*/ 115 h 144"/>
                <a:gd name="T48" fmla="*/ 28 w 40"/>
                <a:gd name="T49" fmla="*/ 113 h 144"/>
                <a:gd name="T50" fmla="*/ 29 w 40"/>
                <a:gd name="T51" fmla="*/ 111 h 144"/>
                <a:gd name="T52" fmla="*/ 31 w 40"/>
                <a:gd name="T53" fmla="*/ 109 h 144"/>
                <a:gd name="T54" fmla="*/ 31 w 40"/>
                <a:gd name="T55" fmla="*/ 108 h 144"/>
                <a:gd name="T56" fmla="*/ 40 w 40"/>
                <a:gd name="T57" fmla="*/ 100 h 144"/>
                <a:gd name="T58" fmla="*/ 40 w 40"/>
                <a:gd name="T59" fmla="*/ 96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 h="144">
                  <a:moveTo>
                    <a:pt x="40" y="96"/>
                  </a:moveTo>
                  <a:cubicBezTo>
                    <a:pt x="40" y="64"/>
                    <a:pt x="40" y="64"/>
                    <a:pt x="40" y="64"/>
                  </a:cubicBezTo>
                  <a:cubicBezTo>
                    <a:pt x="24" y="64"/>
                    <a:pt x="24" y="64"/>
                    <a:pt x="24" y="64"/>
                  </a:cubicBezTo>
                  <a:cubicBezTo>
                    <a:pt x="24" y="48"/>
                    <a:pt x="24" y="48"/>
                    <a:pt x="24" y="48"/>
                  </a:cubicBezTo>
                  <a:cubicBezTo>
                    <a:pt x="40" y="48"/>
                    <a:pt x="40" y="48"/>
                    <a:pt x="40" y="48"/>
                  </a:cubicBezTo>
                  <a:cubicBezTo>
                    <a:pt x="40" y="32"/>
                    <a:pt x="40" y="32"/>
                    <a:pt x="40" y="32"/>
                  </a:cubicBezTo>
                  <a:cubicBezTo>
                    <a:pt x="24" y="32"/>
                    <a:pt x="24" y="32"/>
                    <a:pt x="24" y="32"/>
                  </a:cubicBezTo>
                  <a:cubicBezTo>
                    <a:pt x="24" y="16"/>
                    <a:pt x="24" y="16"/>
                    <a:pt x="24" y="16"/>
                  </a:cubicBezTo>
                  <a:cubicBezTo>
                    <a:pt x="40" y="16"/>
                    <a:pt x="40" y="16"/>
                    <a:pt x="40" y="16"/>
                  </a:cubicBezTo>
                  <a:cubicBezTo>
                    <a:pt x="40" y="0"/>
                    <a:pt x="40" y="0"/>
                    <a:pt x="40" y="0"/>
                  </a:cubicBezTo>
                  <a:cubicBezTo>
                    <a:pt x="16" y="0"/>
                    <a:pt x="16" y="0"/>
                    <a:pt x="16" y="0"/>
                  </a:cubicBezTo>
                  <a:cubicBezTo>
                    <a:pt x="7" y="0"/>
                    <a:pt x="0" y="7"/>
                    <a:pt x="0" y="16"/>
                  </a:cubicBezTo>
                  <a:cubicBezTo>
                    <a:pt x="0" y="128"/>
                    <a:pt x="0" y="128"/>
                    <a:pt x="0" y="128"/>
                  </a:cubicBezTo>
                  <a:cubicBezTo>
                    <a:pt x="0" y="137"/>
                    <a:pt x="7" y="144"/>
                    <a:pt x="16" y="144"/>
                  </a:cubicBezTo>
                  <a:cubicBezTo>
                    <a:pt x="28" y="144"/>
                    <a:pt x="28" y="144"/>
                    <a:pt x="28" y="144"/>
                  </a:cubicBezTo>
                  <a:cubicBezTo>
                    <a:pt x="27" y="142"/>
                    <a:pt x="26" y="140"/>
                    <a:pt x="26" y="138"/>
                  </a:cubicBezTo>
                  <a:cubicBezTo>
                    <a:pt x="25" y="137"/>
                    <a:pt x="25" y="136"/>
                    <a:pt x="25" y="136"/>
                  </a:cubicBezTo>
                  <a:cubicBezTo>
                    <a:pt x="25" y="135"/>
                    <a:pt x="25" y="134"/>
                    <a:pt x="25" y="133"/>
                  </a:cubicBezTo>
                  <a:cubicBezTo>
                    <a:pt x="24" y="132"/>
                    <a:pt x="24" y="130"/>
                    <a:pt x="24" y="128"/>
                  </a:cubicBezTo>
                  <a:cubicBezTo>
                    <a:pt x="24" y="126"/>
                    <a:pt x="24" y="125"/>
                    <a:pt x="24" y="123"/>
                  </a:cubicBezTo>
                  <a:cubicBezTo>
                    <a:pt x="24" y="123"/>
                    <a:pt x="25" y="122"/>
                    <a:pt x="25" y="122"/>
                  </a:cubicBezTo>
                  <a:cubicBezTo>
                    <a:pt x="25" y="121"/>
                    <a:pt x="25" y="120"/>
                    <a:pt x="25" y="119"/>
                  </a:cubicBezTo>
                  <a:cubicBezTo>
                    <a:pt x="26" y="118"/>
                    <a:pt x="26" y="118"/>
                    <a:pt x="26" y="117"/>
                  </a:cubicBezTo>
                  <a:cubicBezTo>
                    <a:pt x="26" y="116"/>
                    <a:pt x="27" y="115"/>
                    <a:pt x="27" y="115"/>
                  </a:cubicBezTo>
                  <a:cubicBezTo>
                    <a:pt x="27" y="114"/>
                    <a:pt x="28" y="113"/>
                    <a:pt x="28" y="113"/>
                  </a:cubicBezTo>
                  <a:cubicBezTo>
                    <a:pt x="28" y="112"/>
                    <a:pt x="29" y="112"/>
                    <a:pt x="29" y="111"/>
                  </a:cubicBezTo>
                  <a:cubicBezTo>
                    <a:pt x="30" y="110"/>
                    <a:pt x="30" y="109"/>
                    <a:pt x="31" y="109"/>
                  </a:cubicBezTo>
                  <a:cubicBezTo>
                    <a:pt x="31" y="108"/>
                    <a:pt x="31" y="108"/>
                    <a:pt x="31" y="108"/>
                  </a:cubicBezTo>
                  <a:cubicBezTo>
                    <a:pt x="34" y="105"/>
                    <a:pt x="37" y="102"/>
                    <a:pt x="40" y="100"/>
                  </a:cubicBezTo>
                  <a:lnTo>
                    <a:pt x="40" y="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0" name="Freeform 71"/>
            <p:cNvSpPr/>
            <p:nvPr/>
          </p:nvSpPr>
          <p:spPr bwMode="auto">
            <a:xfrm flipH="1">
              <a:off x="1863670" y="2486066"/>
              <a:ext cx="91211" cy="91211"/>
            </a:xfrm>
            <a:custGeom>
              <a:avLst/>
              <a:gdLst>
                <a:gd name="T0" fmla="*/ 16 w 56"/>
                <a:gd name="T1" fmla="*/ 56 h 56"/>
                <a:gd name="T2" fmla="*/ 56 w 56"/>
                <a:gd name="T3" fmla="*/ 56 h 56"/>
                <a:gd name="T4" fmla="*/ 0 w 56"/>
                <a:gd name="T5" fmla="*/ 0 h 56"/>
                <a:gd name="T6" fmla="*/ 0 w 56"/>
                <a:gd name="T7" fmla="*/ 40 h 56"/>
                <a:gd name="T8" fmla="*/ 16 w 56"/>
                <a:gd name="T9" fmla="*/ 56 h 56"/>
              </a:gdLst>
              <a:ahLst/>
              <a:cxnLst>
                <a:cxn ang="0">
                  <a:pos x="T0" y="T1"/>
                </a:cxn>
                <a:cxn ang="0">
                  <a:pos x="T2" y="T3"/>
                </a:cxn>
                <a:cxn ang="0">
                  <a:pos x="T4" y="T5"/>
                </a:cxn>
                <a:cxn ang="0">
                  <a:pos x="T6" y="T7"/>
                </a:cxn>
                <a:cxn ang="0">
                  <a:pos x="T8" y="T9"/>
                </a:cxn>
              </a:cxnLst>
              <a:rect l="0" t="0" r="r" b="b"/>
              <a:pathLst>
                <a:path w="56" h="56">
                  <a:moveTo>
                    <a:pt x="16" y="56"/>
                  </a:moveTo>
                  <a:cubicBezTo>
                    <a:pt x="56" y="56"/>
                    <a:pt x="56" y="56"/>
                    <a:pt x="56" y="56"/>
                  </a:cubicBezTo>
                  <a:cubicBezTo>
                    <a:pt x="0" y="0"/>
                    <a:pt x="0" y="0"/>
                    <a:pt x="0" y="0"/>
                  </a:cubicBezTo>
                  <a:cubicBezTo>
                    <a:pt x="0" y="40"/>
                    <a:pt x="0" y="40"/>
                    <a:pt x="0" y="40"/>
                  </a:cubicBezTo>
                  <a:cubicBezTo>
                    <a:pt x="0" y="49"/>
                    <a:pt x="7" y="56"/>
                    <a:pt x="16" y="5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1" name="Freeform 72"/>
            <p:cNvSpPr/>
            <p:nvPr/>
          </p:nvSpPr>
          <p:spPr bwMode="auto">
            <a:xfrm flipH="1">
              <a:off x="1863670" y="2486066"/>
              <a:ext cx="287666" cy="157365"/>
            </a:xfrm>
            <a:custGeom>
              <a:avLst/>
              <a:gdLst>
                <a:gd name="T0" fmla="*/ 176 w 176"/>
                <a:gd name="T1" fmla="*/ 72 h 96"/>
                <a:gd name="T2" fmla="*/ 120 w 176"/>
                <a:gd name="T3" fmla="*/ 72 h 96"/>
                <a:gd name="T4" fmla="*/ 104 w 176"/>
                <a:gd name="T5" fmla="*/ 56 h 96"/>
                <a:gd name="T6" fmla="*/ 104 w 176"/>
                <a:gd name="T7" fmla="*/ 40 h 96"/>
                <a:gd name="T8" fmla="*/ 104 w 176"/>
                <a:gd name="T9" fmla="*/ 0 h 96"/>
                <a:gd name="T10" fmla="*/ 16 w 176"/>
                <a:gd name="T11" fmla="*/ 0 h 96"/>
                <a:gd name="T12" fmla="*/ 0 w 176"/>
                <a:gd name="T13" fmla="*/ 16 h 96"/>
                <a:gd name="T14" fmla="*/ 0 w 176"/>
                <a:gd name="T15" fmla="*/ 96 h 96"/>
                <a:gd name="T16" fmla="*/ 176 w 176"/>
                <a:gd name="T17" fmla="*/ 96 h 96"/>
                <a:gd name="T18" fmla="*/ 176 w 176"/>
                <a:gd name="T19" fmla="*/ 7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6" h="96">
                  <a:moveTo>
                    <a:pt x="176" y="72"/>
                  </a:moveTo>
                  <a:cubicBezTo>
                    <a:pt x="120" y="72"/>
                    <a:pt x="120" y="72"/>
                    <a:pt x="120" y="72"/>
                  </a:cubicBezTo>
                  <a:cubicBezTo>
                    <a:pt x="111" y="72"/>
                    <a:pt x="104" y="65"/>
                    <a:pt x="104" y="56"/>
                  </a:cubicBezTo>
                  <a:cubicBezTo>
                    <a:pt x="104" y="40"/>
                    <a:pt x="104" y="40"/>
                    <a:pt x="104" y="40"/>
                  </a:cubicBezTo>
                  <a:cubicBezTo>
                    <a:pt x="104" y="0"/>
                    <a:pt x="104" y="0"/>
                    <a:pt x="104" y="0"/>
                  </a:cubicBezTo>
                  <a:cubicBezTo>
                    <a:pt x="16" y="0"/>
                    <a:pt x="16" y="0"/>
                    <a:pt x="16" y="0"/>
                  </a:cubicBezTo>
                  <a:cubicBezTo>
                    <a:pt x="7" y="0"/>
                    <a:pt x="0" y="7"/>
                    <a:pt x="0" y="16"/>
                  </a:cubicBezTo>
                  <a:cubicBezTo>
                    <a:pt x="0" y="96"/>
                    <a:pt x="0" y="96"/>
                    <a:pt x="0" y="96"/>
                  </a:cubicBezTo>
                  <a:cubicBezTo>
                    <a:pt x="176" y="96"/>
                    <a:pt x="176" y="96"/>
                    <a:pt x="176" y="96"/>
                  </a:cubicBezTo>
                  <a:lnTo>
                    <a:pt x="176" y="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sp>
          <p:nvSpPr>
            <p:cNvPr id="72" name="Rectangle 73"/>
            <p:cNvSpPr>
              <a:spLocks noChangeArrowheads="1"/>
            </p:cNvSpPr>
            <p:nvPr/>
          </p:nvSpPr>
          <p:spPr bwMode="auto">
            <a:xfrm flipH="1">
              <a:off x="1876700" y="2669491"/>
              <a:ext cx="261606" cy="15636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894715">
                <a:defRPr/>
              </a:pPr>
              <a:endParaRPr lang="zh-CN" altLang="en-US" sz="1600">
                <a:solidFill>
                  <a:sysClr val="windowText" lastClr="000000"/>
                </a:solidFill>
                <a:cs typeface="+mn-ea"/>
                <a:sym typeface="+mn-lt"/>
              </a:endParaRPr>
            </a:p>
          </p:txBody>
        </p:sp>
      </p:grpSp>
      <p:grpSp>
        <p:nvGrpSpPr>
          <p:cNvPr id="73" name="组合 72"/>
          <p:cNvGrpSpPr/>
          <p:nvPr/>
        </p:nvGrpSpPr>
        <p:grpSpPr>
          <a:xfrm>
            <a:off x="2348840" y="2677387"/>
            <a:ext cx="8163487" cy="211974"/>
            <a:chOff x="1918742" y="3212976"/>
            <a:chExt cx="8352927" cy="216024"/>
          </a:xfrm>
        </p:grpSpPr>
        <p:sp>
          <p:nvSpPr>
            <p:cNvPr id="74" name="椭圆 73"/>
            <p:cNvSpPr/>
            <p:nvPr/>
          </p:nvSpPr>
          <p:spPr>
            <a:xfrm>
              <a:off x="1918742"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5" name="椭圆 74"/>
            <p:cNvSpPr/>
            <p:nvPr/>
          </p:nvSpPr>
          <p:spPr>
            <a:xfrm>
              <a:off x="3913428"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6" name="椭圆 75"/>
            <p:cNvSpPr/>
            <p:nvPr/>
          </p:nvSpPr>
          <p:spPr>
            <a:xfrm>
              <a:off x="5987194"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7" name="椭圆 76"/>
            <p:cNvSpPr/>
            <p:nvPr/>
          </p:nvSpPr>
          <p:spPr>
            <a:xfrm>
              <a:off x="8021420"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8" name="椭圆 77"/>
            <p:cNvSpPr/>
            <p:nvPr/>
          </p:nvSpPr>
          <p:spPr>
            <a:xfrm>
              <a:off x="10055645" y="3212976"/>
              <a:ext cx="216024" cy="21602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sp>
          <p:nvSpPr>
            <p:cNvPr id="79" name="矩形 78"/>
            <p:cNvSpPr/>
            <p:nvPr/>
          </p:nvSpPr>
          <p:spPr>
            <a:xfrm>
              <a:off x="1959948" y="3298129"/>
              <a:ext cx="8136905"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cs typeface="+mn-ea"/>
                <a:sym typeface="+mn-lt"/>
              </a:endParaRPr>
            </a:p>
          </p:txBody>
        </p:sp>
      </p:grpSp>
      <p:sp>
        <p:nvSpPr>
          <p:cNvPr id="80" name="等腰三角形 79"/>
          <p:cNvSpPr/>
          <p:nvPr/>
        </p:nvSpPr>
        <p:spPr>
          <a:xfrm flipV="1">
            <a:off x="2331949"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1" name="等腰三角形 80"/>
          <p:cNvSpPr/>
          <p:nvPr/>
        </p:nvSpPr>
        <p:spPr>
          <a:xfrm flipV="1">
            <a:off x="4320040"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2" name="等腰三角形 81"/>
          <p:cNvSpPr/>
          <p:nvPr/>
        </p:nvSpPr>
        <p:spPr>
          <a:xfrm flipV="1">
            <a:off x="630813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3" name="等腰三角形 82"/>
          <p:cNvSpPr/>
          <p:nvPr/>
        </p:nvSpPr>
        <p:spPr>
          <a:xfrm flipV="1">
            <a:off x="8296221" y="4231864"/>
            <a:ext cx="244905" cy="211974"/>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4" name="等腰三角形 83"/>
          <p:cNvSpPr/>
          <p:nvPr/>
        </p:nvSpPr>
        <p:spPr>
          <a:xfrm flipV="1">
            <a:off x="10284313" y="4231864"/>
            <a:ext cx="244905" cy="21197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endParaRPr lang="zh-CN" altLang="en-US" sz="2100">
              <a:cs typeface="+mn-ea"/>
              <a:sym typeface="+mn-lt"/>
            </a:endParaRPr>
          </a:p>
        </p:txBody>
      </p:sp>
      <p:sp>
        <p:nvSpPr>
          <p:cNvPr id="85" name="TextBox 84"/>
          <p:cNvSpPr txBox="1"/>
          <p:nvPr/>
        </p:nvSpPr>
        <p:spPr>
          <a:xfrm>
            <a:off x="1816592"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6" name="TextBox 85"/>
          <p:cNvSpPr txBox="1"/>
          <p:nvPr/>
        </p:nvSpPr>
        <p:spPr>
          <a:xfrm>
            <a:off x="3804683"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7" name="TextBox 86"/>
          <p:cNvSpPr txBox="1"/>
          <p:nvPr/>
        </p:nvSpPr>
        <p:spPr>
          <a:xfrm>
            <a:off x="579277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8" name="TextBox 87"/>
          <p:cNvSpPr txBox="1"/>
          <p:nvPr/>
        </p:nvSpPr>
        <p:spPr>
          <a:xfrm>
            <a:off x="7780866"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89" name="TextBox 88"/>
          <p:cNvSpPr txBox="1"/>
          <p:nvPr/>
        </p:nvSpPr>
        <p:spPr>
          <a:xfrm>
            <a:off x="9768955" y="4576037"/>
            <a:ext cx="1275620" cy="418710"/>
          </a:xfrm>
          <a:prstGeom prst="rect">
            <a:avLst/>
          </a:prstGeom>
          <a:noFill/>
        </p:spPr>
        <p:txBody>
          <a:bodyPr wrap="none" lIns="89477" tIns="44738" rIns="89477" bIns="44738" rtlCol="0">
            <a:spAutoFit/>
          </a:bodyPr>
          <a:lstStyle/>
          <a:p>
            <a:pPr algn="ctr"/>
            <a:r>
              <a:rPr lang="zh-CN" altLang="en-US" sz="2100">
                <a:solidFill>
                  <a:schemeClr val="tx1">
                    <a:lumMod val="85000"/>
                    <a:lumOff val="15000"/>
                  </a:schemeClr>
                </a:solidFill>
                <a:cs typeface="+mn-ea"/>
                <a:sym typeface="+mn-lt"/>
              </a:rPr>
              <a:t>添加文字</a:t>
            </a:r>
          </a:p>
        </p:txBody>
      </p:sp>
      <p:sp>
        <p:nvSpPr>
          <p:cNvPr id="90" name="矩形 89"/>
          <p:cNvSpPr/>
          <p:nvPr/>
        </p:nvSpPr>
        <p:spPr>
          <a:xfrm>
            <a:off x="1574716" y="5079762"/>
            <a:ext cx="9711736" cy="57816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9477" tIns="44738" rIns="89477" bIns="44738" rtlCol="0" anchor="ctr"/>
          <a:lstStyle/>
          <a:p>
            <a:pPr algn="ctr"/>
            <a:r>
              <a:rPr lang="zh-CN" altLang="en-US" dirty="0">
                <a:cs typeface="+mn-ea"/>
                <a:sym typeface="+mn-lt"/>
              </a:rPr>
              <a:t>点击添加标题</a:t>
            </a:r>
          </a:p>
        </p:txBody>
      </p:sp>
      <p:sp>
        <p:nvSpPr>
          <p:cNvPr id="92"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2"/>
                                        </p:tgtEl>
                                        <p:attrNameLst>
                                          <p:attrName>style.visibility</p:attrName>
                                        </p:attrNameLst>
                                      </p:cBhvr>
                                      <p:to>
                                        <p:strVal val="visible"/>
                                      </p:to>
                                    </p:set>
                                    <p:anim calcmode="lin" valueType="num">
                                      <p:cBhvr>
                                        <p:cTn id="7" dur="500" fill="hold"/>
                                        <p:tgtEl>
                                          <p:spTgt spid="92"/>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2"/>
                                        </p:tgtEl>
                                        <p:attrNameLst>
                                          <p:attrName>ppt_y</p:attrName>
                                        </p:attrNameLst>
                                      </p:cBhvr>
                                      <p:tavLst>
                                        <p:tav tm="0">
                                          <p:val>
                                            <p:strVal val="#ppt_y"/>
                                          </p:val>
                                        </p:tav>
                                        <p:tav tm="100000">
                                          <p:val>
                                            <p:strVal val="#ppt_y"/>
                                          </p:val>
                                        </p:tav>
                                      </p:tavLst>
                                    </p:anim>
                                    <p:anim calcmode="lin" valueType="num">
                                      <p:cBhvr>
                                        <p:cTn id="9" dur="500" fill="hold"/>
                                        <p:tgtEl>
                                          <p:spTgt spid="92"/>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2"/>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2"/>
                                        </p:tgtEl>
                                      </p:cBhvr>
                                    </p:animEffect>
                                  </p:childTnLst>
                                </p:cTn>
                              </p:par>
                            </p:childTnLst>
                          </p:cTn>
                        </p:par>
                        <p:par>
                          <p:cTn id="12" fill="hold">
                            <p:stCondLst>
                              <p:cond delay="850"/>
                            </p:stCondLst>
                            <p:childTnLst>
                              <p:par>
                                <p:cTn id="13" presetID="2" presetClass="entr" presetSubtype="4" fill="hold" grpId="0" nodeType="afterEffect">
                                  <p:stCondLst>
                                    <p:cond delay="0"/>
                                  </p:stCondLst>
                                  <p:childTnLst>
                                    <p:set>
                                      <p:cBhvr>
                                        <p:cTn id="14" dur="1" fill="hold">
                                          <p:stCondLst>
                                            <p:cond delay="0"/>
                                          </p:stCondLst>
                                        </p:cTn>
                                        <p:tgtEl>
                                          <p:spTgt spid="46"/>
                                        </p:tgtEl>
                                        <p:attrNameLst>
                                          <p:attrName>style.visibility</p:attrName>
                                        </p:attrNameLst>
                                      </p:cBhvr>
                                      <p:to>
                                        <p:strVal val="visible"/>
                                      </p:to>
                                    </p:set>
                                    <p:anim calcmode="lin" valueType="num">
                                      <p:cBhvr additive="base">
                                        <p:cTn id="15" dur="500" fill="hold"/>
                                        <p:tgtEl>
                                          <p:spTgt spid="46"/>
                                        </p:tgtEl>
                                        <p:attrNameLst>
                                          <p:attrName>ppt_x</p:attrName>
                                        </p:attrNameLst>
                                      </p:cBhvr>
                                      <p:tavLst>
                                        <p:tav tm="0">
                                          <p:val>
                                            <p:strVal val="#ppt_x"/>
                                          </p:val>
                                        </p:tav>
                                        <p:tav tm="100000">
                                          <p:val>
                                            <p:strVal val="#ppt_x"/>
                                          </p:val>
                                        </p:tav>
                                      </p:tavLst>
                                    </p:anim>
                                    <p:anim calcmode="lin" valueType="num">
                                      <p:cBhvr additive="base">
                                        <p:cTn id="16" dur="500" fill="hold"/>
                                        <p:tgtEl>
                                          <p:spTgt spid="46"/>
                                        </p:tgtEl>
                                        <p:attrNameLst>
                                          <p:attrName>ppt_y</p:attrName>
                                        </p:attrNameLst>
                                      </p:cBhvr>
                                      <p:tavLst>
                                        <p:tav tm="0">
                                          <p:val>
                                            <p:strVal val="1+#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47"/>
                                        </p:tgtEl>
                                        <p:attrNameLst>
                                          <p:attrName>style.visibility</p:attrName>
                                        </p:attrNameLst>
                                      </p:cBhvr>
                                      <p:to>
                                        <p:strVal val="visible"/>
                                      </p:to>
                                    </p:set>
                                    <p:anim calcmode="lin" valueType="num">
                                      <p:cBhvr additive="base">
                                        <p:cTn id="19" dur="500" fill="hold"/>
                                        <p:tgtEl>
                                          <p:spTgt spid="47"/>
                                        </p:tgtEl>
                                        <p:attrNameLst>
                                          <p:attrName>ppt_x</p:attrName>
                                        </p:attrNameLst>
                                      </p:cBhvr>
                                      <p:tavLst>
                                        <p:tav tm="0">
                                          <p:val>
                                            <p:strVal val="#ppt_x"/>
                                          </p:val>
                                        </p:tav>
                                        <p:tav tm="100000">
                                          <p:val>
                                            <p:strVal val="#ppt_x"/>
                                          </p:val>
                                        </p:tav>
                                      </p:tavLst>
                                    </p:anim>
                                    <p:anim calcmode="lin" valueType="num">
                                      <p:cBhvr additive="base">
                                        <p:cTn id="20" dur="500" fill="hold"/>
                                        <p:tgtEl>
                                          <p:spTgt spid="47"/>
                                        </p:tgtEl>
                                        <p:attrNameLst>
                                          <p:attrName>ppt_y</p:attrName>
                                        </p:attrNameLst>
                                      </p:cBhvr>
                                      <p:tavLst>
                                        <p:tav tm="0">
                                          <p:val>
                                            <p:strVal val="0-#ppt_h/2"/>
                                          </p:val>
                                        </p:tav>
                                        <p:tav tm="100000">
                                          <p:val>
                                            <p:strVal val="#ppt_y"/>
                                          </p:val>
                                        </p:tav>
                                      </p:tavLst>
                                    </p:anim>
                                  </p:childTnLst>
                                </p:cTn>
                              </p:par>
                              <p:par>
                                <p:cTn id="21" presetID="2" presetClass="entr" presetSubtype="4"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 calcmode="lin" valueType="num">
                                      <p:cBhvr additive="base">
                                        <p:cTn id="23" dur="500" fill="hold"/>
                                        <p:tgtEl>
                                          <p:spTgt spid="48"/>
                                        </p:tgtEl>
                                        <p:attrNameLst>
                                          <p:attrName>ppt_x</p:attrName>
                                        </p:attrNameLst>
                                      </p:cBhvr>
                                      <p:tavLst>
                                        <p:tav tm="0">
                                          <p:val>
                                            <p:strVal val="#ppt_x"/>
                                          </p:val>
                                        </p:tav>
                                        <p:tav tm="100000">
                                          <p:val>
                                            <p:strVal val="#ppt_x"/>
                                          </p:val>
                                        </p:tav>
                                      </p:tavLst>
                                    </p:anim>
                                    <p:anim calcmode="lin" valueType="num">
                                      <p:cBhvr additive="base">
                                        <p:cTn id="24" dur="500" fill="hold"/>
                                        <p:tgtEl>
                                          <p:spTgt spid="48"/>
                                        </p:tgtEl>
                                        <p:attrNameLst>
                                          <p:attrName>ppt_y</p:attrName>
                                        </p:attrNameLst>
                                      </p:cBhvr>
                                      <p:tavLst>
                                        <p:tav tm="0">
                                          <p:val>
                                            <p:strVal val="1+#ppt_h/2"/>
                                          </p:val>
                                        </p:tav>
                                        <p:tav tm="100000">
                                          <p:val>
                                            <p:strVal val="#ppt_y"/>
                                          </p:val>
                                        </p:tav>
                                      </p:tavLst>
                                    </p:anim>
                                  </p:childTnLst>
                                </p:cTn>
                              </p:par>
                              <p:par>
                                <p:cTn id="25" presetID="2" presetClass="entr" presetSubtype="1" fill="hold" grpId="0" nodeType="withEffect">
                                  <p:stCondLst>
                                    <p:cond delay="500"/>
                                  </p:stCondLst>
                                  <p:childTnLst>
                                    <p:set>
                                      <p:cBhvr>
                                        <p:cTn id="26" dur="1" fill="hold">
                                          <p:stCondLst>
                                            <p:cond delay="0"/>
                                          </p:stCondLst>
                                        </p:cTn>
                                        <p:tgtEl>
                                          <p:spTgt spid="49"/>
                                        </p:tgtEl>
                                        <p:attrNameLst>
                                          <p:attrName>style.visibility</p:attrName>
                                        </p:attrNameLst>
                                      </p:cBhvr>
                                      <p:to>
                                        <p:strVal val="visible"/>
                                      </p:to>
                                    </p:set>
                                    <p:anim calcmode="lin" valueType="num">
                                      <p:cBhvr additive="base">
                                        <p:cTn id="27" dur="500" fill="hold"/>
                                        <p:tgtEl>
                                          <p:spTgt spid="49"/>
                                        </p:tgtEl>
                                        <p:attrNameLst>
                                          <p:attrName>ppt_x</p:attrName>
                                        </p:attrNameLst>
                                      </p:cBhvr>
                                      <p:tavLst>
                                        <p:tav tm="0">
                                          <p:val>
                                            <p:strVal val="#ppt_x"/>
                                          </p:val>
                                        </p:tav>
                                        <p:tav tm="100000">
                                          <p:val>
                                            <p:strVal val="#ppt_x"/>
                                          </p:val>
                                        </p:tav>
                                      </p:tavLst>
                                    </p:anim>
                                    <p:anim calcmode="lin" valueType="num">
                                      <p:cBhvr additive="base">
                                        <p:cTn id="28" dur="500" fill="hold"/>
                                        <p:tgtEl>
                                          <p:spTgt spid="49"/>
                                        </p:tgtEl>
                                        <p:attrNameLst>
                                          <p:attrName>ppt_y</p:attrName>
                                        </p:attrNameLst>
                                      </p:cBhvr>
                                      <p:tavLst>
                                        <p:tav tm="0">
                                          <p:val>
                                            <p:strVal val="0-#ppt_h/2"/>
                                          </p:val>
                                        </p:tav>
                                        <p:tav tm="100000">
                                          <p:val>
                                            <p:strVal val="#ppt_y"/>
                                          </p:val>
                                        </p:tav>
                                      </p:tavLst>
                                    </p:anim>
                                  </p:childTnLst>
                                </p:cTn>
                              </p:par>
                              <p:par>
                                <p:cTn id="29" presetID="2" presetClass="entr" presetSubtype="4" fill="hold" grpId="0" nodeType="withEffect">
                                  <p:stCondLst>
                                    <p:cond delay="100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500" fill="hold"/>
                                        <p:tgtEl>
                                          <p:spTgt spid="50"/>
                                        </p:tgtEl>
                                        <p:attrNameLst>
                                          <p:attrName>ppt_x</p:attrName>
                                        </p:attrNameLst>
                                      </p:cBhvr>
                                      <p:tavLst>
                                        <p:tav tm="0">
                                          <p:val>
                                            <p:strVal val="#ppt_x"/>
                                          </p:val>
                                        </p:tav>
                                        <p:tav tm="100000">
                                          <p:val>
                                            <p:strVal val="#ppt_x"/>
                                          </p:val>
                                        </p:tav>
                                      </p:tavLst>
                                    </p:anim>
                                    <p:anim calcmode="lin" valueType="num">
                                      <p:cBhvr additive="base">
                                        <p:cTn id="32" dur="50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1" fill="hold" grpId="0" nodeType="withEffect">
                                  <p:stCondLst>
                                    <p:cond delay="1000"/>
                                  </p:stCondLst>
                                  <p:childTnLst>
                                    <p:set>
                                      <p:cBhvr>
                                        <p:cTn id="34" dur="1" fill="hold">
                                          <p:stCondLst>
                                            <p:cond delay="0"/>
                                          </p:stCondLst>
                                        </p:cTn>
                                        <p:tgtEl>
                                          <p:spTgt spid="51"/>
                                        </p:tgtEl>
                                        <p:attrNameLst>
                                          <p:attrName>style.visibility</p:attrName>
                                        </p:attrNameLst>
                                      </p:cBhvr>
                                      <p:to>
                                        <p:strVal val="visible"/>
                                      </p:to>
                                    </p:set>
                                    <p:anim calcmode="lin" valueType="num">
                                      <p:cBhvr additive="base">
                                        <p:cTn id="35" dur="500" fill="hold"/>
                                        <p:tgtEl>
                                          <p:spTgt spid="51"/>
                                        </p:tgtEl>
                                        <p:attrNameLst>
                                          <p:attrName>ppt_x</p:attrName>
                                        </p:attrNameLst>
                                      </p:cBhvr>
                                      <p:tavLst>
                                        <p:tav tm="0">
                                          <p:val>
                                            <p:strVal val="#ppt_x"/>
                                          </p:val>
                                        </p:tav>
                                        <p:tav tm="100000">
                                          <p:val>
                                            <p:strVal val="#ppt_x"/>
                                          </p:val>
                                        </p:tav>
                                      </p:tavLst>
                                    </p:anim>
                                    <p:anim calcmode="lin" valueType="num">
                                      <p:cBhvr additive="base">
                                        <p:cTn id="36" dur="500" fill="hold"/>
                                        <p:tgtEl>
                                          <p:spTgt spid="51"/>
                                        </p:tgtEl>
                                        <p:attrNameLst>
                                          <p:attrName>ppt_y</p:attrName>
                                        </p:attrNameLst>
                                      </p:cBhvr>
                                      <p:tavLst>
                                        <p:tav tm="0">
                                          <p:val>
                                            <p:strVal val="0-#ppt_h/2"/>
                                          </p:val>
                                        </p:tav>
                                        <p:tav tm="100000">
                                          <p:val>
                                            <p:strVal val="#ppt_y"/>
                                          </p:val>
                                        </p:tav>
                                      </p:tavLst>
                                    </p:anim>
                                  </p:childTnLst>
                                </p:cTn>
                              </p:par>
                              <p:par>
                                <p:cTn id="37" presetID="2" presetClass="entr" presetSubtype="4" fill="hold" grpId="0" nodeType="withEffect">
                                  <p:stCondLst>
                                    <p:cond delay="1500"/>
                                  </p:stCondLst>
                                  <p:childTnLst>
                                    <p:set>
                                      <p:cBhvr>
                                        <p:cTn id="38" dur="1" fill="hold">
                                          <p:stCondLst>
                                            <p:cond delay="0"/>
                                          </p:stCondLst>
                                        </p:cTn>
                                        <p:tgtEl>
                                          <p:spTgt spid="52"/>
                                        </p:tgtEl>
                                        <p:attrNameLst>
                                          <p:attrName>style.visibility</p:attrName>
                                        </p:attrNameLst>
                                      </p:cBhvr>
                                      <p:to>
                                        <p:strVal val="visible"/>
                                      </p:to>
                                    </p:set>
                                    <p:anim calcmode="lin" valueType="num">
                                      <p:cBhvr additive="base">
                                        <p:cTn id="39" dur="500" fill="hold"/>
                                        <p:tgtEl>
                                          <p:spTgt spid="52"/>
                                        </p:tgtEl>
                                        <p:attrNameLst>
                                          <p:attrName>ppt_x</p:attrName>
                                        </p:attrNameLst>
                                      </p:cBhvr>
                                      <p:tavLst>
                                        <p:tav tm="0">
                                          <p:val>
                                            <p:strVal val="#ppt_x"/>
                                          </p:val>
                                        </p:tav>
                                        <p:tav tm="100000">
                                          <p:val>
                                            <p:strVal val="#ppt_x"/>
                                          </p:val>
                                        </p:tav>
                                      </p:tavLst>
                                    </p:anim>
                                    <p:anim calcmode="lin" valueType="num">
                                      <p:cBhvr additive="base">
                                        <p:cTn id="40" dur="500" fill="hold"/>
                                        <p:tgtEl>
                                          <p:spTgt spid="52"/>
                                        </p:tgtEl>
                                        <p:attrNameLst>
                                          <p:attrName>ppt_y</p:attrName>
                                        </p:attrNameLst>
                                      </p:cBhvr>
                                      <p:tavLst>
                                        <p:tav tm="0">
                                          <p:val>
                                            <p:strVal val="1+#ppt_h/2"/>
                                          </p:val>
                                        </p:tav>
                                        <p:tav tm="100000">
                                          <p:val>
                                            <p:strVal val="#ppt_y"/>
                                          </p:val>
                                        </p:tav>
                                      </p:tavLst>
                                    </p:anim>
                                  </p:childTnLst>
                                </p:cTn>
                              </p:par>
                              <p:par>
                                <p:cTn id="41" presetID="2" presetClass="entr" presetSubtype="1" fill="hold" grpId="0" nodeType="withEffect">
                                  <p:stCondLst>
                                    <p:cond delay="1500"/>
                                  </p:stCondLst>
                                  <p:childTnLst>
                                    <p:set>
                                      <p:cBhvr>
                                        <p:cTn id="42" dur="1" fill="hold">
                                          <p:stCondLst>
                                            <p:cond delay="0"/>
                                          </p:stCondLst>
                                        </p:cTn>
                                        <p:tgtEl>
                                          <p:spTgt spid="53"/>
                                        </p:tgtEl>
                                        <p:attrNameLst>
                                          <p:attrName>style.visibility</p:attrName>
                                        </p:attrNameLst>
                                      </p:cBhvr>
                                      <p:to>
                                        <p:strVal val="visible"/>
                                      </p:to>
                                    </p:set>
                                    <p:anim calcmode="lin" valueType="num">
                                      <p:cBhvr additive="base">
                                        <p:cTn id="43" dur="500" fill="hold"/>
                                        <p:tgtEl>
                                          <p:spTgt spid="53"/>
                                        </p:tgtEl>
                                        <p:attrNameLst>
                                          <p:attrName>ppt_x</p:attrName>
                                        </p:attrNameLst>
                                      </p:cBhvr>
                                      <p:tavLst>
                                        <p:tav tm="0">
                                          <p:val>
                                            <p:strVal val="#ppt_x"/>
                                          </p:val>
                                        </p:tav>
                                        <p:tav tm="100000">
                                          <p:val>
                                            <p:strVal val="#ppt_x"/>
                                          </p:val>
                                        </p:tav>
                                      </p:tavLst>
                                    </p:anim>
                                    <p:anim calcmode="lin" valueType="num">
                                      <p:cBhvr additive="base">
                                        <p:cTn id="44" dur="500" fill="hold"/>
                                        <p:tgtEl>
                                          <p:spTgt spid="53"/>
                                        </p:tgtEl>
                                        <p:attrNameLst>
                                          <p:attrName>ppt_y</p:attrName>
                                        </p:attrNameLst>
                                      </p:cBhvr>
                                      <p:tavLst>
                                        <p:tav tm="0">
                                          <p:val>
                                            <p:strVal val="0-#ppt_h/2"/>
                                          </p:val>
                                        </p:tav>
                                        <p:tav tm="100000">
                                          <p:val>
                                            <p:strVal val="#ppt_y"/>
                                          </p:val>
                                        </p:tav>
                                      </p:tavLst>
                                    </p:anim>
                                  </p:childTnLst>
                                </p:cTn>
                              </p:par>
                              <p:par>
                                <p:cTn id="45" presetID="2" presetClass="entr" presetSubtype="4" fill="hold" grpId="0" nodeType="withEffect">
                                  <p:stCondLst>
                                    <p:cond delay="2000"/>
                                  </p:stCondLst>
                                  <p:childTnLst>
                                    <p:set>
                                      <p:cBhvr>
                                        <p:cTn id="46" dur="1" fill="hold">
                                          <p:stCondLst>
                                            <p:cond delay="0"/>
                                          </p:stCondLst>
                                        </p:cTn>
                                        <p:tgtEl>
                                          <p:spTgt spid="54"/>
                                        </p:tgtEl>
                                        <p:attrNameLst>
                                          <p:attrName>style.visibility</p:attrName>
                                        </p:attrNameLst>
                                      </p:cBhvr>
                                      <p:to>
                                        <p:strVal val="visible"/>
                                      </p:to>
                                    </p:set>
                                    <p:anim calcmode="lin" valueType="num">
                                      <p:cBhvr additive="base">
                                        <p:cTn id="47" dur="500" fill="hold"/>
                                        <p:tgtEl>
                                          <p:spTgt spid="54"/>
                                        </p:tgtEl>
                                        <p:attrNameLst>
                                          <p:attrName>ppt_x</p:attrName>
                                        </p:attrNameLst>
                                      </p:cBhvr>
                                      <p:tavLst>
                                        <p:tav tm="0">
                                          <p:val>
                                            <p:strVal val="#ppt_x"/>
                                          </p:val>
                                        </p:tav>
                                        <p:tav tm="100000">
                                          <p:val>
                                            <p:strVal val="#ppt_x"/>
                                          </p:val>
                                        </p:tav>
                                      </p:tavLst>
                                    </p:anim>
                                    <p:anim calcmode="lin" valueType="num">
                                      <p:cBhvr additive="base">
                                        <p:cTn id="48" dur="500" fill="hold"/>
                                        <p:tgtEl>
                                          <p:spTgt spid="54"/>
                                        </p:tgtEl>
                                        <p:attrNameLst>
                                          <p:attrName>ppt_y</p:attrName>
                                        </p:attrNameLst>
                                      </p:cBhvr>
                                      <p:tavLst>
                                        <p:tav tm="0">
                                          <p:val>
                                            <p:strVal val="1+#ppt_h/2"/>
                                          </p:val>
                                        </p:tav>
                                        <p:tav tm="100000">
                                          <p:val>
                                            <p:strVal val="#ppt_y"/>
                                          </p:val>
                                        </p:tav>
                                      </p:tavLst>
                                    </p:anim>
                                  </p:childTnLst>
                                </p:cTn>
                              </p:par>
                              <p:par>
                                <p:cTn id="49" presetID="2" presetClass="entr" presetSubtype="1" fill="hold" grpId="0" nodeType="withEffect">
                                  <p:stCondLst>
                                    <p:cond delay="2000"/>
                                  </p:stCondLst>
                                  <p:childTnLst>
                                    <p:set>
                                      <p:cBhvr>
                                        <p:cTn id="50" dur="1" fill="hold">
                                          <p:stCondLst>
                                            <p:cond delay="0"/>
                                          </p:stCondLst>
                                        </p:cTn>
                                        <p:tgtEl>
                                          <p:spTgt spid="55"/>
                                        </p:tgtEl>
                                        <p:attrNameLst>
                                          <p:attrName>style.visibility</p:attrName>
                                        </p:attrNameLst>
                                      </p:cBhvr>
                                      <p:to>
                                        <p:strVal val="visible"/>
                                      </p:to>
                                    </p:set>
                                    <p:anim calcmode="lin" valueType="num">
                                      <p:cBhvr additive="base">
                                        <p:cTn id="51" dur="500" fill="hold"/>
                                        <p:tgtEl>
                                          <p:spTgt spid="55"/>
                                        </p:tgtEl>
                                        <p:attrNameLst>
                                          <p:attrName>ppt_x</p:attrName>
                                        </p:attrNameLst>
                                      </p:cBhvr>
                                      <p:tavLst>
                                        <p:tav tm="0">
                                          <p:val>
                                            <p:strVal val="#ppt_x"/>
                                          </p:val>
                                        </p:tav>
                                        <p:tav tm="100000">
                                          <p:val>
                                            <p:strVal val="#ppt_x"/>
                                          </p:val>
                                        </p:tav>
                                      </p:tavLst>
                                    </p:anim>
                                    <p:anim calcmode="lin" valueType="num">
                                      <p:cBhvr additive="base">
                                        <p:cTn id="52" dur="500" fill="hold"/>
                                        <p:tgtEl>
                                          <p:spTgt spid="55"/>
                                        </p:tgtEl>
                                        <p:attrNameLst>
                                          <p:attrName>ppt_y</p:attrName>
                                        </p:attrNameLst>
                                      </p:cBhvr>
                                      <p:tavLst>
                                        <p:tav tm="0">
                                          <p:val>
                                            <p:strVal val="0-#ppt_h/2"/>
                                          </p:val>
                                        </p:tav>
                                        <p:tav tm="100000">
                                          <p:val>
                                            <p:strVal val="#ppt_y"/>
                                          </p:val>
                                        </p:tav>
                                      </p:tavLst>
                                    </p:anim>
                                  </p:childTnLst>
                                </p:cTn>
                              </p:par>
                              <p:par>
                                <p:cTn id="53" presetID="42" presetClass="entr" presetSubtype="0" fill="hold" nodeType="withEffect">
                                  <p:stCondLst>
                                    <p:cond delay="2500"/>
                                  </p:stCondLst>
                                  <p:childTnLst>
                                    <p:set>
                                      <p:cBhvr>
                                        <p:cTn id="54" dur="1" fill="hold">
                                          <p:stCondLst>
                                            <p:cond delay="0"/>
                                          </p:stCondLst>
                                        </p:cTn>
                                        <p:tgtEl>
                                          <p:spTgt spid="56"/>
                                        </p:tgtEl>
                                        <p:attrNameLst>
                                          <p:attrName>style.visibility</p:attrName>
                                        </p:attrNameLst>
                                      </p:cBhvr>
                                      <p:to>
                                        <p:strVal val="visible"/>
                                      </p:to>
                                    </p:set>
                                    <p:animEffect transition="in" filter="fade">
                                      <p:cBhvr>
                                        <p:cTn id="55" dur="1000"/>
                                        <p:tgtEl>
                                          <p:spTgt spid="56"/>
                                        </p:tgtEl>
                                      </p:cBhvr>
                                    </p:animEffect>
                                    <p:anim calcmode="lin" valueType="num">
                                      <p:cBhvr>
                                        <p:cTn id="56" dur="1000" fill="hold"/>
                                        <p:tgtEl>
                                          <p:spTgt spid="56"/>
                                        </p:tgtEl>
                                        <p:attrNameLst>
                                          <p:attrName>ppt_x</p:attrName>
                                        </p:attrNameLst>
                                      </p:cBhvr>
                                      <p:tavLst>
                                        <p:tav tm="0">
                                          <p:val>
                                            <p:strVal val="#ppt_x"/>
                                          </p:val>
                                        </p:tav>
                                        <p:tav tm="100000">
                                          <p:val>
                                            <p:strVal val="#ppt_x"/>
                                          </p:val>
                                        </p:tav>
                                      </p:tavLst>
                                    </p:anim>
                                    <p:anim calcmode="lin" valueType="num">
                                      <p:cBhvr>
                                        <p:cTn id="57" dur="1000" fill="hold"/>
                                        <p:tgtEl>
                                          <p:spTgt spid="5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2500"/>
                                  </p:stCondLst>
                                  <p:childTnLst>
                                    <p:set>
                                      <p:cBhvr>
                                        <p:cTn id="59" dur="1" fill="hold">
                                          <p:stCondLst>
                                            <p:cond delay="0"/>
                                          </p:stCondLst>
                                        </p:cTn>
                                        <p:tgtEl>
                                          <p:spTgt spid="61"/>
                                        </p:tgtEl>
                                        <p:attrNameLst>
                                          <p:attrName>style.visibility</p:attrName>
                                        </p:attrNameLst>
                                      </p:cBhvr>
                                      <p:to>
                                        <p:strVal val="visible"/>
                                      </p:to>
                                    </p:set>
                                    <p:animEffect transition="in" filter="fade">
                                      <p:cBhvr>
                                        <p:cTn id="60" dur="1000"/>
                                        <p:tgtEl>
                                          <p:spTgt spid="61"/>
                                        </p:tgtEl>
                                      </p:cBhvr>
                                    </p:animEffect>
                                    <p:anim calcmode="lin" valueType="num">
                                      <p:cBhvr>
                                        <p:cTn id="61" dur="1000" fill="hold"/>
                                        <p:tgtEl>
                                          <p:spTgt spid="61"/>
                                        </p:tgtEl>
                                        <p:attrNameLst>
                                          <p:attrName>ppt_x</p:attrName>
                                        </p:attrNameLst>
                                      </p:cBhvr>
                                      <p:tavLst>
                                        <p:tav tm="0">
                                          <p:val>
                                            <p:strVal val="#ppt_x"/>
                                          </p:val>
                                        </p:tav>
                                        <p:tav tm="100000">
                                          <p:val>
                                            <p:strVal val="#ppt_x"/>
                                          </p:val>
                                        </p:tav>
                                      </p:tavLst>
                                    </p:anim>
                                    <p:anim calcmode="lin" valueType="num">
                                      <p:cBhvr>
                                        <p:cTn id="62" dur="1000" fill="hold"/>
                                        <p:tgtEl>
                                          <p:spTgt spid="61"/>
                                        </p:tgtEl>
                                        <p:attrNameLst>
                                          <p:attrName>ppt_y</p:attrName>
                                        </p:attrNameLst>
                                      </p:cBhvr>
                                      <p:tavLst>
                                        <p:tav tm="0">
                                          <p:val>
                                            <p:strVal val="#ppt_y+.1"/>
                                          </p:val>
                                        </p:tav>
                                        <p:tav tm="100000">
                                          <p:val>
                                            <p:strVal val="#ppt_y"/>
                                          </p:val>
                                        </p:tav>
                                      </p:tavLst>
                                    </p:anim>
                                  </p:childTnLst>
                                </p:cTn>
                              </p:par>
                              <p:par>
                                <p:cTn id="63" presetID="42" presetClass="entr" presetSubtype="0" fill="hold" nodeType="withEffect">
                                  <p:stCondLst>
                                    <p:cond delay="2500"/>
                                  </p:stCondLst>
                                  <p:childTnLst>
                                    <p:set>
                                      <p:cBhvr>
                                        <p:cTn id="64" dur="1" fill="hold">
                                          <p:stCondLst>
                                            <p:cond delay="0"/>
                                          </p:stCondLst>
                                        </p:cTn>
                                        <p:tgtEl>
                                          <p:spTgt spid="62"/>
                                        </p:tgtEl>
                                        <p:attrNameLst>
                                          <p:attrName>style.visibility</p:attrName>
                                        </p:attrNameLst>
                                      </p:cBhvr>
                                      <p:to>
                                        <p:strVal val="visible"/>
                                      </p:to>
                                    </p:set>
                                    <p:animEffect transition="in" filter="fade">
                                      <p:cBhvr>
                                        <p:cTn id="65" dur="1000"/>
                                        <p:tgtEl>
                                          <p:spTgt spid="62"/>
                                        </p:tgtEl>
                                      </p:cBhvr>
                                    </p:animEffect>
                                    <p:anim calcmode="lin" valueType="num">
                                      <p:cBhvr>
                                        <p:cTn id="66" dur="1000" fill="hold"/>
                                        <p:tgtEl>
                                          <p:spTgt spid="62"/>
                                        </p:tgtEl>
                                        <p:attrNameLst>
                                          <p:attrName>ppt_x</p:attrName>
                                        </p:attrNameLst>
                                      </p:cBhvr>
                                      <p:tavLst>
                                        <p:tav tm="0">
                                          <p:val>
                                            <p:strVal val="#ppt_x"/>
                                          </p:val>
                                        </p:tav>
                                        <p:tav tm="100000">
                                          <p:val>
                                            <p:strVal val="#ppt_x"/>
                                          </p:val>
                                        </p:tav>
                                      </p:tavLst>
                                    </p:anim>
                                    <p:anim calcmode="lin" valueType="num">
                                      <p:cBhvr>
                                        <p:cTn id="67" dur="1000" fill="hold"/>
                                        <p:tgtEl>
                                          <p:spTgt spid="62"/>
                                        </p:tgtEl>
                                        <p:attrNameLst>
                                          <p:attrName>ppt_y</p:attrName>
                                        </p:attrNameLst>
                                      </p:cBhvr>
                                      <p:tavLst>
                                        <p:tav tm="0">
                                          <p:val>
                                            <p:strVal val="#ppt_y+.1"/>
                                          </p:val>
                                        </p:tav>
                                        <p:tav tm="100000">
                                          <p:val>
                                            <p:strVal val="#ppt_y"/>
                                          </p:val>
                                        </p:tav>
                                      </p:tavLst>
                                    </p:anim>
                                  </p:childTnLst>
                                </p:cTn>
                              </p:par>
                              <p:par>
                                <p:cTn id="68" presetID="42" presetClass="entr" presetSubtype="0" fill="hold" grpId="0" nodeType="withEffect">
                                  <p:stCondLst>
                                    <p:cond delay="2500"/>
                                  </p:stCondLst>
                                  <p:childTnLst>
                                    <p:set>
                                      <p:cBhvr>
                                        <p:cTn id="69" dur="1" fill="hold">
                                          <p:stCondLst>
                                            <p:cond delay="0"/>
                                          </p:stCondLst>
                                        </p:cTn>
                                        <p:tgtEl>
                                          <p:spTgt spid="65"/>
                                        </p:tgtEl>
                                        <p:attrNameLst>
                                          <p:attrName>style.visibility</p:attrName>
                                        </p:attrNameLst>
                                      </p:cBhvr>
                                      <p:to>
                                        <p:strVal val="visible"/>
                                      </p:to>
                                    </p:set>
                                    <p:animEffect transition="in" filter="fade">
                                      <p:cBhvr>
                                        <p:cTn id="70" dur="1000"/>
                                        <p:tgtEl>
                                          <p:spTgt spid="65"/>
                                        </p:tgtEl>
                                      </p:cBhvr>
                                    </p:animEffect>
                                    <p:anim calcmode="lin" valueType="num">
                                      <p:cBhvr>
                                        <p:cTn id="71" dur="1000" fill="hold"/>
                                        <p:tgtEl>
                                          <p:spTgt spid="65"/>
                                        </p:tgtEl>
                                        <p:attrNameLst>
                                          <p:attrName>ppt_x</p:attrName>
                                        </p:attrNameLst>
                                      </p:cBhvr>
                                      <p:tavLst>
                                        <p:tav tm="0">
                                          <p:val>
                                            <p:strVal val="#ppt_x"/>
                                          </p:val>
                                        </p:tav>
                                        <p:tav tm="100000">
                                          <p:val>
                                            <p:strVal val="#ppt_x"/>
                                          </p:val>
                                        </p:tav>
                                      </p:tavLst>
                                    </p:anim>
                                    <p:anim calcmode="lin" valueType="num">
                                      <p:cBhvr>
                                        <p:cTn id="72" dur="1000" fill="hold"/>
                                        <p:tgtEl>
                                          <p:spTgt spid="65"/>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2500"/>
                                  </p:stCondLst>
                                  <p:childTnLst>
                                    <p:set>
                                      <p:cBhvr>
                                        <p:cTn id="74" dur="1" fill="hold">
                                          <p:stCondLst>
                                            <p:cond delay="0"/>
                                          </p:stCondLst>
                                        </p:cTn>
                                        <p:tgtEl>
                                          <p:spTgt spid="66"/>
                                        </p:tgtEl>
                                        <p:attrNameLst>
                                          <p:attrName>style.visibility</p:attrName>
                                        </p:attrNameLst>
                                      </p:cBhvr>
                                      <p:to>
                                        <p:strVal val="visible"/>
                                      </p:to>
                                    </p:set>
                                    <p:animEffect transition="in" filter="fade">
                                      <p:cBhvr>
                                        <p:cTn id="75" dur="1000"/>
                                        <p:tgtEl>
                                          <p:spTgt spid="66"/>
                                        </p:tgtEl>
                                      </p:cBhvr>
                                    </p:animEffect>
                                    <p:anim calcmode="lin" valueType="num">
                                      <p:cBhvr>
                                        <p:cTn id="76" dur="1000" fill="hold"/>
                                        <p:tgtEl>
                                          <p:spTgt spid="66"/>
                                        </p:tgtEl>
                                        <p:attrNameLst>
                                          <p:attrName>ppt_x</p:attrName>
                                        </p:attrNameLst>
                                      </p:cBhvr>
                                      <p:tavLst>
                                        <p:tav tm="0">
                                          <p:val>
                                            <p:strVal val="#ppt_x"/>
                                          </p:val>
                                        </p:tav>
                                        <p:tav tm="100000">
                                          <p:val>
                                            <p:strVal val="#ppt_x"/>
                                          </p:val>
                                        </p:tav>
                                      </p:tavLst>
                                    </p:anim>
                                    <p:anim calcmode="lin" valueType="num">
                                      <p:cBhvr>
                                        <p:cTn id="77" dur="1000" fill="hold"/>
                                        <p:tgtEl>
                                          <p:spTgt spid="66"/>
                                        </p:tgtEl>
                                        <p:attrNameLst>
                                          <p:attrName>ppt_y</p:attrName>
                                        </p:attrNameLst>
                                      </p:cBhvr>
                                      <p:tavLst>
                                        <p:tav tm="0">
                                          <p:val>
                                            <p:strVal val="#ppt_y+.1"/>
                                          </p:val>
                                        </p:tav>
                                        <p:tav tm="100000">
                                          <p:val>
                                            <p:strVal val="#ppt_y"/>
                                          </p:val>
                                        </p:tav>
                                      </p:tavLst>
                                    </p:anim>
                                  </p:childTnLst>
                                </p:cTn>
                              </p:par>
                              <p:par>
                                <p:cTn id="78" presetID="22" presetClass="entr" presetSubtype="8" fill="hold" nodeType="withEffect">
                                  <p:stCondLst>
                                    <p:cond delay="3000"/>
                                  </p:stCondLst>
                                  <p:childTnLst>
                                    <p:set>
                                      <p:cBhvr>
                                        <p:cTn id="79" dur="1" fill="hold">
                                          <p:stCondLst>
                                            <p:cond delay="0"/>
                                          </p:stCondLst>
                                        </p:cTn>
                                        <p:tgtEl>
                                          <p:spTgt spid="73"/>
                                        </p:tgtEl>
                                        <p:attrNameLst>
                                          <p:attrName>style.visibility</p:attrName>
                                        </p:attrNameLst>
                                      </p:cBhvr>
                                      <p:to>
                                        <p:strVal val="visible"/>
                                      </p:to>
                                    </p:set>
                                    <p:animEffect transition="in" filter="wipe(left)">
                                      <p:cBhvr>
                                        <p:cTn id="80" dur="500"/>
                                        <p:tgtEl>
                                          <p:spTgt spid="73"/>
                                        </p:tgtEl>
                                      </p:cBhvr>
                                    </p:animEffect>
                                  </p:childTnLst>
                                </p:cTn>
                              </p:par>
                              <p:par>
                                <p:cTn id="81" presetID="10" presetClass="entr" presetSubtype="0" fill="hold" grpId="0" nodeType="withEffect">
                                  <p:stCondLst>
                                    <p:cond delay="2500"/>
                                  </p:stCondLst>
                                  <p:childTnLst>
                                    <p:set>
                                      <p:cBhvr>
                                        <p:cTn id="82" dur="1" fill="hold">
                                          <p:stCondLst>
                                            <p:cond delay="0"/>
                                          </p:stCondLst>
                                        </p:cTn>
                                        <p:tgtEl>
                                          <p:spTgt spid="80"/>
                                        </p:tgtEl>
                                        <p:attrNameLst>
                                          <p:attrName>style.visibility</p:attrName>
                                        </p:attrNameLst>
                                      </p:cBhvr>
                                      <p:to>
                                        <p:strVal val="visible"/>
                                      </p:to>
                                    </p:set>
                                    <p:animEffect transition="in" filter="fade">
                                      <p:cBhvr>
                                        <p:cTn id="83" dur="500"/>
                                        <p:tgtEl>
                                          <p:spTgt spid="80"/>
                                        </p:tgtEl>
                                      </p:cBhvr>
                                    </p:animEffect>
                                  </p:childTnLst>
                                </p:cTn>
                              </p:par>
                              <p:par>
                                <p:cTn id="84" presetID="42" presetClass="entr" presetSubtype="0" fill="hold" grpId="0" nodeType="withEffect">
                                  <p:stCondLst>
                                    <p:cond delay="2500"/>
                                  </p:stCondLst>
                                  <p:childTnLst>
                                    <p:set>
                                      <p:cBhvr>
                                        <p:cTn id="85" dur="1" fill="hold">
                                          <p:stCondLst>
                                            <p:cond delay="0"/>
                                          </p:stCondLst>
                                        </p:cTn>
                                        <p:tgtEl>
                                          <p:spTgt spid="85"/>
                                        </p:tgtEl>
                                        <p:attrNameLst>
                                          <p:attrName>style.visibility</p:attrName>
                                        </p:attrNameLst>
                                      </p:cBhvr>
                                      <p:to>
                                        <p:strVal val="visible"/>
                                      </p:to>
                                    </p:set>
                                    <p:animEffect transition="in" filter="fade">
                                      <p:cBhvr>
                                        <p:cTn id="86" dur="500"/>
                                        <p:tgtEl>
                                          <p:spTgt spid="85"/>
                                        </p:tgtEl>
                                      </p:cBhvr>
                                    </p:animEffect>
                                    <p:anim calcmode="lin" valueType="num">
                                      <p:cBhvr>
                                        <p:cTn id="87" dur="500" fill="hold"/>
                                        <p:tgtEl>
                                          <p:spTgt spid="85"/>
                                        </p:tgtEl>
                                        <p:attrNameLst>
                                          <p:attrName>ppt_x</p:attrName>
                                        </p:attrNameLst>
                                      </p:cBhvr>
                                      <p:tavLst>
                                        <p:tav tm="0">
                                          <p:val>
                                            <p:strVal val="#ppt_x"/>
                                          </p:val>
                                        </p:tav>
                                        <p:tav tm="100000">
                                          <p:val>
                                            <p:strVal val="#ppt_x"/>
                                          </p:val>
                                        </p:tav>
                                      </p:tavLst>
                                    </p:anim>
                                    <p:anim calcmode="lin" valueType="num">
                                      <p:cBhvr>
                                        <p:cTn id="88" dur="500" fill="hold"/>
                                        <p:tgtEl>
                                          <p:spTgt spid="85"/>
                                        </p:tgtEl>
                                        <p:attrNameLst>
                                          <p:attrName>ppt_y</p:attrName>
                                        </p:attrNameLst>
                                      </p:cBhvr>
                                      <p:tavLst>
                                        <p:tav tm="0">
                                          <p:val>
                                            <p:strVal val="#ppt_y+.1"/>
                                          </p:val>
                                        </p:tav>
                                        <p:tav tm="100000">
                                          <p:val>
                                            <p:strVal val="#ppt_y"/>
                                          </p:val>
                                        </p:tav>
                                      </p:tavLst>
                                    </p:anim>
                                  </p:childTnLst>
                                </p:cTn>
                              </p:par>
                              <p:par>
                                <p:cTn id="89" presetID="10" presetClass="entr" presetSubtype="0" fill="hold" grpId="0" nodeType="withEffect">
                                  <p:stCondLst>
                                    <p:cond delay="3000"/>
                                  </p:stCondLst>
                                  <p:childTnLst>
                                    <p:set>
                                      <p:cBhvr>
                                        <p:cTn id="90" dur="1" fill="hold">
                                          <p:stCondLst>
                                            <p:cond delay="0"/>
                                          </p:stCondLst>
                                        </p:cTn>
                                        <p:tgtEl>
                                          <p:spTgt spid="81"/>
                                        </p:tgtEl>
                                        <p:attrNameLst>
                                          <p:attrName>style.visibility</p:attrName>
                                        </p:attrNameLst>
                                      </p:cBhvr>
                                      <p:to>
                                        <p:strVal val="visible"/>
                                      </p:to>
                                    </p:set>
                                    <p:animEffect transition="in" filter="fade">
                                      <p:cBhvr>
                                        <p:cTn id="91" dur="500"/>
                                        <p:tgtEl>
                                          <p:spTgt spid="81"/>
                                        </p:tgtEl>
                                      </p:cBhvr>
                                    </p:animEffect>
                                  </p:childTnLst>
                                </p:cTn>
                              </p:par>
                              <p:par>
                                <p:cTn id="92" presetID="10" presetClass="entr" presetSubtype="0" fill="hold" grpId="0" nodeType="withEffect">
                                  <p:stCondLst>
                                    <p:cond delay="3500"/>
                                  </p:stCondLst>
                                  <p:childTnLst>
                                    <p:set>
                                      <p:cBhvr>
                                        <p:cTn id="93" dur="1" fill="hold">
                                          <p:stCondLst>
                                            <p:cond delay="0"/>
                                          </p:stCondLst>
                                        </p:cTn>
                                        <p:tgtEl>
                                          <p:spTgt spid="82"/>
                                        </p:tgtEl>
                                        <p:attrNameLst>
                                          <p:attrName>style.visibility</p:attrName>
                                        </p:attrNameLst>
                                      </p:cBhvr>
                                      <p:to>
                                        <p:strVal val="visible"/>
                                      </p:to>
                                    </p:set>
                                    <p:animEffect transition="in" filter="fade">
                                      <p:cBhvr>
                                        <p:cTn id="94" dur="500"/>
                                        <p:tgtEl>
                                          <p:spTgt spid="82"/>
                                        </p:tgtEl>
                                      </p:cBhvr>
                                    </p:animEffect>
                                  </p:childTnLst>
                                </p:cTn>
                              </p:par>
                              <p:par>
                                <p:cTn id="95" presetID="10" presetClass="entr" presetSubtype="0" fill="hold" grpId="0" nodeType="withEffect">
                                  <p:stCondLst>
                                    <p:cond delay="4000"/>
                                  </p:stCondLst>
                                  <p:childTnLst>
                                    <p:set>
                                      <p:cBhvr>
                                        <p:cTn id="96" dur="1" fill="hold">
                                          <p:stCondLst>
                                            <p:cond delay="0"/>
                                          </p:stCondLst>
                                        </p:cTn>
                                        <p:tgtEl>
                                          <p:spTgt spid="83"/>
                                        </p:tgtEl>
                                        <p:attrNameLst>
                                          <p:attrName>style.visibility</p:attrName>
                                        </p:attrNameLst>
                                      </p:cBhvr>
                                      <p:to>
                                        <p:strVal val="visible"/>
                                      </p:to>
                                    </p:set>
                                    <p:animEffect transition="in" filter="fade">
                                      <p:cBhvr>
                                        <p:cTn id="97" dur="500"/>
                                        <p:tgtEl>
                                          <p:spTgt spid="83"/>
                                        </p:tgtEl>
                                      </p:cBhvr>
                                    </p:animEffect>
                                  </p:childTnLst>
                                </p:cTn>
                              </p:par>
                              <p:par>
                                <p:cTn id="98" presetID="10" presetClass="entr" presetSubtype="0" fill="hold" grpId="0" nodeType="withEffect">
                                  <p:stCondLst>
                                    <p:cond delay="4500"/>
                                  </p:stCondLst>
                                  <p:childTnLst>
                                    <p:set>
                                      <p:cBhvr>
                                        <p:cTn id="99" dur="1" fill="hold">
                                          <p:stCondLst>
                                            <p:cond delay="0"/>
                                          </p:stCondLst>
                                        </p:cTn>
                                        <p:tgtEl>
                                          <p:spTgt spid="84"/>
                                        </p:tgtEl>
                                        <p:attrNameLst>
                                          <p:attrName>style.visibility</p:attrName>
                                        </p:attrNameLst>
                                      </p:cBhvr>
                                      <p:to>
                                        <p:strVal val="visible"/>
                                      </p:to>
                                    </p:set>
                                    <p:animEffect transition="in" filter="fade">
                                      <p:cBhvr>
                                        <p:cTn id="100" dur="500"/>
                                        <p:tgtEl>
                                          <p:spTgt spid="84"/>
                                        </p:tgtEl>
                                      </p:cBhvr>
                                    </p:animEffect>
                                  </p:childTnLst>
                                </p:cTn>
                              </p:par>
                              <p:par>
                                <p:cTn id="101" presetID="42" presetClass="entr" presetSubtype="0" fill="hold" grpId="0" nodeType="withEffect">
                                  <p:stCondLst>
                                    <p:cond delay="3000"/>
                                  </p:stCondLst>
                                  <p:childTnLst>
                                    <p:set>
                                      <p:cBhvr>
                                        <p:cTn id="102" dur="1" fill="hold">
                                          <p:stCondLst>
                                            <p:cond delay="0"/>
                                          </p:stCondLst>
                                        </p:cTn>
                                        <p:tgtEl>
                                          <p:spTgt spid="86"/>
                                        </p:tgtEl>
                                        <p:attrNameLst>
                                          <p:attrName>style.visibility</p:attrName>
                                        </p:attrNameLst>
                                      </p:cBhvr>
                                      <p:to>
                                        <p:strVal val="visible"/>
                                      </p:to>
                                    </p:set>
                                    <p:animEffect transition="in" filter="fade">
                                      <p:cBhvr>
                                        <p:cTn id="103" dur="500"/>
                                        <p:tgtEl>
                                          <p:spTgt spid="86"/>
                                        </p:tgtEl>
                                      </p:cBhvr>
                                    </p:animEffect>
                                    <p:anim calcmode="lin" valueType="num">
                                      <p:cBhvr>
                                        <p:cTn id="104" dur="500" fill="hold"/>
                                        <p:tgtEl>
                                          <p:spTgt spid="86"/>
                                        </p:tgtEl>
                                        <p:attrNameLst>
                                          <p:attrName>ppt_x</p:attrName>
                                        </p:attrNameLst>
                                      </p:cBhvr>
                                      <p:tavLst>
                                        <p:tav tm="0">
                                          <p:val>
                                            <p:strVal val="#ppt_x"/>
                                          </p:val>
                                        </p:tav>
                                        <p:tav tm="100000">
                                          <p:val>
                                            <p:strVal val="#ppt_x"/>
                                          </p:val>
                                        </p:tav>
                                      </p:tavLst>
                                    </p:anim>
                                    <p:anim calcmode="lin" valueType="num">
                                      <p:cBhvr>
                                        <p:cTn id="105" dur="500" fill="hold"/>
                                        <p:tgtEl>
                                          <p:spTgt spid="86"/>
                                        </p:tgtEl>
                                        <p:attrNameLst>
                                          <p:attrName>ppt_y</p:attrName>
                                        </p:attrNameLst>
                                      </p:cBhvr>
                                      <p:tavLst>
                                        <p:tav tm="0">
                                          <p:val>
                                            <p:strVal val="#ppt_y+.1"/>
                                          </p:val>
                                        </p:tav>
                                        <p:tav tm="100000">
                                          <p:val>
                                            <p:strVal val="#ppt_y"/>
                                          </p:val>
                                        </p:tav>
                                      </p:tavLst>
                                    </p:anim>
                                  </p:childTnLst>
                                </p:cTn>
                              </p:par>
                              <p:par>
                                <p:cTn id="106" presetID="42" presetClass="entr" presetSubtype="0" fill="hold" grpId="0" nodeType="withEffect">
                                  <p:stCondLst>
                                    <p:cond delay="3500"/>
                                  </p:stCondLst>
                                  <p:childTnLst>
                                    <p:set>
                                      <p:cBhvr>
                                        <p:cTn id="107" dur="1" fill="hold">
                                          <p:stCondLst>
                                            <p:cond delay="0"/>
                                          </p:stCondLst>
                                        </p:cTn>
                                        <p:tgtEl>
                                          <p:spTgt spid="87"/>
                                        </p:tgtEl>
                                        <p:attrNameLst>
                                          <p:attrName>style.visibility</p:attrName>
                                        </p:attrNameLst>
                                      </p:cBhvr>
                                      <p:to>
                                        <p:strVal val="visible"/>
                                      </p:to>
                                    </p:set>
                                    <p:animEffect transition="in" filter="fade">
                                      <p:cBhvr>
                                        <p:cTn id="108" dur="500"/>
                                        <p:tgtEl>
                                          <p:spTgt spid="87"/>
                                        </p:tgtEl>
                                      </p:cBhvr>
                                    </p:animEffect>
                                    <p:anim calcmode="lin" valueType="num">
                                      <p:cBhvr>
                                        <p:cTn id="109" dur="500" fill="hold"/>
                                        <p:tgtEl>
                                          <p:spTgt spid="87"/>
                                        </p:tgtEl>
                                        <p:attrNameLst>
                                          <p:attrName>ppt_x</p:attrName>
                                        </p:attrNameLst>
                                      </p:cBhvr>
                                      <p:tavLst>
                                        <p:tav tm="0">
                                          <p:val>
                                            <p:strVal val="#ppt_x"/>
                                          </p:val>
                                        </p:tav>
                                        <p:tav tm="100000">
                                          <p:val>
                                            <p:strVal val="#ppt_x"/>
                                          </p:val>
                                        </p:tav>
                                      </p:tavLst>
                                    </p:anim>
                                    <p:anim calcmode="lin" valueType="num">
                                      <p:cBhvr>
                                        <p:cTn id="110" dur="500" fill="hold"/>
                                        <p:tgtEl>
                                          <p:spTgt spid="87"/>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4000"/>
                                  </p:stCondLst>
                                  <p:childTnLst>
                                    <p:set>
                                      <p:cBhvr>
                                        <p:cTn id="112" dur="1" fill="hold">
                                          <p:stCondLst>
                                            <p:cond delay="0"/>
                                          </p:stCondLst>
                                        </p:cTn>
                                        <p:tgtEl>
                                          <p:spTgt spid="88"/>
                                        </p:tgtEl>
                                        <p:attrNameLst>
                                          <p:attrName>style.visibility</p:attrName>
                                        </p:attrNameLst>
                                      </p:cBhvr>
                                      <p:to>
                                        <p:strVal val="visible"/>
                                      </p:to>
                                    </p:set>
                                    <p:animEffect transition="in" filter="fade">
                                      <p:cBhvr>
                                        <p:cTn id="113" dur="500"/>
                                        <p:tgtEl>
                                          <p:spTgt spid="88"/>
                                        </p:tgtEl>
                                      </p:cBhvr>
                                    </p:animEffect>
                                    <p:anim calcmode="lin" valueType="num">
                                      <p:cBhvr>
                                        <p:cTn id="114" dur="500" fill="hold"/>
                                        <p:tgtEl>
                                          <p:spTgt spid="88"/>
                                        </p:tgtEl>
                                        <p:attrNameLst>
                                          <p:attrName>ppt_x</p:attrName>
                                        </p:attrNameLst>
                                      </p:cBhvr>
                                      <p:tavLst>
                                        <p:tav tm="0">
                                          <p:val>
                                            <p:strVal val="#ppt_x"/>
                                          </p:val>
                                        </p:tav>
                                        <p:tav tm="100000">
                                          <p:val>
                                            <p:strVal val="#ppt_x"/>
                                          </p:val>
                                        </p:tav>
                                      </p:tavLst>
                                    </p:anim>
                                    <p:anim calcmode="lin" valueType="num">
                                      <p:cBhvr>
                                        <p:cTn id="115" dur="500" fill="hold"/>
                                        <p:tgtEl>
                                          <p:spTgt spid="88"/>
                                        </p:tgtEl>
                                        <p:attrNameLst>
                                          <p:attrName>ppt_y</p:attrName>
                                        </p:attrNameLst>
                                      </p:cBhvr>
                                      <p:tavLst>
                                        <p:tav tm="0">
                                          <p:val>
                                            <p:strVal val="#ppt_y+.1"/>
                                          </p:val>
                                        </p:tav>
                                        <p:tav tm="100000">
                                          <p:val>
                                            <p:strVal val="#ppt_y"/>
                                          </p:val>
                                        </p:tav>
                                      </p:tavLst>
                                    </p:anim>
                                  </p:childTnLst>
                                </p:cTn>
                              </p:par>
                              <p:par>
                                <p:cTn id="116" presetID="42" presetClass="entr" presetSubtype="0" fill="hold" grpId="0" nodeType="withEffect">
                                  <p:stCondLst>
                                    <p:cond delay="4500"/>
                                  </p:stCondLst>
                                  <p:childTnLst>
                                    <p:set>
                                      <p:cBhvr>
                                        <p:cTn id="117" dur="1" fill="hold">
                                          <p:stCondLst>
                                            <p:cond delay="0"/>
                                          </p:stCondLst>
                                        </p:cTn>
                                        <p:tgtEl>
                                          <p:spTgt spid="89"/>
                                        </p:tgtEl>
                                        <p:attrNameLst>
                                          <p:attrName>style.visibility</p:attrName>
                                        </p:attrNameLst>
                                      </p:cBhvr>
                                      <p:to>
                                        <p:strVal val="visible"/>
                                      </p:to>
                                    </p:set>
                                    <p:animEffect transition="in" filter="fade">
                                      <p:cBhvr>
                                        <p:cTn id="118" dur="500"/>
                                        <p:tgtEl>
                                          <p:spTgt spid="89"/>
                                        </p:tgtEl>
                                      </p:cBhvr>
                                    </p:animEffect>
                                    <p:anim calcmode="lin" valueType="num">
                                      <p:cBhvr>
                                        <p:cTn id="119" dur="500" fill="hold"/>
                                        <p:tgtEl>
                                          <p:spTgt spid="89"/>
                                        </p:tgtEl>
                                        <p:attrNameLst>
                                          <p:attrName>ppt_x</p:attrName>
                                        </p:attrNameLst>
                                      </p:cBhvr>
                                      <p:tavLst>
                                        <p:tav tm="0">
                                          <p:val>
                                            <p:strVal val="#ppt_x"/>
                                          </p:val>
                                        </p:tav>
                                        <p:tav tm="100000">
                                          <p:val>
                                            <p:strVal val="#ppt_x"/>
                                          </p:val>
                                        </p:tav>
                                      </p:tavLst>
                                    </p:anim>
                                    <p:anim calcmode="lin" valueType="num">
                                      <p:cBhvr>
                                        <p:cTn id="120" dur="500" fill="hold"/>
                                        <p:tgtEl>
                                          <p:spTgt spid="89"/>
                                        </p:tgtEl>
                                        <p:attrNameLst>
                                          <p:attrName>ppt_y</p:attrName>
                                        </p:attrNameLst>
                                      </p:cBhvr>
                                      <p:tavLst>
                                        <p:tav tm="0">
                                          <p:val>
                                            <p:strVal val="#ppt_y+.1"/>
                                          </p:val>
                                        </p:tav>
                                        <p:tav tm="100000">
                                          <p:val>
                                            <p:strVal val="#ppt_y"/>
                                          </p:val>
                                        </p:tav>
                                      </p:tavLst>
                                    </p:anim>
                                  </p:childTnLst>
                                </p:cTn>
                              </p:par>
                            </p:childTnLst>
                          </p:cTn>
                        </p:par>
                        <p:par>
                          <p:cTn id="121" fill="hold">
                            <p:stCondLst>
                              <p:cond delay="1350"/>
                            </p:stCondLst>
                            <p:childTnLst>
                              <p:par>
                                <p:cTn id="122" presetID="42" presetClass="entr" presetSubtype="0" fill="hold" grpId="0" nodeType="afterEffect">
                                  <p:stCondLst>
                                    <p:cond delay="0"/>
                                  </p:stCondLst>
                                  <p:childTnLst>
                                    <p:set>
                                      <p:cBhvr>
                                        <p:cTn id="123" dur="1" fill="hold">
                                          <p:stCondLst>
                                            <p:cond delay="0"/>
                                          </p:stCondLst>
                                        </p:cTn>
                                        <p:tgtEl>
                                          <p:spTgt spid="90"/>
                                        </p:tgtEl>
                                        <p:attrNameLst>
                                          <p:attrName>style.visibility</p:attrName>
                                        </p:attrNameLst>
                                      </p:cBhvr>
                                      <p:to>
                                        <p:strVal val="visible"/>
                                      </p:to>
                                    </p:set>
                                    <p:animEffect transition="in" filter="fade">
                                      <p:cBhvr>
                                        <p:cTn id="124" dur="1000"/>
                                        <p:tgtEl>
                                          <p:spTgt spid="90"/>
                                        </p:tgtEl>
                                      </p:cBhvr>
                                    </p:animEffect>
                                    <p:anim calcmode="lin" valueType="num">
                                      <p:cBhvr>
                                        <p:cTn id="125" dur="1000" fill="hold"/>
                                        <p:tgtEl>
                                          <p:spTgt spid="90"/>
                                        </p:tgtEl>
                                        <p:attrNameLst>
                                          <p:attrName>ppt_x</p:attrName>
                                        </p:attrNameLst>
                                      </p:cBhvr>
                                      <p:tavLst>
                                        <p:tav tm="0">
                                          <p:val>
                                            <p:strVal val="#ppt_x"/>
                                          </p:val>
                                        </p:tav>
                                        <p:tav tm="100000">
                                          <p:val>
                                            <p:strVal val="#ppt_x"/>
                                          </p:val>
                                        </p:tav>
                                      </p:tavLst>
                                    </p:anim>
                                    <p:anim calcmode="lin" valueType="num">
                                      <p:cBhvr>
                                        <p:cTn id="126" dur="1000" fill="hold"/>
                                        <p:tgtEl>
                                          <p:spTgt spid="9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50" grpId="0" animBg="1"/>
      <p:bldP spid="51" grpId="0" animBg="1"/>
      <p:bldP spid="52" grpId="0" animBg="1"/>
      <p:bldP spid="53" grpId="0" animBg="1"/>
      <p:bldP spid="54" grpId="0" animBg="1"/>
      <p:bldP spid="55" grpId="0" animBg="1"/>
      <p:bldP spid="61" grpId="0" animBg="1"/>
      <p:bldP spid="65" grpId="0" animBg="1"/>
      <p:bldP spid="80" grpId="0" animBg="1"/>
      <p:bldP spid="81" grpId="0" animBg="1"/>
      <p:bldP spid="82" grpId="0" animBg="1"/>
      <p:bldP spid="83" grpId="0" animBg="1"/>
      <p:bldP spid="84" grpId="0" animBg="1"/>
      <p:bldP spid="85" grpId="0"/>
      <p:bldP spid="86" grpId="0"/>
      <p:bldP spid="87" grpId="0"/>
      <p:bldP spid="88" grpId="0"/>
      <p:bldP spid="89" grpId="0"/>
      <p:bldP spid="90" grpId="0" animBg="1"/>
      <p:bldP spid="9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1" y="4926468"/>
            <a:ext cx="9557359"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5" name="Line 43"/>
          <p:cNvSpPr>
            <a:spLocks noChangeShapeType="1"/>
          </p:cNvSpPr>
          <p:nvPr/>
        </p:nvSpPr>
        <p:spPr bwMode="auto">
          <a:xfrm rot="5400000">
            <a:off x="4380424" y="1813957"/>
            <a:ext cx="0" cy="7363698"/>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6" name="Rectangle 6"/>
          <p:cNvSpPr>
            <a:spLocks noChangeArrowheads="1"/>
          </p:cNvSpPr>
          <p:nvPr/>
        </p:nvSpPr>
        <p:spPr bwMode="auto">
          <a:xfrm>
            <a:off x="3701915" y="3084970"/>
            <a:ext cx="5855444" cy="845185"/>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7" name="Line 43"/>
          <p:cNvSpPr>
            <a:spLocks noChangeShapeType="1"/>
          </p:cNvSpPr>
          <p:nvPr/>
        </p:nvSpPr>
        <p:spPr bwMode="auto">
          <a:xfrm rot="16200000" flipH="1">
            <a:off x="6529825" y="19382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8" name="Rectangle 5"/>
          <p:cNvSpPr>
            <a:spLocks noChangeArrowheads="1"/>
          </p:cNvSpPr>
          <p:nvPr/>
        </p:nvSpPr>
        <p:spPr bwMode="auto">
          <a:xfrm rot="5400000">
            <a:off x="7975210" y="4230150"/>
            <a:ext cx="2326033" cy="841798"/>
          </a:xfrm>
          <a:prstGeom prst="rect">
            <a:avLst/>
          </a:prstGeom>
          <a:solidFill>
            <a:srgbClr val="FFFFFF"/>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9" name="Line 44"/>
          <p:cNvSpPr>
            <a:spLocks noChangeShapeType="1"/>
          </p:cNvSpPr>
          <p:nvPr/>
        </p:nvSpPr>
        <p:spPr bwMode="auto">
          <a:xfrm>
            <a:off x="9155911" y="4212474"/>
            <a:ext cx="0" cy="403061"/>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0" name="Rectangle 7"/>
          <p:cNvSpPr>
            <a:spLocks noChangeArrowheads="1"/>
          </p:cNvSpPr>
          <p:nvPr/>
        </p:nvSpPr>
        <p:spPr bwMode="auto">
          <a:xfrm>
            <a:off x="4182941" y="1312926"/>
            <a:ext cx="5374418" cy="850649"/>
          </a:xfrm>
          <a:prstGeom prst="rect">
            <a:avLst/>
          </a:prstGeom>
          <a:solidFill>
            <a:schemeClr val="bg1">
              <a:lumMod val="85000"/>
            </a:schemeClr>
          </a:solidFill>
          <a:ln w="9525">
            <a:solidFill>
              <a:srgbClr val="EAEAEA"/>
            </a:solidFill>
            <a:miter lim="800000"/>
          </a:ln>
        </p:spPr>
        <p:txBody>
          <a:bodyPr wrap="none" lIns="89477" tIns="44738" rIns="89477" bIns="44738" anchor="ctr"/>
          <a:lstStyle/>
          <a:p>
            <a:endParaRPr lang="zh-CN" altLang="en-US" kern="0" dirty="0">
              <a:solidFill>
                <a:sysClr val="windowText" lastClr="000000"/>
              </a:solidFill>
              <a:cs typeface="+mn-ea"/>
              <a:sym typeface="+mn-lt"/>
            </a:endParaRPr>
          </a:p>
        </p:txBody>
      </p:sp>
      <p:sp>
        <p:nvSpPr>
          <p:cNvPr id="11" name="Line 43"/>
          <p:cNvSpPr>
            <a:spLocks noChangeShapeType="1"/>
          </p:cNvSpPr>
          <p:nvPr/>
        </p:nvSpPr>
        <p:spPr bwMode="auto">
          <a:xfrm rot="5400000">
            <a:off x="6376909" y="138035"/>
            <a:ext cx="0" cy="3370727"/>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2" name="Rectangle 8"/>
          <p:cNvSpPr>
            <a:spLocks noChangeArrowheads="1"/>
          </p:cNvSpPr>
          <p:nvPr/>
        </p:nvSpPr>
        <p:spPr bwMode="auto">
          <a:xfrm rot="5400000">
            <a:off x="2492337" y="2200641"/>
            <a:ext cx="2617229" cy="841798"/>
          </a:xfrm>
          <a:prstGeom prst="rect">
            <a:avLst/>
          </a:prstGeom>
          <a:solidFill>
            <a:schemeClr val="bg1">
              <a:lumMod val="85000"/>
            </a:schemeClr>
          </a:solidFill>
          <a:ln w="9525">
            <a:solidFill>
              <a:srgbClr val="EAEAEA"/>
            </a:solidFill>
            <a:miter lim="800000"/>
          </a:ln>
        </p:spPr>
        <p:txBody>
          <a:bodyPr wrap="none" lIns="89477" tIns="44738" rIns="89477" bIns="44738" anchor="ctr"/>
          <a:lstStyle/>
          <a:p>
            <a:pPr>
              <a:defRPr/>
            </a:pPr>
            <a:endParaRPr lang="zh-CN" altLang="en-US" kern="0" dirty="0">
              <a:solidFill>
                <a:sysClr val="windowText" lastClr="000000"/>
              </a:solidFill>
              <a:cs typeface="+mn-ea"/>
              <a:sym typeface="+mn-lt"/>
            </a:endParaRPr>
          </a:p>
        </p:txBody>
      </p:sp>
      <p:sp>
        <p:nvSpPr>
          <p:cNvPr id="13" name="Line 42"/>
          <p:cNvSpPr>
            <a:spLocks noChangeShapeType="1"/>
          </p:cNvSpPr>
          <p:nvPr/>
        </p:nvSpPr>
        <p:spPr bwMode="auto">
          <a:xfrm>
            <a:off x="3781496" y="2389786"/>
            <a:ext cx="0" cy="453520"/>
          </a:xfrm>
          <a:prstGeom prst="line">
            <a:avLst/>
          </a:prstGeom>
          <a:noFill/>
          <a:ln w="28575">
            <a:solidFill>
              <a:schemeClr val="bg1">
                <a:lumMod val="50000"/>
              </a:schemeClr>
            </a:solidFill>
            <a:prstDash val="lgDash"/>
            <a:round/>
            <a:tailEnd type="triangle" w="lg" len="lg"/>
          </a:ln>
          <a:extLst>
            <a:ext uri="{909E8E84-426E-40DD-AFC4-6F175D3DCCD1}">
              <a14:hiddenFill xmlns:a14="http://schemas.microsoft.com/office/drawing/2010/main">
                <a:noFill/>
              </a14:hiddenFill>
            </a:ext>
          </a:extLst>
        </p:spPr>
        <p:txBody>
          <a:bodyPr lIns="89477" tIns="44738" rIns="89477" bIns="44738"/>
          <a:lstStyle/>
          <a:p>
            <a:pPr>
              <a:defRPr/>
            </a:pPr>
            <a:endParaRPr lang="zh-CN" altLang="en-US" kern="0" dirty="0">
              <a:solidFill>
                <a:sysClr val="windowText" lastClr="000000"/>
              </a:solidFill>
              <a:cs typeface="+mn-ea"/>
              <a:sym typeface="+mn-lt"/>
            </a:endParaRPr>
          </a:p>
        </p:txBody>
      </p:sp>
      <p:sp>
        <p:nvSpPr>
          <p:cNvPr id="14" name="Oval 38_11"/>
          <p:cNvSpPr>
            <a:spLocks noChangeArrowheads="1"/>
          </p:cNvSpPr>
          <p:nvPr/>
        </p:nvSpPr>
        <p:spPr bwMode="auto">
          <a:xfrm>
            <a:off x="8457728"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起点</a:t>
            </a:r>
          </a:p>
        </p:txBody>
      </p:sp>
      <p:sp>
        <p:nvSpPr>
          <p:cNvPr id="16" name="矩形 15"/>
          <p:cNvSpPr/>
          <p:nvPr/>
        </p:nvSpPr>
        <p:spPr>
          <a:xfrm>
            <a:off x="4717190" y="13854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17" name="Oval 38"/>
          <p:cNvSpPr>
            <a:spLocks noChangeArrowheads="1"/>
          </p:cNvSpPr>
          <p:nvPr/>
        </p:nvSpPr>
        <p:spPr bwMode="auto">
          <a:xfrm>
            <a:off x="3113269" y="1031311"/>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第一季度</a:t>
            </a:r>
          </a:p>
        </p:txBody>
      </p:sp>
      <p:sp>
        <p:nvSpPr>
          <p:cNvPr id="18" name="Oval 38_14"/>
          <p:cNvSpPr>
            <a:spLocks noChangeArrowheads="1"/>
          </p:cNvSpPr>
          <p:nvPr/>
        </p:nvSpPr>
        <p:spPr bwMode="auto">
          <a:xfrm>
            <a:off x="3113269"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第二季度</a:t>
            </a:r>
          </a:p>
        </p:txBody>
      </p:sp>
      <p:sp>
        <p:nvSpPr>
          <p:cNvPr id="19" name="矩形 18"/>
          <p:cNvSpPr/>
          <p:nvPr/>
        </p:nvSpPr>
        <p:spPr>
          <a:xfrm>
            <a:off x="4717190" y="3185616"/>
            <a:ext cx="3552697"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a:t>
            </a:r>
          </a:p>
        </p:txBody>
      </p:sp>
      <p:sp>
        <p:nvSpPr>
          <p:cNvPr id="20" name="Oval 38_16"/>
          <p:cNvSpPr>
            <a:spLocks noChangeArrowheads="1"/>
          </p:cNvSpPr>
          <p:nvPr/>
        </p:nvSpPr>
        <p:spPr bwMode="auto">
          <a:xfrm>
            <a:off x="8468232" y="2808795"/>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第三季度</a:t>
            </a:r>
          </a:p>
        </p:txBody>
      </p:sp>
      <p:sp>
        <p:nvSpPr>
          <p:cNvPr id="21" name="Oval 38_17"/>
          <p:cNvSpPr>
            <a:spLocks noChangeArrowheads="1"/>
          </p:cNvSpPr>
          <p:nvPr/>
        </p:nvSpPr>
        <p:spPr bwMode="auto">
          <a:xfrm>
            <a:off x="8468232" y="4663608"/>
            <a:ext cx="1375359" cy="1358474"/>
          </a:xfrm>
          <a:prstGeom prst="ellipse">
            <a:avLst/>
          </a:prstGeom>
          <a:solidFill>
            <a:schemeClr val="accent1"/>
          </a:solidFill>
          <a:ln w="19050">
            <a:noFill/>
            <a:round/>
          </a:ln>
        </p:spPr>
        <p:txBody>
          <a:bodyPr wrap="none" lIns="89477" tIns="44738" rIns="89477" bIns="44738" anchor="ctr"/>
          <a:lstStyle/>
          <a:p>
            <a:pPr algn="ctr">
              <a:defRPr/>
            </a:pPr>
            <a:r>
              <a:rPr lang="zh-CN" altLang="en-US" sz="2000" kern="0" dirty="0">
                <a:solidFill>
                  <a:schemeClr val="bg1"/>
                </a:solidFill>
                <a:cs typeface="+mn-ea"/>
                <a:sym typeface="+mn-lt"/>
              </a:rPr>
              <a:t>第四季度</a:t>
            </a:r>
          </a:p>
        </p:txBody>
      </p:sp>
      <p:sp>
        <p:nvSpPr>
          <p:cNvPr id="22" name="矩形 21"/>
          <p:cNvSpPr/>
          <p:nvPr/>
        </p:nvSpPr>
        <p:spPr>
          <a:xfrm>
            <a:off x="1164490" y="5057824"/>
            <a:ext cx="6897783" cy="416208"/>
          </a:xfrm>
          <a:prstGeom prst="rect">
            <a:avLst/>
          </a:prstGeom>
        </p:spPr>
        <p:txBody>
          <a:bodyPr wrap="square" lIns="89477" tIns="44738" rIns="89477" bIns="44738" anchor="ctr">
            <a:spAutoFit/>
          </a:bodyPr>
          <a:lstStyle/>
          <a:p>
            <a:pPr algn="ctr">
              <a:lnSpc>
                <a:spcPct val="150000"/>
              </a:lnSpc>
            </a:pPr>
            <a:r>
              <a:rPr lang="zh-CN" altLang="en-US" sz="1600" dirty="0">
                <a:cs typeface="+mn-ea"/>
                <a:sym typeface="+mn-lt"/>
              </a:rPr>
              <a:t>点击添加文本点击添加文本点击添加文本点击添加文本</a:t>
            </a:r>
          </a:p>
        </p:txBody>
      </p:sp>
      <p:sp>
        <p:nvSpPr>
          <p:cNvPr id="24"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14:presetBounceEnd="50000">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14:bounceEnd="50000">
                                          <p:cBhvr additive="base">
                                            <p:cTn id="1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14:presetBounceEnd="50000">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14:bounceEnd="50000">
                                          <p:cBhvr additive="base">
                                            <p:cTn id="27" dur="500" fill="hold"/>
                                            <p:tgtEl>
                                              <p:spTgt spid="17"/>
                                            </p:tgtEl>
                                            <p:attrNameLst>
                                              <p:attrName>ppt_x</p:attrName>
                                            </p:attrNameLst>
                                          </p:cBhvr>
                                          <p:tavLst>
                                            <p:tav tm="0">
                                              <p:val>
                                                <p:strVal val="#ppt_x"/>
                                              </p:val>
                                            </p:tav>
                                            <p:tav tm="100000">
                                              <p:val>
                                                <p:strVal val="#ppt_x"/>
                                              </p:val>
                                            </p:tav>
                                          </p:tavLst>
                                        </p:anim>
                                        <p:anim calcmode="lin" valueType="num" p14:bounceEnd="50000">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14:presetBounceEnd="50000">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14:bounceEnd="50000">
                                          <p:cBhvr additive="base">
                                            <p:cTn id="48" dur="500" fill="hold"/>
                                            <p:tgtEl>
                                              <p:spTgt spid="18"/>
                                            </p:tgtEl>
                                            <p:attrNameLst>
                                              <p:attrName>ppt_x</p:attrName>
                                            </p:attrNameLst>
                                          </p:cBhvr>
                                          <p:tavLst>
                                            <p:tav tm="0">
                                              <p:val>
                                                <p:strVal val="#ppt_x"/>
                                              </p:val>
                                            </p:tav>
                                            <p:tav tm="100000">
                                              <p:val>
                                                <p:strVal val="#ppt_x"/>
                                              </p:val>
                                            </p:tav>
                                          </p:tavLst>
                                        </p:anim>
                                        <p:anim calcmode="lin" valueType="num" p14:bounceEnd="50000">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14:presetBounceEnd="50000">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14:bounceEnd="50000">
                                          <p:cBhvr additive="base">
                                            <p:cTn id="60" dur="500" fill="hold"/>
                                            <p:tgtEl>
                                              <p:spTgt spid="20"/>
                                            </p:tgtEl>
                                            <p:attrNameLst>
                                              <p:attrName>ppt_x</p:attrName>
                                            </p:attrNameLst>
                                          </p:cBhvr>
                                          <p:tavLst>
                                            <p:tav tm="0">
                                              <p:val>
                                                <p:strVal val="#ppt_x"/>
                                              </p:val>
                                            </p:tav>
                                            <p:tav tm="100000">
                                              <p:val>
                                                <p:strVal val="#ppt_x"/>
                                              </p:val>
                                            </p:tav>
                                          </p:tavLst>
                                        </p:anim>
                                        <p:anim calcmode="lin" valueType="num" p14:bounceEnd="50000">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14:presetBounceEnd="50000">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14:bounceEnd="50000">
                                          <p:cBhvr additive="base">
                                            <p:cTn id="81" dur="500" fill="hold"/>
                                            <p:tgtEl>
                                              <p:spTgt spid="21"/>
                                            </p:tgtEl>
                                            <p:attrNameLst>
                                              <p:attrName>ppt_x</p:attrName>
                                            </p:attrNameLst>
                                          </p:cBhvr>
                                          <p:tavLst>
                                            <p:tav tm="0">
                                              <p:val>
                                                <p:strVal val="#ppt_x"/>
                                              </p:val>
                                            </p:tav>
                                            <p:tav tm="100000">
                                              <p:val>
                                                <p:strVal val="#ppt_x"/>
                                              </p:val>
                                            </p:tav>
                                          </p:tavLst>
                                        </p:anim>
                                        <p:anim calcmode="lin" valueType="num" p14:bounceEnd="50000">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24"/>
                                            </p:tgtEl>
                                            <p:attrNameLst>
                                              <p:attrName>ppt_y</p:attrName>
                                            </p:attrNameLst>
                                          </p:cBhvr>
                                          <p:tavLst>
                                            <p:tav tm="0">
                                              <p:val>
                                                <p:strVal val="#ppt_y"/>
                                              </p:val>
                                            </p:tav>
                                            <p:tav tm="100000">
                                              <p:val>
                                                <p:strVal val="#ppt_y"/>
                                              </p:val>
                                            </p:tav>
                                          </p:tavLst>
                                        </p:anim>
                                        <p:anim calcmode="lin" valueType="num">
                                          <p:cBhvr>
                                            <p:cTn id="9"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2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24"/>
                                            </p:tgtEl>
                                          </p:cBhvr>
                                        </p:animEffect>
                                      </p:childTnLst>
                                    </p:cTn>
                                  </p:par>
                                </p:childTnLst>
                              </p:cTn>
                            </p:par>
                            <p:par>
                              <p:cTn id="12" fill="hold">
                                <p:stCondLst>
                                  <p:cond delay="850"/>
                                </p:stCondLst>
                                <p:childTnLst>
                                  <p:par>
                                    <p:cTn id="13" presetID="2" presetClass="entr" presetSubtype="1"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ppt_x"/>
                                              </p:val>
                                            </p:tav>
                                            <p:tav tm="100000">
                                              <p:val>
                                                <p:strVal val="#ppt_x"/>
                                              </p:val>
                                            </p:tav>
                                          </p:tavLst>
                                        </p:anim>
                                        <p:anim calcmode="lin" valueType="num">
                                          <p:cBhvr additive="base">
                                            <p:cTn id="16" dur="500" fill="hold"/>
                                            <p:tgtEl>
                                              <p:spTgt spid="14"/>
                                            </p:tgtEl>
                                            <p:attrNameLst>
                                              <p:attrName>ppt_y</p:attrName>
                                            </p:attrNameLst>
                                          </p:cBhvr>
                                          <p:tavLst>
                                            <p:tav tm="0">
                                              <p:val>
                                                <p:strVal val="0-#ppt_h/2"/>
                                              </p:val>
                                            </p:tav>
                                            <p:tav tm="100000">
                                              <p:val>
                                                <p:strVal val="#ppt_y"/>
                                              </p:val>
                                            </p:tav>
                                          </p:tavLst>
                                        </p:anim>
                                      </p:childTnLst>
                                    </p:cTn>
                                  </p:par>
                                </p:childTnLst>
                              </p:cTn>
                            </p:par>
                            <p:par>
                              <p:cTn id="17" fill="hold">
                                <p:stCondLst>
                                  <p:cond delay="1350"/>
                                </p:stCondLst>
                                <p:childTnLst>
                                  <p:par>
                                    <p:cTn id="18" presetID="22" presetClass="entr" presetSubtype="2" fill="hold" grpId="0"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right)">
                                          <p:cBhvr>
                                            <p:cTn id="20" dur="500"/>
                                            <p:tgtEl>
                                              <p:spTgt spid="10"/>
                                            </p:tgtEl>
                                          </p:cBhvr>
                                        </p:animEffect>
                                      </p:childTnLst>
                                    </p:cTn>
                                  </p:par>
                                  <p:par>
                                    <p:cTn id="21" presetID="22" presetClass="entr" presetSubtype="2"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wipe(right)">
                                          <p:cBhvr>
                                            <p:cTn id="23" dur="500"/>
                                            <p:tgtEl>
                                              <p:spTgt spid="11"/>
                                            </p:tgtEl>
                                          </p:cBhvr>
                                        </p:animEffect>
                                      </p:childTnLst>
                                    </p:cTn>
                                  </p:par>
                                </p:childTnLst>
                              </p:cTn>
                            </p:par>
                            <p:par>
                              <p:cTn id="24" fill="hold">
                                <p:stCondLst>
                                  <p:cond delay="1850"/>
                                </p:stCondLst>
                                <p:childTnLst>
                                  <p:par>
                                    <p:cTn id="25" presetID="2" presetClass="entr" presetSubtype="1"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500" fill="hold"/>
                                            <p:tgtEl>
                                              <p:spTgt spid="17"/>
                                            </p:tgtEl>
                                            <p:attrNameLst>
                                              <p:attrName>ppt_x</p:attrName>
                                            </p:attrNameLst>
                                          </p:cBhvr>
                                          <p:tavLst>
                                            <p:tav tm="0">
                                              <p:val>
                                                <p:strVal val="#ppt_x"/>
                                              </p:val>
                                            </p:tav>
                                            <p:tav tm="100000">
                                              <p:val>
                                                <p:strVal val="#ppt_x"/>
                                              </p:val>
                                            </p:tav>
                                          </p:tavLst>
                                        </p:anim>
                                        <p:anim calcmode="lin" valueType="num">
                                          <p:cBhvr additive="base">
                                            <p:cTn id="28" dur="500" fill="hold"/>
                                            <p:tgtEl>
                                              <p:spTgt spid="17"/>
                                            </p:tgtEl>
                                            <p:attrNameLst>
                                              <p:attrName>ppt_y</p:attrName>
                                            </p:attrNameLst>
                                          </p:cBhvr>
                                          <p:tavLst>
                                            <p:tav tm="0">
                                              <p:val>
                                                <p:strVal val="0-#ppt_h/2"/>
                                              </p:val>
                                            </p:tav>
                                            <p:tav tm="100000">
                                              <p:val>
                                                <p:strVal val="#ppt_y"/>
                                              </p:val>
                                            </p:tav>
                                          </p:tavLst>
                                        </p:anim>
                                      </p:childTnLst>
                                    </p:cTn>
                                  </p:par>
                                </p:childTnLst>
                              </p:cTn>
                            </p:par>
                            <p:par>
                              <p:cTn id="29" fill="hold">
                                <p:stCondLst>
                                  <p:cond delay="2350"/>
                                </p:stCondLst>
                                <p:childTnLst>
                                  <p:par>
                                    <p:cTn id="30" presetID="22" presetClass="entr" presetSubtype="8" fill="hold" grpId="0" nodeType="afterEffect">
                                      <p:stCondLst>
                                        <p:cond delay="0"/>
                                      </p:stCondLst>
                                      <p:iterate type="lt">
                                        <p:tmPct val="30000"/>
                                      </p:iterate>
                                      <p:childTnLst>
                                        <p:set>
                                          <p:cBhvr>
                                            <p:cTn id="31" dur="1" fill="hold">
                                              <p:stCondLst>
                                                <p:cond delay="0"/>
                                              </p:stCondLst>
                                            </p:cTn>
                                            <p:tgtEl>
                                              <p:spTgt spid="16"/>
                                            </p:tgtEl>
                                            <p:attrNameLst>
                                              <p:attrName>style.visibility</p:attrName>
                                            </p:attrNameLst>
                                          </p:cBhvr>
                                          <p:to>
                                            <p:strVal val="visible"/>
                                          </p:to>
                                        </p:set>
                                        <p:animEffect transition="in" filter="wipe(left)">
                                          <p:cBhvr>
                                            <p:cTn id="32" dur="100"/>
                                            <p:tgtEl>
                                              <p:spTgt spid="16"/>
                                            </p:tgtEl>
                                          </p:cBhvr>
                                        </p:animEffect>
                                      </p:childTnLst>
                                    </p:cTn>
                                  </p:par>
                                  <p:par>
                                    <p:cTn id="33" presetID="36" presetClass="emph" presetSubtype="0" fill="hold" grpId="1" nodeType="withEffect">
                                      <p:stCondLst>
                                        <p:cond delay="0"/>
                                      </p:stCondLst>
                                      <p:iterate type="lt">
                                        <p:tmPct val="30000"/>
                                      </p:iterate>
                                      <p:childTnLst>
                                        <p:animScale>
                                          <p:cBhvr>
                                            <p:cTn id="34" dur="50" autoRev="1" fill="hold">
                                              <p:stCondLst>
                                                <p:cond delay="0"/>
                                              </p:stCondLst>
                                            </p:cTn>
                                            <p:tgtEl>
                                              <p:spTgt spid="16"/>
                                            </p:tgtEl>
                                          </p:cBhvr>
                                          <p:to x="80000" y="100000"/>
                                        </p:animScale>
                                        <p:anim by="(#ppt_w*0.10)" calcmode="lin" valueType="num">
                                          <p:cBhvr>
                                            <p:cTn id="35" dur="50" autoRev="1" fill="hold">
                                              <p:stCondLst>
                                                <p:cond delay="0"/>
                                              </p:stCondLst>
                                            </p:cTn>
                                            <p:tgtEl>
                                              <p:spTgt spid="16"/>
                                            </p:tgtEl>
                                            <p:attrNameLst>
                                              <p:attrName>ppt_x</p:attrName>
                                            </p:attrNameLst>
                                          </p:cBhvr>
                                        </p:anim>
                                        <p:anim by="(-#ppt_w*0.10)" calcmode="lin" valueType="num">
                                          <p:cBhvr>
                                            <p:cTn id="36" dur="50" autoRev="1" fill="hold">
                                              <p:stCondLst>
                                                <p:cond delay="0"/>
                                              </p:stCondLst>
                                            </p:cTn>
                                            <p:tgtEl>
                                              <p:spTgt spid="16"/>
                                            </p:tgtEl>
                                            <p:attrNameLst>
                                              <p:attrName>ppt_y</p:attrName>
                                            </p:attrNameLst>
                                          </p:cBhvr>
                                        </p:anim>
                                        <p:animRot by="-480000">
                                          <p:cBhvr>
                                            <p:cTn id="37" dur="50" autoRev="1" fill="hold">
                                              <p:stCondLst>
                                                <p:cond delay="0"/>
                                              </p:stCondLst>
                                            </p:cTn>
                                            <p:tgtEl>
                                              <p:spTgt spid="16"/>
                                            </p:tgtEl>
                                            <p:attrNameLst>
                                              <p:attrName>r</p:attrName>
                                            </p:attrNameLst>
                                          </p:cBhvr>
                                        </p:animRot>
                                      </p:childTnLst>
                                    </p:cTn>
                                  </p:par>
                                </p:childTnLst>
                              </p:cTn>
                            </p:par>
                            <p:par>
                              <p:cTn id="38" fill="hold">
                                <p:stCondLst>
                                  <p:cond delay="2900"/>
                                </p:stCondLst>
                                <p:childTnLst>
                                  <p:par>
                                    <p:cTn id="39" presetID="22" presetClass="entr" presetSubtype="1"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ipe(up)">
                                          <p:cBhvr>
                                            <p:cTn id="41" dur="500"/>
                                            <p:tgtEl>
                                              <p:spTgt spid="13"/>
                                            </p:tgtEl>
                                          </p:cBhvr>
                                        </p:animEffect>
                                      </p:childTnLst>
                                    </p:cTn>
                                  </p:par>
                                  <p:par>
                                    <p:cTn id="42" presetID="22" presetClass="entr" presetSubtype="1"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wipe(up)">
                                          <p:cBhvr>
                                            <p:cTn id="44" dur="500"/>
                                            <p:tgtEl>
                                              <p:spTgt spid="12"/>
                                            </p:tgtEl>
                                          </p:cBhvr>
                                        </p:animEffect>
                                      </p:childTnLst>
                                    </p:cTn>
                                  </p:par>
                                </p:childTnLst>
                              </p:cTn>
                            </p:par>
                            <p:par>
                              <p:cTn id="45" fill="hold">
                                <p:stCondLst>
                                  <p:cond delay="3400"/>
                                </p:stCondLst>
                                <p:childTnLst>
                                  <p:par>
                                    <p:cTn id="46" presetID="2" presetClass="entr" presetSubtype="1" fill="hold" grpId="0"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ppt_x"/>
                                              </p:val>
                                            </p:tav>
                                            <p:tav tm="100000">
                                              <p:val>
                                                <p:strVal val="#ppt_x"/>
                                              </p:val>
                                            </p:tav>
                                          </p:tavLst>
                                        </p:anim>
                                        <p:anim calcmode="lin" valueType="num">
                                          <p:cBhvr additive="base">
                                            <p:cTn id="49" dur="500" fill="hold"/>
                                            <p:tgtEl>
                                              <p:spTgt spid="18"/>
                                            </p:tgtEl>
                                            <p:attrNameLst>
                                              <p:attrName>ppt_y</p:attrName>
                                            </p:attrNameLst>
                                          </p:cBhvr>
                                          <p:tavLst>
                                            <p:tav tm="0">
                                              <p:val>
                                                <p:strVal val="0-#ppt_h/2"/>
                                              </p:val>
                                            </p:tav>
                                            <p:tav tm="100000">
                                              <p:val>
                                                <p:strVal val="#ppt_y"/>
                                              </p:val>
                                            </p:tav>
                                          </p:tavLst>
                                        </p:anim>
                                      </p:childTnLst>
                                    </p:cTn>
                                  </p:par>
                                </p:childTnLst>
                              </p:cTn>
                            </p:par>
                            <p:par>
                              <p:cTn id="50" fill="hold">
                                <p:stCondLst>
                                  <p:cond delay="3900"/>
                                </p:stCondLst>
                                <p:childTnLst>
                                  <p:par>
                                    <p:cTn id="51" presetID="22" presetClass="entr" presetSubtype="8" fill="hold" grpId="0" nodeType="afterEffect">
                                      <p:stCondLst>
                                        <p:cond delay="0"/>
                                      </p:stCondLst>
                                      <p:childTnLst>
                                        <p:set>
                                          <p:cBhvr>
                                            <p:cTn id="52" dur="1" fill="hold">
                                              <p:stCondLst>
                                                <p:cond delay="0"/>
                                              </p:stCondLst>
                                            </p:cTn>
                                            <p:tgtEl>
                                              <p:spTgt spid="6"/>
                                            </p:tgtEl>
                                            <p:attrNameLst>
                                              <p:attrName>style.visibility</p:attrName>
                                            </p:attrNameLst>
                                          </p:cBhvr>
                                          <p:to>
                                            <p:strVal val="visible"/>
                                          </p:to>
                                        </p:set>
                                        <p:animEffect transition="in" filter="wipe(left)">
                                          <p:cBhvr>
                                            <p:cTn id="53" dur="500"/>
                                            <p:tgtEl>
                                              <p:spTgt spid="6"/>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left)">
                                          <p:cBhvr>
                                            <p:cTn id="56" dur="500"/>
                                            <p:tgtEl>
                                              <p:spTgt spid="7"/>
                                            </p:tgtEl>
                                          </p:cBhvr>
                                        </p:animEffect>
                                      </p:childTnLst>
                                    </p:cTn>
                                  </p:par>
                                </p:childTnLst>
                              </p:cTn>
                            </p:par>
                            <p:par>
                              <p:cTn id="57" fill="hold">
                                <p:stCondLst>
                                  <p:cond delay="4400"/>
                                </p:stCondLst>
                                <p:childTnLst>
                                  <p:par>
                                    <p:cTn id="58" presetID="2" presetClass="entr" presetSubtype="1" fill="hold" grpId="0" nodeType="afterEffect">
                                      <p:stCondLst>
                                        <p:cond delay="0"/>
                                      </p:stCondLst>
                                      <p:childTnLst>
                                        <p:set>
                                          <p:cBhvr>
                                            <p:cTn id="59" dur="1" fill="hold">
                                              <p:stCondLst>
                                                <p:cond delay="0"/>
                                              </p:stCondLst>
                                            </p:cTn>
                                            <p:tgtEl>
                                              <p:spTgt spid="20"/>
                                            </p:tgtEl>
                                            <p:attrNameLst>
                                              <p:attrName>style.visibility</p:attrName>
                                            </p:attrNameLst>
                                          </p:cBhvr>
                                          <p:to>
                                            <p:strVal val="visible"/>
                                          </p:to>
                                        </p:set>
                                        <p:anim calcmode="lin" valueType="num">
                                          <p:cBhvr additive="base">
                                            <p:cTn id="60" dur="500" fill="hold"/>
                                            <p:tgtEl>
                                              <p:spTgt spid="20"/>
                                            </p:tgtEl>
                                            <p:attrNameLst>
                                              <p:attrName>ppt_x</p:attrName>
                                            </p:attrNameLst>
                                          </p:cBhvr>
                                          <p:tavLst>
                                            <p:tav tm="0">
                                              <p:val>
                                                <p:strVal val="#ppt_x"/>
                                              </p:val>
                                            </p:tav>
                                            <p:tav tm="100000">
                                              <p:val>
                                                <p:strVal val="#ppt_x"/>
                                              </p:val>
                                            </p:tav>
                                          </p:tavLst>
                                        </p:anim>
                                        <p:anim calcmode="lin" valueType="num">
                                          <p:cBhvr additive="base">
                                            <p:cTn id="61" dur="500" fill="hold"/>
                                            <p:tgtEl>
                                              <p:spTgt spid="20"/>
                                            </p:tgtEl>
                                            <p:attrNameLst>
                                              <p:attrName>ppt_y</p:attrName>
                                            </p:attrNameLst>
                                          </p:cBhvr>
                                          <p:tavLst>
                                            <p:tav tm="0">
                                              <p:val>
                                                <p:strVal val="0-#ppt_h/2"/>
                                              </p:val>
                                            </p:tav>
                                            <p:tav tm="100000">
                                              <p:val>
                                                <p:strVal val="#ppt_y"/>
                                              </p:val>
                                            </p:tav>
                                          </p:tavLst>
                                        </p:anim>
                                      </p:childTnLst>
                                    </p:cTn>
                                  </p:par>
                                </p:childTnLst>
                              </p:cTn>
                            </p:par>
                            <p:par>
                              <p:cTn id="62" fill="hold">
                                <p:stCondLst>
                                  <p:cond delay="49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19"/>
                                            </p:tgtEl>
                                            <p:attrNameLst>
                                              <p:attrName>style.visibility</p:attrName>
                                            </p:attrNameLst>
                                          </p:cBhvr>
                                          <p:to>
                                            <p:strVal val="visible"/>
                                          </p:to>
                                        </p:set>
                                        <p:animEffect transition="in" filter="wipe(left)">
                                          <p:cBhvr>
                                            <p:cTn id="65" dur="100"/>
                                            <p:tgtEl>
                                              <p:spTgt spid="19"/>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19"/>
                                            </p:tgtEl>
                                          </p:cBhvr>
                                          <p:to x="80000" y="100000"/>
                                        </p:animScale>
                                        <p:anim by="(#ppt_w*0.10)" calcmode="lin" valueType="num">
                                          <p:cBhvr>
                                            <p:cTn id="68" dur="50" autoRev="1" fill="hold">
                                              <p:stCondLst>
                                                <p:cond delay="0"/>
                                              </p:stCondLst>
                                            </p:cTn>
                                            <p:tgtEl>
                                              <p:spTgt spid="19"/>
                                            </p:tgtEl>
                                            <p:attrNameLst>
                                              <p:attrName>ppt_x</p:attrName>
                                            </p:attrNameLst>
                                          </p:cBhvr>
                                        </p:anim>
                                        <p:anim by="(-#ppt_w*0.10)" calcmode="lin" valueType="num">
                                          <p:cBhvr>
                                            <p:cTn id="69" dur="50" autoRev="1" fill="hold">
                                              <p:stCondLst>
                                                <p:cond delay="0"/>
                                              </p:stCondLst>
                                            </p:cTn>
                                            <p:tgtEl>
                                              <p:spTgt spid="19"/>
                                            </p:tgtEl>
                                            <p:attrNameLst>
                                              <p:attrName>ppt_y</p:attrName>
                                            </p:attrNameLst>
                                          </p:cBhvr>
                                        </p:anim>
                                        <p:animRot by="-480000">
                                          <p:cBhvr>
                                            <p:cTn id="70" dur="50" autoRev="1" fill="hold">
                                              <p:stCondLst>
                                                <p:cond delay="0"/>
                                              </p:stCondLst>
                                            </p:cTn>
                                            <p:tgtEl>
                                              <p:spTgt spid="19"/>
                                            </p:tgtEl>
                                            <p:attrNameLst>
                                              <p:attrName>r</p:attrName>
                                            </p:attrNameLst>
                                          </p:cBhvr>
                                        </p:animRot>
                                      </p:childTnLst>
                                    </p:cTn>
                                  </p:par>
                                </p:childTnLst>
                              </p:cTn>
                            </p:par>
                            <p:par>
                              <p:cTn id="71" fill="hold">
                                <p:stCondLst>
                                  <p:cond delay="5449"/>
                                </p:stCondLst>
                                <p:childTnLst>
                                  <p:par>
                                    <p:cTn id="72" presetID="22" presetClass="entr" presetSubtype="1" fill="hold" grpId="0" nodeType="afterEffect">
                                      <p:stCondLst>
                                        <p:cond delay="0"/>
                                      </p:stCondLst>
                                      <p:childTnLst>
                                        <p:set>
                                          <p:cBhvr>
                                            <p:cTn id="73" dur="1" fill="hold">
                                              <p:stCondLst>
                                                <p:cond delay="0"/>
                                              </p:stCondLst>
                                            </p:cTn>
                                            <p:tgtEl>
                                              <p:spTgt spid="9"/>
                                            </p:tgtEl>
                                            <p:attrNameLst>
                                              <p:attrName>style.visibility</p:attrName>
                                            </p:attrNameLst>
                                          </p:cBhvr>
                                          <p:to>
                                            <p:strVal val="visible"/>
                                          </p:to>
                                        </p:set>
                                        <p:animEffect transition="in" filter="wipe(up)">
                                          <p:cBhvr>
                                            <p:cTn id="74" dur="500"/>
                                            <p:tgtEl>
                                              <p:spTgt spid="9"/>
                                            </p:tgtEl>
                                          </p:cBhvr>
                                        </p:animEffect>
                                      </p:childTnLst>
                                    </p:cTn>
                                  </p:par>
                                  <p:par>
                                    <p:cTn id="75" presetID="22" presetClass="entr" presetSubtype="1" fill="hold" grpId="0" nodeType="withEffect">
                                      <p:stCondLst>
                                        <p:cond delay="0"/>
                                      </p:stCondLst>
                                      <p:childTnLst>
                                        <p:set>
                                          <p:cBhvr>
                                            <p:cTn id="76" dur="1" fill="hold">
                                              <p:stCondLst>
                                                <p:cond delay="0"/>
                                              </p:stCondLst>
                                            </p:cTn>
                                            <p:tgtEl>
                                              <p:spTgt spid="8"/>
                                            </p:tgtEl>
                                            <p:attrNameLst>
                                              <p:attrName>style.visibility</p:attrName>
                                            </p:attrNameLst>
                                          </p:cBhvr>
                                          <p:to>
                                            <p:strVal val="visible"/>
                                          </p:to>
                                        </p:set>
                                        <p:animEffect transition="in" filter="wipe(up)">
                                          <p:cBhvr>
                                            <p:cTn id="77" dur="500"/>
                                            <p:tgtEl>
                                              <p:spTgt spid="8"/>
                                            </p:tgtEl>
                                          </p:cBhvr>
                                        </p:animEffect>
                                      </p:childTnLst>
                                    </p:cTn>
                                  </p:par>
                                </p:childTnLst>
                              </p:cTn>
                            </p:par>
                            <p:par>
                              <p:cTn id="78" fill="hold">
                                <p:stCondLst>
                                  <p:cond delay="5949"/>
                                </p:stCondLst>
                                <p:childTnLst>
                                  <p:par>
                                    <p:cTn id="79" presetID="2" presetClass="entr" presetSubtype="1" fill="hold" grpId="0" nodeType="after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500" fill="hold"/>
                                            <p:tgtEl>
                                              <p:spTgt spid="21"/>
                                            </p:tgtEl>
                                            <p:attrNameLst>
                                              <p:attrName>ppt_x</p:attrName>
                                            </p:attrNameLst>
                                          </p:cBhvr>
                                          <p:tavLst>
                                            <p:tav tm="0">
                                              <p:val>
                                                <p:strVal val="#ppt_x"/>
                                              </p:val>
                                            </p:tav>
                                            <p:tav tm="100000">
                                              <p:val>
                                                <p:strVal val="#ppt_x"/>
                                              </p:val>
                                            </p:tav>
                                          </p:tavLst>
                                        </p:anim>
                                        <p:anim calcmode="lin" valueType="num">
                                          <p:cBhvr additive="base">
                                            <p:cTn id="82" dur="500" fill="hold"/>
                                            <p:tgtEl>
                                              <p:spTgt spid="21"/>
                                            </p:tgtEl>
                                            <p:attrNameLst>
                                              <p:attrName>ppt_y</p:attrName>
                                            </p:attrNameLst>
                                          </p:cBhvr>
                                          <p:tavLst>
                                            <p:tav tm="0">
                                              <p:val>
                                                <p:strVal val="0-#ppt_h/2"/>
                                              </p:val>
                                            </p:tav>
                                            <p:tav tm="100000">
                                              <p:val>
                                                <p:strVal val="#ppt_y"/>
                                              </p:val>
                                            </p:tav>
                                          </p:tavLst>
                                        </p:anim>
                                      </p:childTnLst>
                                    </p:cTn>
                                  </p:par>
                                </p:childTnLst>
                              </p:cTn>
                            </p:par>
                            <p:par>
                              <p:cTn id="83" fill="hold">
                                <p:stCondLst>
                                  <p:cond delay="6449"/>
                                </p:stCondLst>
                                <p:childTnLst>
                                  <p:par>
                                    <p:cTn id="84" presetID="22" presetClass="entr" presetSubtype="2" fill="hold" grpId="0" nodeType="afterEffect">
                                      <p:stCondLst>
                                        <p:cond delay="0"/>
                                      </p:stCondLst>
                                      <p:childTnLst>
                                        <p:set>
                                          <p:cBhvr>
                                            <p:cTn id="85" dur="1" fill="hold">
                                              <p:stCondLst>
                                                <p:cond delay="0"/>
                                              </p:stCondLst>
                                            </p:cTn>
                                            <p:tgtEl>
                                              <p:spTgt spid="4"/>
                                            </p:tgtEl>
                                            <p:attrNameLst>
                                              <p:attrName>style.visibility</p:attrName>
                                            </p:attrNameLst>
                                          </p:cBhvr>
                                          <p:to>
                                            <p:strVal val="visible"/>
                                          </p:to>
                                        </p:set>
                                        <p:animEffect transition="in" filter="wipe(right)">
                                          <p:cBhvr>
                                            <p:cTn id="86" dur="500"/>
                                            <p:tgtEl>
                                              <p:spTgt spid="4"/>
                                            </p:tgtEl>
                                          </p:cBhvr>
                                        </p:animEffect>
                                      </p:childTnLst>
                                    </p:cTn>
                                  </p:par>
                                  <p:par>
                                    <p:cTn id="87" presetID="22" presetClass="entr" presetSubtype="2"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Effect transition="in" filter="wipe(right)">
                                          <p:cBhvr>
                                            <p:cTn id="89" dur="500"/>
                                            <p:tgtEl>
                                              <p:spTgt spid="5"/>
                                            </p:tgtEl>
                                          </p:cBhvr>
                                        </p:animEffect>
                                      </p:childTnLst>
                                    </p:cTn>
                                  </p:par>
                                </p:childTnLst>
                              </p:cTn>
                            </p:par>
                            <p:par>
                              <p:cTn id="90" fill="hold">
                                <p:stCondLst>
                                  <p:cond delay="6949"/>
                                </p:stCondLst>
                                <p:childTnLst>
                                  <p:par>
                                    <p:cTn id="91" presetID="22" presetClass="entr" presetSubtype="8" fill="hold" grpId="0" nodeType="afterEffect">
                                      <p:stCondLst>
                                        <p:cond delay="0"/>
                                      </p:stCondLst>
                                      <p:iterate type="lt">
                                        <p:tmPct val="30000"/>
                                      </p:iterate>
                                      <p:childTnLst>
                                        <p:set>
                                          <p:cBhvr>
                                            <p:cTn id="92" dur="1" fill="hold">
                                              <p:stCondLst>
                                                <p:cond delay="0"/>
                                              </p:stCondLst>
                                            </p:cTn>
                                            <p:tgtEl>
                                              <p:spTgt spid="22"/>
                                            </p:tgtEl>
                                            <p:attrNameLst>
                                              <p:attrName>style.visibility</p:attrName>
                                            </p:attrNameLst>
                                          </p:cBhvr>
                                          <p:to>
                                            <p:strVal val="visible"/>
                                          </p:to>
                                        </p:set>
                                        <p:animEffect transition="in" filter="wipe(left)">
                                          <p:cBhvr>
                                            <p:cTn id="93" dur="100"/>
                                            <p:tgtEl>
                                              <p:spTgt spid="22"/>
                                            </p:tgtEl>
                                          </p:cBhvr>
                                        </p:animEffect>
                                      </p:childTnLst>
                                    </p:cTn>
                                  </p:par>
                                  <p:par>
                                    <p:cTn id="94" presetID="36" presetClass="emph" presetSubtype="0" fill="hold" grpId="1" nodeType="withEffect">
                                      <p:stCondLst>
                                        <p:cond delay="0"/>
                                      </p:stCondLst>
                                      <p:iterate type="lt">
                                        <p:tmPct val="30000"/>
                                      </p:iterate>
                                      <p:childTnLst>
                                        <p:animScale>
                                          <p:cBhvr>
                                            <p:cTn id="95" dur="50" autoRev="1" fill="hold">
                                              <p:stCondLst>
                                                <p:cond delay="0"/>
                                              </p:stCondLst>
                                            </p:cTn>
                                            <p:tgtEl>
                                              <p:spTgt spid="22"/>
                                            </p:tgtEl>
                                          </p:cBhvr>
                                          <p:to x="80000" y="100000"/>
                                        </p:animScale>
                                        <p:anim by="(#ppt_w*0.10)" calcmode="lin" valueType="num">
                                          <p:cBhvr>
                                            <p:cTn id="96" dur="50" autoRev="1" fill="hold">
                                              <p:stCondLst>
                                                <p:cond delay="0"/>
                                              </p:stCondLst>
                                            </p:cTn>
                                            <p:tgtEl>
                                              <p:spTgt spid="22"/>
                                            </p:tgtEl>
                                            <p:attrNameLst>
                                              <p:attrName>ppt_x</p:attrName>
                                            </p:attrNameLst>
                                          </p:cBhvr>
                                        </p:anim>
                                        <p:anim by="(-#ppt_w*0.10)" calcmode="lin" valueType="num">
                                          <p:cBhvr>
                                            <p:cTn id="97" dur="50" autoRev="1" fill="hold">
                                              <p:stCondLst>
                                                <p:cond delay="0"/>
                                              </p:stCondLst>
                                            </p:cTn>
                                            <p:tgtEl>
                                              <p:spTgt spid="22"/>
                                            </p:tgtEl>
                                            <p:attrNameLst>
                                              <p:attrName>ppt_y</p:attrName>
                                            </p:attrNameLst>
                                          </p:cBhvr>
                                        </p:anim>
                                        <p:animRot by="-480000">
                                          <p:cBhvr>
                                            <p:cTn id="98"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6" grpId="0"/>
          <p:bldP spid="16" grpId="1"/>
          <p:bldP spid="17" grpId="0" animBg="1"/>
          <p:bldP spid="18" grpId="0" animBg="1"/>
          <p:bldP spid="19" grpId="0"/>
          <p:bldP spid="19" grpId="1"/>
          <p:bldP spid="20" grpId="0" animBg="1"/>
          <p:bldP spid="21" grpId="0" animBg="1"/>
          <p:bldP spid="22" grpId="0"/>
          <p:bldP spid="22" grpId="1"/>
          <p:bldP spid="24"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33069" y="3060513"/>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a:off x="633069" y="4566086"/>
            <a:ext cx="2328880" cy="0"/>
          </a:xfrm>
          <a:prstGeom prst="line">
            <a:avLst/>
          </a:prstGeom>
          <a:ln w="12700">
            <a:solidFill>
              <a:srgbClr val="414455"/>
            </a:solidFill>
          </a:ln>
        </p:spPr>
        <p:style>
          <a:lnRef idx="1">
            <a:schemeClr val="accent1"/>
          </a:lnRef>
          <a:fillRef idx="0">
            <a:schemeClr val="accent1"/>
          </a:fillRef>
          <a:effectRef idx="0">
            <a:schemeClr val="accent1"/>
          </a:effectRef>
          <a:fontRef idx="minor">
            <a:schemeClr val="tx1"/>
          </a:fontRef>
        </p:style>
      </p:cxnSp>
      <p:grpSp>
        <p:nvGrpSpPr>
          <p:cNvPr id="6" name="组合 5"/>
          <p:cNvGrpSpPr/>
          <p:nvPr/>
        </p:nvGrpSpPr>
        <p:grpSpPr>
          <a:xfrm>
            <a:off x="510974" y="1629595"/>
            <a:ext cx="2633964" cy="1254695"/>
            <a:chOff x="8835092" y="1945063"/>
            <a:chExt cx="2483676" cy="1180844"/>
          </a:xfrm>
        </p:grpSpPr>
        <p:sp>
          <p:nvSpPr>
            <p:cNvPr id="7" name="文本框 11"/>
            <p:cNvSpPr txBox="1"/>
            <p:nvPr/>
          </p:nvSpPr>
          <p:spPr>
            <a:xfrm>
              <a:off x="8835092" y="1945063"/>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8" name="文本框 12"/>
            <p:cNvSpPr txBox="1"/>
            <p:nvPr/>
          </p:nvSpPr>
          <p:spPr>
            <a:xfrm>
              <a:off x="8872836" y="2273941"/>
              <a:ext cx="2445932" cy="851966"/>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9" name="组合 8"/>
          <p:cNvGrpSpPr/>
          <p:nvPr/>
        </p:nvGrpSpPr>
        <p:grpSpPr>
          <a:xfrm>
            <a:off x="500682" y="3136184"/>
            <a:ext cx="2633964" cy="1281547"/>
            <a:chOff x="8835092" y="2033592"/>
            <a:chExt cx="2483676" cy="1206104"/>
          </a:xfrm>
        </p:grpSpPr>
        <p:sp>
          <p:nvSpPr>
            <p:cNvPr id="10" name="文本框 14"/>
            <p:cNvSpPr txBox="1"/>
            <p:nvPr/>
          </p:nvSpPr>
          <p:spPr>
            <a:xfrm>
              <a:off x="8835092" y="2033592"/>
              <a:ext cx="1248229" cy="347590"/>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1" name="文本框 15"/>
            <p:cNvSpPr txBox="1"/>
            <p:nvPr/>
          </p:nvSpPr>
          <p:spPr>
            <a:xfrm>
              <a:off x="8872836" y="2387739"/>
              <a:ext cx="2445932" cy="851957"/>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2" name="组合 11"/>
          <p:cNvGrpSpPr/>
          <p:nvPr/>
        </p:nvGrpSpPr>
        <p:grpSpPr>
          <a:xfrm>
            <a:off x="510971" y="4629294"/>
            <a:ext cx="2647306" cy="1268137"/>
            <a:chOff x="8835092" y="2046239"/>
            <a:chExt cx="2496257" cy="1193494"/>
          </a:xfrm>
        </p:grpSpPr>
        <p:sp>
          <p:nvSpPr>
            <p:cNvPr id="13" name="文本框 17"/>
            <p:cNvSpPr txBox="1"/>
            <p:nvPr/>
          </p:nvSpPr>
          <p:spPr>
            <a:xfrm>
              <a:off x="8835092" y="2046239"/>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4" name="文本框 18"/>
            <p:cNvSpPr txBox="1"/>
            <p:nvPr/>
          </p:nvSpPr>
          <p:spPr>
            <a:xfrm>
              <a:off x="8885416" y="2387769"/>
              <a:ext cx="2445933" cy="851964"/>
            </a:xfrm>
            <a:prstGeom prst="rect">
              <a:avLst/>
            </a:prstGeom>
            <a:noFill/>
          </p:spPr>
          <p:txBody>
            <a:bodyPr wrap="square" rtlCol="0">
              <a:spAutoFit/>
            </a:bodyPr>
            <a:lstStyle/>
            <a:p>
              <a:pPr>
                <a:lnSpc>
                  <a:spcPct val="130000"/>
                </a:lnSpc>
              </a:pPr>
              <a:r>
                <a:rPr lang="zh-CN" altLang="en-US" sz="1400" dirty="0">
                  <a:solidFill>
                    <a:sysClr val="windowText" lastClr="000000"/>
                  </a:solidFill>
                  <a:cs typeface="+mn-ea"/>
                  <a:sym typeface="+mn-lt"/>
                </a:rPr>
                <a:t>您的内容打在这里，或者通过复制您的文本后。您的内容打在这里，或者通过复制您的文</a:t>
              </a:r>
            </a:p>
          </p:txBody>
        </p:sp>
      </p:grpSp>
      <p:grpSp>
        <p:nvGrpSpPr>
          <p:cNvPr id="15" name="组合 14"/>
          <p:cNvGrpSpPr/>
          <p:nvPr/>
        </p:nvGrpSpPr>
        <p:grpSpPr>
          <a:xfrm>
            <a:off x="3466163" y="3908722"/>
            <a:ext cx="2472813" cy="1862210"/>
            <a:chOff x="3474720" y="4038600"/>
            <a:chExt cx="2331720" cy="1752600"/>
          </a:xfrm>
        </p:grpSpPr>
        <p:sp>
          <p:nvSpPr>
            <p:cNvPr id="16" name="文本框 19"/>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7" name="文本框 20"/>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8" name="文本框 21"/>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19" name="矩形 18"/>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b="1">
                <a:ln w="12700">
                  <a:solidFill>
                    <a:schemeClr val="tx2">
                      <a:satMod val="155000"/>
                    </a:schemeClr>
                  </a:solidFill>
                  <a:prstDash val="solid"/>
                </a:ln>
                <a:effectLst>
                  <a:outerShdw blurRad="41275" dist="20320" dir="1800000" algn="tl" rotWithShape="0">
                    <a:srgbClr val="000000">
                      <a:alpha val="40000"/>
                    </a:srgbClr>
                  </a:outerShdw>
                </a:effectLst>
                <a:cs typeface="+mn-ea"/>
                <a:sym typeface="+mn-lt"/>
              </a:endParaRPr>
            </a:p>
          </p:txBody>
        </p:sp>
        <p:cxnSp>
          <p:nvCxnSpPr>
            <p:cNvPr id="20" name="直接连接符 19"/>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6294544" y="3908722"/>
            <a:ext cx="2472813" cy="1862210"/>
            <a:chOff x="3474720" y="4038600"/>
            <a:chExt cx="2331720" cy="1752600"/>
          </a:xfrm>
        </p:grpSpPr>
        <p:sp>
          <p:nvSpPr>
            <p:cNvPr id="23" name="文本框 30"/>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4" name="文本框 31"/>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5" name="文本框 32"/>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26" name="矩形 25"/>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27" name="直接连接符 26"/>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29" name="组合 28"/>
          <p:cNvGrpSpPr/>
          <p:nvPr/>
        </p:nvGrpSpPr>
        <p:grpSpPr>
          <a:xfrm>
            <a:off x="9143129" y="3908722"/>
            <a:ext cx="2472813" cy="1862210"/>
            <a:chOff x="3474720" y="4038600"/>
            <a:chExt cx="2331720" cy="1752600"/>
          </a:xfrm>
        </p:grpSpPr>
        <p:sp>
          <p:nvSpPr>
            <p:cNvPr id="30" name="文本框 37"/>
            <p:cNvSpPr txBox="1"/>
            <p:nvPr/>
          </p:nvSpPr>
          <p:spPr>
            <a:xfrm>
              <a:off x="3987799" y="475822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1" name="文本框 38"/>
            <p:cNvSpPr txBox="1"/>
            <p:nvPr/>
          </p:nvSpPr>
          <p:spPr>
            <a:xfrm>
              <a:off x="3987799" y="529908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2" name="文本框 39"/>
            <p:cNvSpPr txBox="1"/>
            <p:nvPr/>
          </p:nvSpPr>
          <p:spPr>
            <a:xfrm>
              <a:off x="3987799" y="4217364"/>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sp>
          <p:nvSpPr>
            <p:cNvPr id="33" name="矩形 32"/>
            <p:cNvSpPr/>
            <p:nvPr/>
          </p:nvSpPr>
          <p:spPr>
            <a:xfrm>
              <a:off x="3474720" y="4038600"/>
              <a:ext cx="2331720" cy="1752600"/>
            </a:xfrm>
            <a:prstGeom prst="rect">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3200">
                <a:cs typeface="+mn-ea"/>
                <a:sym typeface="+mn-lt"/>
              </a:endParaRPr>
            </a:p>
          </p:txBody>
        </p:sp>
        <p:cxnSp>
          <p:nvCxnSpPr>
            <p:cNvPr id="34" name="直接连接符 33"/>
            <p:cNvCxnSpPr/>
            <p:nvPr/>
          </p:nvCxnSpPr>
          <p:spPr>
            <a:xfrm>
              <a:off x="3596580" y="464348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3596580" y="5189592"/>
              <a:ext cx="2088000"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36" name="组合 35"/>
          <p:cNvGrpSpPr/>
          <p:nvPr/>
        </p:nvGrpSpPr>
        <p:grpSpPr>
          <a:xfrm>
            <a:off x="3466163" y="1868389"/>
            <a:ext cx="2472813" cy="2040335"/>
            <a:chOff x="3569970" y="1908810"/>
            <a:chExt cx="2331720" cy="1920240"/>
          </a:xfrm>
        </p:grpSpPr>
        <p:sp>
          <p:nvSpPr>
            <p:cNvPr id="37" name="矩形 36"/>
            <p:cNvSpPr/>
            <p:nvPr/>
          </p:nvSpPr>
          <p:spPr>
            <a:xfrm>
              <a:off x="3569970" y="1908810"/>
              <a:ext cx="2331720" cy="1920240"/>
            </a:xfrm>
            <a:prstGeom prst="rect">
              <a:avLst/>
            </a:prstGeom>
            <a:gradFill flip="none" rotWithShape="1">
              <a:gsLst>
                <a:gs pos="50000">
                  <a:srgbClr val="E7E7E7"/>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38" name="Freeform 151"/>
            <p:cNvSpPr>
              <a:spLocks noEditPoints="1"/>
            </p:cNvSpPr>
            <p:nvPr/>
          </p:nvSpPr>
          <p:spPr bwMode="auto">
            <a:xfrm>
              <a:off x="4271368" y="2245834"/>
              <a:ext cx="928925" cy="973616"/>
            </a:xfrm>
            <a:custGeom>
              <a:avLst/>
              <a:gdLst>
                <a:gd name="T0" fmla="*/ 93 w 123"/>
                <a:gd name="T1" fmla="*/ 129 h 129"/>
                <a:gd name="T2" fmla="*/ 62 w 123"/>
                <a:gd name="T3" fmla="*/ 111 h 129"/>
                <a:gd name="T4" fmla="*/ 89 w 123"/>
                <a:gd name="T5" fmla="*/ 84 h 129"/>
                <a:gd name="T6" fmla="*/ 91 w 123"/>
                <a:gd name="T7" fmla="*/ 98 h 129"/>
                <a:gd name="T8" fmla="*/ 111 w 123"/>
                <a:gd name="T9" fmla="*/ 70 h 129"/>
                <a:gd name="T10" fmla="*/ 109 w 123"/>
                <a:gd name="T11" fmla="*/ 62 h 129"/>
                <a:gd name="T12" fmla="*/ 114 w 123"/>
                <a:gd name="T13" fmla="*/ 59 h 129"/>
                <a:gd name="T14" fmla="*/ 122 w 123"/>
                <a:gd name="T15" fmla="*/ 79 h 129"/>
                <a:gd name="T16" fmla="*/ 92 w 123"/>
                <a:gd name="T17" fmla="*/ 118 h 129"/>
                <a:gd name="T18" fmla="*/ 93 w 123"/>
                <a:gd name="T19" fmla="*/ 129 h 129"/>
                <a:gd name="T20" fmla="*/ 0 w 123"/>
                <a:gd name="T21" fmla="*/ 58 h 129"/>
                <a:gd name="T22" fmla="*/ 30 w 123"/>
                <a:gd name="T23" fmla="*/ 38 h 129"/>
                <a:gd name="T24" fmla="*/ 42 w 123"/>
                <a:gd name="T25" fmla="*/ 74 h 129"/>
                <a:gd name="T26" fmla="*/ 29 w 123"/>
                <a:gd name="T27" fmla="*/ 69 h 129"/>
                <a:gd name="T28" fmla="*/ 45 w 123"/>
                <a:gd name="T29" fmla="*/ 99 h 129"/>
                <a:gd name="T30" fmla="*/ 53 w 123"/>
                <a:gd name="T31" fmla="*/ 101 h 129"/>
                <a:gd name="T32" fmla="*/ 53 w 123"/>
                <a:gd name="T33" fmla="*/ 107 h 129"/>
                <a:gd name="T34" fmla="*/ 33 w 123"/>
                <a:gd name="T35" fmla="*/ 105 h 129"/>
                <a:gd name="T36" fmla="*/ 11 w 123"/>
                <a:gd name="T37" fmla="*/ 62 h 129"/>
                <a:gd name="T38" fmla="*/ 0 w 123"/>
                <a:gd name="T39" fmla="*/ 58 h 129"/>
                <a:gd name="T40" fmla="*/ 111 w 123"/>
                <a:gd name="T41" fmla="*/ 9 h 129"/>
                <a:gd name="T42" fmla="*/ 102 w 123"/>
                <a:gd name="T43" fmla="*/ 16 h 129"/>
                <a:gd name="T44" fmla="*/ 54 w 123"/>
                <a:gd name="T45" fmla="*/ 12 h 129"/>
                <a:gd name="T46" fmla="*/ 41 w 123"/>
                <a:gd name="T47" fmla="*/ 28 h 129"/>
                <a:gd name="T48" fmla="*/ 46 w 123"/>
                <a:gd name="T49" fmla="*/ 32 h 129"/>
                <a:gd name="T50" fmla="*/ 52 w 123"/>
                <a:gd name="T51" fmla="*/ 26 h 129"/>
                <a:gd name="T52" fmla="*/ 86 w 123"/>
                <a:gd name="T53" fmla="*/ 28 h 129"/>
                <a:gd name="T54" fmla="*/ 75 w 123"/>
                <a:gd name="T55" fmla="*/ 37 h 129"/>
                <a:gd name="T56" fmla="*/ 112 w 123"/>
                <a:gd name="T57" fmla="*/ 46 h 129"/>
                <a:gd name="T58" fmla="*/ 111 w 123"/>
                <a:gd name="T59" fmla="*/ 9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39" name="文本框 47"/>
            <p:cNvSpPr txBox="1"/>
            <p:nvPr/>
          </p:nvSpPr>
          <p:spPr>
            <a:xfrm>
              <a:off x="4111716" y="3381327"/>
              <a:ext cx="1248229" cy="347593"/>
            </a:xfrm>
            <a:prstGeom prst="rect">
              <a:avLst/>
            </a:prstGeom>
            <a:noFill/>
          </p:spPr>
          <p:txBody>
            <a:bodyPr wrap="square" rtlCol="0">
              <a:spAutoFit/>
            </a:bodyPr>
            <a:lstStyle/>
            <a:p>
              <a:pPr algn="ctr"/>
              <a:r>
                <a:rPr lang="zh-CN" altLang="en-US" sz="2700" baseline="-3000" dirty="0">
                  <a:cs typeface="+mn-ea"/>
                  <a:sym typeface="+mn-lt"/>
                </a:rPr>
                <a:t>添加标题</a:t>
              </a:r>
            </a:p>
          </p:txBody>
        </p:sp>
      </p:grpSp>
      <p:grpSp>
        <p:nvGrpSpPr>
          <p:cNvPr id="40" name="组合 39"/>
          <p:cNvGrpSpPr/>
          <p:nvPr/>
        </p:nvGrpSpPr>
        <p:grpSpPr>
          <a:xfrm>
            <a:off x="6310706" y="1868389"/>
            <a:ext cx="2472813" cy="2040335"/>
            <a:chOff x="6252210" y="1908810"/>
            <a:chExt cx="2331720" cy="1920240"/>
          </a:xfrm>
        </p:grpSpPr>
        <p:sp>
          <p:nvSpPr>
            <p:cNvPr id="41" name="矩形 40"/>
            <p:cNvSpPr/>
            <p:nvPr/>
          </p:nvSpPr>
          <p:spPr>
            <a:xfrm>
              <a:off x="6252210" y="1908810"/>
              <a:ext cx="2331720" cy="19202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2" name="Freeform 153"/>
            <p:cNvSpPr>
              <a:spLocks noEditPoints="1"/>
            </p:cNvSpPr>
            <p:nvPr/>
          </p:nvSpPr>
          <p:spPr bwMode="auto">
            <a:xfrm>
              <a:off x="6936705" y="2349128"/>
              <a:ext cx="962731" cy="767029"/>
            </a:xfrm>
            <a:custGeom>
              <a:avLst/>
              <a:gdLst>
                <a:gd name="T0" fmla="*/ 35 w 129"/>
                <a:gd name="T1" fmla="*/ 22 h 103"/>
                <a:gd name="T2" fmla="*/ 120 w 129"/>
                <a:gd name="T3" fmla="*/ 22 h 103"/>
                <a:gd name="T4" fmla="*/ 123 w 129"/>
                <a:gd name="T5" fmla="*/ 22 h 103"/>
                <a:gd name="T6" fmla="*/ 78 w 129"/>
                <a:gd name="T7" fmla="*/ 58 h 103"/>
                <a:gd name="T8" fmla="*/ 31 w 129"/>
                <a:gd name="T9" fmla="*/ 23 h 103"/>
                <a:gd name="T10" fmla="*/ 35 w 129"/>
                <a:gd name="T11" fmla="*/ 22 h 103"/>
                <a:gd name="T12" fmla="*/ 19 w 129"/>
                <a:gd name="T13" fmla="*/ 50 h 103"/>
                <a:gd name="T14" fmla="*/ 22 w 129"/>
                <a:gd name="T15" fmla="*/ 58 h 103"/>
                <a:gd name="T16" fmla="*/ 26 w 129"/>
                <a:gd name="T17" fmla="*/ 58 h 103"/>
                <a:gd name="T18" fmla="*/ 26 w 129"/>
                <a:gd name="T19" fmla="*/ 70 h 103"/>
                <a:gd name="T20" fmla="*/ 0 w 129"/>
                <a:gd name="T21" fmla="*/ 70 h 103"/>
                <a:gd name="T22" fmla="*/ 3 w 129"/>
                <a:gd name="T23" fmla="*/ 78 h 103"/>
                <a:gd name="T24" fmla="*/ 26 w 129"/>
                <a:gd name="T25" fmla="*/ 78 h 103"/>
                <a:gd name="T26" fmla="*/ 27 w 129"/>
                <a:gd name="T27" fmla="*/ 81 h 103"/>
                <a:gd name="T28" fmla="*/ 61 w 129"/>
                <a:gd name="T29" fmla="*/ 56 h 103"/>
                <a:gd name="T30" fmla="*/ 26 w 129"/>
                <a:gd name="T31" fmla="*/ 30 h 103"/>
                <a:gd name="T32" fmla="*/ 26 w 129"/>
                <a:gd name="T33" fmla="*/ 30 h 103"/>
                <a:gd name="T34" fmla="*/ 26 w 129"/>
                <a:gd name="T35" fmla="*/ 50 h 103"/>
                <a:gd name="T36" fmla="*/ 19 w 129"/>
                <a:gd name="T37" fmla="*/ 50 h 103"/>
                <a:gd name="T38" fmla="*/ 17 w 129"/>
                <a:gd name="T39" fmla="*/ 95 h 103"/>
                <a:gd name="T40" fmla="*/ 75 w 129"/>
                <a:gd name="T41" fmla="*/ 95 h 103"/>
                <a:gd name="T42" fmla="*/ 77 w 129"/>
                <a:gd name="T43" fmla="*/ 103 h 103"/>
                <a:gd name="T44" fmla="*/ 19 w 129"/>
                <a:gd name="T45" fmla="*/ 103 h 103"/>
                <a:gd name="T46" fmla="*/ 17 w 129"/>
                <a:gd name="T47" fmla="*/ 95 h 103"/>
                <a:gd name="T48" fmla="*/ 42 w 129"/>
                <a:gd name="T49" fmla="*/ 0 h 103"/>
                <a:gd name="T50" fmla="*/ 99 w 129"/>
                <a:gd name="T51" fmla="*/ 0 h 103"/>
                <a:gd name="T52" fmla="*/ 101 w 129"/>
                <a:gd name="T53" fmla="*/ 8 h 103"/>
                <a:gd name="T54" fmla="*/ 75 w 129"/>
                <a:gd name="T55" fmla="*/ 8 h 103"/>
                <a:gd name="T56" fmla="*/ 77 w 129"/>
                <a:gd name="T57" fmla="*/ 16 h 103"/>
                <a:gd name="T58" fmla="*/ 11 w 129"/>
                <a:gd name="T59" fmla="*/ 16 h 103"/>
                <a:gd name="T60" fmla="*/ 9 w 129"/>
                <a:gd name="T61" fmla="*/ 6 h 103"/>
                <a:gd name="T62" fmla="*/ 43 w 129"/>
                <a:gd name="T63" fmla="*/ 6 h 103"/>
                <a:gd name="T64" fmla="*/ 42 w 129"/>
                <a:gd name="T65" fmla="*/ 0 h 103"/>
                <a:gd name="T66" fmla="*/ 129 w 129"/>
                <a:gd name="T67" fmla="*/ 29 h 103"/>
                <a:gd name="T68" fmla="*/ 94 w 129"/>
                <a:gd name="T69" fmla="*/ 55 h 103"/>
                <a:gd name="T70" fmla="*/ 128 w 129"/>
                <a:gd name="T71" fmla="*/ 81 h 103"/>
                <a:gd name="T72" fmla="*/ 129 w 129"/>
                <a:gd name="T73" fmla="*/ 78 h 103"/>
                <a:gd name="T74" fmla="*/ 129 w 129"/>
                <a:gd name="T75" fmla="*/ 30 h 103"/>
                <a:gd name="T76" fmla="*/ 129 w 129"/>
                <a:gd name="T77" fmla="*/ 29 h 103"/>
                <a:gd name="T78" fmla="*/ 123 w 129"/>
                <a:gd name="T79" fmla="*/ 86 h 103"/>
                <a:gd name="T80" fmla="*/ 120 w 129"/>
                <a:gd name="T81" fmla="*/ 87 h 103"/>
                <a:gd name="T82" fmla="*/ 35 w 129"/>
                <a:gd name="T83" fmla="*/ 87 h 103"/>
                <a:gd name="T84" fmla="*/ 33 w 129"/>
                <a:gd name="T85" fmla="*/ 87 h 103"/>
                <a:gd name="T86" fmla="*/ 68 w 129"/>
                <a:gd name="T87" fmla="*/ 61 h 103"/>
                <a:gd name="T88" fmla="*/ 75 w 129"/>
                <a:gd name="T89" fmla="*/ 66 h 103"/>
                <a:gd name="T90" fmla="*/ 78 w 129"/>
                <a:gd name="T91" fmla="*/ 68 h 103"/>
                <a:gd name="T92" fmla="*/ 80 w 129"/>
                <a:gd name="T93" fmla="*/ 66 h 103"/>
                <a:gd name="T94" fmla="*/ 87 w 129"/>
                <a:gd name="T95" fmla="*/ 61 h 103"/>
                <a:gd name="T96" fmla="*/ 123 w 129"/>
                <a:gd name="T97" fmla="*/ 86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29" h="103">
                  <a:moveTo>
                    <a:pt x="35" y="22"/>
                  </a:moveTo>
                  <a:cubicBezTo>
                    <a:pt x="120" y="22"/>
                    <a:pt x="120" y="22"/>
                    <a:pt x="120" y="22"/>
                  </a:cubicBezTo>
                  <a:cubicBezTo>
                    <a:pt x="121" y="22"/>
                    <a:pt x="122" y="22"/>
                    <a:pt x="123" y="22"/>
                  </a:cubicBezTo>
                  <a:cubicBezTo>
                    <a:pt x="78" y="58"/>
                    <a:pt x="78" y="58"/>
                    <a:pt x="78" y="58"/>
                  </a:cubicBezTo>
                  <a:cubicBezTo>
                    <a:pt x="31" y="23"/>
                    <a:pt x="31" y="23"/>
                    <a:pt x="31" y="23"/>
                  </a:cubicBezTo>
                  <a:cubicBezTo>
                    <a:pt x="32" y="22"/>
                    <a:pt x="33" y="22"/>
                    <a:pt x="35" y="22"/>
                  </a:cubicBezTo>
                  <a:close/>
                  <a:moveTo>
                    <a:pt x="19" y="50"/>
                  </a:moveTo>
                  <a:cubicBezTo>
                    <a:pt x="22" y="58"/>
                    <a:pt x="22" y="58"/>
                    <a:pt x="22" y="58"/>
                  </a:cubicBezTo>
                  <a:cubicBezTo>
                    <a:pt x="26" y="58"/>
                    <a:pt x="26" y="58"/>
                    <a:pt x="26" y="58"/>
                  </a:cubicBezTo>
                  <a:cubicBezTo>
                    <a:pt x="26" y="70"/>
                    <a:pt x="26" y="70"/>
                    <a:pt x="26" y="70"/>
                  </a:cubicBezTo>
                  <a:cubicBezTo>
                    <a:pt x="0" y="70"/>
                    <a:pt x="0" y="70"/>
                    <a:pt x="0" y="70"/>
                  </a:cubicBezTo>
                  <a:cubicBezTo>
                    <a:pt x="3" y="78"/>
                    <a:pt x="3" y="78"/>
                    <a:pt x="3" y="78"/>
                  </a:cubicBezTo>
                  <a:cubicBezTo>
                    <a:pt x="26" y="78"/>
                    <a:pt x="26" y="78"/>
                    <a:pt x="26" y="78"/>
                  </a:cubicBezTo>
                  <a:cubicBezTo>
                    <a:pt x="26" y="79"/>
                    <a:pt x="27" y="80"/>
                    <a:pt x="27" y="81"/>
                  </a:cubicBezTo>
                  <a:cubicBezTo>
                    <a:pt x="61" y="56"/>
                    <a:pt x="61" y="56"/>
                    <a:pt x="61" y="56"/>
                  </a:cubicBezTo>
                  <a:cubicBezTo>
                    <a:pt x="26" y="30"/>
                    <a:pt x="26" y="30"/>
                    <a:pt x="26" y="30"/>
                  </a:cubicBezTo>
                  <a:cubicBezTo>
                    <a:pt x="26" y="30"/>
                    <a:pt x="26" y="30"/>
                    <a:pt x="26" y="30"/>
                  </a:cubicBezTo>
                  <a:cubicBezTo>
                    <a:pt x="26" y="50"/>
                    <a:pt x="26" y="50"/>
                    <a:pt x="26" y="50"/>
                  </a:cubicBezTo>
                  <a:cubicBezTo>
                    <a:pt x="19" y="50"/>
                    <a:pt x="19" y="50"/>
                    <a:pt x="19" y="50"/>
                  </a:cubicBezTo>
                  <a:close/>
                  <a:moveTo>
                    <a:pt x="17" y="95"/>
                  </a:moveTo>
                  <a:cubicBezTo>
                    <a:pt x="75" y="95"/>
                    <a:pt x="75" y="95"/>
                    <a:pt x="75" y="95"/>
                  </a:cubicBezTo>
                  <a:cubicBezTo>
                    <a:pt x="77" y="103"/>
                    <a:pt x="77" y="103"/>
                    <a:pt x="77" y="103"/>
                  </a:cubicBezTo>
                  <a:cubicBezTo>
                    <a:pt x="19" y="103"/>
                    <a:pt x="19" y="103"/>
                    <a:pt x="19" y="103"/>
                  </a:cubicBezTo>
                  <a:cubicBezTo>
                    <a:pt x="17" y="95"/>
                    <a:pt x="17" y="95"/>
                    <a:pt x="17" y="95"/>
                  </a:cubicBezTo>
                  <a:close/>
                  <a:moveTo>
                    <a:pt x="42" y="0"/>
                  </a:moveTo>
                  <a:cubicBezTo>
                    <a:pt x="99" y="0"/>
                    <a:pt x="99" y="0"/>
                    <a:pt x="99" y="0"/>
                  </a:cubicBezTo>
                  <a:cubicBezTo>
                    <a:pt x="101" y="8"/>
                    <a:pt x="101" y="8"/>
                    <a:pt x="101" y="8"/>
                  </a:cubicBezTo>
                  <a:cubicBezTo>
                    <a:pt x="75" y="8"/>
                    <a:pt x="75" y="8"/>
                    <a:pt x="75" y="8"/>
                  </a:cubicBezTo>
                  <a:cubicBezTo>
                    <a:pt x="77" y="16"/>
                    <a:pt x="77" y="16"/>
                    <a:pt x="77" y="16"/>
                  </a:cubicBezTo>
                  <a:cubicBezTo>
                    <a:pt x="11" y="16"/>
                    <a:pt x="11" y="16"/>
                    <a:pt x="11" y="16"/>
                  </a:cubicBezTo>
                  <a:cubicBezTo>
                    <a:pt x="9" y="6"/>
                    <a:pt x="9" y="6"/>
                    <a:pt x="9" y="6"/>
                  </a:cubicBezTo>
                  <a:cubicBezTo>
                    <a:pt x="43" y="6"/>
                    <a:pt x="43" y="6"/>
                    <a:pt x="43" y="6"/>
                  </a:cubicBezTo>
                  <a:cubicBezTo>
                    <a:pt x="42" y="0"/>
                    <a:pt x="42" y="0"/>
                    <a:pt x="42" y="0"/>
                  </a:cubicBezTo>
                  <a:close/>
                  <a:moveTo>
                    <a:pt x="129" y="29"/>
                  </a:moveTo>
                  <a:cubicBezTo>
                    <a:pt x="94" y="55"/>
                    <a:pt x="94" y="55"/>
                    <a:pt x="94" y="55"/>
                  </a:cubicBezTo>
                  <a:cubicBezTo>
                    <a:pt x="128" y="81"/>
                    <a:pt x="128" y="81"/>
                    <a:pt x="128" y="81"/>
                  </a:cubicBezTo>
                  <a:cubicBezTo>
                    <a:pt x="129" y="80"/>
                    <a:pt x="129" y="79"/>
                    <a:pt x="129" y="78"/>
                  </a:cubicBezTo>
                  <a:cubicBezTo>
                    <a:pt x="129" y="30"/>
                    <a:pt x="129" y="30"/>
                    <a:pt x="129" y="30"/>
                  </a:cubicBezTo>
                  <a:cubicBezTo>
                    <a:pt x="129" y="30"/>
                    <a:pt x="129" y="29"/>
                    <a:pt x="129" y="29"/>
                  </a:cubicBezTo>
                  <a:close/>
                  <a:moveTo>
                    <a:pt x="123" y="86"/>
                  </a:moveTo>
                  <a:cubicBezTo>
                    <a:pt x="122" y="87"/>
                    <a:pt x="121" y="87"/>
                    <a:pt x="120" y="87"/>
                  </a:cubicBezTo>
                  <a:cubicBezTo>
                    <a:pt x="35" y="87"/>
                    <a:pt x="35" y="87"/>
                    <a:pt x="35" y="87"/>
                  </a:cubicBezTo>
                  <a:cubicBezTo>
                    <a:pt x="34" y="87"/>
                    <a:pt x="34" y="87"/>
                    <a:pt x="33" y="87"/>
                  </a:cubicBezTo>
                  <a:cubicBezTo>
                    <a:pt x="68" y="61"/>
                    <a:pt x="68" y="61"/>
                    <a:pt x="68" y="61"/>
                  </a:cubicBezTo>
                  <a:cubicBezTo>
                    <a:pt x="75" y="66"/>
                    <a:pt x="75" y="66"/>
                    <a:pt x="75" y="66"/>
                  </a:cubicBezTo>
                  <a:cubicBezTo>
                    <a:pt x="78" y="68"/>
                    <a:pt x="78" y="68"/>
                    <a:pt x="78" y="68"/>
                  </a:cubicBezTo>
                  <a:cubicBezTo>
                    <a:pt x="80" y="66"/>
                    <a:pt x="80" y="66"/>
                    <a:pt x="80" y="66"/>
                  </a:cubicBezTo>
                  <a:cubicBezTo>
                    <a:pt x="87" y="61"/>
                    <a:pt x="87" y="61"/>
                    <a:pt x="87" y="61"/>
                  </a:cubicBezTo>
                  <a:lnTo>
                    <a:pt x="123" y="86"/>
                  </a:lnTo>
                  <a:close/>
                </a:path>
              </a:pathLst>
            </a:custGeom>
            <a:solidFill>
              <a:srgbClr val="E7E7E7"/>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3" name="文本框 48"/>
            <p:cNvSpPr txBox="1"/>
            <p:nvPr/>
          </p:nvSpPr>
          <p:spPr>
            <a:xfrm>
              <a:off x="6793956" y="3381327"/>
              <a:ext cx="1248229" cy="362076"/>
            </a:xfrm>
            <a:prstGeom prst="rect">
              <a:avLst/>
            </a:prstGeom>
            <a:noFill/>
          </p:spPr>
          <p:txBody>
            <a:bodyPr wrap="square" rtlCol="0">
              <a:spAutoFit/>
            </a:bodyPr>
            <a:lstStyle>
              <a:defPPr>
                <a:defRPr lang="zh-CN"/>
              </a:defPPr>
              <a:lvl1pPr algn="ctr">
                <a:defRPr sz="1600">
                  <a:solidFill>
                    <a:srgbClr val="E7E7E7"/>
                  </a:solidFill>
                  <a:latin typeface="TeXGyreAdventor" panose="00000500000000000000" pitchFamily="50" charset="0"/>
                </a:defRPr>
              </a:lvl1pPr>
            </a:lstStyle>
            <a:p>
              <a:r>
                <a:rPr lang="zh-CN" altLang="en-US" sz="1900" dirty="0">
                  <a:solidFill>
                    <a:schemeClr val="bg1"/>
                  </a:solidFill>
                  <a:latin typeface="+mn-lt"/>
                  <a:cs typeface="+mn-ea"/>
                  <a:sym typeface="+mn-lt"/>
                </a:rPr>
                <a:t>添加标题</a:t>
              </a:r>
            </a:p>
          </p:txBody>
        </p:sp>
      </p:grpSp>
      <p:grpSp>
        <p:nvGrpSpPr>
          <p:cNvPr id="44" name="组合 43"/>
          <p:cNvGrpSpPr/>
          <p:nvPr/>
        </p:nvGrpSpPr>
        <p:grpSpPr>
          <a:xfrm>
            <a:off x="9151209" y="1868389"/>
            <a:ext cx="2472813" cy="2040335"/>
            <a:chOff x="9025890" y="1908810"/>
            <a:chExt cx="2331720" cy="1920240"/>
          </a:xfrm>
        </p:grpSpPr>
        <p:sp>
          <p:nvSpPr>
            <p:cNvPr id="45" name="矩形 44"/>
            <p:cNvSpPr/>
            <p:nvPr/>
          </p:nvSpPr>
          <p:spPr>
            <a:xfrm>
              <a:off x="9025890" y="1908810"/>
              <a:ext cx="2331720" cy="1920240"/>
            </a:xfrm>
            <a:prstGeom prst="rect">
              <a:avLst/>
            </a:prstGeom>
            <a:gradFill flip="none" rotWithShape="1">
              <a:gsLst>
                <a:gs pos="50000">
                  <a:srgbClr val="E7E7E7">
                    <a:alpha val="90000"/>
                  </a:srgbClr>
                </a:gs>
                <a:gs pos="50000">
                  <a:srgbClr val="E7E7E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100">
                <a:solidFill>
                  <a:schemeClr val="tx1"/>
                </a:solidFill>
                <a:cs typeface="+mn-ea"/>
                <a:sym typeface="+mn-lt"/>
              </a:endParaRPr>
            </a:p>
          </p:txBody>
        </p:sp>
        <p:sp>
          <p:nvSpPr>
            <p:cNvPr id="46" name="Freeform 145"/>
            <p:cNvSpPr>
              <a:spLocks noChangeAspect="1" noEditPoints="1"/>
            </p:cNvSpPr>
            <p:nvPr/>
          </p:nvSpPr>
          <p:spPr bwMode="auto">
            <a:xfrm>
              <a:off x="9740033" y="2282642"/>
              <a:ext cx="903435" cy="900000"/>
            </a:xfrm>
            <a:custGeom>
              <a:avLst/>
              <a:gdLst>
                <a:gd name="T0" fmla="*/ 95 w 111"/>
                <a:gd name="T1" fmla="*/ 16 h 111"/>
                <a:gd name="T2" fmla="*/ 95 w 111"/>
                <a:gd name="T3" fmla="*/ 94 h 111"/>
                <a:gd name="T4" fmla="*/ 16 w 111"/>
                <a:gd name="T5" fmla="*/ 94 h 111"/>
                <a:gd name="T6" fmla="*/ 16 w 111"/>
                <a:gd name="T7" fmla="*/ 16 h 111"/>
                <a:gd name="T8" fmla="*/ 51 w 111"/>
                <a:gd name="T9" fmla="*/ 100 h 111"/>
                <a:gd name="T10" fmla="*/ 38 w 111"/>
                <a:gd name="T11" fmla="*/ 85 h 111"/>
                <a:gd name="T12" fmla="*/ 51 w 111"/>
                <a:gd name="T13" fmla="*/ 100 h 111"/>
                <a:gd name="T14" fmla="*/ 51 w 111"/>
                <a:gd name="T15" fmla="*/ 60 h 111"/>
                <a:gd name="T16" fmla="*/ 35 w 111"/>
                <a:gd name="T17" fmla="*/ 75 h 111"/>
                <a:gd name="T18" fmla="*/ 51 w 111"/>
                <a:gd name="T19" fmla="*/ 50 h 111"/>
                <a:gd name="T20" fmla="*/ 35 w 111"/>
                <a:gd name="T21" fmla="*/ 36 h 111"/>
                <a:gd name="T22" fmla="*/ 51 w 111"/>
                <a:gd name="T23" fmla="*/ 50 h 111"/>
                <a:gd name="T24" fmla="*/ 51 w 111"/>
                <a:gd name="T25" fmla="*/ 10 h 111"/>
                <a:gd name="T26" fmla="*/ 38 w 111"/>
                <a:gd name="T27" fmla="*/ 25 h 111"/>
                <a:gd name="T28" fmla="*/ 61 w 111"/>
                <a:gd name="T29" fmla="*/ 10 h 111"/>
                <a:gd name="T30" fmla="*/ 73 w 111"/>
                <a:gd name="T31" fmla="*/ 25 h 111"/>
                <a:gd name="T32" fmla="*/ 61 w 111"/>
                <a:gd name="T33" fmla="*/ 10 h 111"/>
                <a:gd name="T34" fmla="*/ 61 w 111"/>
                <a:gd name="T35" fmla="*/ 50 h 111"/>
                <a:gd name="T36" fmla="*/ 77 w 111"/>
                <a:gd name="T37" fmla="*/ 36 h 111"/>
                <a:gd name="T38" fmla="*/ 61 w 111"/>
                <a:gd name="T39" fmla="*/ 60 h 111"/>
                <a:gd name="T40" fmla="*/ 77 w 111"/>
                <a:gd name="T41" fmla="*/ 75 h 111"/>
                <a:gd name="T42" fmla="*/ 61 w 111"/>
                <a:gd name="T43" fmla="*/ 60 h 111"/>
                <a:gd name="T44" fmla="*/ 61 w 111"/>
                <a:gd name="T45" fmla="*/ 100 h 111"/>
                <a:gd name="T46" fmla="*/ 73 w 111"/>
                <a:gd name="T47" fmla="*/ 85 h 111"/>
                <a:gd name="T48" fmla="*/ 11 w 111"/>
                <a:gd name="T49" fmla="*/ 50 h 111"/>
                <a:gd name="T50" fmla="*/ 24 w 111"/>
                <a:gd name="T51" fmla="*/ 39 h 111"/>
                <a:gd name="T52" fmla="*/ 11 w 111"/>
                <a:gd name="T53" fmla="*/ 50 h 111"/>
                <a:gd name="T54" fmla="*/ 100 w 111"/>
                <a:gd name="T55" fmla="*/ 50 h 111"/>
                <a:gd name="T56" fmla="*/ 87 w 111"/>
                <a:gd name="T57" fmla="*/ 39 h 111"/>
                <a:gd name="T58" fmla="*/ 100 w 111"/>
                <a:gd name="T59" fmla="*/ 60 h 111"/>
                <a:gd name="T60" fmla="*/ 87 w 111"/>
                <a:gd name="T61" fmla="*/ 71 h 111"/>
                <a:gd name="T62" fmla="*/ 100 w 111"/>
                <a:gd name="T63" fmla="*/ 60 h 111"/>
                <a:gd name="T64" fmla="*/ 11 w 111"/>
                <a:gd name="T65" fmla="*/ 60 h 111"/>
                <a:gd name="T66" fmla="*/ 24 w 111"/>
                <a:gd name="T67" fmla="*/ 71 h 111"/>
                <a:gd name="T68" fmla="*/ 96 w 111"/>
                <a:gd name="T69" fmla="*/ 77 h 111"/>
                <a:gd name="T70" fmla="*/ 84 w 111"/>
                <a:gd name="T71" fmla="*/ 82 h 111"/>
                <a:gd name="T72" fmla="*/ 79 w 111"/>
                <a:gd name="T73" fmla="*/ 95 h 111"/>
                <a:gd name="T74" fmla="*/ 96 w 111"/>
                <a:gd name="T75" fmla="*/ 77 h 111"/>
                <a:gd name="T76" fmla="*/ 18 w 111"/>
                <a:gd name="T77" fmla="*/ 78 h 111"/>
                <a:gd name="T78" fmla="*/ 23 w 111"/>
                <a:gd name="T79" fmla="*/ 88 h 111"/>
                <a:gd name="T80" fmla="*/ 32 w 111"/>
                <a:gd name="T81" fmla="*/ 93 h 111"/>
                <a:gd name="T82" fmla="*/ 15 w 111"/>
                <a:gd name="T83" fmla="*/ 33 h 111"/>
                <a:gd name="T84" fmla="*/ 27 w 111"/>
                <a:gd name="T85" fmla="*/ 28 h 111"/>
                <a:gd name="T86" fmla="*/ 33 w 111"/>
                <a:gd name="T87" fmla="*/ 16 h 111"/>
                <a:gd name="T88" fmla="*/ 15 w 111"/>
                <a:gd name="T89" fmla="*/ 33 h 111"/>
                <a:gd name="T90" fmla="*/ 94 w 111"/>
                <a:gd name="T91" fmla="*/ 32 h 111"/>
                <a:gd name="T92" fmla="*/ 88 w 111"/>
                <a:gd name="T93" fmla="*/ 23 h 111"/>
                <a:gd name="T94" fmla="*/ 80 w 111"/>
                <a:gd name="T95" fmla="*/ 17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chemeClr val="accent1"/>
            </a:solidFill>
            <a:ln>
              <a:noFill/>
            </a:ln>
          </p:spPr>
          <p:txBody>
            <a:bodyPr vert="horz" wrap="square" lIns="91440" tIns="45720" rIns="91440" bIns="45720" numCol="1" anchor="t" anchorCtr="0" compatLnSpc="1"/>
            <a:lstStyle/>
            <a:p>
              <a:endParaRPr lang="zh-CN" altLang="en-US" sz="2100">
                <a:cs typeface="+mn-ea"/>
                <a:sym typeface="+mn-lt"/>
              </a:endParaRPr>
            </a:p>
          </p:txBody>
        </p:sp>
        <p:sp>
          <p:nvSpPr>
            <p:cNvPr id="47" name="文本框 49"/>
            <p:cNvSpPr txBox="1"/>
            <p:nvPr/>
          </p:nvSpPr>
          <p:spPr>
            <a:xfrm>
              <a:off x="9567636" y="3381327"/>
              <a:ext cx="1248229" cy="362076"/>
            </a:xfrm>
            <a:prstGeom prst="rect">
              <a:avLst/>
            </a:prstGeom>
            <a:noFill/>
          </p:spPr>
          <p:txBody>
            <a:bodyPr wrap="square" rtlCol="0">
              <a:spAutoFit/>
            </a:bodyPr>
            <a:lstStyle>
              <a:defPPr>
                <a:defRPr lang="zh-CN"/>
              </a:defPPr>
              <a:lvl1pPr algn="ctr">
                <a:defRPr sz="1600">
                  <a:solidFill>
                    <a:srgbClr val="9DA8B1"/>
                  </a:solidFill>
                  <a:latin typeface="TeXGyreAdventor" panose="00000500000000000000" pitchFamily="50" charset="0"/>
                </a:defRPr>
              </a:lvl1pPr>
            </a:lstStyle>
            <a:p>
              <a:r>
                <a:rPr lang="zh-CN" altLang="en-US" sz="1900" dirty="0">
                  <a:solidFill>
                    <a:schemeClr val="tx1"/>
                  </a:solidFill>
                  <a:latin typeface="+mn-lt"/>
                  <a:cs typeface="+mn-ea"/>
                  <a:sym typeface="+mn-lt"/>
                </a:rPr>
                <a:t>添加标题</a:t>
              </a:r>
            </a:p>
          </p:txBody>
        </p:sp>
      </p:grpSp>
      <p:sp>
        <p:nvSpPr>
          <p:cNvPr id="49"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
        <p:nvSpPr>
          <p:cNvPr id="48" name="矩形 47"/>
          <p:cNvSpPr/>
          <p:nvPr>
            <p:custDataLst>
              <p:tags r:id="rId1"/>
            </p:custDataLst>
          </p:nvPr>
        </p:nvSpPr>
        <p:spPr>
          <a:xfrm>
            <a:off x="0" y="6570266"/>
            <a:ext cx="4876006" cy="271145"/>
          </a:xfrm>
          <a:prstGeom prst="rect">
            <a:avLst/>
          </a:prstGeom>
        </p:spPr>
        <p:txBody>
          <a:bodyPr wrap="square">
            <a:spAutoFit/>
          </a:bodyPr>
          <a:lstStyle/>
          <a:p>
            <a:r>
              <a:rPr lang="zh-CN" altLang="en-US" sz="1100" b="0" dirty="0">
                <a:latin typeface="+mj-ea"/>
                <a:ea typeface="+mj-ea"/>
              </a:rPr>
              <a:t> </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49"/>
                                        </p:tgtEl>
                                        <p:attrNameLst>
                                          <p:attrName>style.visibility</p:attrName>
                                        </p:attrNameLst>
                                      </p:cBhvr>
                                      <p:to>
                                        <p:strVal val="visible"/>
                                      </p:to>
                                    </p:set>
                                    <p:anim calcmode="lin" valueType="num">
                                      <p:cBhvr>
                                        <p:cTn id="7" dur="500" fill="hold"/>
                                        <p:tgtEl>
                                          <p:spTgt spid="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9"/>
                                        </p:tgtEl>
                                        <p:attrNameLst>
                                          <p:attrName>ppt_y</p:attrName>
                                        </p:attrNameLst>
                                      </p:cBhvr>
                                      <p:tavLst>
                                        <p:tav tm="0">
                                          <p:val>
                                            <p:strVal val="#ppt_y"/>
                                          </p:val>
                                        </p:tav>
                                        <p:tav tm="100000">
                                          <p:val>
                                            <p:strVal val="#ppt_y"/>
                                          </p:val>
                                        </p:tav>
                                      </p:tavLst>
                                    </p:anim>
                                    <p:anim calcmode="lin" valueType="num">
                                      <p:cBhvr>
                                        <p:cTn id="9" dur="500" fill="hold"/>
                                        <p:tgtEl>
                                          <p:spTgt spid="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9"/>
                                        </p:tgtEl>
                                      </p:cBhvr>
                                    </p:animEffect>
                                  </p:childTnLst>
                                </p:cTn>
                              </p:par>
                              <p:par>
                                <p:cTn id="12" presetID="16" presetClass="entr" presetSubtype="21" fill="hold" nodeType="withEffect">
                                  <p:stCondLst>
                                    <p:cond delay="250"/>
                                  </p:stCondLst>
                                  <p:childTnLst>
                                    <p:set>
                                      <p:cBhvr>
                                        <p:cTn id="13" dur="1" fill="hold">
                                          <p:stCondLst>
                                            <p:cond delay="0"/>
                                          </p:stCondLst>
                                        </p:cTn>
                                        <p:tgtEl>
                                          <p:spTgt spid="44"/>
                                        </p:tgtEl>
                                        <p:attrNameLst>
                                          <p:attrName>style.visibility</p:attrName>
                                        </p:attrNameLst>
                                      </p:cBhvr>
                                      <p:to>
                                        <p:strVal val="visible"/>
                                      </p:to>
                                    </p:set>
                                    <p:animEffect transition="in" filter="barn(inVertical)">
                                      <p:cBhvr>
                                        <p:cTn id="14" dur="500"/>
                                        <p:tgtEl>
                                          <p:spTgt spid="44"/>
                                        </p:tgtEl>
                                      </p:cBhvr>
                                    </p:animEffect>
                                  </p:childTnLst>
                                </p:cTn>
                              </p:par>
                              <p:par>
                                <p:cTn id="15" presetID="16" presetClass="entr" presetSubtype="21" fill="hold" nodeType="withEffect">
                                  <p:stCondLst>
                                    <p:cond delay="250"/>
                                  </p:stCondLst>
                                  <p:childTnLst>
                                    <p:set>
                                      <p:cBhvr>
                                        <p:cTn id="16" dur="1" fill="hold">
                                          <p:stCondLst>
                                            <p:cond delay="0"/>
                                          </p:stCondLst>
                                        </p:cTn>
                                        <p:tgtEl>
                                          <p:spTgt spid="29"/>
                                        </p:tgtEl>
                                        <p:attrNameLst>
                                          <p:attrName>style.visibility</p:attrName>
                                        </p:attrNameLst>
                                      </p:cBhvr>
                                      <p:to>
                                        <p:strVal val="visible"/>
                                      </p:to>
                                    </p:set>
                                    <p:animEffect transition="in" filter="barn(inVertical)">
                                      <p:cBhvr>
                                        <p:cTn id="17" dur="500"/>
                                        <p:tgtEl>
                                          <p:spTgt spid="29"/>
                                        </p:tgtEl>
                                      </p:cBhvr>
                                    </p:animEffect>
                                  </p:childTnLst>
                                </p:cTn>
                              </p:par>
                              <p:par>
                                <p:cTn id="18" presetID="16" presetClass="entr" presetSubtype="21" fill="hold" nodeType="withEffect">
                                  <p:stCondLst>
                                    <p:cond delay="1250"/>
                                  </p:stCondLst>
                                  <p:childTnLst>
                                    <p:set>
                                      <p:cBhvr>
                                        <p:cTn id="19" dur="1" fill="hold">
                                          <p:stCondLst>
                                            <p:cond delay="0"/>
                                          </p:stCondLst>
                                        </p:cTn>
                                        <p:tgtEl>
                                          <p:spTgt spid="40"/>
                                        </p:tgtEl>
                                        <p:attrNameLst>
                                          <p:attrName>style.visibility</p:attrName>
                                        </p:attrNameLst>
                                      </p:cBhvr>
                                      <p:to>
                                        <p:strVal val="visible"/>
                                      </p:to>
                                    </p:set>
                                    <p:animEffect transition="in" filter="barn(inVertical)">
                                      <p:cBhvr>
                                        <p:cTn id="20" dur="500"/>
                                        <p:tgtEl>
                                          <p:spTgt spid="40"/>
                                        </p:tgtEl>
                                      </p:cBhvr>
                                    </p:animEffect>
                                  </p:childTnLst>
                                </p:cTn>
                              </p:par>
                              <p:par>
                                <p:cTn id="21" presetID="16" presetClass="entr" presetSubtype="21" fill="hold" nodeType="withEffect">
                                  <p:stCondLst>
                                    <p:cond delay="1250"/>
                                  </p:stCondLst>
                                  <p:childTnLst>
                                    <p:set>
                                      <p:cBhvr>
                                        <p:cTn id="22" dur="1" fill="hold">
                                          <p:stCondLst>
                                            <p:cond delay="0"/>
                                          </p:stCondLst>
                                        </p:cTn>
                                        <p:tgtEl>
                                          <p:spTgt spid="22"/>
                                        </p:tgtEl>
                                        <p:attrNameLst>
                                          <p:attrName>style.visibility</p:attrName>
                                        </p:attrNameLst>
                                      </p:cBhvr>
                                      <p:to>
                                        <p:strVal val="visible"/>
                                      </p:to>
                                    </p:set>
                                    <p:animEffect transition="in" filter="barn(inVertical)">
                                      <p:cBhvr>
                                        <p:cTn id="23" dur="500"/>
                                        <p:tgtEl>
                                          <p:spTgt spid="22"/>
                                        </p:tgtEl>
                                      </p:cBhvr>
                                    </p:animEffect>
                                  </p:childTnLst>
                                </p:cTn>
                              </p:par>
                              <p:par>
                                <p:cTn id="24" presetID="16" presetClass="entr" presetSubtype="21" fill="hold" nodeType="withEffect">
                                  <p:stCondLst>
                                    <p:cond delay="2250"/>
                                  </p:stCondLst>
                                  <p:childTnLst>
                                    <p:set>
                                      <p:cBhvr>
                                        <p:cTn id="25" dur="1" fill="hold">
                                          <p:stCondLst>
                                            <p:cond delay="0"/>
                                          </p:stCondLst>
                                        </p:cTn>
                                        <p:tgtEl>
                                          <p:spTgt spid="36"/>
                                        </p:tgtEl>
                                        <p:attrNameLst>
                                          <p:attrName>style.visibility</p:attrName>
                                        </p:attrNameLst>
                                      </p:cBhvr>
                                      <p:to>
                                        <p:strVal val="visible"/>
                                      </p:to>
                                    </p:set>
                                    <p:animEffect transition="in" filter="barn(inVertical)">
                                      <p:cBhvr>
                                        <p:cTn id="26" dur="500"/>
                                        <p:tgtEl>
                                          <p:spTgt spid="36"/>
                                        </p:tgtEl>
                                      </p:cBhvr>
                                    </p:animEffect>
                                  </p:childTnLst>
                                </p:cTn>
                              </p:par>
                              <p:par>
                                <p:cTn id="27" presetID="16" presetClass="entr" presetSubtype="21" fill="hold" nodeType="withEffect">
                                  <p:stCondLst>
                                    <p:cond delay="2250"/>
                                  </p:stCondLst>
                                  <p:childTnLst>
                                    <p:set>
                                      <p:cBhvr>
                                        <p:cTn id="28" dur="1" fill="hold">
                                          <p:stCondLst>
                                            <p:cond delay="0"/>
                                          </p:stCondLst>
                                        </p:cTn>
                                        <p:tgtEl>
                                          <p:spTgt spid="15"/>
                                        </p:tgtEl>
                                        <p:attrNameLst>
                                          <p:attrName>style.visibility</p:attrName>
                                        </p:attrNameLst>
                                      </p:cBhvr>
                                      <p:to>
                                        <p:strVal val="visible"/>
                                      </p:to>
                                    </p:set>
                                    <p:animEffect transition="in" filter="barn(inVertical)">
                                      <p:cBhvr>
                                        <p:cTn id="29" dur="500"/>
                                        <p:tgtEl>
                                          <p:spTgt spid="15"/>
                                        </p:tgtEl>
                                      </p:cBhvr>
                                    </p:animEffect>
                                  </p:childTnLst>
                                </p:cTn>
                              </p:par>
                              <p:par>
                                <p:cTn id="30" presetID="14" presetClass="entr" presetSubtype="10" fill="hold" nodeType="withEffect">
                                  <p:stCondLst>
                                    <p:cond delay="3250"/>
                                  </p:stCondLst>
                                  <p:childTnLst>
                                    <p:set>
                                      <p:cBhvr>
                                        <p:cTn id="31" dur="1" fill="hold">
                                          <p:stCondLst>
                                            <p:cond delay="0"/>
                                          </p:stCondLst>
                                        </p:cTn>
                                        <p:tgtEl>
                                          <p:spTgt spid="6"/>
                                        </p:tgtEl>
                                        <p:attrNameLst>
                                          <p:attrName>style.visibility</p:attrName>
                                        </p:attrNameLst>
                                      </p:cBhvr>
                                      <p:to>
                                        <p:strVal val="visible"/>
                                      </p:to>
                                    </p:set>
                                    <p:animEffect transition="in" filter="randombar(horizontal)">
                                      <p:cBhvr>
                                        <p:cTn id="32" dur="500"/>
                                        <p:tgtEl>
                                          <p:spTgt spid="6"/>
                                        </p:tgtEl>
                                      </p:cBhvr>
                                    </p:animEffect>
                                  </p:childTnLst>
                                </p:cTn>
                              </p:par>
                              <p:par>
                                <p:cTn id="33" presetID="14" presetClass="entr" presetSubtype="10" fill="hold" nodeType="withEffect">
                                  <p:stCondLst>
                                    <p:cond delay="3250"/>
                                  </p:stCondLst>
                                  <p:childTnLst>
                                    <p:set>
                                      <p:cBhvr>
                                        <p:cTn id="34" dur="1" fill="hold">
                                          <p:stCondLst>
                                            <p:cond delay="0"/>
                                          </p:stCondLst>
                                        </p:cTn>
                                        <p:tgtEl>
                                          <p:spTgt spid="4"/>
                                        </p:tgtEl>
                                        <p:attrNameLst>
                                          <p:attrName>style.visibility</p:attrName>
                                        </p:attrNameLst>
                                      </p:cBhvr>
                                      <p:to>
                                        <p:strVal val="visible"/>
                                      </p:to>
                                    </p:set>
                                    <p:animEffect transition="in" filter="randombar(horizontal)">
                                      <p:cBhvr>
                                        <p:cTn id="35" dur="500"/>
                                        <p:tgtEl>
                                          <p:spTgt spid="4"/>
                                        </p:tgtEl>
                                      </p:cBhvr>
                                    </p:animEffect>
                                  </p:childTnLst>
                                </p:cTn>
                              </p:par>
                              <p:par>
                                <p:cTn id="36" presetID="14" presetClass="entr" presetSubtype="10" fill="hold" nodeType="withEffect">
                                  <p:stCondLst>
                                    <p:cond delay="3250"/>
                                  </p:stCondLst>
                                  <p:childTnLst>
                                    <p:set>
                                      <p:cBhvr>
                                        <p:cTn id="37" dur="1" fill="hold">
                                          <p:stCondLst>
                                            <p:cond delay="0"/>
                                          </p:stCondLst>
                                        </p:cTn>
                                        <p:tgtEl>
                                          <p:spTgt spid="5"/>
                                        </p:tgtEl>
                                        <p:attrNameLst>
                                          <p:attrName>style.visibility</p:attrName>
                                        </p:attrNameLst>
                                      </p:cBhvr>
                                      <p:to>
                                        <p:strVal val="visible"/>
                                      </p:to>
                                    </p:set>
                                    <p:animEffect transition="in" filter="randombar(horizontal)">
                                      <p:cBhvr>
                                        <p:cTn id="38" dur="500"/>
                                        <p:tgtEl>
                                          <p:spTgt spid="5"/>
                                        </p:tgtEl>
                                      </p:cBhvr>
                                    </p:animEffect>
                                  </p:childTnLst>
                                </p:cTn>
                              </p:par>
                              <p:par>
                                <p:cTn id="39" presetID="14" presetClass="entr" presetSubtype="10" fill="hold" nodeType="withEffect">
                                  <p:stCondLst>
                                    <p:cond delay="3250"/>
                                  </p:stCondLst>
                                  <p:childTnLst>
                                    <p:set>
                                      <p:cBhvr>
                                        <p:cTn id="40" dur="1" fill="hold">
                                          <p:stCondLst>
                                            <p:cond delay="0"/>
                                          </p:stCondLst>
                                        </p:cTn>
                                        <p:tgtEl>
                                          <p:spTgt spid="9"/>
                                        </p:tgtEl>
                                        <p:attrNameLst>
                                          <p:attrName>style.visibility</p:attrName>
                                        </p:attrNameLst>
                                      </p:cBhvr>
                                      <p:to>
                                        <p:strVal val="visible"/>
                                      </p:to>
                                    </p:set>
                                    <p:animEffect transition="in" filter="randombar(horizontal)">
                                      <p:cBhvr>
                                        <p:cTn id="41" dur="500"/>
                                        <p:tgtEl>
                                          <p:spTgt spid="9"/>
                                        </p:tgtEl>
                                      </p:cBhvr>
                                    </p:animEffect>
                                  </p:childTnLst>
                                </p:cTn>
                              </p:par>
                              <p:par>
                                <p:cTn id="42" presetID="14" presetClass="entr" presetSubtype="10" fill="hold" nodeType="withEffect">
                                  <p:stCondLst>
                                    <p:cond delay="3250"/>
                                  </p:stCondLst>
                                  <p:childTnLst>
                                    <p:set>
                                      <p:cBhvr>
                                        <p:cTn id="43" dur="1" fill="hold">
                                          <p:stCondLst>
                                            <p:cond delay="0"/>
                                          </p:stCondLst>
                                        </p:cTn>
                                        <p:tgtEl>
                                          <p:spTgt spid="12"/>
                                        </p:tgtEl>
                                        <p:attrNameLst>
                                          <p:attrName>style.visibility</p:attrName>
                                        </p:attrNameLst>
                                      </p:cBhvr>
                                      <p:to>
                                        <p:strVal val="visible"/>
                                      </p:to>
                                    </p:set>
                                    <p:animEffect transition="in" filter="randombar(horizontal)">
                                      <p:cBhvr>
                                        <p:cTn id="4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368654" y="4433888"/>
            <a:ext cx="1123805" cy="646331"/>
          </a:xfrm>
          <a:prstGeom prst="rect">
            <a:avLst/>
          </a:prstGeom>
          <a:noFill/>
        </p:spPr>
        <p:txBody>
          <a:bodyPr wrap="square" rtlCol="0" anchor="ctr">
            <a:spAutoFit/>
          </a:bodyPr>
          <a:lstStyle>
            <a:defPPr>
              <a:defRPr lang="zh-CN"/>
            </a:defPPr>
            <a:lvl1pPr algn="ct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7" name="TextBox 16"/>
          <p:cNvSpPr txBox="1"/>
          <p:nvPr/>
        </p:nvSpPr>
        <p:spPr>
          <a:xfrm>
            <a:off x="2833140" y="2946274"/>
            <a:ext cx="1592055" cy="923330"/>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a:t>
            </a:r>
          </a:p>
        </p:txBody>
      </p:sp>
      <p:sp>
        <p:nvSpPr>
          <p:cNvPr id="18" name="TextBox 17"/>
          <p:cNvSpPr txBox="1"/>
          <p:nvPr/>
        </p:nvSpPr>
        <p:spPr>
          <a:xfrm>
            <a:off x="4813056" y="4200001"/>
            <a:ext cx="1123805" cy="646331"/>
          </a:xfrm>
          <a:prstGeom prst="rect">
            <a:avLst/>
          </a:prstGeom>
          <a:noFill/>
        </p:spPr>
        <p:txBody>
          <a:bodyPr wrap="square" rtlCol="0" anchor="ctr">
            <a:spAutoFit/>
          </a:bodyPr>
          <a:lstStyle>
            <a:defPPr>
              <a:defRPr lang="zh-CN"/>
            </a:defPPr>
            <a:lvl1pPr algn="ctr">
              <a:defRPr sz="16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r>
              <a:rPr lang="zh-CN" altLang="en-US" sz="1800" dirty="0">
                <a:solidFill>
                  <a:schemeClr val="tx1">
                    <a:lumMod val="85000"/>
                    <a:lumOff val="15000"/>
                  </a:schemeClr>
                </a:solidFill>
                <a:latin typeface="+mn-lt"/>
                <a:ea typeface="+mn-ea"/>
                <a:cs typeface="+mn-ea"/>
                <a:sym typeface="+mn-lt"/>
              </a:rPr>
              <a:t>点击添加</a:t>
            </a:r>
            <a:endParaRPr lang="en-US" altLang="zh-CN" sz="1800" dirty="0">
              <a:solidFill>
                <a:schemeClr val="tx1">
                  <a:lumMod val="85000"/>
                  <a:lumOff val="15000"/>
                </a:schemeClr>
              </a:solidFill>
              <a:latin typeface="+mn-lt"/>
              <a:ea typeface="+mn-ea"/>
              <a:cs typeface="+mn-ea"/>
              <a:sym typeface="+mn-lt"/>
            </a:endParaRPr>
          </a:p>
          <a:p>
            <a:r>
              <a:rPr lang="zh-CN" altLang="en-US" sz="1800" dirty="0">
                <a:solidFill>
                  <a:schemeClr val="tx1">
                    <a:lumMod val="85000"/>
                    <a:lumOff val="15000"/>
                  </a:schemeClr>
                </a:solidFill>
                <a:latin typeface="+mn-lt"/>
                <a:ea typeface="+mn-ea"/>
                <a:cs typeface="+mn-ea"/>
                <a:sym typeface="+mn-lt"/>
              </a:rPr>
              <a:t>文字</a:t>
            </a:r>
          </a:p>
        </p:txBody>
      </p:sp>
      <p:sp>
        <p:nvSpPr>
          <p:cNvPr id="19" name="TextBox 18"/>
          <p:cNvSpPr txBox="1"/>
          <p:nvPr/>
        </p:nvSpPr>
        <p:spPr>
          <a:xfrm>
            <a:off x="6255828" y="3118513"/>
            <a:ext cx="1592055" cy="646331"/>
          </a:xfrm>
          <a:prstGeom prst="rect">
            <a:avLst/>
          </a:prstGeom>
          <a:noFill/>
        </p:spPr>
        <p:txBody>
          <a:bodyPr wrap="square" rtlCol="0" anchor="ctr">
            <a:spAutoFit/>
          </a:bodyPr>
          <a:lstStyle/>
          <a:p>
            <a:pPr algn="ctr"/>
            <a:r>
              <a:rPr lang="zh-CN" altLang="en-US" sz="1800" dirty="0">
                <a:solidFill>
                  <a:schemeClr val="tx1">
                    <a:lumMod val="85000"/>
                    <a:lumOff val="15000"/>
                  </a:schemeClr>
                </a:solidFill>
                <a:cs typeface="+mn-ea"/>
                <a:sym typeface="+mn-lt"/>
              </a:rPr>
              <a:t>点击添加</a:t>
            </a:r>
            <a:endParaRPr lang="en-US" altLang="zh-CN" sz="1800" dirty="0">
              <a:solidFill>
                <a:schemeClr val="tx1">
                  <a:lumMod val="85000"/>
                  <a:lumOff val="15000"/>
                </a:schemeClr>
              </a:solidFill>
              <a:cs typeface="+mn-ea"/>
              <a:sym typeface="+mn-lt"/>
            </a:endParaRPr>
          </a:p>
          <a:p>
            <a:pPr algn="ctr"/>
            <a:r>
              <a:rPr lang="zh-CN" altLang="en-US" sz="1800" dirty="0">
                <a:solidFill>
                  <a:schemeClr val="tx1">
                    <a:lumMod val="85000"/>
                    <a:lumOff val="15000"/>
                  </a:schemeClr>
                </a:solidFill>
                <a:cs typeface="+mn-ea"/>
                <a:sym typeface="+mn-lt"/>
              </a:rPr>
              <a:t>文字点击</a:t>
            </a:r>
          </a:p>
        </p:txBody>
      </p:sp>
      <p:sp>
        <p:nvSpPr>
          <p:cNvPr id="20" name="矩形 19"/>
          <p:cNvSpPr/>
          <p:nvPr/>
        </p:nvSpPr>
        <p:spPr>
          <a:xfrm>
            <a:off x="8610120" y="2205658"/>
            <a:ext cx="2592288" cy="3508653"/>
          </a:xfrm>
          <a:prstGeom prst="rect">
            <a:avLst/>
          </a:prstGeom>
        </p:spPr>
        <p:txBody>
          <a:bodyPr wrap="square">
            <a:spAutoFit/>
          </a:bodyPr>
          <a:lstStyle/>
          <a:p>
            <a:pPr>
              <a:lnSpc>
                <a:spcPct val="150000"/>
              </a:lnSpc>
            </a:pPr>
            <a:r>
              <a:rPr lang="zh-CN" altLang="en-US" sz="2000" b="1" dirty="0">
                <a:solidFill>
                  <a:schemeClr val="accent1"/>
                </a:solidFill>
                <a:cs typeface="+mn-ea"/>
                <a:sym typeface="+mn-lt"/>
              </a:rPr>
              <a:t>点击添加小标题</a:t>
            </a:r>
            <a:endParaRPr lang="en-US" altLang="zh-CN" sz="2000" b="1" dirty="0">
              <a:solidFill>
                <a:schemeClr val="accent1"/>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a:p>
            <a:pPr>
              <a:lnSpc>
                <a:spcPct val="150000"/>
              </a:lnSpc>
            </a:pPr>
            <a:r>
              <a:rPr lang="zh-CN" altLang="en-US" sz="1600" dirty="0">
                <a:solidFill>
                  <a:schemeClr val="tx1">
                    <a:lumMod val="85000"/>
                    <a:lumOff val="15000"/>
                  </a:schemeClr>
                </a:solidFill>
                <a:cs typeface="+mn-ea"/>
                <a:sym typeface="+mn-lt"/>
              </a:rPr>
              <a:t>您的内容打在这里，或者通过复制您的文本后，在此框中选择粘贴，并选择只保留文字。</a:t>
            </a:r>
            <a:endParaRPr lang="en-US" altLang="zh-CN" sz="1600" dirty="0">
              <a:solidFill>
                <a:schemeClr val="tx1">
                  <a:lumMod val="85000"/>
                  <a:lumOff val="15000"/>
                </a:schemeClr>
              </a:solidFill>
              <a:cs typeface="+mn-ea"/>
              <a:sym typeface="+mn-lt"/>
            </a:endParaRPr>
          </a:p>
        </p:txBody>
      </p:sp>
      <p:sp>
        <p:nvSpPr>
          <p:cNvPr id="21" name="Freeform 4"/>
          <p:cNvSpPr/>
          <p:nvPr/>
        </p:nvSpPr>
        <p:spPr bwMode="auto">
          <a:xfrm>
            <a:off x="2452736" y="2254044"/>
            <a:ext cx="2330287" cy="2330372"/>
          </a:xfrm>
          <a:custGeom>
            <a:avLst/>
            <a:gdLst/>
            <a:ahLst/>
            <a:cxnLst/>
            <a:rect l="l" t="t" r="r" b="b"/>
            <a:pathLst>
              <a:path w="2628619" h="2628031">
                <a:moveTo>
                  <a:pt x="1316980" y="400615"/>
                </a:moveTo>
                <a:cubicBezTo>
                  <a:pt x="813885" y="400615"/>
                  <a:pt x="406046" y="809559"/>
                  <a:pt x="406046" y="1314016"/>
                </a:cubicBezTo>
                <a:cubicBezTo>
                  <a:pt x="406046" y="1818473"/>
                  <a:pt x="813885" y="2227417"/>
                  <a:pt x="1316980" y="2227417"/>
                </a:cubicBezTo>
                <a:cubicBezTo>
                  <a:pt x="1820075" y="2227417"/>
                  <a:pt x="2227914" y="1818473"/>
                  <a:pt x="2227914" y="1314016"/>
                </a:cubicBezTo>
                <a:cubicBezTo>
                  <a:pt x="2227914" y="809559"/>
                  <a:pt x="1820075" y="400615"/>
                  <a:pt x="1316980" y="400615"/>
                </a:cubicBezTo>
                <a:close/>
                <a:moveTo>
                  <a:pt x="1151586" y="0"/>
                </a:moveTo>
                <a:lnTo>
                  <a:pt x="1254227" y="145306"/>
                </a:lnTo>
                <a:lnTo>
                  <a:pt x="1316813" y="142801"/>
                </a:lnTo>
                <a:lnTo>
                  <a:pt x="1379399" y="145306"/>
                </a:lnTo>
                <a:lnTo>
                  <a:pt x="1482041" y="0"/>
                </a:lnTo>
                <a:lnTo>
                  <a:pt x="1522096" y="5011"/>
                </a:lnTo>
                <a:lnTo>
                  <a:pt x="1564654" y="12526"/>
                </a:lnTo>
                <a:lnTo>
                  <a:pt x="1617227" y="182885"/>
                </a:lnTo>
                <a:lnTo>
                  <a:pt x="1679813" y="200422"/>
                </a:lnTo>
                <a:lnTo>
                  <a:pt x="1707351" y="210443"/>
                </a:lnTo>
                <a:lnTo>
                  <a:pt x="1737392" y="220464"/>
                </a:lnTo>
                <a:lnTo>
                  <a:pt x="1880089" y="115243"/>
                </a:lnTo>
                <a:lnTo>
                  <a:pt x="1917640" y="132780"/>
                </a:lnTo>
                <a:lnTo>
                  <a:pt x="1955192" y="152822"/>
                </a:lnTo>
                <a:lnTo>
                  <a:pt x="1952689" y="333201"/>
                </a:lnTo>
                <a:lnTo>
                  <a:pt x="2002758" y="368275"/>
                </a:lnTo>
                <a:lnTo>
                  <a:pt x="2027792" y="388317"/>
                </a:lnTo>
                <a:lnTo>
                  <a:pt x="2052827" y="405854"/>
                </a:lnTo>
                <a:lnTo>
                  <a:pt x="2223061" y="348233"/>
                </a:lnTo>
                <a:lnTo>
                  <a:pt x="2253102" y="378296"/>
                </a:lnTo>
                <a:lnTo>
                  <a:pt x="2283144" y="408360"/>
                </a:lnTo>
                <a:lnTo>
                  <a:pt x="2225564" y="578718"/>
                </a:lnTo>
                <a:lnTo>
                  <a:pt x="2263116" y="626318"/>
                </a:lnTo>
                <a:lnTo>
                  <a:pt x="2298164" y="678929"/>
                </a:lnTo>
                <a:lnTo>
                  <a:pt x="2475909" y="676424"/>
                </a:lnTo>
                <a:lnTo>
                  <a:pt x="2495937" y="711498"/>
                </a:lnTo>
                <a:lnTo>
                  <a:pt x="2515964" y="749077"/>
                </a:lnTo>
                <a:lnTo>
                  <a:pt x="2408316" y="891877"/>
                </a:lnTo>
                <a:lnTo>
                  <a:pt x="2428343" y="952004"/>
                </a:lnTo>
                <a:lnTo>
                  <a:pt x="2438357" y="984572"/>
                </a:lnTo>
                <a:lnTo>
                  <a:pt x="2445868" y="1014636"/>
                </a:lnTo>
                <a:lnTo>
                  <a:pt x="2616102" y="1067246"/>
                </a:lnTo>
                <a:lnTo>
                  <a:pt x="2628619" y="1149920"/>
                </a:lnTo>
                <a:lnTo>
                  <a:pt x="2483419" y="1252637"/>
                </a:lnTo>
                <a:lnTo>
                  <a:pt x="2485923" y="1312763"/>
                </a:lnTo>
                <a:lnTo>
                  <a:pt x="2483419" y="1375395"/>
                </a:lnTo>
                <a:lnTo>
                  <a:pt x="2628619" y="1478111"/>
                </a:lnTo>
                <a:lnTo>
                  <a:pt x="2623612" y="1520701"/>
                </a:lnTo>
                <a:lnTo>
                  <a:pt x="2616102" y="1560785"/>
                </a:lnTo>
                <a:lnTo>
                  <a:pt x="2445868" y="1615901"/>
                </a:lnTo>
                <a:lnTo>
                  <a:pt x="2428343" y="1676028"/>
                </a:lnTo>
                <a:lnTo>
                  <a:pt x="2418330" y="1706091"/>
                </a:lnTo>
                <a:lnTo>
                  <a:pt x="2408316" y="1736154"/>
                </a:lnTo>
                <a:lnTo>
                  <a:pt x="2515964" y="1878955"/>
                </a:lnTo>
                <a:lnTo>
                  <a:pt x="2495937" y="1916534"/>
                </a:lnTo>
                <a:lnTo>
                  <a:pt x="2475909" y="1951608"/>
                </a:lnTo>
                <a:lnTo>
                  <a:pt x="2298164" y="1949102"/>
                </a:lnTo>
                <a:lnTo>
                  <a:pt x="2263116" y="2001713"/>
                </a:lnTo>
                <a:lnTo>
                  <a:pt x="2245592" y="2026766"/>
                </a:lnTo>
                <a:lnTo>
                  <a:pt x="2225564" y="2049313"/>
                </a:lnTo>
                <a:lnTo>
                  <a:pt x="2283144" y="2219672"/>
                </a:lnTo>
                <a:lnTo>
                  <a:pt x="2253102" y="2252240"/>
                </a:lnTo>
                <a:lnTo>
                  <a:pt x="2223061" y="2282304"/>
                </a:lnTo>
                <a:lnTo>
                  <a:pt x="2052827" y="2224682"/>
                </a:lnTo>
                <a:lnTo>
                  <a:pt x="2002758" y="2262261"/>
                </a:lnTo>
                <a:lnTo>
                  <a:pt x="1952689" y="2297335"/>
                </a:lnTo>
                <a:lnTo>
                  <a:pt x="1955192" y="2475210"/>
                </a:lnTo>
                <a:lnTo>
                  <a:pt x="1917640" y="2495252"/>
                </a:lnTo>
                <a:lnTo>
                  <a:pt x="1880089" y="2512789"/>
                </a:lnTo>
                <a:lnTo>
                  <a:pt x="1737392" y="2407567"/>
                </a:lnTo>
                <a:lnTo>
                  <a:pt x="1679813" y="2427609"/>
                </a:lnTo>
                <a:lnTo>
                  <a:pt x="1647268" y="2435125"/>
                </a:lnTo>
                <a:lnTo>
                  <a:pt x="1617227" y="2445146"/>
                </a:lnTo>
                <a:lnTo>
                  <a:pt x="1564654" y="2615505"/>
                </a:lnTo>
                <a:lnTo>
                  <a:pt x="1482041" y="2628031"/>
                </a:lnTo>
                <a:lnTo>
                  <a:pt x="1379399" y="2482725"/>
                </a:lnTo>
                <a:lnTo>
                  <a:pt x="1316813" y="2482725"/>
                </a:lnTo>
                <a:lnTo>
                  <a:pt x="1254227" y="2482725"/>
                </a:lnTo>
                <a:lnTo>
                  <a:pt x="1151586" y="2628031"/>
                </a:lnTo>
                <a:lnTo>
                  <a:pt x="1109027" y="2623021"/>
                </a:lnTo>
                <a:lnTo>
                  <a:pt x="1066469" y="2615505"/>
                </a:lnTo>
                <a:lnTo>
                  <a:pt x="1013896" y="2445146"/>
                </a:lnTo>
                <a:lnTo>
                  <a:pt x="953813" y="2427609"/>
                </a:lnTo>
                <a:lnTo>
                  <a:pt x="923772" y="2417588"/>
                </a:lnTo>
                <a:lnTo>
                  <a:pt x="896234" y="2407567"/>
                </a:lnTo>
                <a:lnTo>
                  <a:pt x="753538" y="2512789"/>
                </a:lnTo>
                <a:lnTo>
                  <a:pt x="715986" y="2495252"/>
                </a:lnTo>
                <a:lnTo>
                  <a:pt x="678434" y="2475210"/>
                </a:lnTo>
                <a:lnTo>
                  <a:pt x="680938" y="2297335"/>
                </a:lnTo>
                <a:lnTo>
                  <a:pt x="630869" y="2262261"/>
                </a:lnTo>
                <a:lnTo>
                  <a:pt x="605834" y="2242219"/>
                </a:lnTo>
                <a:lnTo>
                  <a:pt x="580800" y="2224682"/>
                </a:lnTo>
                <a:lnTo>
                  <a:pt x="410566" y="2282304"/>
                </a:lnTo>
                <a:lnTo>
                  <a:pt x="380524" y="2252240"/>
                </a:lnTo>
                <a:lnTo>
                  <a:pt x="350483" y="2219672"/>
                </a:lnTo>
                <a:lnTo>
                  <a:pt x="408062" y="2049313"/>
                </a:lnTo>
                <a:lnTo>
                  <a:pt x="370510" y="2001713"/>
                </a:lnTo>
                <a:lnTo>
                  <a:pt x="335462" y="1949102"/>
                </a:lnTo>
                <a:lnTo>
                  <a:pt x="157717" y="1951608"/>
                </a:lnTo>
                <a:lnTo>
                  <a:pt x="137690" y="1916534"/>
                </a:lnTo>
                <a:lnTo>
                  <a:pt x="117662" y="1878955"/>
                </a:lnTo>
                <a:lnTo>
                  <a:pt x="225310" y="1736154"/>
                </a:lnTo>
                <a:lnTo>
                  <a:pt x="205283" y="1676028"/>
                </a:lnTo>
                <a:lnTo>
                  <a:pt x="195269" y="1645964"/>
                </a:lnTo>
                <a:lnTo>
                  <a:pt x="187759" y="1615901"/>
                </a:lnTo>
                <a:lnTo>
                  <a:pt x="15021" y="1560785"/>
                </a:lnTo>
                <a:lnTo>
                  <a:pt x="0" y="1478111"/>
                </a:lnTo>
                <a:lnTo>
                  <a:pt x="150207" y="1375395"/>
                </a:lnTo>
                <a:lnTo>
                  <a:pt x="147703" y="1312763"/>
                </a:lnTo>
                <a:lnTo>
                  <a:pt x="150207" y="1252637"/>
                </a:lnTo>
                <a:lnTo>
                  <a:pt x="0" y="1149920"/>
                </a:lnTo>
                <a:lnTo>
                  <a:pt x="7510" y="1107331"/>
                </a:lnTo>
                <a:lnTo>
                  <a:pt x="15021" y="1067246"/>
                </a:lnTo>
                <a:lnTo>
                  <a:pt x="187759" y="1014636"/>
                </a:lnTo>
                <a:lnTo>
                  <a:pt x="205283" y="952004"/>
                </a:lnTo>
                <a:lnTo>
                  <a:pt x="215297" y="921941"/>
                </a:lnTo>
                <a:lnTo>
                  <a:pt x="225310" y="891877"/>
                </a:lnTo>
                <a:lnTo>
                  <a:pt x="117662" y="749077"/>
                </a:lnTo>
                <a:lnTo>
                  <a:pt x="137690" y="711498"/>
                </a:lnTo>
                <a:lnTo>
                  <a:pt x="157717" y="676424"/>
                </a:lnTo>
                <a:lnTo>
                  <a:pt x="335462" y="678929"/>
                </a:lnTo>
                <a:lnTo>
                  <a:pt x="370510" y="626318"/>
                </a:lnTo>
                <a:lnTo>
                  <a:pt x="388034" y="601266"/>
                </a:lnTo>
                <a:lnTo>
                  <a:pt x="408062" y="578718"/>
                </a:lnTo>
                <a:lnTo>
                  <a:pt x="350483" y="408360"/>
                </a:lnTo>
                <a:lnTo>
                  <a:pt x="380524" y="378296"/>
                </a:lnTo>
                <a:lnTo>
                  <a:pt x="410566" y="348233"/>
                </a:lnTo>
                <a:lnTo>
                  <a:pt x="580800" y="405854"/>
                </a:lnTo>
                <a:lnTo>
                  <a:pt x="630869" y="368275"/>
                </a:lnTo>
                <a:lnTo>
                  <a:pt x="680938" y="333201"/>
                </a:lnTo>
                <a:lnTo>
                  <a:pt x="678434" y="152822"/>
                </a:lnTo>
                <a:lnTo>
                  <a:pt x="715986" y="132780"/>
                </a:lnTo>
                <a:lnTo>
                  <a:pt x="753538" y="115243"/>
                </a:lnTo>
                <a:lnTo>
                  <a:pt x="896234" y="220464"/>
                </a:lnTo>
                <a:lnTo>
                  <a:pt x="953813" y="200422"/>
                </a:lnTo>
                <a:lnTo>
                  <a:pt x="983855" y="190401"/>
                </a:lnTo>
                <a:lnTo>
                  <a:pt x="1013896" y="182885"/>
                </a:lnTo>
                <a:lnTo>
                  <a:pt x="1066469" y="12526"/>
                </a:lnTo>
                <a:close/>
              </a:path>
            </a:pathLst>
          </a:custGeom>
          <a:solidFill>
            <a:schemeClr val="accent2"/>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2" name="Freeform 6"/>
          <p:cNvSpPr/>
          <p:nvPr/>
        </p:nvSpPr>
        <p:spPr bwMode="auto">
          <a:xfrm>
            <a:off x="4442720" y="3524193"/>
            <a:ext cx="1841898" cy="1841968"/>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rgbClr val="414455"/>
              </a:solidFill>
              <a:effectLst/>
              <a:uLnTx/>
              <a:uFillTx/>
              <a:cs typeface="+mn-ea"/>
              <a:sym typeface="+mn-lt"/>
            </a:endParaRPr>
          </a:p>
        </p:txBody>
      </p:sp>
      <p:sp>
        <p:nvSpPr>
          <p:cNvPr id="23" name="Freeform 8"/>
          <p:cNvSpPr/>
          <p:nvPr/>
        </p:nvSpPr>
        <p:spPr bwMode="auto">
          <a:xfrm>
            <a:off x="914599" y="3702246"/>
            <a:ext cx="2032934" cy="2031804"/>
          </a:xfrm>
          <a:custGeom>
            <a:avLst/>
            <a:gdLst/>
            <a:ahLst/>
            <a:cxnLst/>
            <a:rect l="l" t="t" r="r" b="b"/>
            <a:pathLst>
              <a:path w="2075647" h="2080525">
                <a:moveTo>
                  <a:pt x="1036488" y="349870"/>
                </a:moveTo>
                <a:cubicBezTo>
                  <a:pt x="655847" y="349870"/>
                  <a:pt x="347277" y="658371"/>
                  <a:pt x="347277" y="1038927"/>
                </a:cubicBezTo>
                <a:cubicBezTo>
                  <a:pt x="347277" y="1419483"/>
                  <a:pt x="655847" y="1727984"/>
                  <a:pt x="1036488" y="1727984"/>
                </a:cubicBezTo>
                <a:cubicBezTo>
                  <a:pt x="1417129" y="1727984"/>
                  <a:pt x="1725699" y="1419483"/>
                  <a:pt x="1725699" y="1038927"/>
                </a:cubicBezTo>
                <a:cubicBezTo>
                  <a:pt x="1725699" y="658371"/>
                  <a:pt x="1417129" y="349870"/>
                  <a:pt x="1036488" y="349870"/>
                </a:cubicBezTo>
                <a:close/>
                <a:moveTo>
                  <a:pt x="1096908" y="0"/>
                </a:moveTo>
                <a:lnTo>
                  <a:pt x="1138010" y="2569"/>
                </a:lnTo>
                <a:lnTo>
                  <a:pt x="1179112" y="7706"/>
                </a:lnTo>
                <a:lnTo>
                  <a:pt x="1230489" y="174661"/>
                </a:lnTo>
                <a:lnTo>
                  <a:pt x="1261315" y="182367"/>
                </a:lnTo>
                <a:lnTo>
                  <a:pt x="1292142" y="192641"/>
                </a:lnTo>
                <a:lnTo>
                  <a:pt x="1322968" y="200347"/>
                </a:lnTo>
                <a:lnTo>
                  <a:pt x="1353795" y="213190"/>
                </a:lnTo>
                <a:lnTo>
                  <a:pt x="1487376" y="100173"/>
                </a:lnTo>
                <a:lnTo>
                  <a:pt x="1523340" y="118153"/>
                </a:lnTo>
                <a:lnTo>
                  <a:pt x="1559304" y="138702"/>
                </a:lnTo>
                <a:lnTo>
                  <a:pt x="1538753" y="313363"/>
                </a:lnTo>
                <a:lnTo>
                  <a:pt x="1569580" y="333912"/>
                </a:lnTo>
                <a:lnTo>
                  <a:pt x="1595269" y="354460"/>
                </a:lnTo>
                <a:lnTo>
                  <a:pt x="1618388" y="375008"/>
                </a:lnTo>
                <a:lnTo>
                  <a:pt x="1644077" y="398125"/>
                </a:lnTo>
                <a:lnTo>
                  <a:pt x="1811054" y="344186"/>
                </a:lnTo>
                <a:lnTo>
                  <a:pt x="1836742" y="375008"/>
                </a:lnTo>
                <a:lnTo>
                  <a:pt x="1862431" y="405831"/>
                </a:lnTo>
                <a:lnTo>
                  <a:pt x="1777658" y="562512"/>
                </a:lnTo>
                <a:lnTo>
                  <a:pt x="1811054" y="619021"/>
                </a:lnTo>
                <a:lnTo>
                  <a:pt x="1823898" y="647275"/>
                </a:lnTo>
                <a:lnTo>
                  <a:pt x="1839311" y="678097"/>
                </a:lnTo>
                <a:lnTo>
                  <a:pt x="2019132" y="693508"/>
                </a:lnTo>
                <a:lnTo>
                  <a:pt x="2031976" y="732037"/>
                </a:lnTo>
                <a:lnTo>
                  <a:pt x="2042252" y="770565"/>
                </a:lnTo>
                <a:lnTo>
                  <a:pt x="1900964" y="881013"/>
                </a:lnTo>
                <a:lnTo>
                  <a:pt x="1906102" y="914404"/>
                </a:lnTo>
                <a:lnTo>
                  <a:pt x="1911240" y="945226"/>
                </a:lnTo>
                <a:lnTo>
                  <a:pt x="1913808" y="981186"/>
                </a:lnTo>
                <a:lnTo>
                  <a:pt x="1913808" y="1014577"/>
                </a:lnTo>
                <a:lnTo>
                  <a:pt x="2075647" y="1096771"/>
                </a:lnTo>
                <a:lnTo>
                  <a:pt x="2073078" y="1135299"/>
                </a:lnTo>
                <a:lnTo>
                  <a:pt x="2067941" y="1173827"/>
                </a:lnTo>
                <a:lnTo>
                  <a:pt x="1893257" y="1225198"/>
                </a:lnTo>
                <a:lnTo>
                  <a:pt x="1885551" y="1258589"/>
                </a:lnTo>
                <a:lnTo>
                  <a:pt x="1875275" y="1289412"/>
                </a:lnTo>
                <a:lnTo>
                  <a:pt x="1865000" y="1320235"/>
                </a:lnTo>
                <a:lnTo>
                  <a:pt x="1854724" y="1351057"/>
                </a:lnTo>
                <a:lnTo>
                  <a:pt x="1975461" y="1494896"/>
                </a:lnTo>
                <a:lnTo>
                  <a:pt x="1957479" y="1528287"/>
                </a:lnTo>
                <a:lnTo>
                  <a:pt x="1942066" y="1559110"/>
                </a:lnTo>
                <a:lnTo>
                  <a:pt x="1754538" y="1538561"/>
                </a:lnTo>
                <a:lnTo>
                  <a:pt x="1736556" y="1564247"/>
                </a:lnTo>
                <a:lnTo>
                  <a:pt x="1716005" y="1592501"/>
                </a:lnTo>
                <a:lnTo>
                  <a:pt x="1692886" y="1615618"/>
                </a:lnTo>
                <a:lnTo>
                  <a:pt x="1672335" y="1641303"/>
                </a:lnTo>
                <a:lnTo>
                  <a:pt x="1728850" y="1821102"/>
                </a:lnTo>
                <a:lnTo>
                  <a:pt x="1700592" y="1844219"/>
                </a:lnTo>
                <a:lnTo>
                  <a:pt x="1672335" y="1864767"/>
                </a:lnTo>
                <a:lnTo>
                  <a:pt x="1507927" y="1774868"/>
                </a:lnTo>
                <a:lnTo>
                  <a:pt x="1451412" y="1808259"/>
                </a:lnTo>
                <a:lnTo>
                  <a:pt x="1420585" y="1823670"/>
                </a:lnTo>
                <a:lnTo>
                  <a:pt x="1392328" y="1839081"/>
                </a:lnTo>
                <a:lnTo>
                  <a:pt x="1374346" y="2026586"/>
                </a:lnTo>
                <a:lnTo>
                  <a:pt x="1340950" y="2039428"/>
                </a:lnTo>
                <a:lnTo>
                  <a:pt x="1307555" y="2047134"/>
                </a:lnTo>
                <a:lnTo>
                  <a:pt x="1186818" y="1898158"/>
                </a:lnTo>
                <a:lnTo>
                  <a:pt x="1155992" y="1903295"/>
                </a:lnTo>
                <a:lnTo>
                  <a:pt x="1122596" y="1908432"/>
                </a:lnTo>
                <a:lnTo>
                  <a:pt x="1091770" y="1911001"/>
                </a:lnTo>
                <a:lnTo>
                  <a:pt x="1058375" y="1911001"/>
                </a:lnTo>
                <a:lnTo>
                  <a:pt x="971033" y="2080525"/>
                </a:lnTo>
                <a:lnTo>
                  <a:pt x="935069" y="2077957"/>
                </a:lnTo>
                <a:lnTo>
                  <a:pt x="901674" y="2072819"/>
                </a:lnTo>
                <a:lnTo>
                  <a:pt x="845158" y="1890452"/>
                </a:lnTo>
                <a:lnTo>
                  <a:pt x="814332" y="1882747"/>
                </a:lnTo>
                <a:lnTo>
                  <a:pt x="780937" y="1875041"/>
                </a:lnTo>
                <a:lnTo>
                  <a:pt x="750110" y="1864767"/>
                </a:lnTo>
                <a:lnTo>
                  <a:pt x="719284" y="1851924"/>
                </a:lnTo>
                <a:lnTo>
                  <a:pt x="577996" y="1975215"/>
                </a:lnTo>
                <a:lnTo>
                  <a:pt x="544601" y="1959803"/>
                </a:lnTo>
                <a:lnTo>
                  <a:pt x="511205" y="1939255"/>
                </a:lnTo>
                <a:lnTo>
                  <a:pt x="531756" y="1754319"/>
                </a:lnTo>
                <a:lnTo>
                  <a:pt x="506068" y="1733771"/>
                </a:lnTo>
                <a:lnTo>
                  <a:pt x="480379" y="1713223"/>
                </a:lnTo>
                <a:lnTo>
                  <a:pt x="454690" y="1690106"/>
                </a:lnTo>
                <a:lnTo>
                  <a:pt x="431570" y="1669557"/>
                </a:lnTo>
                <a:lnTo>
                  <a:pt x="254318" y="1726065"/>
                </a:lnTo>
                <a:lnTo>
                  <a:pt x="231198" y="1697811"/>
                </a:lnTo>
                <a:lnTo>
                  <a:pt x="208079" y="1666989"/>
                </a:lnTo>
                <a:lnTo>
                  <a:pt x="297989" y="1505170"/>
                </a:lnTo>
                <a:lnTo>
                  <a:pt x="264594" y="1446093"/>
                </a:lnTo>
                <a:lnTo>
                  <a:pt x="249181" y="1417839"/>
                </a:lnTo>
                <a:lnTo>
                  <a:pt x="236336" y="1387017"/>
                </a:lnTo>
                <a:lnTo>
                  <a:pt x="51378" y="1371606"/>
                </a:lnTo>
                <a:lnTo>
                  <a:pt x="41102" y="1338214"/>
                </a:lnTo>
                <a:lnTo>
                  <a:pt x="30827" y="1302255"/>
                </a:lnTo>
                <a:lnTo>
                  <a:pt x="172114" y="1184101"/>
                </a:lnTo>
                <a:lnTo>
                  <a:pt x="166977" y="1153279"/>
                </a:lnTo>
                <a:lnTo>
                  <a:pt x="164408" y="1119888"/>
                </a:lnTo>
                <a:lnTo>
                  <a:pt x="161839" y="1086497"/>
                </a:lnTo>
                <a:lnTo>
                  <a:pt x="159270" y="1053105"/>
                </a:lnTo>
                <a:lnTo>
                  <a:pt x="0" y="970912"/>
                </a:lnTo>
                <a:lnTo>
                  <a:pt x="2569" y="929815"/>
                </a:lnTo>
                <a:lnTo>
                  <a:pt x="7707" y="893855"/>
                </a:lnTo>
                <a:lnTo>
                  <a:pt x="179821" y="842484"/>
                </a:lnTo>
                <a:lnTo>
                  <a:pt x="187528" y="811662"/>
                </a:lnTo>
                <a:lnTo>
                  <a:pt x="200372" y="778271"/>
                </a:lnTo>
                <a:lnTo>
                  <a:pt x="210647" y="747448"/>
                </a:lnTo>
                <a:lnTo>
                  <a:pt x="220923" y="714057"/>
                </a:lnTo>
                <a:lnTo>
                  <a:pt x="105324" y="577924"/>
                </a:lnTo>
                <a:lnTo>
                  <a:pt x="123306" y="544533"/>
                </a:lnTo>
                <a:lnTo>
                  <a:pt x="141288" y="511141"/>
                </a:lnTo>
                <a:lnTo>
                  <a:pt x="321109" y="529121"/>
                </a:lnTo>
                <a:lnTo>
                  <a:pt x="339091" y="503436"/>
                </a:lnTo>
                <a:lnTo>
                  <a:pt x="359642" y="477750"/>
                </a:lnTo>
                <a:lnTo>
                  <a:pt x="380193" y="449496"/>
                </a:lnTo>
                <a:lnTo>
                  <a:pt x="403313" y="426379"/>
                </a:lnTo>
                <a:lnTo>
                  <a:pt x="349366" y="259424"/>
                </a:lnTo>
                <a:lnTo>
                  <a:pt x="380193" y="233738"/>
                </a:lnTo>
                <a:lnTo>
                  <a:pt x="411019" y="205484"/>
                </a:lnTo>
                <a:lnTo>
                  <a:pt x="567720" y="292815"/>
                </a:lnTo>
                <a:lnTo>
                  <a:pt x="624236" y="259424"/>
                </a:lnTo>
                <a:lnTo>
                  <a:pt x="655062" y="244012"/>
                </a:lnTo>
                <a:lnTo>
                  <a:pt x="683320" y="231170"/>
                </a:lnTo>
                <a:lnTo>
                  <a:pt x="698733" y="53940"/>
                </a:lnTo>
                <a:lnTo>
                  <a:pt x="737266" y="41097"/>
                </a:lnTo>
                <a:lnTo>
                  <a:pt x="775799" y="30823"/>
                </a:lnTo>
                <a:lnTo>
                  <a:pt x="886260" y="166956"/>
                </a:lnTo>
                <a:lnTo>
                  <a:pt x="919656" y="161819"/>
                </a:lnTo>
                <a:lnTo>
                  <a:pt x="953051" y="159250"/>
                </a:lnTo>
                <a:lnTo>
                  <a:pt x="983877" y="156682"/>
                </a:lnTo>
                <a:lnTo>
                  <a:pt x="1017273" y="154113"/>
                </a:lnTo>
                <a:close/>
              </a:path>
            </a:pathLst>
          </a:custGeom>
          <a:solidFill>
            <a:schemeClr val="accent1"/>
          </a:solidFill>
          <a:ln w="3175" cap="flat" cmpd="sng" algn="ctr">
            <a:noFill/>
            <a:prstDash val="solid"/>
          </a:ln>
          <a:effectLst/>
        </p:spPr>
        <p:txBody>
          <a:bodyPr lIns="0" rIns="0" anchor="ctr"/>
          <a:lstStyle/>
          <a:p>
            <a:pPr marL="0" marR="0" lvl="0" indent="0" algn="ctr" defTabSz="914400" eaLnBrk="1" fontAlgn="base" latinLnBrk="0" hangingPunct="1">
              <a:lnSpc>
                <a:spcPct val="120000"/>
              </a:lnSpc>
              <a:spcBef>
                <a:spcPts val="600"/>
              </a:spcBef>
              <a:spcAft>
                <a:spcPts val="600"/>
              </a:spcAft>
              <a:buClrTx/>
              <a:buSzTx/>
              <a:buFontTx/>
              <a:buNone/>
              <a:defRPr/>
            </a:pPr>
            <a:endParaRPr kumimoji="0" lang="en-US" sz="2800" b="0" i="0" u="none" strike="noStrike" kern="0" cap="none" spc="0" normalizeH="0" baseline="0" noProof="0" dirty="0">
              <a:ln>
                <a:noFill/>
              </a:ln>
              <a:solidFill>
                <a:sysClr val="window" lastClr="FFFFFF"/>
              </a:solidFill>
              <a:effectLst/>
              <a:uLnTx/>
              <a:uFillTx/>
              <a:cs typeface="+mn-ea"/>
              <a:sym typeface="+mn-lt"/>
            </a:endParaRPr>
          </a:p>
        </p:txBody>
      </p:sp>
      <p:sp>
        <p:nvSpPr>
          <p:cNvPr id="24" name="Freeform 6"/>
          <p:cNvSpPr/>
          <p:nvPr/>
        </p:nvSpPr>
        <p:spPr bwMode="auto">
          <a:xfrm>
            <a:off x="5928111" y="2327433"/>
            <a:ext cx="2224910" cy="2224996"/>
          </a:xfrm>
          <a:custGeom>
            <a:avLst/>
            <a:gdLst/>
            <a:ahLst/>
            <a:cxnLst/>
            <a:rect l="l" t="t" r="r" b="b"/>
            <a:pathLst>
              <a:path w="1487948" h="1487615">
                <a:moveTo>
                  <a:pt x="743975" y="297790"/>
                </a:moveTo>
                <a:cubicBezTo>
                  <a:pt x="496116" y="297790"/>
                  <a:pt x="295186" y="497479"/>
                  <a:pt x="295186" y="743808"/>
                </a:cubicBezTo>
                <a:cubicBezTo>
                  <a:pt x="295186" y="990137"/>
                  <a:pt x="496116" y="1189826"/>
                  <a:pt x="743975" y="1189826"/>
                </a:cubicBezTo>
                <a:cubicBezTo>
                  <a:pt x="991834" y="1189826"/>
                  <a:pt x="1192764" y="990137"/>
                  <a:pt x="1192764" y="743808"/>
                </a:cubicBezTo>
                <a:cubicBezTo>
                  <a:pt x="1192764" y="497479"/>
                  <a:pt x="991834" y="297790"/>
                  <a:pt x="743975" y="297790"/>
                </a:cubicBezTo>
                <a:close/>
                <a:moveTo>
                  <a:pt x="693753" y="0"/>
                </a:moveTo>
                <a:lnTo>
                  <a:pt x="770837" y="149228"/>
                </a:lnTo>
                <a:lnTo>
                  <a:pt x="801203" y="151560"/>
                </a:lnTo>
                <a:lnTo>
                  <a:pt x="829233" y="153891"/>
                </a:lnTo>
                <a:lnTo>
                  <a:pt x="857264" y="158555"/>
                </a:lnTo>
                <a:lnTo>
                  <a:pt x="885294" y="163218"/>
                </a:lnTo>
                <a:lnTo>
                  <a:pt x="997416" y="41970"/>
                </a:lnTo>
                <a:lnTo>
                  <a:pt x="1018439" y="48965"/>
                </a:lnTo>
                <a:lnTo>
                  <a:pt x="1037126" y="58292"/>
                </a:lnTo>
                <a:lnTo>
                  <a:pt x="1076835" y="74614"/>
                </a:lnTo>
                <a:lnTo>
                  <a:pt x="1069828" y="240164"/>
                </a:lnTo>
                <a:lnTo>
                  <a:pt x="1093186" y="256485"/>
                </a:lnTo>
                <a:lnTo>
                  <a:pt x="1116545" y="272807"/>
                </a:lnTo>
                <a:lnTo>
                  <a:pt x="1139904" y="291461"/>
                </a:lnTo>
                <a:lnTo>
                  <a:pt x="1160927" y="312446"/>
                </a:lnTo>
                <a:lnTo>
                  <a:pt x="1312758" y="261149"/>
                </a:lnTo>
                <a:lnTo>
                  <a:pt x="1340789" y="298456"/>
                </a:lnTo>
                <a:lnTo>
                  <a:pt x="1352468" y="317109"/>
                </a:lnTo>
                <a:lnTo>
                  <a:pt x="1368819" y="335763"/>
                </a:lnTo>
                <a:lnTo>
                  <a:pt x="1280056" y="468669"/>
                </a:lnTo>
                <a:lnTo>
                  <a:pt x="1287064" y="480327"/>
                </a:lnTo>
                <a:lnTo>
                  <a:pt x="1294071" y="496649"/>
                </a:lnTo>
                <a:lnTo>
                  <a:pt x="1305750" y="522298"/>
                </a:lnTo>
                <a:lnTo>
                  <a:pt x="1315094" y="547946"/>
                </a:lnTo>
                <a:lnTo>
                  <a:pt x="1324437" y="575926"/>
                </a:lnTo>
                <a:lnTo>
                  <a:pt x="1476269" y="608570"/>
                </a:lnTo>
                <a:lnTo>
                  <a:pt x="1483276" y="652872"/>
                </a:lnTo>
                <a:lnTo>
                  <a:pt x="1487948" y="701837"/>
                </a:lnTo>
                <a:lnTo>
                  <a:pt x="1350132" y="774120"/>
                </a:lnTo>
                <a:lnTo>
                  <a:pt x="1347796" y="802100"/>
                </a:lnTo>
                <a:lnTo>
                  <a:pt x="1345460" y="830080"/>
                </a:lnTo>
                <a:lnTo>
                  <a:pt x="1340789" y="855729"/>
                </a:lnTo>
                <a:lnTo>
                  <a:pt x="1333781" y="886040"/>
                </a:lnTo>
                <a:lnTo>
                  <a:pt x="1448238" y="988635"/>
                </a:lnTo>
                <a:lnTo>
                  <a:pt x="1431887" y="1032937"/>
                </a:lnTo>
                <a:lnTo>
                  <a:pt x="1410865" y="1077239"/>
                </a:lnTo>
                <a:lnTo>
                  <a:pt x="1259033" y="1067912"/>
                </a:lnTo>
                <a:lnTo>
                  <a:pt x="1242682" y="1093560"/>
                </a:lnTo>
                <a:lnTo>
                  <a:pt x="1226331" y="1116877"/>
                </a:lnTo>
                <a:lnTo>
                  <a:pt x="1209980" y="1137862"/>
                </a:lnTo>
                <a:lnTo>
                  <a:pt x="1191293" y="1158848"/>
                </a:lnTo>
                <a:lnTo>
                  <a:pt x="1235674" y="1303412"/>
                </a:lnTo>
                <a:lnTo>
                  <a:pt x="1198301" y="1336056"/>
                </a:lnTo>
                <a:lnTo>
                  <a:pt x="1179614" y="1350046"/>
                </a:lnTo>
                <a:lnTo>
                  <a:pt x="1158591" y="1364036"/>
                </a:lnTo>
                <a:lnTo>
                  <a:pt x="1030118" y="1282427"/>
                </a:lnTo>
                <a:lnTo>
                  <a:pt x="1006759" y="1294085"/>
                </a:lnTo>
                <a:lnTo>
                  <a:pt x="981065" y="1305744"/>
                </a:lnTo>
                <a:lnTo>
                  <a:pt x="955370" y="1315071"/>
                </a:lnTo>
                <a:lnTo>
                  <a:pt x="927340" y="1324397"/>
                </a:lnTo>
                <a:lnTo>
                  <a:pt x="892302" y="1475957"/>
                </a:lnTo>
                <a:lnTo>
                  <a:pt x="845584" y="1482952"/>
                </a:lnTo>
                <a:lnTo>
                  <a:pt x="798867" y="1487615"/>
                </a:lnTo>
                <a:lnTo>
                  <a:pt x="728791" y="1350046"/>
                </a:lnTo>
                <a:lnTo>
                  <a:pt x="700761" y="1350046"/>
                </a:lnTo>
                <a:lnTo>
                  <a:pt x="672730" y="1345382"/>
                </a:lnTo>
                <a:lnTo>
                  <a:pt x="642364" y="1343051"/>
                </a:lnTo>
                <a:lnTo>
                  <a:pt x="616669" y="1336056"/>
                </a:lnTo>
                <a:lnTo>
                  <a:pt x="511555" y="1450308"/>
                </a:lnTo>
                <a:lnTo>
                  <a:pt x="488197" y="1443313"/>
                </a:lnTo>
                <a:lnTo>
                  <a:pt x="467174" y="1436318"/>
                </a:lnTo>
                <a:lnTo>
                  <a:pt x="422792" y="1417665"/>
                </a:lnTo>
                <a:lnTo>
                  <a:pt x="429800" y="1259110"/>
                </a:lnTo>
                <a:lnTo>
                  <a:pt x="406441" y="1242788"/>
                </a:lnTo>
                <a:lnTo>
                  <a:pt x="383083" y="1226467"/>
                </a:lnTo>
                <a:lnTo>
                  <a:pt x="362060" y="1210145"/>
                </a:lnTo>
                <a:lnTo>
                  <a:pt x="341037" y="1191491"/>
                </a:lnTo>
                <a:lnTo>
                  <a:pt x="184534" y="1238125"/>
                </a:lnTo>
                <a:lnTo>
                  <a:pt x="156503" y="1205481"/>
                </a:lnTo>
                <a:lnTo>
                  <a:pt x="130809" y="1170506"/>
                </a:lnTo>
                <a:lnTo>
                  <a:pt x="219572" y="1032937"/>
                </a:lnTo>
                <a:lnTo>
                  <a:pt x="207893" y="1007288"/>
                </a:lnTo>
                <a:lnTo>
                  <a:pt x="193877" y="981640"/>
                </a:lnTo>
                <a:lnTo>
                  <a:pt x="182198" y="955991"/>
                </a:lnTo>
                <a:lnTo>
                  <a:pt x="172854" y="928011"/>
                </a:lnTo>
                <a:lnTo>
                  <a:pt x="14015" y="893036"/>
                </a:lnTo>
                <a:lnTo>
                  <a:pt x="7008" y="848734"/>
                </a:lnTo>
                <a:lnTo>
                  <a:pt x="0" y="806763"/>
                </a:lnTo>
                <a:lnTo>
                  <a:pt x="147160" y="732149"/>
                </a:lnTo>
                <a:lnTo>
                  <a:pt x="149496" y="701837"/>
                </a:lnTo>
                <a:lnTo>
                  <a:pt x="151832" y="671525"/>
                </a:lnTo>
                <a:lnTo>
                  <a:pt x="156503" y="643545"/>
                </a:lnTo>
                <a:lnTo>
                  <a:pt x="161175" y="615565"/>
                </a:lnTo>
                <a:lnTo>
                  <a:pt x="39710" y="501312"/>
                </a:lnTo>
                <a:lnTo>
                  <a:pt x="53725" y="461674"/>
                </a:lnTo>
                <a:lnTo>
                  <a:pt x="70076" y="424367"/>
                </a:lnTo>
                <a:lnTo>
                  <a:pt x="238259" y="431362"/>
                </a:lnTo>
                <a:lnTo>
                  <a:pt x="254610" y="408045"/>
                </a:lnTo>
                <a:lnTo>
                  <a:pt x="273297" y="384728"/>
                </a:lnTo>
                <a:lnTo>
                  <a:pt x="289648" y="361411"/>
                </a:lnTo>
                <a:lnTo>
                  <a:pt x="310671" y="340426"/>
                </a:lnTo>
                <a:lnTo>
                  <a:pt x="259282" y="177208"/>
                </a:lnTo>
                <a:lnTo>
                  <a:pt x="289648" y="151560"/>
                </a:lnTo>
                <a:lnTo>
                  <a:pt x="322350" y="128243"/>
                </a:lnTo>
                <a:lnTo>
                  <a:pt x="467174" y="219179"/>
                </a:lnTo>
                <a:lnTo>
                  <a:pt x="492868" y="205188"/>
                </a:lnTo>
                <a:lnTo>
                  <a:pt x="518563" y="193530"/>
                </a:lnTo>
                <a:lnTo>
                  <a:pt x="546593" y="184203"/>
                </a:lnTo>
                <a:lnTo>
                  <a:pt x="574624" y="174876"/>
                </a:lnTo>
                <a:lnTo>
                  <a:pt x="609662" y="9327"/>
                </a:lnTo>
                <a:lnTo>
                  <a:pt x="630685" y="6995"/>
                </a:lnTo>
                <a:lnTo>
                  <a:pt x="651707" y="2332"/>
                </a:lnTo>
                <a:close/>
              </a:path>
            </a:pathLst>
          </a:custGeom>
          <a:solidFill>
            <a:schemeClr val="accent2"/>
          </a:solidFill>
          <a:ln w="3175" cap="flat" cmpd="sng" algn="ctr">
            <a:noFill/>
            <a:prstDash val="solid"/>
          </a:ln>
          <a:effectLst/>
        </p:spPr>
        <p:txBody>
          <a:bodyPr lIns="0" rIns="0" anchor="ctr"/>
          <a:lstStyle/>
          <a:p>
            <a:pPr algn="ctr" defTabSz="914400" fontAlgn="base">
              <a:lnSpc>
                <a:spcPct val="120000"/>
              </a:lnSpc>
              <a:spcBef>
                <a:spcPts val="600"/>
              </a:spcBef>
              <a:spcAft>
                <a:spcPts val="600"/>
              </a:spcAft>
            </a:pPr>
            <a:endParaRPr lang="en-US" sz="2800" kern="0" dirty="0">
              <a:solidFill>
                <a:sysClr val="window" lastClr="FFFFFF"/>
              </a:solidFill>
              <a:cs typeface="+mn-ea"/>
              <a:sym typeface="+mn-lt"/>
            </a:endParaRPr>
          </a:p>
        </p:txBody>
      </p:sp>
      <p:sp>
        <p:nvSpPr>
          <p:cNvPr id="12" name="矩形 11"/>
          <p:cNvSpPr/>
          <p:nvPr/>
        </p:nvSpPr>
        <p:spPr>
          <a:xfrm>
            <a:off x="4154959" y="1269554"/>
            <a:ext cx="3842401" cy="46365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72" tIns="45736" rIns="91472" bIns="45736" rtlCol="0" anchor="ctr"/>
          <a:lstStyle/>
          <a:p>
            <a:pPr algn="ctr"/>
            <a:r>
              <a:rPr lang="zh-CN" altLang="en-US" dirty="0">
                <a:cs typeface="+mn-ea"/>
                <a:sym typeface="+mn-lt"/>
              </a:rPr>
              <a:t>点击添加小标题</a:t>
            </a:r>
          </a:p>
        </p:txBody>
      </p:sp>
      <p:sp>
        <p:nvSpPr>
          <p:cNvPr id="13"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gtEl>
                                        <p:attrNameLst>
                                          <p:attrName>ppt_y</p:attrName>
                                        </p:attrNameLst>
                                      </p:cBhvr>
                                      <p:tavLst>
                                        <p:tav tm="0">
                                          <p:val>
                                            <p:strVal val="#ppt_y"/>
                                          </p:val>
                                        </p:tav>
                                        <p:tav tm="100000">
                                          <p:val>
                                            <p:strVal val="#ppt_y"/>
                                          </p:val>
                                        </p:tav>
                                      </p:tavLst>
                                    </p:anim>
                                    <p:anim calcmode="lin" valueType="num">
                                      <p:cBhvr>
                                        <p:cTn id="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gtEl>
                                      </p:cBhvr>
                                    </p:animEffect>
                                  </p:childTnLst>
                                </p:cTn>
                              </p:par>
                            </p:childTnLst>
                          </p:cTn>
                        </p:par>
                        <p:par>
                          <p:cTn id="12" fill="hold">
                            <p:stCondLst>
                              <p:cond delay="850"/>
                            </p:stCondLst>
                            <p:childTnLst>
                              <p:par>
                                <p:cTn id="13" presetID="16" presetClass="entr" presetSubtype="37"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arn(outVertical)">
                                      <p:cBhvr>
                                        <p:cTn id="15" dur="500"/>
                                        <p:tgtEl>
                                          <p:spTgt spid="12"/>
                                        </p:tgtEl>
                                      </p:cBhvr>
                                    </p:animEffect>
                                  </p:childTnLst>
                                </p:cTn>
                              </p:par>
                            </p:childTnLst>
                          </p:cTn>
                        </p:par>
                        <p:par>
                          <p:cTn id="16" fill="hold">
                            <p:stCondLst>
                              <p:cond delay="1350"/>
                            </p:stCondLst>
                            <p:childTnLst>
                              <p:par>
                                <p:cTn id="17" presetID="10" presetClass="entr" presetSubtype="0"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fade">
                                      <p:cBhvr>
                                        <p:cTn id="19" dur="500"/>
                                        <p:tgtEl>
                                          <p:spTgt spid="23"/>
                                        </p:tgtEl>
                                      </p:cBhvr>
                                    </p:animEffect>
                                  </p:childTnLst>
                                </p:cTn>
                              </p:par>
                              <p:par>
                                <p:cTn id="20" presetID="8" presetClass="emph" presetSubtype="0" repeatCount="indefinite" fill="hold" grpId="1" nodeType="withEffect">
                                  <p:stCondLst>
                                    <p:cond delay="0"/>
                                  </p:stCondLst>
                                  <p:childTnLst>
                                    <p:animRot by="-86400000">
                                      <p:cBhvr>
                                        <p:cTn id="21" dur="8000" fill="hold"/>
                                        <p:tgtEl>
                                          <p:spTgt spid="23"/>
                                        </p:tgtEl>
                                        <p:attrNameLst>
                                          <p:attrName>r</p:attrName>
                                        </p:attrNameLst>
                                      </p:cBhvr>
                                    </p:animRot>
                                  </p:childTnLst>
                                </p:cTn>
                              </p:par>
                              <p:par>
                                <p:cTn id="22" presetID="53" presetClass="entr" presetSubtype="16" fill="hold" grpId="0" nodeType="withEffect">
                                  <p:stCondLst>
                                    <p:cond delay="50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par>
                                <p:cTn id="27" presetID="10" presetClass="entr" presetSubtype="0" fill="hold" grpId="0" nodeType="withEffect">
                                  <p:stCondLst>
                                    <p:cond delay="150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par>
                                <p:cTn id="30" presetID="8" presetClass="emph" presetSubtype="0" repeatCount="indefinite" fill="hold" grpId="1" nodeType="withEffect">
                                  <p:stCondLst>
                                    <p:cond delay="1500"/>
                                  </p:stCondLst>
                                  <p:childTnLst>
                                    <p:animRot by="64800000">
                                      <p:cBhvr>
                                        <p:cTn id="31" dur="7500" fill="hold"/>
                                        <p:tgtEl>
                                          <p:spTgt spid="21"/>
                                        </p:tgtEl>
                                        <p:attrNameLst>
                                          <p:attrName>r</p:attrName>
                                        </p:attrNameLst>
                                      </p:cBhvr>
                                    </p:animRot>
                                  </p:childTnLst>
                                </p:cTn>
                              </p:par>
                              <p:par>
                                <p:cTn id="32" presetID="53" presetClass="entr" presetSubtype="16" fill="hold" grpId="0" nodeType="withEffect">
                                  <p:stCondLst>
                                    <p:cond delay="2000"/>
                                  </p:stCondLst>
                                  <p:childTnLst>
                                    <p:set>
                                      <p:cBhvr>
                                        <p:cTn id="33" dur="1" fill="hold">
                                          <p:stCondLst>
                                            <p:cond delay="0"/>
                                          </p:stCondLst>
                                        </p:cTn>
                                        <p:tgtEl>
                                          <p:spTgt spid="17"/>
                                        </p:tgtEl>
                                        <p:attrNameLst>
                                          <p:attrName>style.visibility</p:attrName>
                                        </p:attrNameLst>
                                      </p:cBhvr>
                                      <p:to>
                                        <p:strVal val="visible"/>
                                      </p:to>
                                    </p:set>
                                    <p:anim calcmode="lin" valueType="num">
                                      <p:cBhvr>
                                        <p:cTn id="34" dur="500" fill="hold"/>
                                        <p:tgtEl>
                                          <p:spTgt spid="17"/>
                                        </p:tgtEl>
                                        <p:attrNameLst>
                                          <p:attrName>ppt_w</p:attrName>
                                        </p:attrNameLst>
                                      </p:cBhvr>
                                      <p:tavLst>
                                        <p:tav tm="0">
                                          <p:val>
                                            <p:fltVal val="0"/>
                                          </p:val>
                                        </p:tav>
                                        <p:tav tm="100000">
                                          <p:val>
                                            <p:strVal val="#ppt_w"/>
                                          </p:val>
                                        </p:tav>
                                      </p:tavLst>
                                    </p:anim>
                                    <p:anim calcmode="lin" valueType="num">
                                      <p:cBhvr>
                                        <p:cTn id="35" dur="500" fill="hold"/>
                                        <p:tgtEl>
                                          <p:spTgt spid="17"/>
                                        </p:tgtEl>
                                        <p:attrNameLst>
                                          <p:attrName>ppt_h</p:attrName>
                                        </p:attrNameLst>
                                      </p:cBhvr>
                                      <p:tavLst>
                                        <p:tav tm="0">
                                          <p:val>
                                            <p:fltVal val="0"/>
                                          </p:val>
                                        </p:tav>
                                        <p:tav tm="100000">
                                          <p:val>
                                            <p:strVal val="#ppt_h"/>
                                          </p:val>
                                        </p:tav>
                                      </p:tavLst>
                                    </p:anim>
                                    <p:animEffect transition="in" filter="fade">
                                      <p:cBhvr>
                                        <p:cTn id="36" dur="500"/>
                                        <p:tgtEl>
                                          <p:spTgt spid="17"/>
                                        </p:tgtEl>
                                      </p:cBhvr>
                                    </p:animEffect>
                                  </p:childTnLst>
                                </p:cTn>
                              </p:par>
                              <p:par>
                                <p:cTn id="37" presetID="10" presetClass="entr" presetSubtype="0" fill="hold" grpId="0" nodeType="withEffect">
                                  <p:stCondLst>
                                    <p:cond delay="3000"/>
                                  </p:stCondLst>
                                  <p:childTnLst>
                                    <p:set>
                                      <p:cBhvr>
                                        <p:cTn id="38" dur="1" fill="hold">
                                          <p:stCondLst>
                                            <p:cond delay="0"/>
                                          </p:stCondLst>
                                        </p:cTn>
                                        <p:tgtEl>
                                          <p:spTgt spid="22"/>
                                        </p:tgtEl>
                                        <p:attrNameLst>
                                          <p:attrName>style.visibility</p:attrName>
                                        </p:attrNameLst>
                                      </p:cBhvr>
                                      <p:to>
                                        <p:strVal val="visible"/>
                                      </p:to>
                                    </p:set>
                                    <p:animEffect transition="in" filter="fade">
                                      <p:cBhvr>
                                        <p:cTn id="39" dur="500"/>
                                        <p:tgtEl>
                                          <p:spTgt spid="22"/>
                                        </p:tgtEl>
                                      </p:cBhvr>
                                    </p:animEffect>
                                  </p:childTnLst>
                                </p:cTn>
                              </p:par>
                              <p:par>
                                <p:cTn id="40" presetID="8" presetClass="emph" presetSubtype="0" repeatCount="indefinite" fill="hold" grpId="1" nodeType="withEffect">
                                  <p:stCondLst>
                                    <p:cond delay="3000"/>
                                  </p:stCondLst>
                                  <p:childTnLst>
                                    <p:animRot by="-108000000">
                                      <p:cBhvr>
                                        <p:cTn id="41" dur="7500" fill="hold"/>
                                        <p:tgtEl>
                                          <p:spTgt spid="22"/>
                                        </p:tgtEl>
                                        <p:attrNameLst>
                                          <p:attrName>r</p:attrName>
                                        </p:attrNameLst>
                                      </p:cBhvr>
                                    </p:animRot>
                                  </p:childTnLst>
                                </p:cTn>
                              </p:par>
                              <p:par>
                                <p:cTn id="42" presetID="53" presetClass="entr" presetSubtype="16" fill="hold" grpId="0" nodeType="withEffect">
                                  <p:stCondLst>
                                    <p:cond delay="4000"/>
                                  </p:stCondLst>
                                  <p:childTnLst>
                                    <p:set>
                                      <p:cBhvr>
                                        <p:cTn id="43" dur="1" fill="hold">
                                          <p:stCondLst>
                                            <p:cond delay="0"/>
                                          </p:stCondLst>
                                        </p:cTn>
                                        <p:tgtEl>
                                          <p:spTgt spid="18"/>
                                        </p:tgtEl>
                                        <p:attrNameLst>
                                          <p:attrName>style.visibility</p:attrName>
                                        </p:attrNameLst>
                                      </p:cBhvr>
                                      <p:to>
                                        <p:strVal val="visible"/>
                                      </p:to>
                                    </p:set>
                                    <p:anim calcmode="lin" valueType="num">
                                      <p:cBhvr>
                                        <p:cTn id="44" dur="500" fill="hold"/>
                                        <p:tgtEl>
                                          <p:spTgt spid="18"/>
                                        </p:tgtEl>
                                        <p:attrNameLst>
                                          <p:attrName>ppt_w</p:attrName>
                                        </p:attrNameLst>
                                      </p:cBhvr>
                                      <p:tavLst>
                                        <p:tav tm="0">
                                          <p:val>
                                            <p:fltVal val="0"/>
                                          </p:val>
                                        </p:tav>
                                        <p:tav tm="100000">
                                          <p:val>
                                            <p:strVal val="#ppt_w"/>
                                          </p:val>
                                        </p:tav>
                                      </p:tavLst>
                                    </p:anim>
                                    <p:anim calcmode="lin" valueType="num">
                                      <p:cBhvr>
                                        <p:cTn id="45" dur="500" fill="hold"/>
                                        <p:tgtEl>
                                          <p:spTgt spid="18"/>
                                        </p:tgtEl>
                                        <p:attrNameLst>
                                          <p:attrName>ppt_h</p:attrName>
                                        </p:attrNameLst>
                                      </p:cBhvr>
                                      <p:tavLst>
                                        <p:tav tm="0">
                                          <p:val>
                                            <p:fltVal val="0"/>
                                          </p:val>
                                        </p:tav>
                                        <p:tav tm="100000">
                                          <p:val>
                                            <p:strVal val="#ppt_h"/>
                                          </p:val>
                                        </p:tav>
                                      </p:tavLst>
                                    </p:anim>
                                    <p:animEffect transition="in" filter="fade">
                                      <p:cBhvr>
                                        <p:cTn id="46" dur="500"/>
                                        <p:tgtEl>
                                          <p:spTgt spid="18"/>
                                        </p:tgtEl>
                                      </p:cBhvr>
                                    </p:animEffect>
                                  </p:childTnLst>
                                </p:cTn>
                              </p:par>
                              <p:par>
                                <p:cTn id="47" presetID="10" presetClass="entr" presetSubtype="0" fill="hold" grpId="0" nodeType="withEffect">
                                  <p:stCondLst>
                                    <p:cond delay="45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8" presetClass="emph" presetSubtype="0" repeatCount="indefinite" fill="hold" grpId="1" nodeType="withEffect">
                                  <p:stCondLst>
                                    <p:cond delay="4500"/>
                                  </p:stCondLst>
                                  <p:childTnLst>
                                    <p:animRot by="86400000">
                                      <p:cBhvr>
                                        <p:cTn id="51" dur="7000" fill="hold"/>
                                        <p:tgtEl>
                                          <p:spTgt spid="24"/>
                                        </p:tgtEl>
                                        <p:attrNameLst>
                                          <p:attrName>r</p:attrName>
                                        </p:attrNameLst>
                                      </p:cBhvr>
                                    </p:animRot>
                                  </p:childTnLst>
                                </p:cTn>
                              </p:par>
                              <p:par>
                                <p:cTn id="52" presetID="53" presetClass="entr" presetSubtype="16" fill="hold" grpId="0" nodeType="withEffect">
                                  <p:stCondLst>
                                    <p:cond delay="5000"/>
                                  </p:stCondLst>
                                  <p:childTnLst>
                                    <p:set>
                                      <p:cBhvr>
                                        <p:cTn id="53" dur="1" fill="hold">
                                          <p:stCondLst>
                                            <p:cond delay="0"/>
                                          </p:stCondLst>
                                        </p:cTn>
                                        <p:tgtEl>
                                          <p:spTgt spid="19"/>
                                        </p:tgtEl>
                                        <p:attrNameLst>
                                          <p:attrName>style.visibility</p:attrName>
                                        </p:attrNameLst>
                                      </p:cBhvr>
                                      <p:to>
                                        <p:strVal val="visible"/>
                                      </p:to>
                                    </p:set>
                                    <p:anim calcmode="lin" valueType="num">
                                      <p:cBhvr>
                                        <p:cTn id="54" dur="500" fill="hold"/>
                                        <p:tgtEl>
                                          <p:spTgt spid="19"/>
                                        </p:tgtEl>
                                        <p:attrNameLst>
                                          <p:attrName>ppt_w</p:attrName>
                                        </p:attrNameLst>
                                      </p:cBhvr>
                                      <p:tavLst>
                                        <p:tav tm="0">
                                          <p:val>
                                            <p:fltVal val="0"/>
                                          </p:val>
                                        </p:tav>
                                        <p:tav tm="100000">
                                          <p:val>
                                            <p:strVal val="#ppt_w"/>
                                          </p:val>
                                        </p:tav>
                                      </p:tavLst>
                                    </p:anim>
                                    <p:anim calcmode="lin" valueType="num">
                                      <p:cBhvr>
                                        <p:cTn id="55" dur="500" fill="hold"/>
                                        <p:tgtEl>
                                          <p:spTgt spid="19"/>
                                        </p:tgtEl>
                                        <p:attrNameLst>
                                          <p:attrName>ppt_h</p:attrName>
                                        </p:attrNameLst>
                                      </p:cBhvr>
                                      <p:tavLst>
                                        <p:tav tm="0">
                                          <p:val>
                                            <p:fltVal val="0"/>
                                          </p:val>
                                        </p:tav>
                                        <p:tav tm="100000">
                                          <p:val>
                                            <p:strVal val="#ppt_h"/>
                                          </p:val>
                                        </p:tav>
                                      </p:tavLst>
                                    </p:anim>
                                    <p:animEffect transition="in" filter="fade">
                                      <p:cBhvr>
                                        <p:cTn id="56" dur="500"/>
                                        <p:tgtEl>
                                          <p:spTgt spid="19"/>
                                        </p:tgtEl>
                                      </p:cBhvr>
                                    </p:animEffect>
                                  </p:childTnLst>
                                </p:cTn>
                              </p:par>
                              <p:par>
                                <p:cTn id="57" presetID="22" presetClass="entr" presetSubtype="8" fill="hold" grpId="0" nodeType="withEffect">
                                  <p:stCondLst>
                                    <p:cond delay="6500"/>
                                  </p:stCondLst>
                                  <p:childTnLst>
                                    <p:set>
                                      <p:cBhvr>
                                        <p:cTn id="58" dur="1" fill="hold">
                                          <p:stCondLst>
                                            <p:cond delay="0"/>
                                          </p:stCondLst>
                                        </p:cTn>
                                        <p:tgtEl>
                                          <p:spTgt spid="20"/>
                                        </p:tgtEl>
                                        <p:attrNameLst>
                                          <p:attrName>style.visibility</p:attrName>
                                        </p:attrNameLst>
                                      </p:cBhvr>
                                      <p:to>
                                        <p:strVal val="visible"/>
                                      </p:to>
                                    </p:set>
                                    <p:animEffect transition="in" filter="wipe(left)">
                                      <p:cBhvr>
                                        <p:cTn id="5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8" grpId="0"/>
      <p:bldP spid="19" grpId="0"/>
      <p:bldP spid="20" grpId="0"/>
      <p:bldP spid="21" grpId="0" animBg="1"/>
      <p:bldP spid="21" grpId="1" animBg="1"/>
      <p:bldP spid="22" grpId="0" animBg="1"/>
      <p:bldP spid="22" grpId="1" animBg="1"/>
      <p:bldP spid="23" grpId="0" animBg="1"/>
      <p:bldP spid="23" grpId="1" animBg="1"/>
      <p:bldP spid="24" grpId="0" animBg="1"/>
      <p:bldP spid="24" grpId="1" animBg="1"/>
      <p:bldP spid="12" grpId="0" animBg="1"/>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reeform 8"/>
          <p:cNvSpPr/>
          <p:nvPr/>
        </p:nvSpPr>
        <p:spPr bwMode="gray">
          <a:xfrm flipH="1">
            <a:off x="1202632" y="1321087"/>
            <a:ext cx="49397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5" name="Freeform 9"/>
          <p:cNvSpPr/>
          <p:nvPr/>
        </p:nvSpPr>
        <p:spPr bwMode="gray">
          <a:xfrm>
            <a:off x="1202632" y="3930870"/>
            <a:ext cx="4939783" cy="2451251"/>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r>
              <a:rPr lang="zh-CN" altLang="en-US" sz="1600" dirty="0">
                <a:solidFill>
                  <a:schemeClr val="tx1">
                    <a:lumMod val="85000"/>
                    <a:lumOff val="15000"/>
                  </a:schemeClr>
                </a:solidFill>
                <a:cs typeface="+mn-ea"/>
                <a:sym typeface="+mn-lt"/>
              </a:rPr>
              <a:t>选择粘贴，并选择只保留文字。</a:t>
            </a:r>
          </a:p>
        </p:txBody>
      </p:sp>
      <p:sp>
        <p:nvSpPr>
          <p:cNvPr id="6" name="Freeform 10"/>
          <p:cNvSpPr/>
          <p:nvPr/>
        </p:nvSpPr>
        <p:spPr bwMode="gray">
          <a:xfrm>
            <a:off x="6311807" y="3930870"/>
            <a:ext cx="4939783" cy="2451251"/>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ln>
          <a:effectLst/>
        </p:spPr>
        <p:txBody>
          <a:bodyPr lIns="128014" tIns="170686" rIns="128014" bIns="170686" anchor="t"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7" name="Freeform 8"/>
          <p:cNvSpPr/>
          <p:nvPr/>
        </p:nvSpPr>
        <p:spPr bwMode="gray">
          <a:xfrm>
            <a:off x="6311806" y="1321087"/>
            <a:ext cx="4938683" cy="2451251"/>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ln>
          <a:effectLst/>
        </p:spPr>
        <p:txBody>
          <a:bodyPr lIns="128014" tIns="85343" rIns="128014" bIns="170686" anchor="b" anchorCtr="0"/>
          <a:lstStyle/>
          <a:p>
            <a:pPr lvl="0" algn="r"/>
            <a:r>
              <a:rPr lang="zh-CN" altLang="en-US" sz="1600" dirty="0">
                <a:solidFill>
                  <a:schemeClr val="tx1">
                    <a:lumMod val="85000"/>
                    <a:lumOff val="15000"/>
                  </a:schemeClr>
                </a:solidFill>
                <a:cs typeface="+mn-ea"/>
                <a:sym typeface="+mn-lt"/>
              </a:rPr>
              <a:t>您的内容打在这里</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或者通过复制您的文本后，在此框中</a:t>
            </a:r>
            <a:endParaRPr lang="en-US" altLang="zh-CN" sz="1600" dirty="0">
              <a:solidFill>
                <a:schemeClr val="tx1">
                  <a:lumMod val="85000"/>
                  <a:lumOff val="15000"/>
                </a:schemeClr>
              </a:solidFill>
              <a:cs typeface="+mn-ea"/>
              <a:sym typeface="+mn-lt"/>
            </a:endParaRPr>
          </a:p>
          <a:p>
            <a:pPr lvl="0" algn="r"/>
            <a:r>
              <a:rPr lang="zh-CN" altLang="en-US" sz="1600" dirty="0">
                <a:solidFill>
                  <a:schemeClr val="tx1">
                    <a:lumMod val="85000"/>
                    <a:lumOff val="15000"/>
                  </a:schemeClr>
                </a:solidFill>
                <a:cs typeface="+mn-ea"/>
                <a:sym typeface="+mn-lt"/>
              </a:rPr>
              <a:t>选择粘贴，并选择只保留文字</a:t>
            </a:r>
          </a:p>
        </p:txBody>
      </p:sp>
      <p:sp>
        <p:nvSpPr>
          <p:cNvPr id="8" name="Rectangle 19_5"/>
          <p:cNvSpPr>
            <a:spLocks noChangeArrowheads="1"/>
          </p:cNvSpPr>
          <p:nvPr/>
        </p:nvSpPr>
        <p:spPr bwMode="gray">
          <a:xfrm>
            <a:off x="1202631"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9" name="Rectangle 19_6"/>
          <p:cNvSpPr>
            <a:spLocks noChangeArrowheads="1"/>
          </p:cNvSpPr>
          <p:nvPr/>
        </p:nvSpPr>
        <p:spPr bwMode="gray">
          <a:xfrm>
            <a:off x="6320748" y="5953048"/>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endParaRPr lang="de-DE" altLang="zh-CN" sz="1900" b="1" noProof="1">
              <a:solidFill>
                <a:srgbClr val="FFFFFF"/>
              </a:solidFill>
              <a:cs typeface="+mn-ea"/>
              <a:sym typeface="+mn-lt"/>
            </a:endParaRPr>
          </a:p>
        </p:txBody>
      </p:sp>
      <p:sp>
        <p:nvSpPr>
          <p:cNvPr id="10" name="Rectangle 19_7"/>
          <p:cNvSpPr>
            <a:spLocks noChangeArrowheads="1"/>
          </p:cNvSpPr>
          <p:nvPr/>
        </p:nvSpPr>
        <p:spPr bwMode="gray">
          <a:xfrm>
            <a:off x="6320748" y="1321087"/>
            <a:ext cx="4930839" cy="429074"/>
          </a:xfrm>
          <a:prstGeom prst="rect">
            <a:avLst/>
          </a:prstGeom>
          <a:solidFill>
            <a:schemeClr val="accent1"/>
          </a:solidFill>
          <a:ln w="12700">
            <a:noFill/>
            <a:miter lim="800000"/>
          </a:ln>
          <a:effectLst/>
        </p:spPr>
        <p:txBody>
          <a:bodyPr lIns="128014" tIns="85343" rIns="128014" bIns="85343" anchor="ctr"/>
          <a:lstStyle/>
          <a:p>
            <a:pPr defTabSz="949960" eaLnBrk="0" hangingPunct="0"/>
            <a:r>
              <a:rPr lang="zh-CN" altLang="en-US" sz="1900" b="1" noProof="1">
                <a:solidFill>
                  <a:srgbClr val="FFFFFF"/>
                </a:solidFill>
                <a:cs typeface="+mn-ea"/>
                <a:sym typeface="+mn-lt"/>
              </a:rPr>
              <a:t>点击添加标题</a:t>
            </a:r>
          </a:p>
        </p:txBody>
      </p:sp>
      <p:sp>
        <p:nvSpPr>
          <p:cNvPr id="11" name="Rectangle 19"/>
          <p:cNvSpPr>
            <a:spLocks noChangeArrowheads="1"/>
          </p:cNvSpPr>
          <p:nvPr/>
        </p:nvSpPr>
        <p:spPr bwMode="gray">
          <a:xfrm>
            <a:off x="1202631" y="1321087"/>
            <a:ext cx="4930839" cy="429074"/>
          </a:xfrm>
          <a:prstGeom prst="rect">
            <a:avLst/>
          </a:prstGeom>
          <a:solidFill>
            <a:schemeClr val="accent1"/>
          </a:solidFill>
          <a:ln w="12700">
            <a:noFill/>
            <a:round/>
          </a:ln>
          <a:effectLst/>
        </p:spPr>
        <p:txBody>
          <a:bodyPr wrap="none" lIns="108386" tIns="54194" rIns="108386" bIns="54194" anchor="ctr"/>
          <a:lstStyle/>
          <a:p>
            <a:r>
              <a:rPr lang="zh-CN" altLang="en-US" sz="1900" b="1" noProof="1">
                <a:solidFill>
                  <a:schemeClr val="bg1"/>
                </a:solidFill>
                <a:cs typeface="+mn-ea"/>
                <a:sym typeface="+mn-lt"/>
              </a:rPr>
              <a:t>点击添加标题</a:t>
            </a:r>
            <a:endParaRPr lang="de-DE" sz="1900" b="1" noProof="1">
              <a:solidFill>
                <a:schemeClr val="bg1"/>
              </a:solidFill>
              <a:cs typeface="+mn-ea"/>
              <a:sym typeface="+mn-lt"/>
            </a:endParaRPr>
          </a:p>
        </p:txBody>
      </p:sp>
      <p:grpSp>
        <p:nvGrpSpPr>
          <p:cNvPr id="12" name="Gruppieren 43"/>
          <p:cNvGrpSpPr/>
          <p:nvPr/>
        </p:nvGrpSpPr>
        <p:grpSpPr bwMode="gray">
          <a:xfrm>
            <a:off x="5067009" y="2665453"/>
            <a:ext cx="2296205" cy="2311815"/>
            <a:chOff x="2804400" y="1911431"/>
            <a:chExt cx="3535200" cy="3535200"/>
          </a:xfrm>
          <a:solidFill>
            <a:schemeClr val="accent1"/>
          </a:solidFill>
          <a:effectLst/>
        </p:grpSpPr>
        <p:sp>
          <p:nvSpPr>
            <p:cNvPr id="13"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ln>
          </p:spPr>
          <p:txBody>
            <a:bodyPr/>
            <a:lstStyle/>
            <a:p>
              <a:endParaRPr lang="de-DE">
                <a:cs typeface="+mn-ea"/>
                <a:sym typeface="+mn-lt"/>
              </a:endParaRPr>
            </a:p>
          </p:txBody>
        </p:sp>
        <p:sp>
          <p:nvSpPr>
            <p:cNvPr id="14"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ln>
          </p:spPr>
          <p:txBody>
            <a:bodyPr/>
            <a:lstStyle/>
            <a:p>
              <a:endParaRPr lang="de-DE">
                <a:cs typeface="+mn-ea"/>
                <a:sym typeface="+mn-lt"/>
              </a:endParaRPr>
            </a:p>
          </p:txBody>
        </p:sp>
        <p:sp>
          <p:nvSpPr>
            <p:cNvPr id="15"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endParaRPr lang="de-DE">
                <a:cs typeface="+mn-ea"/>
                <a:sym typeface="+mn-lt"/>
              </a:endParaRPr>
            </a:p>
          </p:txBody>
        </p:sp>
      </p:grpSp>
      <p:sp>
        <p:nvSpPr>
          <p:cNvPr id="17" name="文本框 2"/>
          <p:cNvSpPr txBox="1"/>
          <p:nvPr/>
        </p:nvSpPr>
        <p:spPr>
          <a:xfrm>
            <a:off x="1706687" y="170270"/>
            <a:ext cx="3288952" cy="523220"/>
          </a:xfrm>
          <a:prstGeom prst="rect">
            <a:avLst/>
          </a:prstGeom>
          <a:noFill/>
        </p:spPr>
        <p:txBody>
          <a:bodyPr wrap="square" rtlCol="0">
            <a:spAutoFit/>
          </a:bodyPr>
          <a:lstStyle/>
          <a:p>
            <a:pPr algn="ctr"/>
            <a:r>
              <a:rPr lang="zh-CN" altLang="en-US" sz="2800" b="1" dirty="0">
                <a:solidFill>
                  <a:schemeClr val="tx1">
                    <a:lumMod val="75000"/>
                    <a:lumOff val="25000"/>
                  </a:schemeClr>
                </a:solidFill>
                <a:cs typeface="+mn-ea"/>
                <a:sym typeface="+mn-lt"/>
              </a:rPr>
              <a:t>点击输入标题内容</a:t>
            </a: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7"/>
                                        </p:tgtEl>
                                        <p:attrNameLst>
                                          <p:attrName>ppt_y</p:attrName>
                                        </p:attrNameLst>
                                      </p:cBhvr>
                                      <p:tavLst>
                                        <p:tav tm="0">
                                          <p:val>
                                            <p:strVal val="#ppt_y"/>
                                          </p:val>
                                        </p:tav>
                                        <p:tav tm="100000">
                                          <p:val>
                                            <p:strVal val="#ppt_y"/>
                                          </p:val>
                                        </p:tav>
                                      </p:tavLst>
                                    </p:anim>
                                    <p:anim calcmode="lin" valueType="num">
                                      <p:cBhvr>
                                        <p:cTn id="9"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7"/>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ppt_w</p:attrName>
                                        </p:attrNameLst>
                                      </p:cBhvr>
                                      <p:tavLst>
                                        <p:tav tm="0" fmla="#ppt_w*sin(2.5*pi*$)">
                                          <p:val>
                                            <p:fltVal val="0"/>
                                          </p:val>
                                        </p:tav>
                                        <p:tav tm="100000">
                                          <p:val>
                                            <p:fltVal val="1"/>
                                          </p:val>
                                        </p:tav>
                                      </p:tavLst>
                                    </p:anim>
                                    <p:anim calcmode="lin" valueType="num">
                                      <p:cBhvr>
                                        <p:cTn id="18" dur="1000" fill="hold"/>
                                        <p:tgtEl>
                                          <p:spTgt spid="12"/>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9"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0-#ppt_w/2"/>
                                          </p:val>
                                        </p:tav>
                                        <p:tav tm="100000">
                                          <p:val>
                                            <p:strVal val="#ppt_x"/>
                                          </p:val>
                                        </p:tav>
                                      </p:tavLst>
                                    </p:anim>
                                    <p:anim calcmode="lin" valueType="num">
                                      <p:cBhvr additive="base">
                                        <p:cTn id="24" dur="500" fill="hold"/>
                                        <p:tgtEl>
                                          <p:spTgt spid="4"/>
                                        </p:tgtEl>
                                        <p:attrNameLst>
                                          <p:attrName>ppt_y</p:attrName>
                                        </p:attrNameLst>
                                      </p:cBhvr>
                                      <p:tavLst>
                                        <p:tav tm="0">
                                          <p:val>
                                            <p:strVal val="0-#ppt_h/2"/>
                                          </p:val>
                                        </p:tav>
                                        <p:tav tm="100000">
                                          <p:val>
                                            <p:strVal val="#ppt_y"/>
                                          </p:val>
                                        </p:tav>
                                      </p:tavLst>
                                    </p:anim>
                                  </p:childTnLst>
                                </p:cTn>
                              </p:par>
                            </p:childTnLst>
                          </p:cTn>
                        </p:par>
                        <p:par>
                          <p:cTn id="25" fill="hold">
                            <p:stCondLst>
                              <p:cond delay="500"/>
                            </p:stCondLst>
                            <p:childTnLst>
                              <p:par>
                                <p:cTn id="26" presetID="14" presetClass="entr" presetSubtype="10" fill="hold" grpId="0"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randombar(horizontal)">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3"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1+#ppt_w/2"/>
                                          </p:val>
                                        </p:tav>
                                        <p:tav tm="100000">
                                          <p:val>
                                            <p:strVal val="#ppt_x"/>
                                          </p:val>
                                        </p:tav>
                                      </p:tavLst>
                                    </p:anim>
                                    <p:anim calcmode="lin" valueType="num">
                                      <p:cBhvr additive="base">
                                        <p:cTn id="34" dur="500" fill="hold"/>
                                        <p:tgtEl>
                                          <p:spTgt spid="7"/>
                                        </p:tgtEl>
                                        <p:attrNameLst>
                                          <p:attrName>ppt_y</p:attrName>
                                        </p:attrNameLst>
                                      </p:cBhvr>
                                      <p:tavLst>
                                        <p:tav tm="0">
                                          <p:val>
                                            <p:strVal val="0-#ppt_h/2"/>
                                          </p:val>
                                        </p:tav>
                                        <p:tav tm="100000">
                                          <p:val>
                                            <p:strVal val="#ppt_y"/>
                                          </p:val>
                                        </p:tav>
                                      </p:tavLst>
                                    </p:anim>
                                  </p:childTnLst>
                                </p:cTn>
                              </p:par>
                            </p:childTnLst>
                          </p:cTn>
                        </p:par>
                        <p:par>
                          <p:cTn id="35" fill="hold">
                            <p:stCondLst>
                              <p:cond delay="500"/>
                            </p:stCondLst>
                            <p:childTnLst>
                              <p:par>
                                <p:cTn id="36" presetID="14" presetClass="entr" presetSubtype="10" fill="hold" grpId="0" nodeType="after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randombar(horizontal)">
                                      <p:cBhvr>
                                        <p:cTn id="38" dur="500"/>
                                        <p:tgtEl>
                                          <p:spTgt spid="10"/>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12" fill="hold" grpId="0" nodeType="click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500" fill="hold"/>
                                        <p:tgtEl>
                                          <p:spTgt spid="5"/>
                                        </p:tgtEl>
                                        <p:attrNameLst>
                                          <p:attrName>ppt_x</p:attrName>
                                        </p:attrNameLst>
                                      </p:cBhvr>
                                      <p:tavLst>
                                        <p:tav tm="0">
                                          <p:val>
                                            <p:strVal val="0-#ppt_w/2"/>
                                          </p:val>
                                        </p:tav>
                                        <p:tav tm="100000">
                                          <p:val>
                                            <p:strVal val="#ppt_x"/>
                                          </p:val>
                                        </p:tav>
                                      </p:tavLst>
                                    </p:anim>
                                    <p:anim calcmode="lin" valueType="num">
                                      <p:cBhvr additive="base">
                                        <p:cTn id="44" dur="500" fill="hold"/>
                                        <p:tgtEl>
                                          <p:spTgt spid="5"/>
                                        </p:tgtEl>
                                        <p:attrNameLst>
                                          <p:attrName>ppt_y</p:attrName>
                                        </p:attrNameLst>
                                      </p:cBhvr>
                                      <p:tavLst>
                                        <p:tav tm="0">
                                          <p:val>
                                            <p:strVal val="1+#ppt_h/2"/>
                                          </p:val>
                                        </p:tav>
                                        <p:tav tm="100000">
                                          <p:val>
                                            <p:strVal val="#ppt_y"/>
                                          </p:val>
                                        </p:tav>
                                      </p:tavLst>
                                    </p:anim>
                                  </p:childTnLst>
                                </p:cTn>
                              </p:par>
                            </p:childTnLst>
                          </p:cTn>
                        </p:par>
                        <p:par>
                          <p:cTn id="45" fill="hold">
                            <p:stCondLst>
                              <p:cond delay="500"/>
                            </p:stCondLst>
                            <p:childTnLst>
                              <p:par>
                                <p:cTn id="46" presetID="14" presetClass="entr" presetSubtype="10"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childTnLst>
                    </p:cTn>
                  </p:par>
                  <p:par>
                    <p:cTn id="49" fill="hold">
                      <p:stCondLst>
                        <p:cond delay="indefinite"/>
                      </p:stCondLst>
                      <p:childTnLst>
                        <p:par>
                          <p:cTn id="50" fill="hold">
                            <p:stCondLst>
                              <p:cond delay="0"/>
                            </p:stCondLst>
                            <p:childTnLst>
                              <p:par>
                                <p:cTn id="51" presetID="2" presetClass="entr" presetSubtype="6" fill="hold" grpId="0" nodeType="clickEffect">
                                  <p:stCondLst>
                                    <p:cond delay="0"/>
                                  </p:stCondLst>
                                  <p:childTnLst>
                                    <p:set>
                                      <p:cBhvr>
                                        <p:cTn id="52" dur="1" fill="hold">
                                          <p:stCondLst>
                                            <p:cond delay="0"/>
                                          </p:stCondLst>
                                        </p:cTn>
                                        <p:tgtEl>
                                          <p:spTgt spid="6"/>
                                        </p:tgtEl>
                                        <p:attrNameLst>
                                          <p:attrName>style.visibility</p:attrName>
                                        </p:attrNameLst>
                                      </p:cBhvr>
                                      <p:to>
                                        <p:strVal val="visible"/>
                                      </p:to>
                                    </p:set>
                                    <p:anim calcmode="lin" valueType="num">
                                      <p:cBhvr additive="base">
                                        <p:cTn id="53" dur="500" fill="hold"/>
                                        <p:tgtEl>
                                          <p:spTgt spid="6"/>
                                        </p:tgtEl>
                                        <p:attrNameLst>
                                          <p:attrName>ppt_x</p:attrName>
                                        </p:attrNameLst>
                                      </p:cBhvr>
                                      <p:tavLst>
                                        <p:tav tm="0">
                                          <p:val>
                                            <p:strVal val="1+#ppt_w/2"/>
                                          </p:val>
                                        </p:tav>
                                        <p:tav tm="100000">
                                          <p:val>
                                            <p:strVal val="#ppt_x"/>
                                          </p:val>
                                        </p:tav>
                                      </p:tavLst>
                                    </p:anim>
                                    <p:anim calcmode="lin" valueType="num">
                                      <p:cBhvr additive="base">
                                        <p:cTn id="54" dur="500" fill="hold"/>
                                        <p:tgtEl>
                                          <p:spTgt spid="6"/>
                                        </p:tgtEl>
                                        <p:attrNameLst>
                                          <p:attrName>ppt_y</p:attrName>
                                        </p:attrNameLst>
                                      </p:cBhvr>
                                      <p:tavLst>
                                        <p:tav tm="0">
                                          <p:val>
                                            <p:strVal val="1+#ppt_h/2"/>
                                          </p:val>
                                        </p:tav>
                                        <p:tav tm="100000">
                                          <p:val>
                                            <p:strVal val="#ppt_y"/>
                                          </p:val>
                                        </p:tav>
                                      </p:tavLst>
                                    </p:anim>
                                  </p:childTnLst>
                                </p:cTn>
                              </p:par>
                              <p:par>
                                <p:cTn id="55" presetID="14" presetClass="entr" presetSubtype="10" fill="hold" grpId="0" nodeType="withEffect">
                                  <p:stCondLst>
                                    <p:cond delay="600"/>
                                  </p:stCondLst>
                                  <p:childTnLst>
                                    <p:set>
                                      <p:cBhvr>
                                        <p:cTn id="56" dur="1" fill="hold">
                                          <p:stCondLst>
                                            <p:cond delay="0"/>
                                          </p:stCondLst>
                                        </p:cTn>
                                        <p:tgtEl>
                                          <p:spTgt spid="9"/>
                                        </p:tgtEl>
                                        <p:attrNameLst>
                                          <p:attrName>style.visibility</p:attrName>
                                        </p:attrNameLst>
                                      </p:cBhvr>
                                      <p:to>
                                        <p:strVal val="visible"/>
                                      </p:to>
                                    </p:set>
                                    <p:animEffect transition="in" filter="randombar(horizontal)">
                                      <p:cBhvr>
                                        <p:cTn id="5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7"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
            <a:ext cx="12198350" cy="6859588"/>
          </a:xfrm>
          <a:prstGeom prst="rect">
            <a:avLst/>
          </a:prstGeom>
        </p:spPr>
      </p:pic>
      <p:sp>
        <p:nvSpPr>
          <p:cNvPr id="23" name="TextBox 22"/>
          <p:cNvSpPr txBox="1"/>
          <p:nvPr/>
        </p:nvSpPr>
        <p:spPr>
          <a:xfrm>
            <a:off x="1653967" y="2493690"/>
            <a:ext cx="5165288" cy="1446582"/>
          </a:xfrm>
          <a:prstGeom prst="rect">
            <a:avLst/>
          </a:prstGeom>
          <a:noFill/>
        </p:spPr>
        <p:txBody>
          <a:bodyPr wrap="square" lIns="91472" tIns="45736" rIns="91472" bIns="45736" rtlCol="0" anchor="ctr">
            <a:spAutoFit/>
          </a:bodyPr>
          <a:lstStyle/>
          <a:p>
            <a:pPr algn="ctr"/>
            <a:r>
              <a:rPr lang="en-US" altLang="zh-CN" sz="8800" b="1" dirty="0">
                <a:solidFill>
                  <a:schemeClr val="accent1"/>
                </a:solidFill>
                <a:cs typeface="+mn-ea"/>
                <a:sym typeface="+mn-lt"/>
              </a:rPr>
              <a:t>THANKS</a:t>
            </a:r>
            <a:r>
              <a:rPr lang="zh-CN" altLang="en-US" sz="8800" b="1" dirty="0">
                <a:solidFill>
                  <a:schemeClr val="accent1"/>
                </a:solidFill>
                <a:cs typeface="+mn-ea"/>
                <a:sym typeface="+mn-lt"/>
              </a:rPr>
              <a:t>！</a:t>
            </a:r>
          </a:p>
        </p:txBody>
      </p:sp>
      <p:sp>
        <p:nvSpPr>
          <p:cNvPr id="3" name="TextBox 2"/>
          <p:cNvSpPr txBox="1"/>
          <p:nvPr/>
        </p:nvSpPr>
        <p:spPr>
          <a:xfrm>
            <a:off x="1274482" y="3943996"/>
            <a:ext cx="1829751"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汇报人：</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
        <p:nvSpPr>
          <p:cNvPr id="26" name="TextBox 25"/>
          <p:cNvSpPr txBox="1"/>
          <p:nvPr/>
        </p:nvSpPr>
        <p:spPr>
          <a:xfrm>
            <a:off x="3192452" y="3943996"/>
            <a:ext cx="2017974"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部门：</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
        <p:nvSpPr>
          <p:cNvPr id="27" name="TextBox 26"/>
          <p:cNvSpPr txBox="1"/>
          <p:nvPr/>
        </p:nvSpPr>
        <p:spPr>
          <a:xfrm>
            <a:off x="4828726" y="3943996"/>
            <a:ext cx="1630489" cy="400202"/>
          </a:xfrm>
          <a:prstGeom prst="rect">
            <a:avLst/>
          </a:prstGeom>
          <a:noFill/>
        </p:spPr>
        <p:txBody>
          <a:bodyPr wrap="square" lIns="91472" tIns="45736" rIns="91472" bIns="45736" rtlCol="0">
            <a:spAutoFit/>
          </a:bodyPr>
          <a:lstStyle/>
          <a:p>
            <a:r>
              <a:rPr lang="zh-CN" altLang="en-US" sz="2000" dirty="0">
                <a:solidFill>
                  <a:schemeClr val="accent1"/>
                </a:solidFill>
                <a:cs typeface="+mn-ea"/>
                <a:sym typeface="+mn-lt"/>
              </a:rPr>
              <a:t>时间：</a:t>
            </a:r>
            <a:r>
              <a:rPr lang="en-US" altLang="zh-CN" sz="2000" dirty="0">
                <a:solidFill>
                  <a:schemeClr val="accent1"/>
                </a:solidFill>
                <a:cs typeface="+mn-ea"/>
                <a:sym typeface="+mn-lt"/>
              </a:rPr>
              <a:t>XXX</a:t>
            </a:r>
            <a:endParaRPr lang="zh-CN" altLang="en-US" sz="2000" dirty="0">
              <a:solidFill>
                <a:schemeClr val="accent1"/>
              </a:solidFill>
              <a:cs typeface="+mn-ea"/>
              <a:sym typeface="+mn-lt"/>
            </a:endParaRPr>
          </a:p>
        </p:txBody>
      </p:sp>
    </p:spTree>
  </p:cSld>
  <p:clrMapOvr>
    <a:masterClrMapping/>
  </p:clrMapOvr>
  <p:transition spd="slow" advTm="0">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grpId="0" nodeType="afterEffect">
                                  <p:stCondLst>
                                    <p:cond delay="0"/>
                                  </p:stCondLst>
                                  <p:iterate type="lt">
                                    <p:tmPct val="40000"/>
                                  </p:iterate>
                                  <p:childTnLst>
                                    <p:set>
                                      <p:cBhvr>
                                        <p:cTn id="6" dur="1" fill="hold">
                                          <p:stCondLst>
                                            <p:cond delay="0"/>
                                          </p:stCondLst>
                                        </p:cTn>
                                        <p:tgtEl>
                                          <p:spTgt spid="23"/>
                                        </p:tgtEl>
                                        <p:attrNameLst>
                                          <p:attrName>style.visibility</p:attrName>
                                        </p:attrNameLst>
                                      </p:cBhvr>
                                      <p:to>
                                        <p:strVal val="visible"/>
                                      </p:to>
                                    </p:set>
                                    <p:anim calcmode="lin" valueType="num">
                                      <p:cBhvr>
                                        <p:cTn id="7" dur="250" fill="hold"/>
                                        <p:tgtEl>
                                          <p:spTgt spid="23"/>
                                        </p:tgtEl>
                                        <p:attrNameLst>
                                          <p:attrName>ppt_x</p:attrName>
                                        </p:attrNameLst>
                                      </p:cBhvr>
                                      <p:tavLst>
                                        <p:tav tm="0">
                                          <p:val>
                                            <p:strVal val="#ppt_x"/>
                                          </p:val>
                                        </p:tav>
                                        <p:tav tm="100000">
                                          <p:val>
                                            <p:strVal val="#ppt_x"/>
                                          </p:val>
                                        </p:tav>
                                      </p:tavLst>
                                    </p:anim>
                                    <p:anim calcmode="lin" valueType="num">
                                      <p:cBhvr>
                                        <p:cTn id="8" dur="250" fill="hold"/>
                                        <p:tgtEl>
                                          <p:spTgt spid="23"/>
                                        </p:tgtEl>
                                        <p:attrNameLst>
                                          <p:attrName>ppt_y</p:attrName>
                                        </p:attrNameLst>
                                      </p:cBhvr>
                                      <p:tavLst>
                                        <p:tav tm="0">
                                          <p:val>
                                            <p:strVal val="#ppt_y-#ppt_h/2"/>
                                          </p:val>
                                        </p:tav>
                                        <p:tav tm="100000">
                                          <p:val>
                                            <p:strVal val="#ppt_y"/>
                                          </p:val>
                                        </p:tav>
                                      </p:tavLst>
                                    </p:anim>
                                    <p:anim calcmode="lin" valueType="num">
                                      <p:cBhvr>
                                        <p:cTn id="9" dur="250" fill="hold"/>
                                        <p:tgtEl>
                                          <p:spTgt spid="23"/>
                                        </p:tgtEl>
                                        <p:attrNameLst>
                                          <p:attrName>ppt_w</p:attrName>
                                        </p:attrNameLst>
                                      </p:cBhvr>
                                      <p:tavLst>
                                        <p:tav tm="0">
                                          <p:val>
                                            <p:strVal val="#ppt_w"/>
                                          </p:val>
                                        </p:tav>
                                        <p:tav tm="100000">
                                          <p:val>
                                            <p:strVal val="#ppt_w"/>
                                          </p:val>
                                        </p:tav>
                                      </p:tavLst>
                                    </p:anim>
                                    <p:anim calcmode="lin" valueType="num">
                                      <p:cBhvr>
                                        <p:cTn id="10" dur="250" fill="hold"/>
                                        <p:tgtEl>
                                          <p:spTgt spid="23"/>
                                        </p:tgtEl>
                                        <p:attrNameLst>
                                          <p:attrName>ppt_h</p:attrName>
                                        </p:attrNameLst>
                                      </p:cBhvr>
                                      <p:tavLst>
                                        <p:tav tm="0">
                                          <p:val>
                                            <p:fltVal val="0"/>
                                          </p:val>
                                        </p:tav>
                                        <p:tav tm="100000">
                                          <p:val>
                                            <p:strVal val="#ppt_h"/>
                                          </p:val>
                                        </p:tav>
                                      </p:tavLst>
                                    </p:anim>
                                  </p:childTnLst>
                                </p:cTn>
                              </p:par>
                            </p:childTnLst>
                          </p:cTn>
                        </p:par>
                        <p:par>
                          <p:cTn id="11" fill="hold">
                            <p:stCondLst>
                              <p:cond delay="850"/>
                            </p:stCondLst>
                            <p:childTnLst>
                              <p:par>
                                <p:cTn id="12" presetID="14" presetClass="entr" presetSubtype="10" fill="hold" grpId="0"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randombar(horizontal)">
                                      <p:cBhvr>
                                        <p:cTn id="14" dur="500"/>
                                        <p:tgtEl>
                                          <p:spTgt spid="3"/>
                                        </p:tgtEl>
                                      </p:cBhvr>
                                    </p:animEffect>
                                  </p:childTnLst>
                                </p:cTn>
                              </p:par>
                              <p:par>
                                <p:cTn id="15" presetID="14" presetClass="entr" presetSubtype="10" fill="hold" grpId="0" nodeType="withEffect">
                                  <p:stCondLst>
                                    <p:cond delay="350"/>
                                  </p:stCondLst>
                                  <p:childTnLst>
                                    <p:set>
                                      <p:cBhvr>
                                        <p:cTn id="16" dur="1" fill="hold">
                                          <p:stCondLst>
                                            <p:cond delay="0"/>
                                          </p:stCondLst>
                                        </p:cTn>
                                        <p:tgtEl>
                                          <p:spTgt spid="26"/>
                                        </p:tgtEl>
                                        <p:attrNameLst>
                                          <p:attrName>style.visibility</p:attrName>
                                        </p:attrNameLst>
                                      </p:cBhvr>
                                      <p:to>
                                        <p:strVal val="visible"/>
                                      </p:to>
                                    </p:set>
                                    <p:animEffect transition="in" filter="randombar(horizontal)">
                                      <p:cBhvr>
                                        <p:cTn id="17" dur="500"/>
                                        <p:tgtEl>
                                          <p:spTgt spid="26"/>
                                        </p:tgtEl>
                                      </p:cBhvr>
                                    </p:animEffect>
                                  </p:childTnLst>
                                </p:cTn>
                              </p:par>
                              <p:par>
                                <p:cTn id="18" presetID="14" presetClass="entr" presetSubtype="10" fill="hold" grpId="0" nodeType="withEffect">
                                  <p:stCondLst>
                                    <p:cond delay="700"/>
                                  </p:stCondLst>
                                  <p:childTnLst>
                                    <p:set>
                                      <p:cBhvr>
                                        <p:cTn id="19" dur="1" fill="hold">
                                          <p:stCondLst>
                                            <p:cond delay="0"/>
                                          </p:stCondLst>
                                        </p:cTn>
                                        <p:tgtEl>
                                          <p:spTgt spid="27"/>
                                        </p:tgtEl>
                                        <p:attrNameLst>
                                          <p:attrName>style.visibility</p:attrName>
                                        </p:attrNameLst>
                                      </p:cBhvr>
                                      <p:to>
                                        <p:strVal val="visible"/>
                                      </p:to>
                                    </p:set>
                                    <p:animEffect transition="in" filter="randombar(horizontal)">
                                      <p:cBhvr>
                                        <p:cTn id="20" dur="500"/>
                                        <p:tgtEl>
                                          <p:spTgt spid="27"/>
                                        </p:tgtEl>
                                      </p:cBhvr>
                                    </p:animEffect>
                                  </p:childTnLst>
                                </p:cTn>
                              </p:par>
                              <p:par>
                                <p:cTn id="21" presetID="42" presetClass="entr" presetSubtype="0"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3" grpId="0"/>
      <p:bldP spid="26" grpId="0"/>
      <p:bldP spid="2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彩色多边形"/>
</p:tagLst>
</file>

<file path=ppt/tags/tag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6.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7.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8.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9.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0.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1.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2.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3.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4.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ags/tag15.xml><?xml version="1.0" encoding="utf-8"?>
<p:tagLst xmlns:a="http://schemas.openxmlformats.org/drawingml/2006/main" xmlns:r="http://schemas.openxmlformats.org/officeDocument/2006/relationships" xmlns:p="http://schemas.openxmlformats.org/presentationml/2006/main">
  <p:tag name="NORDRI TOOLS WATERMARK" val="0r3ngejb"/>
</p:tagLst>
</file>

<file path=ppt/theme/theme1.xml><?xml version="1.0" encoding="utf-8"?>
<a:theme xmlns:a="http://schemas.openxmlformats.org/drawingml/2006/main" name="第一PPT，www.1ppt.com">
  <a:themeElements>
    <a:clrScheme name="自定义 16">
      <a:dk1>
        <a:sysClr val="windowText" lastClr="000000"/>
      </a:dk1>
      <a:lt1>
        <a:sysClr val="window" lastClr="FFFFFF"/>
      </a:lt1>
      <a:dk2>
        <a:srgbClr val="455F51"/>
      </a:dk2>
      <a:lt2>
        <a:srgbClr val="E3DED1"/>
      </a:lt2>
      <a:accent1>
        <a:srgbClr val="669900"/>
      </a:accent1>
      <a:accent2>
        <a:srgbClr val="FFC000"/>
      </a:accent2>
      <a:accent3>
        <a:srgbClr val="C0CF3A"/>
      </a:accent3>
      <a:accent4>
        <a:srgbClr val="029676"/>
      </a:accent4>
      <a:accent5>
        <a:srgbClr val="4AB5C4"/>
      </a:accent5>
      <a:accent6>
        <a:srgbClr val="0989B1"/>
      </a:accent6>
      <a:hlink>
        <a:srgbClr val="6B9F25"/>
      </a:hlink>
      <a:folHlink>
        <a:srgbClr val="BA6906"/>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TotalTime>
  <Words>3260</Words>
  <Application>Microsoft Office PowerPoint</Application>
  <PresentationFormat>自定义</PresentationFormat>
  <Paragraphs>477</Paragraphs>
  <Slides>36</Slides>
  <Notes>36</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36</vt:i4>
      </vt:variant>
    </vt:vector>
  </HeadingPairs>
  <TitlesOfParts>
    <vt:vector size="43" baseType="lpstr">
      <vt:lpstr>宋体</vt:lpstr>
      <vt:lpstr>微软雅黑</vt:lpstr>
      <vt:lpstr>Arial</vt:lpstr>
      <vt:lpstr>Arial Black</vt:lpstr>
      <vt:lpstr>Calibri</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彩色多边形</dc:title>
  <dc:creator>第一PPT</dc:creator>
  <cp:keywords>www.1ppt.com</cp:keywords>
  <cp:lastModifiedBy>faith123</cp:lastModifiedBy>
  <cp:revision>103</cp:revision>
  <dcterms:created xsi:type="dcterms:W3CDTF">2014-08-23T07:50:00Z</dcterms:created>
  <dcterms:modified xsi:type="dcterms:W3CDTF">2019-05-18T05:51:08Z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2052-10.1.0.6029</vt:lpwstr>
  </property>
</Properties>
</file>