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4" r:id="rId2"/>
    <p:sldMasterId id="2147483675" r:id="rId3"/>
    <p:sldMasterId id="2147483676" r:id="rId4"/>
  </p:sldMasterIdLst>
  <p:notesMasterIdLst>
    <p:notesMasterId r:id="rId28"/>
  </p:notesMasterIdLst>
  <p:sldIdLst>
    <p:sldId id="257" r:id="rId5"/>
    <p:sldId id="263" r:id="rId6"/>
    <p:sldId id="280" r:id="rId7"/>
    <p:sldId id="277" r:id="rId8"/>
    <p:sldId id="269" r:id="rId9"/>
    <p:sldId id="271" r:id="rId10"/>
    <p:sldId id="273" r:id="rId11"/>
    <p:sldId id="281" r:id="rId12"/>
    <p:sldId id="264" r:id="rId13"/>
    <p:sldId id="265" r:id="rId14"/>
    <p:sldId id="266" r:id="rId15"/>
    <p:sldId id="272" r:id="rId16"/>
    <p:sldId id="282" r:id="rId17"/>
    <p:sldId id="259" r:id="rId18"/>
    <p:sldId id="267" r:id="rId19"/>
    <p:sldId id="270" r:id="rId20"/>
    <p:sldId id="274" r:id="rId21"/>
    <p:sldId id="283" r:id="rId22"/>
    <p:sldId id="275" r:id="rId23"/>
    <p:sldId id="278" r:id="rId24"/>
    <p:sldId id="279" r:id="rId25"/>
    <p:sldId id="285" r:id="rId26"/>
    <p:sldId id="284" r:id="rId27"/>
  </p:sldIdLst>
  <p:sldSz cx="12192000" cy="6858000"/>
  <p:notesSz cx="6858000" cy="9144000"/>
  <p:custDataLst>
    <p:tags r:id="rId29"/>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2019/11/5</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3846515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4291675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4235621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3350038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3177035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2811303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3362218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3479375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538999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390111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3170539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385035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824107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1840397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3496763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1966190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4160221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9652077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36764710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33636112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335672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20934914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2255743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2019/11/5</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2019/11/5</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2019/11/5</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2019/11/5</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2019/11/5</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2019/11/5</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2019/11/5</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2019/11/5</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2019/11/5</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2019/11/5</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2019/11/5</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4159880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43403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595496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618499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905918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258551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2534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2606386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3241327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9090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84565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219805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7843835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6458615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7978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35873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9379968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7928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509507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7404469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746807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858442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220957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582128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6306355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698920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1747761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860677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05116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5054841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2867662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348215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683246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2019/11/5</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099"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9.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9.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9.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9.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9.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917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en-US" sz="4000" b="1" dirty="0">
                <a:solidFill>
                  <a:srgbClr val="70C9C4"/>
                </a:solidFill>
              </a:rPr>
              <a:t>计算机研究生中期答辩</a:t>
            </a:r>
            <a:r>
              <a:rPr lang="en-US" altLang="zh-CN" sz="4000" b="1" dirty="0" err="1">
                <a:solidFill>
                  <a:srgbClr val="70C9C4"/>
                </a:solidFill>
              </a:rPr>
              <a:t>ppt</a:t>
            </a:r>
            <a:r>
              <a:rPr lang="zh-CN" altLang="en-US" sz="4000" b="1" dirty="0">
                <a:solidFill>
                  <a:srgbClr val="70C9C4"/>
                </a:solidFill>
              </a:rPr>
              <a:t>模板</a:t>
            </a:r>
            <a:endParaRPr lang="zh-CN" altLang="zh-CN" sz="4000" b="1" dirty="0">
              <a:solidFill>
                <a:srgbClr val="70C9C4"/>
              </a:solidFill>
            </a:endParaRPr>
          </a:p>
        </p:txBody>
      </p:sp>
      <p:sp>
        <p:nvSpPr>
          <p:cNvPr id="5128" name="TextBox 116"/>
          <p:cNvSpPr txBox="1">
            <a:spLocks noChangeArrowheads="1"/>
          </p:cNvSpPr>
          <p:nvPr/>
        </p:nvSpPr>
        <p:spPr bwMode="auto">
          <a:xfrm>
            <a:off x="4839141" y="3883063"/>
            <a:ext cx="2498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en-US" altLang="zh-CN" sz="2400" b="1" dirty="0">
                <a:solidFill>
                  <a:srgbClr val="70C9C4"/>
                </a:solidFill>
              </a:rPr>
              <a:t>XXX</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清新动态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主题">
  <a:themeElements>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1_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主题">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TotalTime>
  <Pages>0</Pages>
  <Words>1678</Words>
  <Characters>0</Characters>
  <Application>Microsoft Office PowerPoint</Application>
  <DocSecurity>0</DocSecurity>
  <PresentationFormat>宽屏</PresentationFormat>
  <Lines>0</Lines>
  <Paragraphs>211</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4</vt:i4>
      </vt:variant>
      <vt:variant>
        <vt:lpstr>幻灯片标题</vt:lpstr>
      </vt:variant>
      <vt:variant>
        <vt:i4>23</vt:i4>
      </vt:variant>
    </vt:vector>
  </HeadingPairs>
  <TitlesOfParts>
    <vt:vector size="35" baseType="lpstr">
      <vt:lpstr>时尚中黑简体</vt:lpstr>
      <vt:lpstr>宋体</vt:lpstr>
      <vt:lpstr>微软雅黑</vt:lpstr>
      <vt:lpstr>Arial</vt:lpstr>
      <vt:lpstr>Calibri</vt:lpstr>
      <vt:lpstr>Century Gothic</vt:lpstr>
      <vt:lpstr>Impact</vt:lpstr>
      <vt:lpstr>Wingdings</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淡雅简洁清新动态PPT模板</dc:title>
  <dc:creator>User</dc:creator>
  <cp:lastModifiedBy>faith123</cp:lastModifiedBy>
  <cp:revision>70</cp:revision>
  <dcterms:created xsi:type="dcterms:W3CDTF">2014-10-30T16:24:50Z</dcterms:created>
  <dcterms:modified xsi:type="dcterms:W3CDTF">2019-11-05T02:43:56Z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