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3.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4.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5.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heme/themeOverride6.xml" ContentType="application/vnd.openxmlformats-officedocument.themeOverr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7.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8.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9.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heme/themeOverride10.xml" ContentType="application/vnd.openxmlformats-officedocument.themeOverr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11.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12.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3.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heme/themeOverride14.xml" ContentType="application/vnd.openxmlformats-officedocument.themeOverr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5.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6.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7.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heme/themeOverride18.xml" ContentType="application/vnd.openxmlformats-officedocument.themeOverr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9.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heme/themeOverride20.xml" ContentType="application/vnd.openxmlformats-officedocument.themeOverr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21.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ppt/theme/themeOverride22.xml" ContentType="application/vnd.openxmlformats-officedocument.themeOverr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sldIdLst>
    <p:sldId id="2686" r:id="rId2"/>
    <p:sldId id="2681" r:id="rId3"/>
    <p:sldId id="2688" r:id="rId4"/>
    <p:sldId id="2687" r:id="rId5"/>
    <p:sldId id="2689" r:id="rId6"/>
    <p:sldId id="2690" r:id="rId7"/>
    <p:sldId id="2691" r:id="rId8"/>
    <p:sldId id="2692" r:id="rId9"/>
    <p:sldId id="2693" r:id="rId10"/>
    <p:sldId id="2694" r:id="rId11"/>
    <p:sldId id="2695" r:id="rId12"/>
    <p:sldId id="2696" r:id="rId13"/>
    <p:sldId id="2697" r:id="rId14"/>
    <p:sldId id="2698" r:id="rId15"/>
    <p:sldId id="2699" r:id="rId16"/>
    <p:sldId id="2700" r:id="rId17"/>
    <p:sldId id="2701" r:id="rId18"/>
    <p:sldId id="2702" r:id="rId19"/>
    <p:sldId id="2703" r:id="rId20"/>
    <p:sldId id="2704" r:id="rId21"/>
    <p:sldId id="2706" r:id="rId22"/>
    <p:sldId id="2705" r:id="rId23"/>
    <p:sldId id="2707" r:id="rId24"/>
    <p:sldId id="2708" r:id="rId25"/>
    <p:sldId id="2709" r:id="rId26"/>
  </p:sldIdLst>
  <p:sldSz cx="12858750" cy="7232650"/>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736" userDrawn="1">
          <p15:clr>
            <a:srgbClr val="A4A3A4"/>
          </p15:clr>
        </p15:guide>
        <p15:guide id="2" pos="4050" userDrawn="1">
          <p15:clr>
            <a:srgbClr val="A4A3A4"/>
          </p15:clr>
        </p15:guide>
        <p15:guide id="3" pos="512" userDrawn="1">
          <p15:clr>
            <a:srgbClr val="A4A3A4"/>
          </p15:clr>
        </p15:guide>
        <p15:guide id="5" orient="horz" pos="4183" userDrawn="1">
          <p15:clr>
            <a:srgbClr val="A4A3A4"/>
          </p15:clr>
        </p15:guide>
        <p15:guide id="6" pos="75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DE41"/>
    <a:srgbClr val="591E87"/>
    <a:srgbClr val="749A03"/>
    <a:srgbClr val="9EC304"/>
    <a:srgbClr val="A432E1"/>
    <a:srgbClr val="A7BC1B"/>
    <a:srgbClr val="C65568"/>
    <a:srgbClr val="591F0E"/>
    <a:srgbClr val="725A41"/>
    <a:srgbClr val="ECCA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40" autoAdjust="0"/>
    <p:restoredTop sz="92986" autoAdjust="0"/>
  </p:normalViewPr>
  <p:slideViewPr>
    <p:cSldViewPr>
      <p:cViewPr varScale="1">
        <p:scale>
          <a:sx n="87" d="100"/>
          <a:sy n="87" d="100"/>
        </p:scale>
        <p:origin x="606" y="90"/>
      </p:cViewPr>
      <p:guideLst>
        <p:guide orient="horz" pos="736"/>
        <p:guide pos="4050"/>
        <p:guide pos="512"/>
        <p:guide orient="horz" pos="4183"/>
        <p:guide pos="7588"/>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25" d="100"/>
        <a:sy n="12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幼圆" panose="02010509060101010101" pitchFamily="49"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幼圆" panose="02010509060101010101" pitchFamily="49" charset="-122"/>
              </a:defRPr>
            </a:lvl1pPr>
          </a:lstStyle>
          <a:p>
            <a:pPr>
              <a:defRPr/>
            </a:pPr>
            <a:fld id="{06024D97-E667-405D-B634-E583E2108D71}" type="datetimeFigureOut">
              <a:rPr lang="zh-CN" altLang="en-US" smtClean="0"/>
              <a:pPr>
                <a:defRPr/>
              </a:pPr>
              <a:t>2019/11/4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幼圆" panose="02010509060101010101" pitchFamily="49"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幼圆" panose="02010509060101010101" pitchFamily="49"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1pPr>
    <a:lvl2pPr marL="4556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2pPr>
    <a:lvl3pPr marL="9128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3pPr>
    <a:lvl4pPr marL="13700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4pPr>
    <a:lvl5pPr marL="18272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16.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6.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7.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8.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9.xml"/></Relationships>
</file>

<file path=ppt/notesSlides/_rels/notesSlide22.xml.rels><?xml version="1.0" encoding="UTF-8" standalone="yes"?>
<Relationships xmlns="http://schemas.openxmlformats.org/package/2006/relationships"><Relationship Id="rId3" Type="http://schemas.openxmlformats.org/officeDocument/2006/relationships/slide" Target="../slides/slide22.xml"/><Relationship Id="rId2" Type="http://schemas.openxmlformats.org/officeDocument/2006/relationships/notesMaster" Target="../notesMasters/notesMaster1.xml"/><Relationship Id="rId1" Type="http://schemas.openxmlformats.org/officeDocument/2006/relationships/themeOverride" Target="../theme/themeOverride20.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21.xml"/></Relationships>
</file>

<file path=ppt/notesSlides/_rels/notesSlide24.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hemeOverride" Target="../theme/themeOverride22.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61750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a:t>
            </a:fld>
            <a:endParaRPr lang="zh-CN" altLang="en-US" dirty="0">
              <a:ea typeface="幼圆" panose="02010509060101010101" pitchFamily="49" charset="-122"/>
            </a:endParaRPr>
          </a:p>
        </p:txBody>
      </p:sp>
    </p:spTree>
    <p:extLst>
      <p:ext uri="{BB962C8B-B14F-4D97-AF65-F5344CB8AC3E}">
        <p14:creationId xmlns:p14="http://schemas.microsoft.com/office/powerpoint/2010/main" val="1365750975"/>
      </p:ext>
    </p:extLst>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dirty="0"/>
          </a:p>
        </p:txBody>
      </p:sp>
    </p:spTree>
    <p:extLst>
      <p:ext uri="{BB962C8B-B14F-4D97-AF65-F5344CB8AC3E}">
        <p14:creationId xmlns:p14="http://schemas.microsoft.com/office/powerpoint/2010/main" val="2361243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4</a:t>
            </a:fld>
            <a:endParaRPr lang="zh-CN" altLang="en-US" dirty="0">
              <a:ea typeface="幼圆" panose="02010509060101010101" pitchFamily="49" charset="-122"/>
            </a:endParaRPr>
          </a:p>
        </p:txBody>
      </p:sp>
    </p:spTree>
    <p:extLst>
      <p:ext uri="{BB962C8B-B14F-4D97-AF65-F5344CB8AC3E}">
        <p14:creationId xmlns:p14="http://schemas.microsoft.com/office/powerpoint/2010/main" val="3158725093"/>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5</a:t>
            </a:fld>
            <a:endParaRPr lang="zh-CN" altLang="en-US" dirty="0">
              <a:ea typeface="幼圆" panose="02010509060101010101" pitchFamily="49" charset="-122"/>
            </a:endParaRPr>
          </a:p>
        </p:txBody>
      </p:sp>
    </p:spTree>
    <p:extLst>
      <p:ext uri="{BB962C8B-B14F-4D97-AF65-F5344CB8AC3E}">
        <p14:creationId xmlns:p14="http://schemas.microsoft.com/office/powerpoint/2010/main" val="2646333178"/>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6</a:t>
            </a:fld>
            <a:endParaRPr lang="zh-CN" altLang="en-US" dirty="0">
              <a:ea typeface="幼圆" panose="02010509060101010101" pitchFamily="49" charset="-122"/>
            </a:endParaRPr>
          </a:p>
        </p:txBody>
      </p:sp>
    </p:spTree>
    <p:extLst>
      <p:ext uri="{BB962C8B-B14F-4D97-AF65-F5344CB8AC3E}">
        <p14:creationId xmlns:p14="http://schemas.microsoft.com/office/powerpoint/2010/main" val="1887077756"/>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7</a:t>
            </a:fld>
            <a:endParaRPr lang="zh-CN" altLang="en-US" dirty="0">
              <a:ea typeface="幼圆" panose="02010509060101010101" pitchFamily="49" charset="-122"/>
            </a:endParaRPr>
          </a:p>
        </p:txBody>
      </p:sp>
    </p:spTree>
    <p:extLst>
      <p:ext uri="{BB962C8B-B14F-4D97-AF65-F5344CB8AC3E}">
        <p14:creationId xmlns:p14="http://schemas.microsoft.com/office/powerpoint/2010/main" val="2484604094"/>
      </p:ext>
    </p:extLst>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8</a:t>
            </a:fld>
            <a:endParaRPr lang="zh-CN" altLang="en-US" dirty="0">
              <a:ea typeface="幼圆" panose="02010509060101010101" pitchFamily="49" charset="-122"/>
            </a:endParaRPr>
          </a:p>
        </p:txBody>
      </p:sp>
    </p:spTree>
    <p:extLst>
      <p:ext uri="{BB962C8B-B14F-4D97-AF65-F5344CB8AC3E}">
        <p14:creationId xmlns:p14="http://schemas.microsoft.com/office/powerpoint/2010/main" val="3774009592"/>
      </p:ext>
    </p:extLst>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9</a:t>
            </a:fld>
            <a:endParaRPr lang="zh-CN" altLang="en-US" dirty="0">
              <a:ea typeface="幼圆" panose="02010509060101010101" pitchFamily="49" charset="-122"/>
            </a:endParaRPr>
          </a:p>
        </p:txBody>
      </p:sp>
    </p:spTree>
    <p:extLst>
      <p:ext uri="{BB962C8B-B14F-4D97-AF65-F5344CB8AC3E}">
        <p14:creationId xmlns:p14="http://schemas.microsoft.com/office/powerpoint/2010/main" val="417947564"/>
      </p:ext>
    </p:extLst>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10</a:t>
            </a:fld>
            <a:endParaRPr lang="zh-CN" altLang="en-US" dirty="0">
              <a:ea typeface="幼圆" panose="02010509060101010101" pitchFamily="49" charset="-122"/>
            </a:endParaRPr>
          </a:p>
        </p:txBody>
      </p:sp>
    </p:spTree>
    <p:extLst>
      <p:ext uri="{BB962C8B-B14F-4D97-AF65-F5344CB8AC3E}">
        <p14:creationId xmlns:p14="http://schemas.microsoft.com/office/powerpoint/2010/main" val="1692008938"/>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11</a:t>
            </a:fld>
            <a:endParaRPr lang="zh-CN" altLang="en-US" dirty="0">
              <a:ea typeface="幼圆" panose="02010509060101010101" pitchFamily="49" charset="-122"/>
            </a:endParaRPr>
          </a:p>
        </p:txBody>
      </p:sp>
    </p:spTree>
    <p:extLst>
      <p:ext uri="{BB962C8B-B14F-4D97-AF65-F5344CB8AC3E}">
        <p14:creationId xmlns:p14="http://schemas.microsoft.com/office/powerpoint/2010/main" val="1840666690"/>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12</a:t>
            </a:fld>
            <a:endParaRPr lang="zh-CN" altLang="en-US" dirty="0">
              <a:ea typeface="幼圆" panose="02010509060101010101" pitchFamily="49" charset="-122"/>
            </a:endParaRPr>
          </a:p>
        </p:txBody>
      </p:sp>
    </p:spTree>
    <p:extLst>
      <p:ext uri="{BB962C8B-B14F-4D97-AF65-F5344CB8AC3E}">
        <p14:creationId xmlns:p14="http://schemas.microsoft.com/office/powerpoint/2010/main" val="151468135"/>
      </p:ext>
    </p:extLst>
  </p:cSld>
  <p:clrMapOvr>
    <a:overrideClrMapping bg1="lt1" tx1="dk1" bg2="lt2" tx2="dk2" accent1="accent1" accent2="accent2" accent3="accent3" accent4="accent4" accent5="accent5" accent6="accent6" hlink="hlink" folHlink="folHlink"/>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13</a:t>
            </a:fld>
            <a:endParaRPr lang="zh-CN" altLang="en-US" dirty="0">
              <a:ea typeface="幼圆" panose="02010509060101010101" pitchFamily="49" charset="-122"/>
            </a:endParaRPr>
          </a:p>
        </p:txBody>
      </p:sp>
    </p:spTree>
    <p:extLst>
      <p:ext uri="{BB962C8B-B14F-4D97-AF65-F5344CB8AC3E}">
        <p14:creationId xmlns:p14="http://schemas.microsoft.com/office/powerpoint/2010/main" val="295550714"/>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14</a:t>
            </a:fld>
            <a:endParaRPr lang="zh-CN" altLang="en-US" dirty="0">
              <a:ea typeface="幼圆" panose="02010509060101010101" pitchFamily="49" charset="-122"/>
            </a:endParaRPr>
          </a:p>
        </p:txBody>
      </p:sp>
    </p:spTree>
    <p:extLst>
      <p:ext uri="{BB962C8B-B14F-4D97-AF65-F5344CB8AC3E}">
        <p14:creationId xmlns:p14="http://schemas.microsoft.com/office/powerpoint/2010/main" val="2101875625"/>
      </p:ext>
    </p:extLst>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15</a:t>
            </a:fld>
            <a:endParaRPr lang="zh-CN" altLang="en-US" dirty="0">
              <a:ea typeface="幼圆" panose="02010509060101010101" pitchFamily="49" charset="-122"/>
            </a:endParaRPr>
          </a:p>
        </p:txBody>
      </p:sp>
    </p:spTree>
    <p:extLst>
      <p:ext uri="{BB962C8B-B14F-4D97-AF65-F5344CB8AC3E}">
        <p14:creationId xmlns:p14="http://schemas.microsoft.com/office/powerpoint/2010/main" val="2212441014"/>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16</a:t>
            </a:fld>
            <a:endParaRPr lang="zh-CN" altLang="en-US" dirty="0">
              <a:ea typeface="幼圆" panose="02010509060101010101" pitchFamily="49" charset="-122"/>
            </a:endParaRPr>
          </a:p>
        </p:txBody>
      </p:sp>
    </p:spTree>
    <p:extLst>
      <p:ext uri="{BB962C8B-B14F-4D97-AF65-F5344CB8AC3E}">
        <p14:creationId xmlns:p14="http://schemas.microsoft.com/office/powerpoint/2010/main" val="4173671502"/>
      </p:ext>
    </p:extLst>
  </p:cSld>
  <p:clrMapOvr>
    <a:overrideClrMapping bg1="lt1" tx1="dk1" bg2="lt2" tx2="dk2" accent1="accent1" accent2="accent2" accent3="accent3" accent4="accent4" accent5="accent5" accent6="accent6" hlink="hlink" folHlink="folHlink"/>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17</a:t>
            </a:fld>
            <a:endParaRPr lang="zh-CN" altLang="en-US" dirty="0">
              <a:ea typeface="幼圆" panose="02010509060101010101" pitchFamily="49" charset="-122"/>
            </a:endParaRPr>
          </a:p>
        </p:txBody>
      </p:sp>
    </p:spTree>
    <p:extLst>
      <p:ext uri="{BB962C8B-B14F-4D97-AF65-F5344CB8AC3E}">
        <p14:creationId xmlns:p14="http://schemas.microsoft.com/office/powerpoint/2010/main" val="1028795776"/>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18</a:t>
            </a:fld>
            <a:endParaRPr lang="zh-CN" altLang="en-US" dirty="0">
              <a:ea typeface="幼圆" panose="02010509060101010101" pitchFamily="49" charset="-122"/>
            </a:endParaRPr>
          </a:p>
        </p:txBody>
      </p:sp>
    </p:spTree>
    <p:extLst>
      <p:ext uri="{BB962C8B-B14F-4D97-AF65-F5344CB8AC3E}">
        <p14:creationId xmlns:p14="http://schemas.microsoft.com/office/powerpoint/2010/main" val="1363228266"/>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19</a:t>
            </a:fld>
            <a:endParaRPr lang="zh-CN" altLang="en-US" dirty="0">
              <a:ea typeface="幼圆" panose="02010509060101010101" pitchFamily="49" charset="-122"/>
            </a:endParaRPr>
          </a:p>
        </p:txBody>
      </p:sp>
    </p:spTree>
    <p:extLst>
      <p:ext uri="{BB962C8B-B14F-4D97-AF65-F5344CB8AC3E}">
        <p14:creationId xmlns:p14="http://schemas.microsoft.com/office/powerpoint/2010/main" val="2631548772"/>
      </p:ext>
    </p:extLst>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20</a:t>
            </a:fld>
            <a:endParaRPr lang="zh-CN" altLang="en-US" dirty="0">
              <a:ea typeface="幼圆" panose="02010509060101010101" pitchFamily="49" charset="-122"/>
            </a:endParaRPr>
          </a:p>
        </p:txBody>
      </p:sp>
    </p:spTree>
    <p:extLst>
      <p:ext uri="{BB962C8B-B14F-4D97-AF65-F5344CB8AC3E}">
        <p14:creationId xmlns:p14="http://schemas.microsoft.com/office/powerpoint/2010/main" val="1868869123"/>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21</a:t>
            </a:fld>
            <a:endParaRPr lang="zh-CN" altLang="en-US" dirty="0">
              <a:ea typeface="幼圆" panose="02010509060101010101" pitchFamily="49" charset="-122"/>
            </a:endParaRPr>
          </a:p>
        </p:txBody>
      </p:sp>
    </p:spTree>
    <p:extLst>
      <p:ext uri="{BB962C8B-B14F-4D97-AF65-F5344CB8AC3E}">
        <p14:creationId xmlns:p14="http://schemas.microsoft.com/office/powerpoint/2010/main" val="2821576306"/>
      </p:ext>
    </p:extLst>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22</a:t>
            </a:fld>
            <a:endParaRPr lang="zh-CN" altLang="en-US" dirty="0">
              <a:ea typeface="幼圆" panose="02010509060101010101" pitchFamily="49" charset="-122"/>
            </a:endParaRPr>
          </a:p>
        </p:txBody>
      </p:sp>
    </p:spTree>
    <p:extLst>
      <p:ext uri="{BB962C8B-B14F-4D97-AF65-F5344CB8AC3E}">
        <p14:creationId xmlns:p14="http://schemas.microsoft.com/office/powerpoint/2010/main" val="864976500"/>
      </p:ext>
    </p:extLst>
  </p:cSld>
  <p:clrMapOvr>
    <a:overrideClrMapping bg1="lt1" tx1="dk1" bg2="lt2" tx2="dk2" accent1="accent1" accent2="accent2" accent3="accent3" accent4="accent4" accent5="accent5" accent6="accent6" hlink="hlink" folHlink="folHlink"/>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23</a:t>
            </a:fld>
            <a:endParaRPr lang="zh-CN" altLang="en-US" dirty="0">
              <a:ea typeface="幼圆" panose="02010509060101010101" pitchFamily="49" charset="-122"/>
            </a:endParaRPr>
          </a:p>
        </p:txBody>
      </p:sp>
    </p:spTree>
    <p:extLst>
      <p:ext uri="{BB962C8B-B14F-4D97-AF65-F5344CB8AC3E}">
        <p14:creationId xmlns:p14="http://schemas.microsoft.com/office/powerpoint/2010/main" val="262237394"/>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24</a:t>
            </a:fld>
            <a:endParaRPr lang="zh-CN" altLang="en-US" dirty="0">
              <a:ea typeface="幼圆" panose="02010509060101010101" pitchFamily="49" charset="-122"/>
            </a:endParaRPr>
          </a:p>
        </p:txBody>
      </p:sp>
    </p:spTree>
    <p:extLst>
      <p:ext uri="{BB962C8B-B14F-4D97-AF65-F5344CB8AC3E}">
        <p14:creationId xmlns:p14="http://schemas.microsoft.com/office/powerpoint/2010/main" val="3147959679"/>
      </p:ext>
    </p:extLst>
  </p:cSld>
  <p:clrMapOvr>
    <a:overrideClrMapping bg1="lt1" tx1="dk1" bg2="lt2" tx2="dk2" accent1="accent1" accent2="accent2" accent3="accent3" accent4="accent4" accent5="accent5" accent6="accent6" hlink="hlink" folHlink="folHlink"/>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851666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93E93-166D-47F5-9EF1-ACEABE24AEEA}" type="datetimeFigureOut">
              <a:rPr lang="zh-CN" altLang="en-US" smtClean="0"/>
              <a:t>2019/11/4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677918925"/>
      </p:ext>
    </p:extLst>
  </p:cSld>
  <p:clrMapOvr>
    <a:masterClrMapping/>
  </p:clrMapOvr>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ea typeface="幼圆" panose="02010509060101010101" pitchFamily="49" charset="-122"/>
              </a:defRPr>
            </a:lvl1pPr>
          </a:lstStyle>
          <a:p>
            <a:fld id="{43A93E93-166D-47F5-9EF1-ACEABE24AEEA}" type="datetimeFigureOut">
              <a:rPr lang="zh-CN" altLang="en-US" smtClean="0"/>
              <a:pPr/>
              <a:t>2019/11/4</a:t>
            </a:fld>
            <a:endParaRPr lang="zh-CN" altLang="en-US" dirty="0"/>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ea typeface="幼圆" panose="02010509060101010101" pitchFamily="49" charset="-122"/>
              </a:defRPr>
            </a:lvl1pPr>
          </a:lstStyle>
          <a:p>
            <a:endParaRPr lang="zh-CN" altLang="en-US" dirty="0"/>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ea typeface="幼圆" panose="02010509060101010101" pitchFamily="49" charset="-122"/>
              </a:defRPr>
            </a:lvl1pPr>
          </a:lstStyle>
          <a:p>
            <a:fld id="{118D5ACA-62CA-46DB-AD6B-12EDD6D51A23}" type="slidenum">
              <a:rPr lang="zh-CN" altLang="en-US" smtClean="0"/>
              <a:pPr/>
              <a:t>‹#›</a:t>
            </a:fld>
            <a:endParaRPr lang="zh-CN" altLang="en-US" dirty="0"/>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Lst>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幼圆" panose="020105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幼圆" panose="020105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幼圆" panose="020105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3.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4.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12.jpe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13.jpg"/><Relationship Id="rId5" Type="http://schemas.openxmlformats.org/officeDocument/2006/relationships/image" Target="../media/image4.jp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4.jpg"/><Relationship Id="rId2" Type="http://schemas.openxmlformats.org/officeDocument/2006/relationships/slideLayout" Target="../slideLayouts/slideLayout1.xml"/><Relationship Id="rId1" Type="http://schemas.openxmlformats.org/officeDocument/2006/relationships/tags" Target="../tags/tag25.xml"/><Relationship Id="rId6" Type="http://schemas.openxmlformats.org/officeDocument/2006/relationships/image" Target="../media/image13.jpg"/><Relationship Id="rId5" Type="http://schemas.openxmlformats.org/officeDocument/2006/relationships/image" Target="../media/image9.jp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5493271" y="2248173"/>
            <a:ext cx="6109365" cy="769441"/>
          </a:xfrm>
          <a:prstGeom prst="rect">
            <a:avLst/>
          </a:prstGeom>
          <a:noFill/>
        </p:spPr>
        <p:txBody>
          <a:bodyPr wrap="none" rtlCol="0">
            <a:spAutoFit/>
          </a:bodyPr>
          <a:lstStyle/>
          <a:p>
            <a:r>
              <a:rPr lang="zh-CN" altLang="en-US" sz="4400" dirty="0">
                <a:solidFill>
                  <a:schemeClr val="bg1"/>
                </a:solidFill>
                <a:latin typeface="幼圆" panose="02010509060101010101" pitchFamily="49" charset="-122"/>
                <a:ea typeface="幼圆" panose="02010509060101010101" pitchFamily="49" charset="-122"/>
              </a:rPr>
              <a:t>优秀教师公开课</a:t>
            </a:r>
            <a:r>
              <a:rPr lang="en-US" altLang="zh-CN" sz="4400" dirty="0" err="1">
                <a:solidFill>
                  <a:schemeClr val="bg1"/>
                </a:solidFill>
                <a:latin typeface="幼圆" panose="02010509060101010101" pitchFamily="49" charset="-122"/>
                <a:ea typeface="幼圆" panose="02010509060101010101" pitchFamily="49" charset="-122"/>
              </a:rPr>
              <a:t>ppt</a:t>
            </a:r>
            <a:r>
              <a:rPr lang="zh-CN" altLang="en-US" sz="4400" dirty="0">
                <a:solidFill>
                  <a:schemeClr val="bg1"/>
                </a:solidFill>
                <a:latin typeface="幼圆" panose="02010509060101010101" pitchFamily="49" charset="-122"/>
                <a:ea typeface="幼圆" panose="02010509060101010101" pitchFamily="49" charset="-122"/>
              </a:rPr>
              <a:t>模板</a:t>
            </a:r>
            <a:endParaRPr lang="zh-CN" altLang="en-US" sz="44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6674255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heel(1)">
                                      <p:cBhvr>
                                        <p:cTn id="58"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973200">
            <a:off x="2387501" y="-285564"/>
            <a:ext cx="6547642" cy="3683048"/>
          </a:xfrm>
          <a:prstGeom prst="rect">
            <a:avLst/>
          </a:prstGeom>
        </p:spPr>
      </p:pic>
      <p:grpSp>
        <p:nvGrpSpPr>
          <p:cNvPr id="30" name="组合 29"/>
          <p:cNvGrpSpPr>
            <a:grpSpLocks/>
          </p:cNvGrpSpPr>
          <p:nvPr/>
        </p:nvGrpSpPr>
        <p:grpSpPr bwMode="auto">
          <a:xfrm>
            <a:off x="6296595" y="2478373"/>
            <a:ext cx="4811712" cy="398463"/>
            <a:chOff x="1629" y="2412"/>
            <a:chExt cx="7576" cy="626"/>
          </a:xfrm>
        </p:grpSpPr>
        <p:sp>
          <p:nvSpPr>
            <p:cNvPr id="31" name="文本框 20"/>
            <p:cNvSpPr txBox="1">
              <a:spLocks noChangeArrowheads="1"/>
            </p:cNvSpPr>
            <p:nvPr/>
          </p:nvSpPr>
          <p:spPr bwMode="auto">
            <a:xfrm>
              <a:off x="1629" y="2412"/>
              <a:ext cx="1584"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2" name="文本框 31"/>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3" name="椭圆 32"/>
            <p:cNvSpPr/>
            <p:nvPr/>
          </p:nvSpPr>
          <p:spPr>
            <a:xfrm>
              <a:off x="3346" y="2494"/>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tx1"/>
                </a:solidFill>
                <a:latin typeface="幼圆" panose="02010509060101010101" pitchFamily="49" charset="-122"/>
                <a:ea typeface="幼圆" panose="02010509060101010101" pitchFamily="49" charset="-122"/>
              </a:endParaRPr>
            </a:p>
          </p:txBody>
        </p:sp>
        <p:sp>
          <p:nvSpPr>
            <p:cNvPr id="34" name="文本框 23"/>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1</a:t>
              </a:r>
            </a:p>
          </p:txBody>
        </p:sp>
      </p:grpSp>
      <p:grpSp>
        <p:nvGrpSpPr>
          <p:cNvPr id="35" name="组合 34"/>
          <p:cNvGrpSpPr>
            <a:grpSpLocks/>
          </p:cNvGrpSpPr>
          <p:nvPr/>
        </p:nvGrpSpPr>
        <p:grpSpPr bwMode="auto">
          <a:xfrm>
            <a:off x="6304532" y="3268948"/>
            <a:ext cx="4805363" cy="420688"/>
            <a:chOff x="1641" y="2424"/>
            <a:chExt cx="7565" cy="665"/>
          </a:xfrm>
        </p:grpSpPr>
        <p:sp>
          <p:nvSpPr>
            <p:cNvPr id="36" name="文本框 26"/>
            <p:cNvSpPr txBox="1">
              <a:spLocks noChangeArrowheads="1"/>
            </p:cNvSpPr>
            <p:nvPr/>
          </p:nvSpPr>
          <p:spPr bwMode="auto">
            <a:xfrm>
              <a:off x="1641" y="2424"/>
              <a:ext cx="2011" cy="535"/>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7" name="文本框 36"/>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8" name="椭圆 37"/>
            <p:cNvSpPr/>
            <p:nvPr/>
          </p:nvSpPr>
          <p:spPr>
            <a:xfrm>
              <a:off x="3345" y="2497"/>
              <a:ext cx="485" cy="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39" name="文本框 2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2</a:t>
              </a:r>
            </a:p>
          </p:txBody>
        </p:sp>
      </p:grpSp>
      <p:grpSp>
        <p:nvGrpSpPr>
          <p:cNvPr id="40" name="组合 39"/>
          <p:cNvGrpSpPr>
            <a:grpSpLocks/>
          </p:cNvGrpSpPr>
          <p:nvPr/>
        </p:nvGrpSpPr>
        <p:grpSpPr bwMode="auto">
          <a:xfrm>
            <a:off x="6304532" y="4035711"/>
            <a:ext cx="4805363" cy="420687"/>
            <a:chOff x="1641" y="2424"/>
            <a:chExt cx="7565" cy="662"/>
          </a:xfrm>
        </p:grpSpPr>
        <p:sp>
          <p:nvSpPr>
            <p:cNvPr id="41" name="文本框 31"/>
            <p:cNvSpPr txBox="1">
              <a:spLocks noChangeArrowheads="1"/>
            </p:cNvSpPr>
            <p:nvPr/>
          </p:nvSpPr>
          <p:spPr bwMode="auto">
            <a:xfrm>
              <a:off x="1641" y="2424"/>
              <a:ext cx="1787"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2" name="文本框 41"/>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3" name="椭圆 42"/>
            <p:cNvSpPr/>
            <p:nvPr/>
          </p:nvSpPr>
          <p:spPr>
            <a:xfrm>
              <a:off x="3345" y="2494"/>
              <a:ext cx="485" cy="4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4" name="文本框 34"/>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3</a:t>
              </a:r>
            </a:p>
          </p:txBody>
        </p:sp>
      </p:grpSp>
      <p:grpSp>
        <p:nvGrpSpPr>
          <p:cNvPr id="45" name="组合 44"/>
          <p:cNvGrpSpPr>
            <a:grpSpLocks/>
          </p:cNvGrpSpPr>
          <p:nvPr/>
        </p:nvGrpSpPr>
        <p:grpSpPr bwMode="auto">
          <a:xfrm>
            <a:off x="6325805" y="4819674"/>
            <a:ext cx="4782502" cy="414028"/>
            <a:chOff x="1675" y="2433"/>
            <a:chExt cx="7531" cy="653"/>
          </a:xfrm>
        </p:grpSpPr>
        <p:sp>
          <p:nvSpPr>
            <p:cNvPr id="46" name="文本框 36"/>
            <p:cNvSpPr txBox="1">
              <a:spLocks noChangeArrowheads="1"/>
            </p:cNvSpPr>
            <p:nvPr/>
          </p:nvSpPr>
          <p:spPr bwMode="auto">
            <a:xfrm>
              <a:off x="1675" y="2483"/>
              <a:ext cx="2154" cy="533"/>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7" name="文本框 46"/>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8" name="椭圆 47"/>
            <p:cNvSpPr/>
            <p:nvPr/>
          </p:nvSpPr>
          <p:spPr>
            <a:xfrm>
              <a:off x="3344" y="2495"/>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9" name="文本框 3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4</a:t>
              </a:r>
            </a:p>
          </p:txBody>
        </p:sp>
      </p:grpSp>
      <p:sp>
        <p:nvSpPr>
          <p:cNvPr id="52" name="任意多边形: 形状 51"/>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3" name="任意多边形: 形状 52"/>
          <p:cNvSpPr/>
          <p:nvPr/>
        </p:nvSpPr>
        <p:spPr>
          <a:xfrm>
            <a:off x="3403841" y="204907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5" name="任意多边形: 形状 54"/>
          <p:cNvSpPr/>
          <p:nvPr/>
        </p:nvSpPr>
        <p:spPr>
          <a:xfrm>
            <a:off x="1835391" y="379214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56" name="直接连接符 55"/>
          <p:cNvCxnSpPr/>
          <p:nvPr/>
        </p:nvCxnSpPr>
        <p:spPr>
          <a:xfrm flipH="1">
            <a:off x="4768372" y="453306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1444172" y="402900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任意多边形: 形状 57"/>
          <p:cNvSpPr/>
          <p:nvPr/>
        </p:nvSpPr>
        <p:spPr>
          <a:xfrm>
            <a:off x="4121391" y="220147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8" name="文本框 67"/>
          <p:cNvSpPr txBox="1"/>
          <p:nvPr/>
        </p:nvSpPr>
        <p:spPr>
          <a:xfrm>
            <a:off x="3430759" y="3415223"/>
            <a:ext cx="1107996" cy="646331"/>
          </a:xfrm>
          <a:prstGeom prst="rect">
            <a:avLst/>
          </a:prstGeom>
          <a:noFill/>
        </p:spPr>
        <p:txBody>
          <a:bodyPr wrap="none" rtlCol="0">
            <a:spAutoFit/>
          </a:bodyPr>
          <a:lstStyle/>
          <a:p>
            <a:r>
              <a:rPr lang="zh-CN" altLang="en-US" sz="3600" dirty="0">
                <a:solidFill>
                  <a:schemeClr val="bg1"/>
                </a:solidFill>
                <a:latin typeface="幼圆" panose="02010509060101010101" pitchFamily="49" charset="-122"/>
                <a:ea typeface="幼圆" panose="02010509060101010101" pitchFamily="49" charset="-122"/>
              </a:rPr>
              <a:t>目录</a:t>
            </a:r>
          </a:p>
        </p:txBody>
      </p:sp>
      <p:cxnSp>
        <p:nvCxnSpPr>
          <p:cNvPr id="69" name="直接连接符 68"/>
          <p:cNvCxnSpPr/>
          <p:nvPr/>
        </p:nvCxnSpPr>
        <p:spPr>
          <a:xfrm flipH="1">
            <a:off x="4678660" y="591989"/>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7347400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0-#ppt_w/2"/>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1+#ppt_w/2"/>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ppt_x</p:attrName>
                                        </p:attrNameLst>
                                      </p:cBhvr>
                                      <p:tavLst>
                                        <p:tav tm="0">
                                          <p:val>
                                            <p:strVal val="0-#ppt_w/2"/>
                                          </p:val>
                                        </p:tav>
                                        <p:tav tm="100000">
                                          <p:val>
                                            <p:strVal val="#ppt_x"/>
                                          </p:val>
                                        </p:tav>
                                      </p:tavLst>
                                    </p:anim>
                                    <p:anim calcmode="lin" valueType="num">
                                      <p:cBhvr>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1+#ppt_w/2"/>
                                          </p:val>
                                        </p:tav>
                                        <p:tav tm="100000">
                                          <p:val>
                                            <p:strVal val="#ppt_x"/>
                                          </p:val>
                                        </p:tav>
                                      </p:tavLst>
                                    </p:anim>
                                    <p:anim calcmode="lin" valueType="num">
                                      <p:cBhvr>
                                        <p:cTn id="20"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wheel(1)">
                                      <p:cBhvr>
                                        <p:cTn id="25" dur="2000"/>
                                        <p:tgtEl>
                                          <p:spTgt spid="5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52"/>
                                        </p:tgtEl>
                                        <p:attrNameLst>
                                          <p:attrName>style.visibility</p:attrName>
                                        </p:attrNameLst>
                                      </p:cBhvr>
                                      <p:to>
                                        <p:strVal val="visible"/>
                                      </p:to>
                                    </p:set>
                                    <p:anim calcmode="lin" valueType="num">
                                      <p:cBhvr>
                                        <p:cTn id="28" dur="500" fill="hold"/>
                                        <p:tgtEl>
                                          <p:spTgt spid="52"/>
                                        </p:tgtEl>
                                        <p:attrNameLst>
                                          <p:attrName>ppt_w</p:attrName>
                                        </p:attrNameLst>
                                      </p:cBhvr>
                                      <p:tavLst>
                                        <p:tav tm="0">
                                          <p:val>
                                            <p:fltVal val="0"/>
                                          </p:val>
                                        </p:tav>
                                        <p:tav tm="100000">
                                          <p:val>
                                            <p:strVal val="#ppt_w"/>
                                          </p:val>
                                        </p:tav>
                                      </p:tavLst>
                                    </p:anim>
                                    <p:anim calcmode="lin" valueType="num">
                                      <p:cBhvr>
                                        <p:cTn id="29" dur="500" fill="hold"/>
                                        <p:tgtEl>
                                          <p:spTgt spid="52"/>
                                        </p:tgtEl>
                                        <p:attrNameLst>
                                          <p:attrName>ppt_h</p:attrName>
                                        </p:attrNameLst>
                                      </p:cBhvr>
                                      <p:tavLst>
                                        <p:tav tm="0">
                                          <p:val>
                                            <p:fltVal val="0"/>
                                          </p:val>
                                        </p:tav>
                                        <p:tav tm="100000">
                                          <p:val>
                                            <p:strVal val="#ppt_h"/>
                                          </p:val>
                                        </p:tav>
                                      </p:tavLst>
                                    </p:anim>
                                    <p:animEffect transition="in" filter="fade">
                                      <p:cBhvr>
                                        <p:cTn id="30" dur="500"/>
                                        <p:tgtEl>
                                          <p:spTgt spid="5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p:cTn id="33" dur="500" fill="hold"/>
                                        <p:tgtEl>
                                          <p:spTgt spid="53"/>
                                        </p:tgtEl>
                                        <p:attrNameLst>
                                          <p:attrName>ppt_w</p:attrName>
                                        </p:attrNameLst>
                                      </p:cBhvr>
                                      <p:tavLst>
                                        <p:tav tm="0">
                                          <p:val>
                                            <p:fltVal val="0"/>
                                          </p:val>
                                        </p:tav>
                                        <p:tav tm="100000">
                                          <p:val>
                                            <p:strVal val="#ppt_w"/>
                                          </p:val>
                                        </p:tav>
                                      </p:tavLst>
                                    </p:anim>
                                    <p:anim calcmode="lin" valueType="num">
                                      <p:cBhvr>
                                        <p:cTn id="34" dur="500" fill="hold"/>
                                        <p:tgtEl>
                                          <p:spTgt spid="53"/>
                                        </p:tgtEl>
                                        <p:attrNameLst>
                                          <p:attrName>ppt_h</p:attrName>
                                        </p:attrNameLst>
                                      </p:cBhvr>
                                      <p:tavLst>
                                        <p:tav tm="0">
                                          <p:val>
                                            <p:fltVal val="0"/>
                                          </p:val>
                                        </p:tav>
                                        <p:tav tm="100000">
                                          <p:val>
                                            <p:strVal val="#ppt_h"/>
                                          </p:val>
                                        </p:tav>
                                      </p:tavLst>
                                    </p:anim>
                                    <p:animEffect transition="in" filter="fade">
                                      <p:cBhvr>
                                        <p:cTn id="35" dur="500"/>
                                        <p:tgtEl>
                                          <p:spTgt spid="5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p:cTn id="38" dur="500" fill="hold"/>
                                        <p:tgtEl>
                                          <p:spTgt spid="55"/>
                                        </p:tgtEl>
                                        <p:attrNameLst>
                                          <p:attrName>ppt_w</p:attrName>
                                        </p:attrNameLst>
                                      </p:cBhvr>
                                      <p:tavLst>
                                        <p:tav tm="0">
                                          <p:val>
                                            <p:fltVal val="0"/>
                                          </p:val>
                                        </p:tav>
                                        <p:tav tm="100000">
                                          <p:val>
                                            <p:strVal val="#ppt_w"/>
                                          </p:val>
                                        </p:tav>
                                      </p:tavLst>
                                    </p:anim>
                                    <p:anim calcmode="lin" valueType="num">
                                      <p:cBhvr>
                                        <p:cTn id="39" dur="500" fill="hold"/>
                                        <p:tgtEl>
                                          <p:spTgt spid="55"/>
                                        </p:tgtEl>
                                        <p:attrNameLst>
                                          <p:attrName>ppt_h</p:attrName>
                                        </p:attrNameLst>
                                      </p:cBhvr>
                                      <p:tavLst>
                                        <p:tav tm="0">
                                          <p:val>
                                            <p:fltVal val="0"/>
                                          </p:val>
                                        </p:tav>
                                        <p:tav tm="100000">
                                          <p:val>
                                            <p:strVal val="#ppt_h"/>
                                          </p:val>
                                        </p:tav>
                                      </p:tavLst>
                                    </p:anim>
                                    <p:animEffect transition="in" filter="fade">
                                      <p:cBhvr>
                                        <p:cTn id="40" dur="500"/>
                                        <p:tgtEl>
                                          <p:spTgt spid="55"/>
                                        </p:tgtEl>
                                      </p:cBhvr>
                                    </p:animEffect>
                                  </p:childTnLst>
                                </p:cTn>
                              </p:par>
                              <p:par>
                                <p:cTn id="41" presetID="53" presetClass="entr" presetSubtype="16" fill="hold"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p:cTn id="43" dur="500" fill="hold"/>
                                        <p:tgtEl>
                                          <p:spTgt spid="56"/>
                                        </p:tgtEl>
                                        <p:attrNameLst>
                                          <p:attrName>ppt_w</p:attrName>
                                        </p:attrNameLst>
                                      </p:cBhvr>
                                      <p:tavLst>
                                        <p:tav tm="0">
                                          <p:val>
                                            <p:fltVal val="0"/>
                                          </p:val>
                                        </p:tav>
                                        <p:tav tm="100000">
                                          <p:val>
                                            <p:strVal val="#ppt_w"/>
                                          </p:val>
                                        </p:tav>
                                      </p:tavLst>
                                    </p:anim>
                                    <p:anim calcmode="lin" valueType="num">
                                      <p:cBhvr>
                                        <p:cTn id="44" dur="500" fill="hold"/>
                                        <p:tgtEl>
                                          <p:spTgt spid="56"/>
                                        </p:tgtEl>
                                        <p:attrNameLst>
                                          <p:attrName>ppt_h</p:attrName>
                                        </p:attrNameLst>
                                      </p:cBhvr>
                                      <p:tavLst>
                                        <p:tav tm="0">
                                          <p:val>
                                            <p:fltVal val="0"/>
                                          </p:val>
                                        </p:tav>
                                        <p:tav tm="100000">
                                          <p:val>
                                            <p:strVal val="#ppt_h"/>
                                          </p:val>
                                        </p:tav>
                                      </p:tavLst>
                                    </p:anim>
                                    <p:animEffect transition="in" filter="fade">
                                      <p:cBhvr>
                                        <p:cTn id="45" dur="500"/>
                                        <p:tgtEl>
                                          <p:spTgt spid="56"/>
                                        </p:tgtEl>
                                      </p:cBhvr>
                                    </p:animEffect>
                                  </p:childTnLst>
                                </p:cTn>
                              </p:par>
                              <p:par>
                                <p:cTn id="46" presetID="53" presetClass="entr" presetSubtype="16"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p:cTn id="48" dur="500" fill="hold"/>
                                        <p:tgtEl>
                                          <p:spTgt spid="57"/>
                                        </p:tgtEl>
                                        <p:attrNameLst>
                                          <p:attrName>ppt_w</p:attrName>
                                        </p:attrNameLst>
                                      </p:cBhvr>
                                      <p:tavLst>
                                        <p:tav tm="0">
                                          <p:val>
                                            <p:fltVal val="0"/>
                                          </p:val>
                                        </p:tav>
                                        <p:tav tm="100000">
                                          <p:val>
                                            <p:strVal val="#ppt_w"/>
                                          </p:val>
                                        </p:tav>
                                      </p:tavLst>
                                    </p:anim>
                                    <p:anim calcmode="lin" valueType="num">
                                      <p:cBhvr>
                                        <p:cTn id="49" dur="500" fill="hold"/>
                                        <p:tgtEl>
                                          <p:spTgt spid="57"/>
                                        </p:tgtEl>
                                        <p:attrNameLst>
                                          <p:attrName>ppt_h</p:attrName>
                                        </p:attrNameLst>
                                      </p:cBhvr>
                                      <p:tavLst>
                                        <p:tav tm="0">
                                          <p:val>
                                            <p:fltVal val="0"/>
                                          </p:val>
                                        </p:tav>
                                        <p:tav tm="100000">
                                          <p:val>
                                            <p:strVal val="#ppt_h"/>
                                          </p:val>
                                        </p:tav>
                                      </p:tavLst>
                                    </p:anim>
                                    <p:animEffect transition="in" filter="fade">
                                      <p:cBhvr>
                                        <p:cTn id="50" dur="500"/>
                                        <p:tgtEl>
                                          <p:spTgt spid="5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 calcmode="lin" valueType="num">
                                      <p:cBhvr>
                                        <p:cTn id="53" dur="500" fill="hold"/>
                                        <p:tgtEl>
                                          <p:spTgt spid="58"/>
                                        </p:tgtEl>
                                        <p:attrNameLst>
                                          <p:attrName>ppt_w</p:attrName>
                                        </p:attrNameLst>
                                      </p:cBhvr>
                                      <p:tavLst>
                                        <p:tav tm="0">
                                          <p:val>
                                            <p:fltVal val="0"/>
                                          </p:val>
                                        </p:tav>
                                        <p:tav tm="100000">
                                          <p:val>
                                            <p:strVal val="#ppt_w"/>
                                          </p:val>
                                        </p:tav>
                                      </p:tavLst>
                                    </p:anim>
                                    <p:anim calcmode="lin" valueType="num">
                                      <p:cBhvr>
                                        <p:cTn id="54" dur="500" fill="hold"/>
                                        <p:tgtEl>
                                          <p:spTgt spid="58"/>
                                        </p:tgtEl>
                                        <p:attrNameLst>
                                          <p:attrName>ppt_h</p:attrName>
                                        </p:attrNameLst>
                                      </p:cBhvr>
                                      <p:tavLst>
                                        <p:tav tm="0">
                                          <p:val>
                                            <p:fltVal val="0"/>
                                          </p:val>
                                        </p:tav>
                                        <p:tav tm="100000">
                                          <p:val>
                                            <p:strVal val="#ppt_h"/>
                                          </p:val>
                                        </p:tav>
                                      </p:tavLst>
                                    </p:anim>
                                    <p:animEffect transition="in" filter="fade">
                                      <p:cBhvr>
                                        <p:cTn id="55" dur="500"/>
                                        <p:tgtEl>
                                          <p:spTgt spid="58"/>
                                        </p:tgtEl>
                                      </p:cBhvr>
                                    </p:animEffect>
                                  </p:childTnLst>
                                </p:cTn>
                              </p:par>
                            </p:childTnLst>
                          </p:cTn>
                        </p:par>
                      </p:childTnLst>
                    </p:cTn>
                  </p:par>
                  <p:par>
                    <p:cTn id="56" fill="hold">
                      <p:stCondLst>
                        <p:cond delay="indefinite"/>
                      </p:stCondLst>
                      <p:childTnLst>
                        <p:par>
                          <p:cTn id="57" fill="hold">
                            <p:stCondLst>
                              <p:cond delay="0"/>
                            </p:stCondLst>
                            <p:childTnLst>
                              <p:par>
                                <p:cTn id="58" presetID="41" presetClass="entr" presetSubtype="0" fill="hold" grpId="0" nodeType="clickEffect">
                                  <p:stCondLst>
                                    <p:cond delay="0"/>
                                  </p:stCondLst>
                                  <p:iterate type="lt">
                                    <p:tmPct val="10000"/>
                                  </p:iterate>
                                  <p:childTnLst>
                                    <p:set>
                                      <p:cBhvr>
                                        <p:cTn id="59" dur="1" fill="hold">
                                          <p:stCondLst>
                                            <p:cond delay="0"/>
                                          </p:stCondLst>
                                        </p:cTn>
                                        <p:tgtEl>
                                          <p:spTgt spid="68"/>
                                        </p:tgtEl>
                                        <p:attrNameLst>
                                          <p:attrName>style.visibility</p:attrName>
                                        </p:attrNameLst>
                                      </p:cBhvr>
                                      <p:to>
                                        <p:strVal val="visible"/>
                                      </p:to>
                                    </p:set>
                                    <p:anim calcmode="lin" valueType="num">
                                      <p:cBhvr>
                                        <p:cTn id="60"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68"/>
                                        </p:tgtEl>
                                        <p:attrNameLst>
                                          <p:attrName>ppt_y</p:attrName>
                                        </p:attrNameLst>
                                      </p:cBhvr>
                                      <p:tavLst>
                                        <p:tav tm="0">
                                          <p:val>
                                            <p:strVal val="#ppt_y"/>
                                          </p:val>
                                        </p:tav>
                                        <p:tav tm="100000">
                                          <p:val>
                                            <p:strVal val="#ppt_y"/>
                                          </p:val>
                                        </p:tav>
                                      </p:tavLst>
                                    </p:anim>
                                    <p:anim calcmode="lin" valueType="num">
                                      <p:cBhvr>
                                        <p:cTn id="62"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68"/>
                                        </p:tgtEl>
                                      </p:cBhvr>
                                    </p:animEffect>
                                  </p:childTnLst>
                                </p:cTn>
                              </p:par>
                              <p:par>
                                <p:cTn id="65" presetID="53" presetClass="entr" presetSubtype="16" fill="hold" nodeType="with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p:cTn id="67" dur="500" fill="hold"/>
                                        <p:tgtEl>
                                          <p:spTgt spid="69"/>
                                        </p:tgtEl>
                                        <p:attrNameLst>
                                          <p:attrName>ppt_w</p:attrName>
                                        </p:attrNameLst>
                                      </p:cBhvr>
                                      <p:tavLst>
                                        <p:tav tm="0">
                                          <p:val>
                                            <p:fltVal val="0"/>
                                          </p:val>
                                        </p:tav>
                                        <p:tav tm="100000">
                                          <p:val>
                                            <p:strVal val="#ppt_w"/>
                                          </p:val>
                                        </p:tav>
                                      </p:tavLst>
                                    </p:anim>
                                    <p:anim calcmode="lin" valueType="num">
                                      <p:cBhvr>
                                        <p:cTn id="68" dur="500" fill="hold"/>
                                        <p:tgtEl>
                                          <p:spTgt spid="69"/>
                                        </p:tgtEl>
                                        <p:attrNameLst>
                                          <p:attrName>ppt_h</p:attrName>
                                        </p:attrNameLst>
                                      </p:cBhvr>
                                      <p:tavLst>
                                        <p:tav tm="0">
                                          <p:val>
                                            <p:fltVal val="0"/>
                                          </p:val>
                                        </p:tav>
                                        <p:tav tm="100000">
                                          <p:val>
                                            <p:strVal val="#ppt_h"/>
                                          </p:val>
                                        </p:tav>
                                      </p:tavLst>
                                    </p:anim>
                                    <p:animEffect transition="in" filter="fade">
                                      <p:cBhvr>
                                        <p:cTn id="6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5" grpId="0" animBg="1"/>
      <p:bldP spid="58" grpId="0" animBg="1"/>
      <p:bldP spid="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形状 14"/>
          <p:cNvSpPr/>
          <p:nvPr/>
        </p:nvSpPr>
        <p:spPr>
          <a:xfrm>
            <a:off x="35743" y="2421267"/>
            <a:ext cx="9088778" cy="4491342"/>
          </a:xfrm>
          <a:custGeom>
            <a:avLst/>
            <a:gdLst>
              <a:gd name="connsiteX0" fmla="*/ 0 w 6527800"/>
              <a:gd name="connsiteY0" fmla="*/ 0 h 3225800"/>
              <a:gd name="connsiteX1" fmla="*/ 5156200 w 6527800"/>
              <a:gd name="connsiteY1" fmla="*/ 38100 h 3225800"/>
              <a:gd name="connsiteX2" fmla="*/ 6527800 w 6527800"/>
              <a:gd name="connsiteY2" fmla="*/ 3225800 h 3225800"/>
              <a:gd name="connsiteX3" fmla="*/ 0 w 6527800"/>
              <a:gd name="connsiteY3" fmla="*/ 0 h 3225800"/>
            </a:gdLst>
            <a:ahLst/>
            <a:cxnLst>
              <a:cxn ang="0">
                <a:pos x="connsiteX0" y="connsiteY0"/>
              </a:cxn>
              <a:cxn ang="0">
                <a:pos x="connsiteX1" y="connsiteY1"/>
              </a:cxn>
              <a:cxn ang="0">
                <a:pos x="connsiteX2" y="connsiteY2"/>
              </a:cxn>
              <a:cxn ang="0">
                <a:pos x="connsiteX3" y="connsiteY3"/>
              </a:cxn>
            </a:cxnLst>
            <a:rect l="l" t="t" r="r" b="b"/>
            <a:pathLst>
              <a:path w="6527800" h="3225800">
                <a:moveTo>
                  <a:pt x="0" y="0"/>
                </a:moveTo>
                <a:lnTo>
                  <a:pt x="5156200" y="38100"/>
                </a:lnTo>
                <a:lnTo>
                  <a:pt x="6527800" y="3225800"/>
                </a:lnTo>
                <a:lnTo>
                  <a:pt x="0" y="0"/>
                </a:ln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7" name="任意多边形: 形状 16"/>
          <p:cNvSpPr/>
          <p:nvPr/>
        </p:nvSpPr>
        <p:spPr>
          <a:xfrm>
            <a:off x="8401556" y="4958737"/>
            <a:ext cx="4657309" cy="2273913"/>
          </a:xfrm>
          <a:custGeom>
            <a:avLst/>
            <a:gdLst>
              <a:gd name="connsiteX0" fmla="*/ 0 w 7023100"/>
              <a:gd name="connsiteY0" fmla="*/ 0 h 3429000"/>
              <a:gd name="connsiteX1" fmla="*/ 1384300 w 7023100"/>
              <a:gd name="connsiteY1" fmla="*/ 3187700 h 3429000"/>
              <a:gd name="connsiteX2" fmla="*/ 1816100 w 7023100"/>
              <a:gd name="connsiteY2" fmla="*/ 3429000 h 3429000"/>
              <a:gd name="connsiteX3" fmla="*/ 7023100 w 7023100"/>
              <a:gd name="connsiteY3" fmla="*/ 3416300 h 3429000"/>
              <a:gd name="connsiteX4" fmla="*/ 0 w 7023100"/>
              <a:gd name="connsiteY4" fmla="*/ 0 h 3429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3100" h="3429000">
                <a:moveTo>
                  <a:pt x="0" y="0"/>
                </a:moveTo>
                <a:lnTo>
                  <a:pt x="1384300" y="3187700"/>
                </a:lnTo>
                <a:lnTo>
                  <a:pt x="1816100" y="3429000"/>
                </a:lnTo>
                <a:lnTo>
                  <a:pt x="7023100" y="3416300"/>
                </a:lnTo>
                <a:lnTo>
                  <a:pt x="0"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21063" y="3317319"/>
            <a:ext cx="5836156" cy="3282836"/>
          </a:xfrm>
          <a:prstGeom prst="rect">
            <a:avLst/>
          </a:prstGeom>
        </p:spPr>
      </p:pic>
      <p:sp>
        <p:nvSpPr>
          <p:cNvPr id="24" name="文本框 23"/>
          <p:cNvSpPr txBox="1">
            <a:spLocks noChangeAspect="1" noChangeArrowheads="1"/>
          </p:cNvSpPr>
          <p:nvPr/>
        </p:nvSpPr>
        <p:spPr bwMode="auto">
          <a:xfrm>
            <a:off x="3997300" y="2797279"/>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5" name="文本框 24"/>
          <p:cNvSpPr txBox="1">
            <a:spLocks noChangeArrowheads="1"/>
          </p:cNvSpPr>
          <p:nvPr/>
        </p:nvSpPr>
        <p:spPr bwMode="auto">
          <a:xfrm>
            <a:off x="4457675" y="3631034"/>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6" name="直接连接符 25"/>
          <p:cNvCxnSpPr/>
          <p:nvPr/>
        </p:nvCxnSpPr>
        <p:spPr>
          <a:xfrm>
            <a:off x="5701482" y="4005284"/>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3621063" y="4131414"/>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40976749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1)">
                                      <p:cBhvr>
                                        <p:cTn id="7" dur="2000"/>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p:cTn id="10" dur="1000" fill="hold"/>
                                        <p:tgtEl>
                                          <p:spTgt spid="24"/>
                                        </p:tgtEl>
                                        <p:attrNameLst>
                                          <p:attrName>ppt_x</p:attrName>
                                        </p:attrNameLst>
                                      </p:cBhvr>
                                      <p:tavLst>
                                        <p:tav tm="0">
                                          <p:val>
                                            <p:strVal val="#ppt_x"/>
                                          </p:val>
                                        </p:tav>
                                        <p:tav tm="100000">
                                          <p:val>
                                            <p:strVal val="#ppt_x"/>
                                          </p:val>
                                        </p:tav>
                                      </p:tavLst>
                                    </p:anim>
                                    <p:anim calcmode="lin" valueType="num">
                                      <p:cBhvr>
                                        <p:cTn id="11" dur="1000" fill="hold"/>
                                        <p:tgtEl>
                                          <p:spTgt spid="24"/>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500" fill="hold"/>
                                        <p:tgtEl>
                                          <p:spTgt spid="25"/>
                                        </p:tgtEl>
                                        <p:attrNameLst>
                                          <p:attrName>ppt_x</p:attrName>
                                        </p:attrNameLst>
                                      </p:cBhvr>
                                      <p:tavLst>
                                        <p:tav tm="0">
                                          <p:val>
                                            <p:strVal val="#ppt_x"/>
                                          </p:val>
                                        </p:tav>
                                        <p:tav tm="100000">
                                          <p:val>
                                            <p:strVal val="#ppt_x"/>
                                          </p:val>
                                        </p:tav>
                                      </p:tavLst>
                                    </p:anim>
                                    <p:anim calcmode="lin" valueType="num">
                                      <p:cBhvr>
                                        <p:cTn id="15" dur="500" fill="hold"/>
                                        <p:tgtEl>
                                          <p:spTgt spid="25"/>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5" grpId="1"/>
      <p:bldP spid="25" grpId="2"/>
      <p:bldP spid="27" grpId="0"/>
      <p:bldP spid="27" grpId="1"/>
      <p:bldP spid="27"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6" name="Oval 11"/>
          <p:cNvSpPr>
            <a:spLocks noChangeArrowheads="1"/>
          </p:cNvSpPr>
          <p:nvPr/>
        </p:nvSpPr>
        <p:spPr bwMode="auto">
          <a:xfrm>
            <a:off x="914778" y="3646828"/>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7" name="Oval 9"/>
          <p:cNvSpPr>
            <a:spLocks noChangeArrowheads="1"/>
          </p:cNvSpPr>
          <p:nvPr/>
        </p:nvSpPr>
        <p:spPr bwMode="auto">
          <a:xfrm>
            <a:off x="3994528" y="4672967"/>
            <a:ext cx="1100138"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8" name="Oval 11"/>
          <p:cNvSpPr>
            <a:spLocks noChangeArrowheads="1"/>
          </p:cNvSpPr>
          <p:nvPr/>
        </p:nvSpPr>
        <p:spPr bwMode="auto">
          <a:xfrm>
            <a:off x="5874659" y="3555278"/>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79" name="Oval 13"/>
          <p:cNvSpPr>
            <a:spLocks noChangeArrowheads="1"/>
          </p:cNvSpPr>
          <p:nvPr/>
        </p:nvSpPr>
        <p:spPr bwMode="auto">
          <a:xfrm>
            <a:off x="10799018" y="3595680"/>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bg1"/>
              </a:solidFill>
              <a:ea typeface="幼圆" panose="02010509060101010101" pitchFamily="49" charset="-122"/>
            </a:endParaRPr>
          </a:p>
        </p:txBody>
      </p:sp>
      <p:sp>
        <p:nvSpPr>
          <p:cNvPr id="80" name="Oval 29"/>
          <p:cNvSpPr>
            <a:spLocks noChangeArrowheads="1"/>
          </p:cNvSpPr>
          <p:nvPr/>
        </p:nvSpPr>
        <p:spPr bwMode="auto">
          <a:xfrm>
            <a:off x="7502630" y="2392189"/>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81" name="TextBox 30"/>
          <p:cNvSpPr txBox="1">
            <a:spLocks noChangeArrowheads="1"/>
          </p:cNvSpPr>
          <p:nvPr/>
        </p:nvSpPr>
        <p:spPr bwMode="auto">
          <a:xfrm>
            <a:off x="898903" y="403417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2" name="TextBox 31"/>
          <p:cNvSpPr txBox="1">
            <a:spLocks noChangeArrowheads="1"/>
          </p:cNvSpPr>
          <p:nvPr/>
        </p:nvSpPr>
        <p:spPr bwMode="auto">
          <a:xfrm>
            <a:off x="5869896" y="3942628"/>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3" name="TextBox 32"/>
          <p:cNvSpPr txBox="1">
            <a:spLocks noChangeArrowheads="1"/>
          </p:cNvSpPr>
          <p:nvPr/>
        </p:nvSpPr>
        <p:spPr bwMode="auto">
          <a:xfrm>
            <a:off x="10792667" y="398303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4" name="TextBox 33"/>
          <p:cNvSpPr txBox="1">
            <a:spLocks noChangeArrowheads="1"/>
          </p:cNvSpPr>
          <p:nvPr/>
        </p:nvSpPr>
        <p:spPr bwMode="auto">
          <a:xfrm>
            <a:off x="7499455" y="2792239"/>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5" name="TextBox 34"/>
          <p:cNvSpPr txBox="1">
            <a:spLocks noChangeArrowheads="1"/>
          </p:cNvSpPr>
          <p:nvPr/>
        </p:nvSpPr>
        <p:spPr bwMode="auto">
          <a:xfrm>
            <a:off x="3992941" y="5073017"/>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6" name="TextBox 35"/>
          <p:cNvSpPr txBox="1">
            <a:spLocks noChangeArrowheads="1"/>
          </p:cNvSpPr>
          <p:nvPr/>
        </p:nvSpPr>
        <p:spPr bwMode="auto">
          <a:xfrm>
            <a:off x="898903" y="3199153"/>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2012</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7" name="TextBox 36"/>
          <p:cNvSpPr txBox="1">
            <a:spLocks noChangeArrowheads="1"/>
          </p:cNvSpPr>
          <p:nvPr/>
        </p:nvSpPr>
        <p:spPr bwMode="auto">
          <a:xfrm>
            <a:off x="3981828" y="588711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2013</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8" name="TextBox 37"/>
          <p:cNvSpPr txBox="1">
            <a:spLocks noChangeArrowheads="1"/>
          </p:cNvSpPr>
          <p:nvPr/>
        </p:nvSpPr>
        <p:spPr bwMode="auto">
          <a:xfrm>
            <a:off x="5920095" y="4720321"/>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2014</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9" name="TextBox 38"/>
          <p:cNvSpPr txBox="1">
            <a:spLocks noChangeArrowheads="1"/>
          </p:cNvSpPr>
          <p:nvPr/>
        </p:nvSpPr>
        <p:spPr bwMode="auto">
          <a:xfrm>
            <a:off x="7510567" y="359868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2015</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90" name="TextBox 39"/>
          <p:cNvSpPr txBox="1">
            <a:spLocks noChangeArrowheads="1"/>
          </p:cNvSpPr>
          <p:nvPr/>
        </p:nvSpPr>
        <p:spPr bwMode="auto">
          <a:xfrm>
            <a:off x="10840094" y="4746966"/>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2016</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11" name="任意多边形: 形状 10"/>
          <p:cNvSpPr/>
          <p:nvPr/>
        </p:nvSpPr>
        <p:spPr>
          <a:xfrm>
            <a:off x="1724332" y="2398701"/>
            <a:ext cx="9169539" cy="3374404"/>
          </a:xfrm>
          <a:custGeom>
            <a:avLst/>
            <a:gdLst>
              <a:gd name="connsiteX0" fmla="*/ 0 w 9854119"/>
              <a:gd name="connsiteY0" fmla="*/ 1524075 h 3916015"/>
              <a:gd name="connsiteX1" fmla="*/ 1352144 w 9854119"/>
              <a:gd name="connsiteY1" fmla="*/ 1105786 h 3916015"/>
              <a:gd name="connsiteX2" fmla="*/ 3112851 w 9854119"/>
              <a:gd name="connsiteY2" fmla="*/ 3907352 h 3916015"/>
              <a:gd name="connsiteX3" fmla="*/ 6507804 w 9854119"/>
              <a:gd name="connsiteY3" fmla="*/ 45471 h 3916015"/>
              <a:gd name="connsiteX4" fmla="*/ 9854119 w 9854119"/>
              <a:gd name="connsiteY4" fmla="*/ 1786722 h 3916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54119" h="3916015">
                <a:moveTo>
                  <a:pt x="0" y="1524075"/>
                </a:moveTo>
                <a:cubicBezTo>
                  <a:pt x="416667" y="1116324"/>
                  <a:pt x="833335" y="708573"/>
                  <a:pt x="1352144" y="1105786"/>
                </a:cubicBezTo>
                <a:cubicBezTo>
                  <a:pt x="1870953" y="1502999"/>
                  <a:pt x="2253574" y="4084071"/>
                  <a:pt x="3112851" y="3907352"/>
                </a:cubicBezTo>
                <a:cubicBezTo>
                  <a:pt x="3972128" y="3730633"/>
                  <a:pt x="5384259" y="398909"/>
                  <a:pt x="6507804" y="45471"/>
                </a:cubicBezTo>
                <a:cubicBezTo>
                  <a:pt x="7631349" y="-307967"/>
                  <a:pt x="9306128" y="1506241"/>
                  <a:pt x="9854119" y="1786722"/>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Tree>
    <p:custDataLst>
      <p:tags r:id="rId1"/>
    </p:custDataLst>
    <p:extLst>
      <p:ext uri="{BB962C8B-B14F-4D97-AF65-F5344CB8AC3E}">
        <p14:creationId xmlns:p14="http://schemas.microsoft.com/office/powerpoint/2010/main" val="7171896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500"/>
                                        <p:tgtEl>
                                          <p:spTgt spid="86"/>
                                        </p:tgtEl>
                                      </p:cBhvr>
                                    </p:animEffect>
                                    <p:anim calcmode="lin" valueType="num">
                                      <p:cBhvr>
                                        <p:cTn id="8" dur="500" fill="hold"/>
                                        <p:tgtEl>
                                          <p:spTgt spid="86"/>
                                        </p:tgtEl>
                                        <p:attrNameLst>
                                          <p:attrName>ppt_x</p:attrName>
                                        </p:attrNameLst>
                                      </p:cBhvr>
                                      <p:tavLst>
                                        <p:tav tm="0">
                                          <p:val>
                                            <p:strVal val="#ppt_x"/>
                                          </p:val>
                                        </p:tav>
                                        <p:tav tm="100000">
                                          <p:val>
                                            <p:strVal val="#ppt_x"/>
                                          </p:val>
                                        </p:tav>
                                      </p:tavLst>
                                    </p:anim>
                                    <p:anim calcmode="lin" valueType="num">
                                      <p:cBhvr>
                                        <p:cTn id="9" dur="500" fill="hold"/>
                                        <p:tgtEl>
                                          <p:spTgt spid="8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1"/>
                                        </p:tgtEl>
                                        <p:attrNameLst>
                                          <p:attrName>style.visibility</p:attrName>
                                        </p:attrNameLst>
                                      </p:cBhvr>
                                      <p:to>
                                        <p:strVal val="visible"/>
                                      </p:to>
                                    </p:set>
                                    <p:animEffect transition="in" filter="fade">
                                      <p:cBhvr>
                                        <p:cTn id="12" dur="500"/>
                                        <p:tgtEl>
                                          <p:spTgt spid="81"/>
                                        </p:tgtEl>
                                      </p:cBhvr>
                                    </p:animEffect>
                                    <p:anim calcmode="lin" valueType="num">
                                      <p:cBhvr>
                                        <p:cTn id="13" dur="500" fill="hold"/>
                                        <p:tgtEl>
                                          <p:spTgt spid="81"/>
                                        </p:tgtEl>
                                        <p:attrNameLst>
                                          <p:attrName>ppt_x</p:attrName>
                                        </p:attrNameLst>
                                      </p:cBhvr>
                                      <p:tavLst>
                                        <p:tav tm="0">
                                          <p:val>
                                            <p:strVal val="#ppt_x"/>
                                          </p:val>
                                        </p:tav>
                                        <p:tav tm="100000">
                                          <p:val>
                                            <p:strVal val="#ppt_x"/>
                                          </p:val>
                                        </p:tav>
                                      </p:tavLst>
                                    </p:anim>
                                    <p:anim calcmode="lin" valueType="num">
                                      <p:cBhvr>
                                        <p:cTn id="14" dur="500" fill="hold"/>
                                        <p:tgtEl>
                                          <p:spTgt spid="8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anim calcmode="lin" valueType="num">
                                      <p:cBhvr>
                                        <p:cTn id="18" dur="500" fill="hold"/>
                                        <p:tgtEl>
                                          <p:spTgt spid="77"/>
                                        </p:tgtEl>
                                        <p:attrNameLst>
                                          <p:attrName>ppt_x</p:attrName>
                                        </p:attrNameLst>
                                      </p:cBhvr>
                                      <p:tavLst>
                                        <p:tav tm="0">
                                          <p:val>
                                            <p:strVal val="#ppt_x"/>
                                          </p:val>
                                        </p:tav>
                                        <p:tav tm="100000">
                                          <p:val>
                                            <p:strVal val="#ppt_x"/>
                                          </p:val>
                                        </p:tav>
                                      </p:tavLst>
                                    </p:anim>
                                    <p:anim calcmode="lin" valueType="num">
                                      <p:cBhvr>
                                        <p:cTn id="19" dur="500" fill="hold"/>
                                        <p:tgtEl>
                                          <p:spTgt spid="77"/>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anim calcmode="lin" valueType="num">
                                      <p:cBhvr>
                                        <p:cTn id="23" dur="500" fill="hold"/>
                                        <p:tgtEl>
                                          <p:spTgt spid="85"/>
                                        </p:tgtEl>
                                        <p:attrNameLst>
                                          <p:attrName>ppt_x</p:attrName>
                                        </p:attrNameLst>
                                      </p:cBhvr>
                                      <p:tavLst>
                                        <p:tav tm="0">
                                          <p:val>
                                            <p:strVal val="#ppt_x"/>
                                          </p:val>
                                        </p:tav>
                                        <p:tav tm="100000">
                                          <p:val>
                                            <p:strVal val="#ppt_x"/>
                                          </p:val>
                                        </p:tav>
                                      </p:tavLst>
                                    </p:anim>
                                    <p:anim calcmode="lin" valueType="num">
                                      <p:cBhvr>
                                        <p:cTn id="24" dur="500" fill="hold"/>
                                        <p:tgtEl>
                                          <p:spTgt spid="8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fade">
                                      <p:cBhvr>
                                        <p:cTn id="27" dur="500"/>
                                        <p:tgtEl>
                                          <p:spTgt spid="87"/>
                                        </p:tgtEl>
                                      </p:cBhvr>
                                    </p:animEffect>
                                    <p:anim calcmode="lin" valueType="num">
                                      <p:cBhvr>
                                        <p:cTn id="28" dur="500" fill="hold"/>
                                        <p:tgtEl>
                                          <p:spTgt spid="87"/>
                                        </p:tgtEl>
                                        <p:attrNameLst>
                                          <p:attrName>ppt_x</p:attrName>
                                        </p:attrNameLst>
                                      </p:cBhvr>
                                      <p:tavLst>
                                        <p:tav tm="0">
                                          <p:val>
                                            <p:strVal val="#ppt_x"/>
                                          </p:val>
                                        </p:tav>
                                        <p:tav tm="100000">
                                          <p:val>
                                            <p:strVal val="#ppt_x"/>
                                          </p:val>
                                        </p:tav>
                                      </p:tavLst>
                                    </p:anim>
                                    <p:anim calcmode="lin" valueType="num">
                                      <p:cBhvr>
                                        <p:cTn id="29" dur="500" fill="hold"/>
                                        <p:tgtEl>
                                          <p:spTgt spid="87"/>
                                        </p:tgtEl>
                                        <p:attrNameLst>
                                          <p:attrName>ppt_y</p:attrName>
                                        </p:attrNameLst>
                                      </p:cBhvr>
                                      <p:tavLst>
                                        <p:tav tm="0">
                                          <p:val>
                                            <p:strVal val="#ppt_y+.1"/>
                                          </p:val>
                                        </p:tav>
                                        <p:tav tm="100000">
                                          <p:val>
                                            <p:strVal val="#ppt_y"/>
                                          </p:val>
                                        </p:tav>
                                      </p:tavLst>
                                    </p:anim>
                                  </p:childTnLst>
                                </p:cTn>
                              </p:par>
                            </p:childTnLst>
                          </p:cTn>
                        </p:par>
                        <p:par>
                          <p:cTn id="30" fill="hold">
                            <p:stCondLst>
                              <p:cond delay="500"/>
                            </p:stCondLst>
                            <p:childTnLst>
                              <p:par>
                                <p:cTn id="31" presetID="47" presetClass="entr" presetSubtype="0" fill="hold" grpId="0" nodeType="afterEffect">
                                  <p:stCondLst>
                                    <p:cond delay="0"/>
                                  </p:stCondLst>
                                  <p:childTnLst>
                                    <p:set>
                                      <p:cBhvr>
                                        <p:cTn id="32" dur="1" fill="hold">
                                          <p:stCondLst>
                                            <p:cond delay="0"/>
                                          </p:stCondLst>
                                        </p:cTn>
                                        <p:tgtEl>
                                          <p:spTgt spid="88"/>
                                        </p:tgtEl>
                                        <p:attrNameLst>
                                          <p:attrName>style.visibility</p:attrName>
                                        </p:attrNameLst>
                                      </p:cBhvr>
                                      <p:to>
                                        <p:strVal val="visible"/>
                                      </p:to>
                                    </p:set>
                                    <p:animEffect transition="in" filter="fade">
                                      <p:cBhvr>
                                        <p:cTn id="33" dur="500"/>
                                        <p:tgtEl>
                                          <p:spTgt spid="88"/>
                                        </p:tgtEl>
                                      </p:cBhvr>
                                    </p:animEffect>
                                    <p:anim calcmode="lin" valueType="num">
                                      <p:cBhvr>
                                        <p:cTn id="34" dur="500" fill="hold"/>
                                        <p:tgtEl>
                                          <p:spTgt spid="88"/>
                                        </p:tgtEl>
                                        <p:attrNameLst>
                                          <p:attrName>ppt_x</p:attrName>
                                        </p:attrNameLst>
                                      </p:cBhvr>
                                      <p:tavLst>
                                        <p:tav tm="0">
                                          <p:val>
                                            <p:strVal val="#ppt_x"/>
                                          </p:val>
                                        </p:tav>
                                        <p:tav tm="100000">
                                          <p:val>
                                            <p:strVal val="#ppt_x"/>
                                          </p:val>
                                        </p:tav>
                                      </p:tavLst>
                                    </p:anim>
                                    <p:anim calcmode="lin" valueType="num">
                                      <p:cBhvr>
                                        <p:cTn id="35" dur="500" fill="hold"/>
                                        <p:tgtEl>
                                          <p:spTgt spid="8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fade">
                                      <p:cBhvr>
                                        <p:cTn id="38" dur="500"/>
                                        <p:tgtEl>
                                          <p:spTgt spid="78"/>
                                        </p:tgtEl>
                                      </p:cBhvr>
                                    </p:animEffect>
                                    <p:anim calcmode="lin" valueType="num">
                                      <p:cBhvr>
                                        <p:cTn id="39" dur="500" fill="hold"/>
                                        <p:tgtEl>
                                          <p:spTgt spid="78"/>
                                        </p:tgtEl>
                                        <p:attrNameLst>
                                          <p:attrName>ppt_x</p:attrName>
                                        </p:attrNameLst>
                                      </p:cBhvr>
                                      <p:tavLst>
                                        <p:tav tm="0">
                                          <p:val>
                                            <p:strVal val="#ppt_x"/>
                                          </p:val>
                                        </p:tav>
                                        <p:tav tm="100000">
                                          <p:val>
                                            <p:strVal val="#ppt_x"/>
                                          </p:val>
                                        </p:tav>
                                      </p:tavLst>
                                    </p:anim>
                                    <p:anim calcmode="lin" valueType="num">
                                      <p:cBhvr>
                                        <p:cTn id="40" dur="500" fill="hold"/>
                                        <p:tgtEl>
                                          <p:spTgt spid="7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anim calcmode="lin" valueType="num">
                                      <p:cBhvr>
                                        <p:cTn id="44" dur="500" fill="hold"/>
                                        <p:tgtEl>
                                          <p:spTgt spid="82"/>
                                        </p:tgtEl>
                                        <p:attrNameLst>
                                          <p:attrName>ppt_x</p:attrName>
                                        </p:attrNameLst>
                                      </p:cBhvr>
                                      <p:tavLst>
                                        <p:tav tm="0">
                                          <p:val>
                                            <p:strVal val="#ppt_x"/>
                                          </p:val>
                                        </p:tav>
                                        <p:tav tm="100000">
                                          <p:val>
                                            <p:strVal val="#ppt_x"/>
                                          </p:val>
                                        </p:tav>
                                      </p:tavLst>
                                    </p:anim>
                                    <p:anim calcmode="lin" valueType="num">
                                      <p:cBhvr>
                                        <p:cTn id="45" dur="500" fill="hold"/>
                                        <p:tgtEl>
                                          <p:spTgt spid="82"/>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80"/>
                                        </p:tgtEl>
                                        <p:attrNameLst>
                                          <p:attrName>style.visibility</p:attrName>
                                        </p:attrNameLst>
                                      </p:cBhvr>
                                      <p:to>
                                        <p:strVal val="visible"/>
                                      </p:to>
                                    </p:set>
                                    <p:animEffect transition="in" filter="fade">
                                      <p:cBhvr>
                                        <p:cTn id="48" dur="500"/>
                                        <p:tgtEl>
                                          <p:spTgt spid="80"/>
                                        </p:tgtEl>
                                      </p:cBhvr>
                                    </p:animEffect>
                                    <p:anim calcmode="lin" valueType="num">
                                      <p:cBhvr>
                                        <p:cTn id="49" dur="500" fill="hold"/>
                                        <p:tgtEl>
                                          <p:spTgt spid="80"/>
                                        </p:tgtEl>
                                        <p:attrNameLst>
                                          <p:attrName>ppt_x</p:attrName>
                                        </p:attrNameLst>
                                      </p:cBhvr>
                                      <p:tavLst>
                                        <p:tav tm="0">
                                          <p:val>
                                            <p:strVal val="#ppt_x"/>
                                          </p:val>
                                        </p:tav>
                                        <p:tav tm="100000">
                                          <p:val>
                                            <p:strVal val="#ppt_x"/>
                                          </p:val>
                                        </p:tav>
                                      </p:tavLst>
                                    </p:anim>
                                    <p:anim calcmode="lin" valueType="num">
                                      <p:cBhvr>
                                        <p:cTn id="50" dur="500" fill="hold"/>
                                        <p:tgtEl>
                                          <p:spTgt spid="80"/>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500"/>
                                        <p:tgtEl>
                                          <p:spTgt spid="84"/>
                                        </p:tgtEl>
                                      </p:cBhvr>
                                    </p:animEffect>
                                    <p:anim calcmode="lin" valueType="num">
                                      <p:cBhvr>
                                        <p:cTn id="54" dur="500" fill="hold"/>
                                        <p:tgtEl>
                                          <p:spTgt spid="84"/>
                                        </p:tgtEl>
                                        <p:attrNameLst>
                                          <p:attrName>ppt_x</p:attrName>
                                        </p:attrNameLst>
                                      </p:cBhvr>
                                      <p:tavLst>
                                        <p:tav tm="0">
                                          <p:val>
                                            <p:strVal val="#ppt_x"/>
                                          </p:val>
                                        </p:tav>
                                        <p:tav tm="100000">
                                          <p:val>
                                            <p:strVal val="#ppt_x"/>
                                          </p:val>
                                        </p:tav>
                                      </p:tavLst>
                                    </p:anim>
                                    <p:anim calcmode="lin" valueType="num">
                                      <p:cBhvr>
                                        <p:cTn id="55" dur="500" fill="hold"/>
                                        <p:tgtEl>
                                          <p:spTgt spid="8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anim calcmode="lin" valueType="num">
                                      <p:cBhvr>
                                        <p:cTn id="59" dur="500" fill="hold"/>
                                        <p:tgtEl>
                                          <p:spTgt spid="89"/>
                                        </p:tgtEl>
                                        <p:attrNameLst>
                                          <p:attrName>ppt_x</p:attrName>
                                        </p:attrNameLst>
                                      </p:cBhvr>
                                      <p:tavLst>
                                        <p:tav tm="0">
                                          <p:val>
                                            <p:strVal val="#ppt_x"/>
                                          </p:val>
                                        </p:tav>
                                        <p:tav tm="100000">
                                          <p:val>
                                            <p:strVal val="#ppt_x"/>
                                          </p:val>
                                        </p:tav>
                                      </p:tavLst>
                                    </p:anim>
                                    <p:anim calcmode="lin" valueType="num">
                                      <p:cBhvr>
                                        <p:cTn id="60" dur="500" fill="hold"/>
                                        <p:tgtEl>
                                          <p:spTgt spid="89"/>
                                        </p:tgtEl>
                                        <p:attrNameLst>
                                          <p:attrName>ppt_y</p:attrName>
                                        </p:attrNameLst>
                                      </p:cBhvr>
                                      <p:tavLst>
                                        <p:tav tm="0">
                                          <p:val>
                                            <p:strVal val="#ppt_y+.1"/>
                                          </p:val>
                                        </p:tav>
                                        <p:tav tm="100000">
                                          <p:val>
                                            <p:strVal val="#ppt_y"/>
                                          </p:val>
                                        </p:tav>
                                      </p:tavLst>
                                    </p:anim>
                                  </p:childTnLst>
                                </p:cTn>
                              </p:par>
                            </p:childTnLst>
                          </p:cTn>
                        </p:par>
                        <p:par>
                          <p:cTn id="61" fill="hold">
                            <p:stCondLst>
                              <p:cond delay="1000"/>
                            </p:stCondLst>
                            <p:childTnLst>
                              <p:par>
                                <p:cTn id="62" presetID="47" presetClass="entr" presetSubtype="0" fill="hold" grpId="0"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fade">
                                      <p:cBhvr>
                                        <p:cTn id="64" dur="500"/>
                                        <p:tgtEl>
                                          <p:spTgt spid="90"/>
                                        </p:tgtEl>
                                      </p:cBhvr>
                                    </p:animEffect>
                                    <p:anim calcmode="lin" valueType="num">
                                      <p:cBhvr>
                                        <p:cTn id="65" dur="500" fill="hold"/>
                                        <p:tgtEl>
                                          <p:spTgt spid="90"/>
                                        </p:tgtEl>
                                        <p:attrNameLst>
                                          <p:attrName>ppt_x</p:attrName>
                                        </p:attrNameLst>
                                      </p:cBhvr>
                                      <p:tavLst>
                                        <p:tav tm="0">
                                          <p:val>
                                            <p:strVal val="#ppt_x"/>
                                          </p:val>
                                        </p:tav>
                                        <p:tav tm="100000">
                                          <p:val>
                                            <p:strVal val="#ppt_x"/>
                                          </p:val>
                                        </p:tav>
                                      </p:tavLst>
                                    </p:anim>
                                    <p:anim calcmode="lin" valueType="num">
                                      <p:cBhvr>
                                        <p:cTn id="66" dur="500" fill="hold"/>
                                        <p:tgtEl>
                                          <p:spTgt spid="9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500"/>
                                        <p:tgtEl>
                                          <p:spTgt spid="79"/>
                                        </p:tgtEl>
                                      </p:cBhvr>
                                    </p:animEffect>
                                    <p:anim calcmode="lin" valueType="num">
                                      <p:cBhvr>
                                        <p:cTn id="70" dur="500" fill="hold"/>
                                        <p:tgtEl>
                                          <p:spTgt spid="79"/>
                                        </p:tgtEl>
                                        <p:attrNameLst>
                                          <p:attrName>ppt_x</p:attrName>
                                        </p:attrNameLst>
                                      </p:cBhvr>
                                      <p:tavLst>
                                        <p:tav tm="0">
                                          <p:val>
                                            <p:strVal val="#ppt_x"/>
                                          </p:val>
                                        </p:tav>
                                        <p:tav tm="100000">
                                          <p:val>
                                            <p:strVal val="#ppt_x"/>
                                          </p:val>
                                        </p:tav>
                                      </p:tavLst>
                                    </p:anim>
                                    <p:anim calcmode="lin" valueType="num">
                                      <p:cBhvr>
                                        <p:cTn id="71" dur="500" fill="hold"/>
                                        <p:tgtEl>
                                          <p:spTgt spid="79"/>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83"/>
                                        </p:tgtEl>
                                        <p:attrNameLst>
                                          <p:attrName>style.visibility</p:attrName>
                                        </p:attrNameLst>
                                      </p:cBhvr>
                                      <p:to>
                                        <p:strVal val="visible"/>
                                      </p:to>
                                    </p:set>
                                    <p:animEffect transition="in" filter="fade">
                                      <p:cBhvr>
                                        <p:cTn id="74" dur="500"/>
                                        <p:tgtEl>
                                          <p:spTgt spid="83"/>
                                        </p:tgtEl>
                                      </p:cBhvr>
                                    </p:animEffect>
                                    <p:anim calcmode="lin" valueType="num">
                                      <p:cBhvr>
                                        <p:cTn id="75" dur="500" fill="hold"/>
                                        <p:tgtEl>
                                          <p:spTgt spid="83"/>
                                        </p:tgtEl>
                                        <p:attrNameLst>
                                          <p:attrName>ppt_x</p:attrName>
                                        </p:attrNameLst>
                                      </p:cBhvr>
                                      <p:tavLst>
                                        <p:tav tm="0">
                                          <p:val>
                                            <p:strVal val="#ppt_x"/>
                                          </p:val>
                                        </p:tav>
                                        <p:tav tm="100000">
                                          <p:val>
                                            <p:strVal val="#ppt_x"/>
                                          </p:val>
                                        </p:tav>
                                      </p:tavLst>
                                    </p:anim>
                                    <p:anim calcmode="lin" valueType="num">
                                      <p:cBhvr>
                                        <p:cTn id="76" dur="500" fill="hold"/>
                                        <p:tgtEl>
                                          <p:spTgt spid="8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anim calcmode="lin" valueType="num">
                                      <p:cBhvr>
                                        <p:cTn id="80" dur="500" fill="hold"/>
                                        <p:tgtEl>
                                          <p:spTgt spid="76"/>
                                        </p:tgtEl>
                                        <p:attrNameLst>
                                          <p:attrName>ppt_x</p:attrName>
                                        </p:attrNameLst>
                                      </p:cBhvr>
                                      <p:tavLst>
                                        <p:tav tm="0">
                                          <p:val>
                                            <p:strVal val="#ppt_x"/>
                                          </p:val>
                                        </p:tav>
                                        <p:tav tm="100000">
                                          <p:val>
                                            <p:strVal val="#ppt_x"/>
                                          </p:val>
                                        </p:tav>
                                      </p:tavLst>
                                    </p:anim>
                                    <p:anim calcmode="lin" valueType="num">
                                      <p:cBhvr>
                                        <p:cTn id="81" dur="5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autoUpdateAnimBg="0"/>
      <p:bldP spid="77" grpId="0" animBg="1" autoUpdateAnimBg="0"/>
      <p:bldP spid="78" grpId="0" animBg="1" autoUpdateAnimBg="0"/>
      <p:bldP spid="79" grpId="0" animBg="1" autoUpdateAnimBg="0"/>
      <p:bldP spid="80" grpId="0" animBg="1" autoUpdateAnimBg="0"/>
      <p:bldP spid="81" grpId="0" autoUpdateAnimBg="0"/>
      <p:bldP spid="82" grpId="0" autoUpdateAnimBg="0"/>
      <p:bldP spid="83" grpId="0" autoUpdateAnimBg="0"/>
      <p:bldP spid="84" grpId="0" autoUpdateAnimBg="0"/>
      <p:bldP spid="85" grpId="0" autoUpdateAnimBg="0"/>
      <p:bldP spid="86" grpId="0" autoUpdateAnimBg="0"/>
      <p:bldP spid="87" grpId="0" autoUpdateAnimBg="0"/>
      <p:bldP spid="88" grpId="0" autoUpdateAnimBg="0"/>
      <p:bldP spid="89" grpId="0" autoUpdateAnimBg="0"/>
      <p:bldP spid="90"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31" name="Rectangle 42"/>
          <p:cNvSpPr>
            <a:spLocks noChangeArrowheads="1"/>
          </p:cNvSpPr>
          <p:nvPr/>
        </p:nvSpPr>
        <p:spPr bwMode="auto">
          <a:xfrm>
            <a:off x="2108895" y="2710736"/>
            <a:ext cx="4731026" cy="284980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nvGrpSpPr>
          <p:cNvPr id="32" name="组合 19"/>
          <p:cNvGrpSpPr>
            <a:grpSpLocks/>
          </p:cNvGrpSpPr>
          <p:nvPr/>
        </p:nvGrpSpPr>
        <p:grpSpPr bwMode="auto">
          <a:xfrm>
            <a:off x="7358702" y="4894394"/>
            <a:ext cx="595313" cy="597694"/>
            <a:chOff x="0" y="0"/>
            <a:chExt cx="792885" cy="797434"/>
          </a:xfrm>
          <a:solidFill>
            <a:srgbClr val="FF6699"/>
          </a:solidFill>
        </p:grpSpPr>
        <p:sp>
          <p:nvSpPr>
            <p:cNvPr id="33" name="Oval 10"/>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nvGrpSpPr>
            <p:cNvPr id="34" name="Group 22"/>
            <p:cNvGrpSpPr>
              <a:grpSpLocks/>
            </p:cNvGrpSpPr>
            <p:nvPr/>
          </p:nvGrpSpPr>
          <p:grpSpPr bwMode="auto">
            <a:xfrm>
              <a:off x="219119" y="227439"/>
              <a:ext cx="354646" cy="342557"/>
              <a:chOff x="0" y="0"/>
              <a:chExt cx="439257" cy="424283"/>
            </a:xfrm>
            <a:grpFill/>
          </p:grpSpPr>
          <p:sp>
            <p:nvSpPr>
              <p:cNvPr id="35" name="Rectangle 18"/>
              <p:cNvSpPr>
                <a:spLocks noChangeArrowheads="1"/>
              </p:cNvSpPr>
              <p:nvPr/>
            </p:nvSpPr>
            <p:spPr bwMode="auto">
              <a:xfrm>
                <a:off x="157234" y="169713"/>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6" name="Rectangle 19"/>
              <p:cNvSpPr>
                <a:spLocks noChangeArrowheads="1"/>
              </p:cNvSpPr>
              <p:nvPr/>
            </p:nvSpPr>
            <p:spPr bwMode="auto">
              <a:xfrm>
                <a:off x="23210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7" name="Rectangle 20"/>
              <p:cNvSpPr>
                <a:spLocks noChangeArrowheads="1"/>
              </p:cNvSpPr>
              <p:nvPr/>
            </p:nvSpPr>
            <p:spPr bwMode="auto">
              <a:xfrm>
                <a:off x="30947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8" name="Rectangle 21"/>
              <p:cNvSpPr>
                <a:spLocks noChangeArrowheads="1"/>
              </p:cNvSpPr>
              <p:nvPr/>
            </p:nvSpPr>
            <p:spPr bwMode="auto">
              <a:xfrm>
                <a:off x="157234" y="237099"/>
                <a:ext cx="47421"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9" name="Rectangle 22"/>
              <p:cNvSpPr>
                <a:spLocks noChangeArrowheads="1"/>
              </p:cNvSpPr>
              <p:nvPr/>
            </p:nvSpPr>
            <p:spPr bwMode="auto">
              <a:xfrm>
                <a:off x="23210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0" name="Rectangle 23"/>
              <p:cNvSpPr>
                <a:spLocks noChangeArrowheads="1"/>
              </p:cNvSpPr>
              <p:nvPr/>
            </p:nvSpPr>
            <p:spPr bwMode="auto">
              <a:xfrm>
                <a:off x="30947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1" name="Rectangle 24"/>
              <p:cNvSpPr>
                <a:spLocks noChangeArrowheads="1"/>
              </p:cNvSpPr>
              <p:nvPr/>
            </p:nvSpPr>
            <p:spPr bwMode="auto">
              <a:xfrm>
                <a:off x="157234" y="309477"/>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2" name="Rectangle 25"/>
              <p:cNvSpPr>
                <a:spLocks noChangeArrowheads="1"/>
              </p:cNvSpPr>
              <p:nvPr/>
            </p:nvSpPr>
            <p:spPr bwMode="auto">
              <a:xfrm>
                <a:off x="79865"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3" name="Rectangle 26"/>
              <p:cNvSpPr>
                <a:spLocks noChangeArrowheads="1"/>
              </p:cNvSpPr>
              <p:nvPr/>
            </p:nvSpPr>
            <p:spPr bwMode="auto">
              <a:xfrm>
                <a:off x="79865"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4" name="Rectangle 27"/>
              <p:cNvSpPr>
                <a:spLocks noChangeArrowheads="1"/>
              </p:cNvSpPr>
              <p:nvPr/>
            </p:nvSpPr>
            <p:spPr bwMode="auto">
              <a:xfrm>
                <a:off x="23210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5" name="Rectangle 28"/>
              <p:cNvSpPr>
                <a:spLocks noChangeArrowheads="1"/>
              </p:cNvSpPr>
              <p:nvPr/>
            </p:nvSpPr>
            <p:spPr bwMode="auto">
              <a:xfrm>
                <a:off x="30947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4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sp>
            <p:nvSpPr>
              <p:cNvPr id="47" name="Rectangle 30"/>
              <p:cNvSpPr>
                <a:spLocks noChangeArrowheads="1"/>
              </p:cNvSpPr>
              <p:nvPr/>
            </p:nvSpPr>
            <p:spPr bwMode="auto">
              <a:xfrm>
                <a:off x="82360" y="0"/>
                <a:ext cx="37438"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8" name="Rectangle 31"/>
              <p:cNvSpPr>
                <a:spLocks noChangeArrowheads="1"/>
              </p:cNvSpPr>
              <p:nvPr/>
            </p:nvSpPr>
            <p:spPr bwMode="auto">
              <a:xfrm>
                <a:off x="329443" y="0"/>
                <a:ext cx="34941"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grpSp>
      <p:grpSp>
        <p:nvGrpSpPr>
          <p:cNvPr id="49" name="组合 18"/>
          <p:cNvGrpSpPr>
            <a:grpSpLocks/>
          </p:cNvGrpSpPr>
          <p:nvPr/>
        </p:nvGrpSpPr>
        <p:grpSpPr bwMode="auto">
          <a:xfrm>
            <a:off x="7358702" y="2756850"/>
            <a:ext cx="595313" cy="598885"/>
            <a:chOff x="0" y="0"/>
            <a:chExt cx="792885" cy="797434"/>
          </a:xfrm>
          <a:solidFill>
            <a:srgbClr val="FF6699"/>
          </a:solidFill>
        </p:grpSpPr>
        <p:sp>
          <p:nvSpPr>
            <p:cNvPr id="50" name="Oval 6"/>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5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
        <p:nvSpPr>
          <p:cNvPr id="52" name="矩形 67"/>
          <p:cNvSpPr>
            <a:spLocks noChangeArrowheads="1"/>
          </p:cNvSpPr>
          <p:nvPr/>
        </p:nvSpPr>
        <p:spPr bwMode="auto">
          <a:xfrm>
            <a:off x="8181910" y="2680221"/>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3" name="矩形 47"/>
          <p:cNvSpPr>
            <a:spLocks noChangeArrowheads="1"/>
          </p:cNvSpPr>
          <p:nvPr/>
        </p:nvSpPr>
        <p:spPr bwMode="auto">
          <a:xfrm>
            <a:off x="8181910" y="3043816"/>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4" name="矩形 69"/>
          <p:cNvSpPr>
            <a:spLocks noChangeArrowheads="1"/>
          </p:cNvSpPr>
          <p:nvPr/>
        </p:nvSpPr>
        <p:spPr bwMode="auto">
          <a:xfrm>
            <a:off x="8181910" y="3759535"/>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5" name="矩形 47"/>
          <p:cNvSpPr>
            <a:spLocks noChangeArrowheads="1"/>
          </p:cNvSpPr>
          <p:nvPr/>
        </p:nvSpPr>
        <p:spPr bwMode="auto">
          <a:xfrm>
            <a:off x="8181910" y="412471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6" name="矩形 71"/>
          <p:cNvSpPr>
            <a:spLocks noChangeArrowheads="1"/>
          </p:cNvSpPr>
          <p:nvPr/>
        </p:nvSpPr>
        <p:spPr bwMode="auto">
          <a:xfrm>
            <a:off x="8181910" y="4772008"/>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7" name="矩形 47"/>
          <p:cNvSpPr>
            <a:spLocks noChangeArrowheads="1"/>
          </p:cNvSpPr>
          <p:nvPr/>
        </p:nvSpPr>
        <p:spPr bwMode="auto">
          <a:xfrm>
            <a:off x="8181910" y="512607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grpSp>
        <p:nvGrpSpPr>
          <p:cNvPr id="58" name="组合 17"/>
          <p:cNvGrpSpPr>
            <a:grpSpLocks/>
          </p:cNvGrpSpPr>
          <p:nvPr/>
        </p:nvGrpSpPr>
        <p:grpSpPr bwMode="auto">
          <a:xfrm>
            <a:off x="7358702" y="3826217"/>
            <a:ext cx="595313" cy="597694"/>
            <a:chOff x="0" y="0"/>
            <a:chExt cx="792885" cy="797434"/>
          </a:xfrm>
          <a:solidFill>
            <a:srgbClr val="FF6699"/>
          </a:solidFill>
        </p:grpSpPr>
        <p:sp>
          <p:nvSpPr>
            <p:cNvPr id="59" name="Oval 8"/>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dirty="0">
                <a:solidFill>
                  <a:schemeClr val="bg2">
                    <a:lumMod val="25000"/>
                  </a:schemeClr>
                </a:solidFill>
                <a:latin typeface="幼圆" panose="02010509060101010101" pitchFamily="49" charset="-122"/>
                <a:ea typeface="幼圆" panose="02010509060101010101" pitchFamily="49" charset="-122"/>
              </a:endParaRPr>
            </a:p>
          </p:txBody>
        </p:sp>
        <p:sp useBgFill="1">
          <p:nvSpPr>
            <p:cNvPr id="60"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243722748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0-#ppt_w/2"/>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anim calcmode="lin" valueType="num">
                                      <p:cBhvr>
                                        <p:cTn id="13" dur="500" fill="hold"/>
                                        <p:tgtEl>
                                          <p:spTgt spid="49"/>
                                        </p:tgtEl>
                                        <p:attrNameLst>
                                          <p:attrName>ppt_x</p:attrName>
                                        </p:attrNameLst>
                                      </p:cBhvr>
                                      <p:tavLst>
                                        <p:tav tm="0">
                                          <p:val>
                                            <p:strVal val="#ppt_x"/>
                                          </p:val>
                                        </p:tav>
                                        <p:tav tm="100000">
                                          <p:val>
                                            <p:strVal val="#ppt_x"/>
                                          </p:val>
                                        </p:tav>
                                      </p:tavLst>
                                    </p:anim>
                                    <p:anim calcmode="lin" valueType="num">
                                      <p:cBhvr>
                                        <p:cTn id="14" dur="500" fill="hold"/>
                                        <p:tgtEl>
                                          <p:spTgt spid="4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58"/>
                                        </p:tgtEl>
                                        <p:attrNameLst>
                                          <p:attrName>style.visibility</p:attrName>
                                        </p:attrNameLst>
                                      </p:cBhvr>
                                      <p:to>
                                        <p:strVal val="visible"/>
                                      </p:to>
                                    </p:set>
                                    <p:animEffect>
                                      <p:cBhvr>
                                        <p:cTn id="17" dur="500"/>
                                        <p:tgtEl>
                                          <p:spTgt spid="58"/>
                                        </p:tgtEl>
                                      </p:cBhvr>
                                    </p:animEffect>
                                    <p:anim calcmode="lin" valueType="num">
                                      <p:cBhvr>
                                        <p:cTn id="18" dur="500" fill="hold"/>
                                        <p:tgtEl>
                                          <p:spTgt spid="58"/>
                                        </p:tgtEl>
                                        <p:attrNameLst>
                                          <p:attrName>ppt_x</p:attrName>
                                        </p:attrNameLst>
                                      </p:cBhvr>
                                      <p:tavLst>
                                        <p:tav tm="0">
                                          <p:val>
                                            <p:strVal val="#ppt_x"/>
                                          </p:val>
                                        </p:tav>
                                        <p:tav tm="100000">
                                          <p:val>
                                            <p:strVal val="#ppt_x"/>
                                          </p:val>
                                        </p:tav>
                                      </p:tavLst>
                                    </p:anim>
                                    <p:anim calcmode="lin" valueType="num">
                                      <p:cBhvr>
                                        <p:cTn id="19" dur="500" fill="hold"/>
                                        <p:tgtEl>
                                          <p:spTgt spid="5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2"/>
                                        </p:tgtEl>
                                        <p:attrNameLst>
                                          <p:attrName>style.visibility</p:attrName>
                                        </p:attrNameLst>
                                      </p:cBhvr>
                                      <p:to>
                                        <p:strVal val="visible"/>
                                      </p:to>
                                    </p:set>
                                    <p:animEffect>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childTnLst>
                          </p:cTn>
                        </p:par>
                        <p:par>
                          <p:cTn id="25" fill="hold">
                            <p:stCondLst>
                              <p:cond delay="1800"/>
                            </p:stCondLst>
                            <p:childTnLst>
                              <p:par>
                                <p:cTn id="26" presetID="14" presetClass="entr" presetSubtype="10" fill="hold" grpId="0" nodeType="afterEffect">
                                  <p:stCondLst>
                                    <p:cond delay="250"/>
                                  </p:stCondLst>
                                  <p:childTnLst>
                                    <p:set>
                                      <p:cBhvr>
                                        <p:cTn id="27" dur="1" fill="hold">
                                          <p:stCondLst>
                                            <p:cond delay="0"/>
                                          </p:stCondLst>
                                        </p:cTn>
                                        <p:tgtEl>
                                          <p:spTgt spid="52"/>
                                        </p:tgtEl>
                                        <p:attrNameLst>
                                          <p:attrName>style.visibility</p:attrName>
                                        </p:attrNameLst>
                                      </p:cBhvr>
                                      <p:to>
                                        <p:strVal val="visible"/>
                                      </p:to>
                                    </p:set>
                                    <p:animEffect>
                                      <p:cBhvr>
                                        <p:cTn id="28" dur="400"/>
                                        <p:tgtEl>
                                          <p:spTgt spid="52"/>
                                        </p:tgtEl>
                                      </p:cBhvr>
                                    </p:animEffect>
                                  </p:childTnLst>
                                </p:cTn>
                              </p:par>
                              <p:par>
                                <p:cTn id="29" presetID="14" presetClass="entr" presetSubtype="10" fill="hold" grpId="0" nodeType="withEffect">
                                  <p:stCondLst>
                                    <p:cond delay="250"/>
                                  </p:stCondLst>
                                  <p:childTnLst>
                                    <p:set>
                                      <p:cBhvr>
                                        <p:cTn id="30" dur="1" fill="hold">
                                          <p:stCondLst>
                                            <p:cond delay="0"/>
                                          </p:stCondLst>
                                        </p:cTn>
                                        <p:tgtEl>
                                          <p:spTgt spid="53"/>
                                        </p:tgtEl>
                                        <p:attrNameLst>
                                          <p:attrName>style.visibility</p:attrName>
                                        </p:attrNameLst>
                                      </p:cBhvr>
                                      <p:to>
                                        <p:strVal val="visible"/>
                                      </p:to>
                                    </p:set>
                                    <p:animEffect>
                                      <p:cBhvr>
                                        <p:cTn id="31" dur="400"/>
                                        <p:tgtEl>
                                          <p:spTgt spid="53"/>
                                        </p:tgtEl>
                                      </p:cBhvr>
                                    </p:animEffect>
                                  </p:childTnLst>
                                </p:cTn>
                              </p:par>
                            </p:childTnLst>
                          </p:cTn>
                        </p:par>
                        <p:par>
                          <p:cTn id="32" fill="hold">
                            <p:stCondLst>
                              <p:cond delay="2450"/>
                            </p:stCondLst>
                            <p:childTnLst>
                              <p:par>
                                <p:cTn id="33" presetID="14" presetClass="entr" presetSubtype="10" fill="hold" grpId="0" nodeType="afterEffect">
                                  <p:stCondLst>
                                    <p:cond delay="250"/>
                                  </p:stCondLst>
                                  <p:childTnLst>
                                    <p:set>
                                      <p:cBhvr>
                                        <p:cTn id="34" dur="1" fill="hold">
                                          <p:stCondLst>
                                            <p:cond delay="0"/>
                                          </p:stCondLst>
                                        </p:cTn>
                                        <p:tgtEl>
                                          <p:spTgt spid="54"/>
                                        </p:tgtEl>
                                        <p:attrNameLst>
                                          <p:attrName>style.visibility</p:attrName>
                                        </p:attrNameLst>
                                      </p:cBhvr>
                                      <p:to>
                                        <p:strVal val="visible"/>
                                      </p:to>
                                    </p:set>
                                    <p:animEffect>
                                      <p:cBhvr>
                                        <p:cTn id="35" dur="400"/>
                                        <p:tgtEl>
                                          <p:spTgt spid="54"/>
                                        </p:tgtEl>
                                      </p:cBhvr>
                                    </p:animEffect>
                                  </p:childTnLst>
                                </p:cTn>
                              </p:par>
                              <p:par>
                                <p:cTn id="36" presetID="14" presetClass="entr" presetSubtype="10" fill="hold" grpId="0" nodeType="withEffect">
                                  <p:stCondLst>
                                    <p:cond delay="250"/>
                                  </p:stCondLst>
                                  <p:childTnLst>
                                    <p:set>
                                      <p:cBhvr>
                                        <p:cTn id="37" dur="1" fill="hold">
                                          <p:stCondLst>
                                            <p:cond delay="0"/>
                                          </p:stCondLst>
                                        </p:cTn>
                                        <p:tgtEl>
                                          <p:spTgt spid="55"/>
                                        </p:tgtEl>
                                        <p:attrNameLst>
                                          <p:attrName>style.visibility</p:attrName>
                                        </p:attrNameLst>
                                      </p:cBhvr>
                                      <p:to>
                                        <p:strVal val="visible"/>
                                      </p:to>
                                    </p:set>
                                    <p:animEffect>
                                      <p:cBhvr>
                                        <p:cTn id="38" dur="400"/>
                                        <p:tgtEl>
                                          <p:spTgt spid="55"/>
                                        </p:tgtEl>
                                      </p:cBhvr>
                                    </p:animEffect>
                                  </p:childTnLst>
                                </p:cTn>
                              </p:par>
                            </p:childTnLst>
                          </p:cTn>
                        </p:par>
                        <p:par>
                          <p:cTn id="39" fill="hold">
                            <p:stCondLst>
                              <p:cond delay="3100"/>
                            </p:stCondLst>
                            <p:childTnLst>
                              <p:par>
                                <p:cTn id="40" presetID="14" presetClass="entr" presetSubtype="10" fill="hold" grpId="0" nodeType="afterEffect">
                                  <p:stCondLst>
                                    <p:cond delay="250"/>
                                  </p:stCondLst>
                                  <p:childTnLst>
                                    <p:set>
                                      <p:cBhvr>
                                        <p:cTn id="41" dur="1" fill="hold">
                                          <p:stCondLst>
                                            <p:cond delay="0"/>
                                          </p:stCondLst>
                                        </p:cTn>
                                        <p:tgtEl>
                                          <p:spTgt spid="56"/>
                                        </p:tgtEl>
                                        <p:attrNameLst>
                                          <p:attrName>style.visibility</p:attrName>
                                        </p:attrNameLst>
                                      </p:cBhvr>
                                      <p:to>
                                        <p:strVal val="visible"/>
                                      </p:to>
                                    </p:set>
                                    <p:animEffect>
                                      <p:cBhvr>
                                        <p:cTn id="42" dur="400"/>
                                        <p:tgtEl>
                                          <p:spTgt spid="56"/>
                                        </p:tgtEl>
                                      </p:cBhvr>
                                    </p:animEffect>
                                  </p:childTnLst>
                                </p:cTn>
                              </p:par>
                              <p:par>
                                <p:cTn id="43" presetID="14" presetClass="entr" presetSubtype="10" fill="hold" grpId="0" nodeType="withEffect">
                                  <p:stCondLst>
                                    <p:cond delay="250"/>
                                  </p:stCondLst>
                                  <p:childTnLst>
                                    <p:set>
                                      <p:cBhvr>
                                        <p:cTn id="44" dur="1" fill="hold">
                                          <p:stCondLst>
                                            <p:cond delay="0"/>
                                          </p:stCondLst>
                                        </p:cTn>
                                        <p:tgtEl>
                                          <p:spTgt spid="57"/>
                                        </p:tgtEl>
                                        <p:attrNameLst>
                                          <p:attrName>style.visibility</p:attrName>
                                        </p:attrNameLst>
                                      </p:cBhvr>
                                      <p:to>
                                        <p:strVal val="visible"/>
                                      </p:to>
                                    </p:set>
                                    <p:animEffect>
                                      <p:cBhvr>
                                        <p:cTn id="45" dur="4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52" grpId="0" bldLvl="0" autoUpdateAnimBg="0"/>
      <p:bldP spid="53" grpId="0" bldLvl="0" autoUpdateAnimBg="0"/>
      <p:bldP spid="54" grpId="0" bldLvl="0" autoUpdateAnimBg="0"/>
      <p:bldP spid="55" grpId="0" bldLvl="0" autoUpdateAnimBg="0"/>
      <p:bldP spid="56" grpId="0" bldLvl="0" autoUpdateAnimBg="0"/>
      <p:bldP spid="57"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同心圆 75"/>
          <p:cNvSpPr>
            <a:spLocks noChangeArrowheads="1"/>
          </p:cNvSpPr>
          <p:nvPr/>
        </p:nvSpPr>
        <p:spPr bwMode="auto">
          <a:xfrm>
            <a:off x="4613344" y="2968253"/>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61" name="矩形 13"/>
          <p:cNvSpPr>
            <a:spLocks noChangeArrowheads="1"/>
          </p:cNvSpPr>
          <p:nvPr/>
        </p:nvSpPr>
        <p:spPr bwMode="auto">
          <a:xfrm>
            <a:off x="6148541" y="4456691"/>
            <a:ext cx="58642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endParaRPr lang="en-US" altLang="zh-CN" sz="1000" noProof="1">
              <a:solidFill>
                <a:schemeClr val="bg1"/>
              </a:solidFill>
              <a:latin typeface="幼圆" panose="02010509060101010101" pitchFamily="49" charset="-122"/>
              <a:ea typeface="幼圆" panose="02010509060101010101" pitchFamily="49" charset="-122"/>
            </a:endParaRPr>
          </a:p>
        </p:txBody>
      </p:sp>
      <p:sp>
        <p:nvSpPr>
          <p:cNvPr id="62" name="文本框 67"/>
          <p:cNvSpPr txBox="1">
            <a:spLocks noChangeArrowheads="1"/>
          </p:cNvSpPr>
          <p:nvPr/>
        </p:nvSpPr>
        <p:spPr bwMode="auto">
          <a:xfrm>
            <a:off x="8319897" y="3458776"/>
            <a:ext cx="1211262" cy="4000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bg1"/>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bg1"/>
              </a:solidFill>
              <a:latin typeface="幼圆" panose="02010509060101010101" pitchFamily="49" charset="-122"/>
              <a:ea typeface="幼圆" panose="02010509060101010101" pitchFamily="49" charset="-122"/>
            </a:endParaRPr>
          </a:p>
        </p:txBody>
      </p:sp>
      <p:sp>
        <p:nvSpPr>
          <p:cNvPr id="63" name="Freeform 415"/>
          <p:cNvSpPr>
            <a:spLocks noChangeArrowheads="1"/>
          </p:cNvSpPr>
          <p:nvPr/>
        </p:nvSpPr>
        <p:spPr bwMode="auto">
          <a:xfrm>
            <a:off x="8164597" y="4020819"/>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68" name="Freeform 416"/>
          <p:cNvSpPr>
            <a:spLocks noEditPoints="1" noChangeArrowheads="1"/>
          </p:cNvSpPr>
          <p:nvPr/>
        </p:nvSpPr>
        <p:spPr bwMode="auto">
          <a:xfrm>
            <a:off x="8585284"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1" name="Freeform 417"/>
          <p:cNvSpPr>
            <a:spLocks noEditPoints="1" noChangeArrowheads="1"/>
          </p:cNvSpPr>
          <p:nvPr/>
        </p:nvSpPr>
        <p:spPr bwMode="auto">
          <a:xfrm>
            <a:off x="9005972"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3" name="Freeform 418"/>
          <p:cNvSpPr>
            <a:spLocks noEditPoints="1" noChangeArrowheads="1"/>
          </p:cNvSpPr>
          <p:nvPr/>
        </p:nvSpPr>
        <p:spPr bwMode="auto">
          <a:xfrm>
            <a:off x="9426659" y="4020819"/>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4" name="同心圆 73"/>
          <p:cNvSpPr>
            <a:spLocks noChangeArrowheads="1"/>
          </p:cNvSpPr>
          <p:nvPr/>
        </p:nvSpPr>
        <p:spPr bwMode="auto">
          <a:xfrm>
            <a:off x="1523759" y="2968253"/>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6" name="同心圆 74"/>
          <p:cNvSpPr>
            <a:spLocks noChangeArrowheads="1"/>
          </p:cNvSpPr>
          <p:nvPr/>
        </p:nvSpPr>
        <p:spPr bwMode="auto">
          <a:xfrm>
            <a:off x="3044999" y="3658801"/>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solidFill>
              <a:schemeClr val="tx1"/>
            </a:solid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8" name="文本框 77"/>
          <p:cNvSpPr txBox="1">
            <a:spLocks noChangeArrowheads="1"/>
          </p:cNvSpPr>
          <p:nvPr/>
        </p:nvSpPr>
        <p:spPr bwMode="auto">
          <a:xfrm>
            <a:off x="1958734" y="3484191"/>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50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79" name="文本框 78"/>
          <p:cNvSpPr txBox="1">
            <a:spLocks noChangeArrowheads="1"/>
          </p:cNvSpPr>
          <p:nvPr/>
        </p:nvSpPr>
        <p:spPr bwMode="auto">
          <a:xfrm>
            <a:off x="3479974" y="4174739"/>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60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80" name="文本框 79"/>
          <p:cNvSpPr txBox="1">
            <a:spLocks noChangeArrowheads="1"/>
          </p:cNvSpPr>
          <p:nvPr/>
        </p:nvSpPr>
        <p:spPr bwMode="auto">
          <a:xfrm>
            <a:off x="5049907" y="3484985"/>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70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Tree>
    <p:custDataLst>
      <p:tags r:id="rId1"/>
    </p:custDataLst>
    <p:extLst>
      <p:ext uri="{BB962C8B-B14F-4D97-AF65-F5344CB8AC3E}">
        <p14:creationId xmlns:p14="http://schemas.microsoft.com/office/powerpoint/2010/main" val="8220550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8" name="矩形 27"/>
          <p:cNvSpPr/>
          <p:nvPr/>
        </p:nvSpPr>
        <p:spPr>
          <a:xfrm>
            <a:off x="2158549" y="4368279"/>
            <a:ext cx="3659513" cy="176009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29" name="Rectangle 2"/>
          <p:cNvSpPr>
            <a:spLocks noChangeArrowheads="1"/>
          </p:cNvSpPr>
          <p:nvPr/>
        </p:nvSpPr>
        <p:spPr bwMode="auto">
          <a:xfrm>
            <a:off x="2158549" y="2608213"/>
            <a:ext cx="3662363" cy="1750219"/>
          </a:xfrm>
          <a:prstGeom prst="rect">
            <a:avLst/>
          </a:prstGeom>
          <a:blipFill dpi="0" rotWithShape="1">
            <a:blip r:embed="rId5"/>
            <a:srcRect/>
            <a:stretch>
              <a:fillRect/>
            </a:stretch>
          </a:blipFill>
          <a:ln>
            <a:noFill/>
          </a:ln>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Oval 4"/>
          <p:cNvSpPr>
            <a:spLocks noChangeArrowheads="1"/>
          </p:cNvSpPr>
          <p:nvPr/>
        </p:nvSpPr>
        <p:spPr bwMode="auto">
          <a:xfrm>
            <a:off x="6807993" y="2724217"/>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1" name="Oval 12"/>
          <p:cNvSpPr>
            <a:spLocks noChangeArrowheads="1"/>
          </p:cNvSpPr>
          <p:nvPr/>
        </p:nvSpPr>
        <p:spPr bwMode="auto">
          <a:xfrm>
            <a:off x="8787408" y="2724217"/>
            <a:ext cx="717947"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2" name="Oval 14"/>
          <p:cNvSpPr>
            <a:spLocks noChangeArrowheads="1"/>
          </p:cNvSpPr>
          <p:nvPr/>
        </p:nvSpPr>
        <p:spPr bwMode="auto">
          <a:xfrm>
            <a:off x="6807993" y="4673064"/>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3" name="Oval 16"/>
          <p:cNvSpPr>
            <a:spLocks noChangeArrowheads="1"/>
          </p:cNvSpPr>
          <p:nvPr/>
        </p:nvSpPr>
        <p:spPr bwMode="auto">
          <a:xfrm>
            <a:off x="8788598" y="4673064"/>
            <a:ext cx="71556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34" name="Group 20"/>
          <p:cNvGrpSpPr>
            <a:grpSpLocks/>
          </p:cNvGrpSpPr>
          <p:nvPr/>
        </p:nvGrpSpPr>
        <p:grpSpPr bwMode="auto">
          <a:xfrm>
            <a:off x="6965751" y="2881975"/>
            <a:ext cx="401240" cy="404813"/>
            <a:chOff x="0" y="0"/>
            <a:chExt cx="401822" cy="404317"/>
          </a:xfrm>
          <a:solidFill>
            <a:schemeClr val="tx1"/>
          </a:solidFill>
        </p:grpSpPr>
        <p:sp>
          <p:nvSpPr>
            <p:cNvPr id="35"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sp>
          <p:nvSpPr>
            <p:cNvPr id="36"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grpSp>
      <p:grpSp>
        <p:nvGrpSpPr>
          <p:cNvPr id="37" name="Group 23"/>
          <p:cNvGrpSpPr>
            <a:grpSpLocks/>
          </p:cNvGrpSpPr>
          <p:nvPr/>
        </p:nvGrpSpPr>
        <p:grpSpPr bwMode="auto">
          <a:xfrm>
            <a:off x="9022259" y="2914717"/>
            <a:ext cx="389334" cy="339329"/>
            <a:chOff x="0" y="0"/>
            <a:chExt cx="389342" cy="339426"/>
          </a:xfrm>
          <a:solidFill>
            <a:schemeClr val="tx1"/>
          </a:solidFill>
        </p:grpSpPr>
        <p:sp>
          <p:nvSpPr>
            <p:cNvPr id="38"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39"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0"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1"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2"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3"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4"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5"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6"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7"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8"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grpSp>
      <p:grpSp>
        <p:nvGrpSpPr>
          <p:cNvPr id="49" name="Group 35"/>
          <p:cNvGrpSpPr>
            <a:grpSpLocks/>
          </p:cNvGrpSpPr>
          <p:nvPr/>
        </p:nvGrpSpPr>
        <p:grpSpPr bwMode="auto">
          <a:xfrm>
            <a:off x="8956477" y="4845109"/>
            <a:ext cx="379809" cy="376238"/>
            <a:chOff x="0" y="0"/>
            <a:chExt cx="379359" cy="376864"/>
          </a:xfrm>
          <a:solidFill>
            <a:schemeClr val="tx1"/>
          </a:solidFill>
        </p:grpSpPr>
        <p:sp>
          <p:nvSpPr>
            <p:cNvPr id="50"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1"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2"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3"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4"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5"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6"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7"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8"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9"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60"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1"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2"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3"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4"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5"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6"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87"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grpSp>
      <p:grpSp>
        <p:nvGrpSpPr>
          <p:cNvPr id="88" name="Group 54"/>
          <p:cNvGrpSpPr>
            <a:grpSpLocks/>
          </p:cNvGrpSpPr>
          <p:nvPr/>
        </p:nvGrpSpPr>
        <p:grpSpPr bwMode="auto">
          <a:xfrm>
            <a:off x="7016352" y="4838561"/>
            <a:ext cx="300038" cy="389334"/>
            <a:chOff x="0" y="0"/>
            <a:chExt cx="299494" cy="389342"/>
          </a:xfrm>
          <a:solidFill>
            <a:schemeClr val="tx1"/>
          </a:solidFill>
        </p:grpSpPr>
        <p:sp>
          <p:nvSpPr>
            <p:cNvPr id="89"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sp>
          <p:nvSpPr>
            <p:cNvPr id="90"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grpSp>
      <p:sp>
        <p:nvSpPr>
          <p:cNvPr id="91" name="矩形 104"/>
          <p:cNvSpPr>
            <a:spLocks noChangeArrowheads="1"/>
          </p:cNvSpPr>
          <p:nvPr/>
        </p:nvSpPr>
        <p:spPr bwMode="auto">
          <a:xfrm>
            <a:off x="2418107" y="4665097"/>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latin typeface="幼圆" panose="02010509060101010101" pitchFamily="49" charset="-122"/>
              <a:ea typeface="幼圆" panose="02010509060101010101" pitchFamily="49" charset="-122"/>
              <a:sym typeface="方正兰亭黑_GBK" panose="02000000000000000000" pitchFamily="2" charset="-122"/>
            </a:endParaRPr>
          </a:p>
        </p:txBody>
      </p:sp>
      <p:sp>
        <p:nvSpPr>
          <p:cNvPr id="92" name="矩形 47"/>
          <p:cNvSpPr>
            <a:spLocks noChangeArrowheads="1"/>
          </p:cNvSpPr>
          <p:nvPr/>
        </p:nvSpPr>
        <p:spPr bwMode="auto">
          <a:xfrm>
            <a:off x="2418107" y="5004426"/>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3" name="矩形 106"/>
          <p:cNvSpPr>
            <a:spLocks noChangeArrowheads="1"/>
          </p:cNvSpPr>
          <p:nvPr/>
        </p:nvSpPr>
        <p:spPr bwMode="auto">
          <a:xfrm>
            <a:off x="6584156" y="3525265"/>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4" name="矩形 47"/>
          <p:cNvSpPr>
            <a:spLocks noChangeArrowheads="1"/>
          </p:cNvSpPr>
          <p:nvPr/>
        </p:nvSpPr>
        <p:spPr bwMode="auto">
          <a:xfrm>
            <a:off x="642699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5" name="矩形 108"/>
          <p:cNvSpPr>
            <a:spLocks noChangeArrowheads="1"/>
          </p:cNvSpPr>
          <p:nvPr/>
        </p:nvSpPr>
        <p:spPr bwMode="auto">
          <a:xfrm>
            <a:off x="8564761" y="3525265"/>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6" name="矩形 47"/>
          <p:cNvSpPr>
            <a:spLocks noChangeArrowheads="1"/>
          </p:cNvSpPr>
          <p:nvPr/>
        </p:nvSpPr>
        <p:spPr bwMode="auto">
          <a:xfrm>
            <a:off x="840700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7" name="矩形 110"/>
          <p:cNvSpPr>
            <a:spLocks noChangeArrowheads="1"/>
          </p:cNvSpPr>
          <p:nvPr/>
        </p:nvSpPr>
        <p:spPr bwMode="auto">
          <a:xfrm>
            <a:off x="8564166" y="5474112"/>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8" name="矩形 47"/>
          <p:cNvSpPr>
            <a:spLocks noChangeArrowheads="1"/>
          </p:cNvSpPr>
          <p:nvPr/>
        </p:nvSpPr>
        <p:spPr bwMode="auto">
          <a:xfrm>
            <a:off x="840700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9" name="矩形 112"/>
          <p:cNvSpPr>
            <a:spLocks noChangeArrowheads="1"/>
          </p:cNvSpPr>
          <p:nvPr/>
        </p:nvSpPr>
        <p:spPr bwMode="auto">
          <a:xfrm>
            <a:off x="6584751" y="5474112"/>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100" name="矩形 47"/>
          <p:cNvSpPr>
            <a:spLocks noChangeArrowheads="1"/>
          </p:cNvSpPr>
          <p:nvPr/>
        </p:nvSpPr>
        <p:spPr bwMode="auto">
          <a:xfrm>
            <a:off x="642699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737953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0-#ppt_w/2"/>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250"/>
                                  </p:stCondLst>
                                  <p:childTnLst>
                                    <p:set>
                                      <p:cBhvr>
                                        <p:cTn id="10" dur="1" fill="hold">
                                          <p:stCondLst>
                                            <p:cond delay="0"/>
                                          </p:stCondLst>
                                        </p:cTn>
                                        <p:tgtEl>
                                          <p:spTgt spid="91"/>
                                        </p:tgtEl>
                                        <p:attrNameLst>
                                          <p:attrName>style.visibility</p:attrName>
                                        </p:attrNameLst>
                                      </p:cBhvr>
                                      <p:to>
                                        <p:strVal val="visible"/>
                                      </p:to>
                                    </p:set>
                                    <p:animEffect>
                                      <p:cBhvr>
                                        <p:cTn id="11" dur="500"/>
                                        <p:tgtEl>
                                          <p:spTgt spid="91"/>
                                        </p:tgtEl>
                                      </p:cBhvr>
                                    </p:animEffect>
                                  </p:childTnLst>
                                </p:cTn>
                              </p:par>
                              <p:par>
                                <p:cTn id="12" presetID="22" presetClass="entr" presetSubtype="2" fill="hold" grpId="0" nodeType="withEffect">
                                  <p:stCondLst>
                                    <p:cond delay="250"/>
                                  </p:stCondLst>
                                  <p:childTnLst>
                                    <p:set>
                                      <p:cBhvr>
                                        <p:cTn id="13" dur="1" fill="hold">
                                          <p:stCondLst>
                                            <p:cond delay="0"/>
                                          </p:stCondLst>
                                        </p:cTn>
                                        <p:tgtEl>
                                          <p:spTgt spid="92"/>
                                        </p:tgtEl>
                                        <p:attrNameLst>
                                          <p:attrName>style.visibility</p:attrName>
                                        </p:attrNameLst>
                                      </p:cBhvr>
                                      <p:to>
                                        <p:strVal val="visible"/>
                                      </p:to>
                                    </p:set>
                                    <p:animEffect>
                                      <p:cBhvr>
                                        <p:cTn id="14" dur="500"/>
                                        <p:tgtEl>
                                          <p:spTgt spid="92"/>
                                        </p:tgtEl>
                                      </p:cBhvr>
                                    </p:animEffect>
                                  </p:childTnLst>
                                </p:cTn>
                              </p:par>
                            </p:childTnLst>
                          </p:cTn>
                        </p:par>
                        <p:par>
                          <p:cTn id="15" fill="hold">
                            <p:stCondLst>
                              <p:cond delay="750"/>
                            </p:stCondLst>
                            <p:childTnLst>
                              <p:par>
                                <p:cTn id="16" presetID="21" presetClass="entr" presetSubtype="1"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p:cBhvr>
                                        <p:cTn id="18" dur="400"/>
                                        <p:tgtEl>
                                          <p:spTgt spid="30"/>
                                        </p:tgtEl>
                                      </p:cBhvr>
                                    </p:animEffect>
                                  </p:childTnLst>
                                </p:cTn>
                              </p:par>
                            </p:childTnLst>
                          </p:cTn>
                        </p:par>
                        <p:par>
                          <p:cTn id="19" fill="hold">
                            <p:stCondLst>
                              <p:cond delay="1150"/>
                            </p:stCondLst>
                            <p:childTnLst>
                              <p:par>
                                <p:cTn id="20" presetID="21" presetClass="entr" presetSubtype="1"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p:cBhvr>
                                        <p:cTn id="22" dur="400"/>
                                        <p:tgtEl>
                                          <p:spTgt spid="31"/>
                                        </p:tgtEl>
                                      </p:cBhvr>
                                    </p:animEffect>
                                  </p:childTnLst>
                                </p:cTn>
                              </p:par>
                            </p:childTnLst>
                          </p:cTn>
                        </p:par>
                        <p:par>
                          <p:cTn id="23" fill="hold">
                            <p:stCondLst>
                              <p:cond delay="1550"/>
                            </p:stCondLst>
                            <p:childTnLst>
                              <p:par>
                                <p:cTn id="24" presetID="21" presetClass="entr" presetSubtype="1"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p:cBhvr>
                                        <p:cTn id="26" dur="400"/>
                                        <p:tgtEl>
                                          <p:spTgt spid="32"/>
                                        </p:tgtEl>
                                      </p:cBhvr>
                                    </p:animEffect>
                                  </p:childTnLst>
                                </p:cTn>
                              </p:par>
                            </p:childTnLst>
                          </p:cTn>
                        </p:par>
                        <p:par>
                          <p:cTn id="27" fill="hold">
                            <p:stCondLst>
                              <p:cond delay="1950"/>
                            </p:stCondLst>
                            <p:childTnLst>
                              <p:par>
                                <p:cTn id="28" presetID="21" presetClass="entr" presetSubtype="1"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p:cBhvr>
                                        <p:cTn id="30" dur="400"/>
                                        <p:tgtEl>
                                          <p:spTgt spid="33"/>
                                        </p:tgtEl>
                                      </p:cBhvr>
                                    </p:animEffect>
                                  </p:childTnLst>
                                </p:cTn>
                              </p:par>
                            </p:childTnLst>
                          </p:cTn>
                        </p:par>
                        <p:par>
                          <p:cTn id="31" fill="hold">
                            <p:stCondLst>
                              <p:cond delay="2350"/>
                            </p:stCondLst>
                            <p:childTnLst>
                              <p:par>
                                <p:cTn id="32" presetID="10" presetClass="entr" presetSubtype="0"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p:cBhvr>
                                        <p:cTn id="34" dur="250"/>
                                        <p:tgtEl>
                                          <p:spTgt spid="34"/>
                                        </p:tgtEl>
                                      </p:cBhvr>
                                    </p:animEffect>
                                  </p:childTnLst>
                                </p:cTn>
                              </p:par>
                              <p:par>
                                <p:cTn id="35" presetID="10" presetClass="entr" presetSubtype="0"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p:cBhvr>
                                        <p:cTn id="37" dur="250"/>
                                        <p:tgtEl>
                                          <p:spTgt spid="37"/>
                                        </p:tgtEl>
                                      </p:cBhvr>
                                    </p:animEffect>
                                  </p:childTnLst>
                                </p:cTn>
                              </p:par>
                              <p:par>
                                <p:cTn id="38" presetID="10" presetClass="entr" presetSubtype="0" fill="hold" nodeType="withEffect">
                                  <p:stCondLst>
                                    <p:cond delay="0"/>
                                  </p:stCondLst>
                                  <p:childTnLst>
                                    <p:set>
                                      <p:cBhvr>
                                        <p:cTn id="39" dur="1" fill="hold">
                                          <p:stCondLst>
                                            <p:cond delay="0"/>
                                          </p:stCondLst>
                                        </p:cTn>
                                        <p:tgtEl>
                                          <p:spTgt spid="88"/>
                                        </p:tgtEl>
                                        <p:attrNameLst>
                                          <p:attrName>style.visibility</p:attrName>
                                        </p:attrNameLst>
                                      </p:cBhvr>
                                      <p:to>
                                        <p:strVal val="visible"/>
                                      </p:to>
                                    </p:set>
                                    <p:animEffect>
                                      <p:cBhvr>
                                        <p:cTn id="40" dur="250"/>
                                        <p:tgtEl>
                                          <p:spTgt spid="88"/>
                                        </p:tgtEl>
                                      </p:cBhvr>
                                    </p:animEffect>
                                  </p:childTnLst>
                                </p:cTn>
                              </p:par>
                              <p:par>
                                <p:cTn id="41" presetID="10" presetClass="entr" presetSubtype="0"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p:cBhvr>
                                        <p:cTn id="43" dur="250"/>
                                        <p:tgtEl>
                                          <p:spTgt spid="49"/>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3"/>
                                        </p:tgtEl>
                                        <p:attrNameLst>
                                          <p:attrName>style.visibility</p:attrName>
                                        </p:attrNameLst>
                                      </p:cBhvr>
                                      <p:to>
                                        <p:strVal val="visible"/>
                                      </p:to>
                                    </p:set>
                                    <p:anim calcmode="lin" valueType="num">
                                      <p:cBhvr additive="base">
                                        <p:cTn id="48" dur="500" fill="hold"/>
                                        <p:tgtEl>
                                          <p:spTgt spid="93"/>
                                        </p:tgtEl>
                                        <p:attrNameLst>
                                          <p:attrName>ppt_x</p:attrName>
                                        </p:attrNameLst>
                                      </p:cBhvr>
                                      <p:tavLst>
                                        <p:tav tm="0">
                                          <p:val>
                                            <p:strVal val="#ppt_x"/>
                                          </p:val>
                                        </p:tav>
                                        <p:tav tm="100000">
                                          <p:val>
                                            <p:strVal val="#ppt_x"/>
                                          </p:val>
                                        </p:tav>
                                      </p:tavLst>
                                    </p:anim>
                                    <p:anim calcmode="lin" valueType="num">
                                      <p:cBhvr additive="base">
                                        <p:cTn id="49" dur="500" fill="hold"/>
                                        <p:tgtEl>
                                          <p:spTgt spid="93"/>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 calcmode="lin" valueType="num">
                                      <p:cBhvr additive="base">
                                        <p:cTn id="52" dur="500" fill="hold"/>
                                        <p:tgtEl>
                                          <p:spTgt spid="94"/>
                                        </p:tgtEl>
                                        <p:attrNameLst>
                                          <p:attrName>ppt_x</p:attrName>
                                        </p:attrNameLst>
                                      </p:cBhvr>
                                      <p:tavLst>
                                        <p:tav tm="0">
                                          <p:val>
                                            <p:strVal val="#ppt_x"/>
                                          </p:val>
                                        </p:tav>
                                        <p:tav tm="100000">
                                          <p:val>
                                            <p:strVal val="#ppt_x"/>
                                          </p:val>
                                        </p:tav>
                                      </p:tavLst>
                                    </p:anim>
                                    <p:anim calcmode="lin" valueType="num">
                                      <p:cBhvr additive="base">
                                        <p:cTn id="53" dur="500" fill="hold"/>
                                        <p:tgtEl>
                                          <p:spTgt spid="94"/>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96"/>
                                        </p:tgtEl>
                                        <p:attrNameLst>
                                          <p:attrName>style.visibility</p:attrName>
                                        </p:attrNameLst>
                                      </p:cBhvr>
                                      <p:to>
                                        <p:strVal val="visible"/>
                                      </p:to>
                                    </p:set>
                                    <p:anim calcmode="lin" valueType="num">
                                      <p:cBhvr additive="base">
                                        <p:cTn id="60" dur="500" fill="hold"/>
                                        <p:tgtEl>
                                          <p:spTgt spid="96"/>
                                        </p:tgtEl>
                                        <p:attrNameLst>
                                          <p:attrName>ppt_x</p:attrName>
                                        </p:attrNameLst>
                                      </p:cBhvr>
                                      <p:tavLst>
                                        <p:tav tm="0">
                                          <p:val>
                                            <p:strVal val="#ppt_x"/>
                                          </p:val>
                                        </p:tav>
                                        <p:tav tm="100000">
                                          <p:val>
                                            <p:strVal val="#ppt_x"/>
                                          </p:val>
                                        </p:tav>
                                      </p:tavLst>
                                    </p:anim>
                                    <p:anim calcmode="lin" valueType="num">
                                      <p:cBhvr additive="base">
                                        <p:cTn id="61" dur="500" fill="hold"/>
                                        <p:tgtEl>
                                          <p:spTgt spid="9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additive="base">
                                        <p:cTn id="64" dur="500" fill="hold"/>
                                        <p:tgtEl>
                                          <p:spTgt spid="97"/>
                                        </p:tgtEl>
                                        <p:attrNameLst>
                                          <p:attrName>ppt_x</p:attrName>
                                        </p:attrNameLst>
                                      </p:cBhvr>
                                      <p:tavLst>
                                        <p:tav tm="0">
                                          <p:val>
                                            <p:strVal val="#ppt_x"/>
                                          </p:val>
                                        </p:tav>
                                        <p:tav tm="100000">
                                          <p:val>
                                            <p:strVal val="#ppt_x"/>
                                          </p:val>
                                        </p:tav>
                                      </p:tavLst>
                                    </p:anim>
                                    <p:anim calcmode="lin" valueType="num">
                                      <p:cBhvr additive="base">
                                        <p:cTn id="65" dur="500" fill="hold"/>
                                        <p:tgtEl>
                                          <p:spTgt spid="97"/>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98"/>
                                        </p:tgtEl>
                                        <p:attrNameLst>
                                          <p:attrName>style.visibility</p:attrName>
                                        </p:attrNameLst>
                                      </p:cBhvr>
                                      <p:to>
                                        <p:strVal val="visible"/>
                                      </p:to>
                                    </p:set>
                                    <p:anim calcmode="lin" valueType="num">
                                      <p:cBhvr additive="base">
                                        <p:cTn id="68" dur="500" fill="hold"/>
                                        <p:tgtEl>
                                          <p:spTgt spid="98"/>
                                        </p:tgtEl>
                                        <p:attrNameLst>
                                          <p:attrName>ppt_x</p:attrName>
                                        </p:attrNameLst>
                                      </p:cBhvr>
                                      <p:tavLst>
                                        <p:tav tm="0">
                                          <p:val>
                                            <p:strVal val="#ppt_x"/>
                                          </p:val>
                                        </p:tav>
                                        <p:tav tm="100000">
                                          <p:val>
                                            <p:strVal val="#ppt_x"/>
                                          </p:val>
                                        </p:tav>
                                      </p:tavLst>
                                    </p:anim>
                                    <p:anim calcmode="lin" valueType="num">
                                      <p:cBhvr additive="base">
                                        <p:cTn id="69" dur="500" fill="hold"/>
                                        <p:tgtEl>
                                          <p:spTgt spid="98"/>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9"/>
                                        </p:tgtEl>
                                        <p:attrNameLst>
                                          <p:attrName>style.visibility</p:attrName>
                                        </p:attrNameLst>
                                      </p:cBhvr>
                                      <p:to>
                                        <p:strVal val="visible"/>
                                      </p:to>
                                    </p:set>
                                    <p:anim calcmode="lin" valueType="num">
                                      <p:cBhvr additive="base">
                                        <p:cTn id="72" dur="500" fill="hold"/>
                                        <p:tgtEl>
                                          <p:spTgt spid="99"/>
                                        </p:tgtEl>
                                        <p:attrNameLst>
                                          <p:attrName>ppt_x</p:attrName>
                                        </p:attrNameLst>
                                      </p:cBhvr>
                                      <p:tavLst>
                                        <p:tav tm="0">
                                          <p:val>
                                            <p:strVal val="#ppt_x"/>
                                          </p:val>
                                        </p:tav>
                                        <p:tav tm="100000">
                                          <p:val>
                                            <p:strVal val="#ppt_x"/>
                                          </p:val>
                                        </p:tav>
                                      </p:tavLst>
                                    </p:anim>
                                    <p:anim calcmode="lin" valueType="num">
                                      <p:cBhvr additive="base">
                                        <p:cTn id="73" dur="500" fill="hold"/>
                                        <p:tgtEl>
                                          <p:spTgt spid="99"/>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0"/>
                                        </p:tgtEl>
                                        <p:attrNameLst>
                                          <p:attrName>style.visibility</p:attrName>
                                        </p:attrNameLst>
                                      </p:cBhvr>
                                      <p:to>
                                        <p:strVal val="visible"/>
                                      </p:to>
                                    </p:set>
                                    <p:anim calcmode="lin" valueType="num">
                                      <p:cBhvr additive="base">
                                        <p:cTn id="76" dur="500" fill="hold"/>
                                        <p:tgtEl>
                                          <p:spTgt spid="100"/>
                                        </p:tgtEl>
                                        <p:attrNameLst>
                                          <p:attrName>ppt_x</p:attrName>
                                        </p:attrNameLst>
                                      </p:cBhvr>
                                      <p:tavLst>
                                        <p:tav tm="0">
                                          <p:val>
                                            <p:strVal val="#ppt_x"/>
                                          </p:val>
                                        </p:tav>
                                        <p:tav tm="100000">
                                          <p:val>
                                            <p:strVal val="#ppt_x"/>
                                          </p:val>
                                        </p:tav>
                                      </p:tavLst>
                                    </p:anim>
                                    <p:anim calcmode="lin" valueType="num">
                                      <p:cBhvr additive="base">
                                        <p:cTn id="77"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ldLvl="0" animBg="1" autoUpdateAnimBg="0"/>
      <p:bldP spid="30" grpId="0" bldLvl="0" animBg="1" autoUpdateAnimBg="0"/>
      <p:bldP spid="31" grpId="0" bldLvl="0" animBg="1" autoUpdateAnimBg="0"/>
      <p:bldP spid="32" grpId="0" bldLvl="0" animBg="1" autoUpdateAnimBg="0"/>
      <p:bldP spid="33" grpId="0" bldLvl="0" animBg="1" autoUpdateAnimBg="0"/>
      <p:bldP spid="91" grpId="0" bldLvl="0" autoUpdateAnimBg="0"/>
      <p:bldP spid="92" grpId="0" bldLvl="0" autoUpdateAnimBg="0"/>
      <p:bldP spid="93" grpId="0"/>
      <p:bldP spid="94" grpId="0"/>
      <p:bldP spid="95" grpId="0"/>
      <p:bldP spid="96" grpId="0"/>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68" name="Group 14"/>
          <p:cNvGrpSpPr>
            <a:grpSpLocks noChangeAspect="1"/>
          </p:cNvGrpSpPr>
          <p:nvPr/>
        </p:nvGrpSpPr>
        <p:grpSpPr bwMode="auto">
          <a:xfrm>
            <a:off x="2139179" y="2752229"/>
            <a:ext cx="8383092" cy="1903885"/>
            <a:chOff x="462332" y="114951"/>
            <a:chExt cx="13277285" cy="3014413"/>
          </a:xfrm>
        </p:grpSpPr>
        <p:pic>
          <p:nvPicPr>
            <p:cNvPr id="71" name="图片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2332" y="309229"/>
              <a:ext cx="4232081" cy="2646454"/>
            </a:xfrm>
            <a:prstGeom prst="rect">
              <a:avLst/>
            </a:prstGeom>
            <a:noFill/>
            <a:ln w="9525">
              <a:noFill/>
              <a:miter lim="800000"/>
              <a:headEnd/>
              <a:tailEnd/>
            </a:ln>
          </p:spPr>
        </p:pic>
        <p:pic>
          <p:nvPicPr>
            <p:cNvPr id="73" name="图片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28515" y="114951"/>
              <a:ext cx="4523110" cy="3014413"/>
            </a:xfrm>
            <a:prstGeom prst="rect">
              <a:avLst/>
            </a:prstGeom>
            <a:noFill/>
            <a:ln w="9525">
              <a:noFill/>
              <a:miter lim="800000"/>
              <a:headEnd/>
              <a:tailEnd/>
            </a:ln>
          </p:spPr>
        </p:pic>
        <p:pic>
          <p:nvPicPr>
            <p:cNvPr id="74" name="图片 10"/>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9485728" y="309228"/>
              <a:ext cx="4253889" cy="2646455"/>
            </a:xfrm>
            <a:prstGeom prst="rect">
              <a:avLst/>
            </a:prstGeom>
            <a:noFill/>
            <a:ln w="9525">
              <a:noFill/>
              <a:bevel/>
              <a:headEnd/>
              <a:tailEnd/>
            </a:ln>
          </p:spPr>
        </p:pic>
      </p:grpSp>
      <p:sp>
        <p:nvSpPr>
          <p:cNvPr id="76" name="矩形 34"/>
          <p:cNvSpPr>
            <a:spLocks noChangeArrowheads="1"/>
          </p:cNvSpPr>
          <p:nvPr/>
        </p:nvSpPr>
        <p:spPr bwMode="auto">
          <a:xfrm>
            <a:off x="5806649" y="5213309"/>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77" name="矩形 47"/>
          <p:cNvSpPr>
            <a:spLocks noChangeArrowheads="1"/>
          </p:cNvSpPr>
          <p:nvPr/>
        </p:nvSpPr>
        <p:spPr bwMode="auto">
          <a:xfrm>
            <a:off x="3873868" y="5587600"/>
            <a:ext cx="4849813" cy="23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在此录入本图表的综合描述说明，在此录入本图表</a:t>
            </a:r>
            <a:endParaRPr lang="zh-CN" altLang="en-US" sz="135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0533891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p:cBhvr>
                                        <p:cTn id="7" dur="500"/>
                                        <p:tgtEl>
                                          <p:spTgt spid="68"/>
                                        </p:tgtEl>
                                      </p:cBhvr>
                                    </p:animEffect>
                                  </p:childTnLst>
                                </p:cTn>
                              </p:par>
                              <p:par>
                                <p:cTn id="8" presetID="35" presetClass="path" presetSubtype="0" repeatCount="indefinite" autoRev="1" fill="hold" nodeType="withEffect">
                                  <p:stCondLst>
                                    <p:cond delay="0"/>
                                  </p:stCondLst>
                                  <p:childTnLst>
                                    <p:animMotion origin="layout" path="M 4.32099E-6 -1.99298E-6 L -0.15062 -1.99298E-6 " pathEditMode="relative" rAng="0" ptsTypes="AA">
                                      <p:cBhvr>
                                        <p:cTn id="9" dur="2000" fill="hold"/>
                                        <p:tgtEl>
                                          <p:spTgt spid="68"/>
                                        </p:tgtEl>
                                        <p:attrNameLst>
                                          <p:attrName>ppt_x,ppt_y</p:attrName>
                                        </p:attrNameLst>
                                      </p:cBhvr>
                                      <p:rCtr x="-7531" y="0"/>
                                    </p:animMotion>
                                  </p:childTnLst>
                                </p:cTn>
                              </p:par>
                            </p:childTnLst>
                          </p:cTn>
                        </p:par>
                        <p:par>
                          <p:cTn id="10" fill="hold">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76"/>
                                        </p:tgtEl>
                                        <p:attrNameLst>
                                          <p:attrName>style.visibility</p:attrName>
                                        </p:attrNameLst>
                                      </p:cBhvr>
                                      <p:to>
                                        <p:strVal val="visible"/>
                                      </p:to>
                                    </p:set>
                                    <p:anim calcmode="lin" valueType="num">
                                      <p:cBhvr>
                                        <p:cTn id="13" dur="500"/>
                                        <p:tgtEl>
                                          <p:spTgt spid="76"/>
                                        </p:tgtEl>
                                        <p:attrNameLst>
                                          <p:attrName>ppt_y</p:attrName>
                                        </p:attrNameLst>
                                      </p:cBhvr>
                                      <p:tavLst>
                                        <p:tav tm="0">
                                          <p:val>
                                            <p:strVal val="#ppt_y+#ppt_h*1.125000"/>
                                          </p:val>
                                        </p:tav>
                                        <p:tav tm="100000">
                                          <p:val>
                                            <p:strVal val="#ppt_y"/>
                                          </p:val>
                                        </p:tav>
                                      </p:tavLst>
                                    </p:anim>
                                    <p:animEffect>
                                      <p:cBhvr>
                                        <p:cTn id="14" dur="500"/>
                                        <p:tgtEl>
                                          <p:spTgt spid="76"/>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p:tgtEl>
                                          <p:spTgt spid="77"/>
                                        </p:tgtEl>
                                        <p:attrNameLst>
                                          <p:attrName>ppt_y</p:attrName>
                                        </p:attrNameLst>
                                      </p:cBhvr>
                                      <p:tavLst>
                                        <p:tav tm="0">
                                          <p:val>
                                            <p:strVal val="#ppt_y+#ppt_h*1.125000"/>
                                          </p:val>
                                        </p:tav>
                                        <p:tav tm="100000">
                                          <p:val>
                                            <p:strVal val="#ppt_y"/>
                                          </p:val>
                                        </p:tav>
                                      </p:tavLst>
                                    </p:anim>
                                    <p:animEffect>
                                      <p:cBhvr>
                                        <p:cTn id="1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ldLvl="0" autoUpdateAnimBg="0"/>
      <p:bldP spid="7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形状 20"/>
          <p:cNvSpPr/>
          <p:nvPr/>
        </p:nvSpPr>
        <p:spPr>
          <a:xfrm>
            <a:off x="5264150" y="336550"/>
            <a:ext cx="7594600" cy="6896100"/>
          </a:xfrm>
          <a:custGeom>
            <a:avLst/>
            <a:gdLst>
              <a:gd name="connsiteX0" fmla="*/ 7594600 w 7594600"/>
              <a:gd name="connsiteY0" fmla="*/ 0 h 6896100"/>
              <a:gd name="connsiteX1" fmla="*/ 0 w 7594600"/>
              <a:gd name="connsiteY1" fmla="*/ 3035300 h 6896100"/>
              <a:gd name="connsiteX2" fmla="*/ 2032000 w 7594600"/>
              <a:gd name="connsiteY2" fmla="*/ 6896100 h 6896100"/>
              <a:gd name="connsiteX3" fmla="*/ 7594600 w 7594600"/>
              <a:gd name="connsiteY3" fmla="*/ 0 h 6896100"/>
            </a:gdLst>
            <a:ahLst/>
            <a:cxnLst>
              <a:cxn ang="0">
                <a:pos x="connsiteX0" y="connsiteY0"/>
              </a:cxn>
              <a:cxn ang="0">
                <a:pos x="connsiteX1" y="connsiteY1"/>
              </a:cxn>
              <a:cxn ang="0">
                <a:pos x="connsiteX2" y="connsiteY2"/>
              </a:cxn>
              <a:cxn ang="0">
                <a:pos x="connsiteX3" y="connsiteY3"/>
              </a:cxn>
            </a:cxnLst>
            <a:rect l="l" t="t" r="r" b="b"/>
            <a:pathLst>
              <a:path w="7594600" h="6896100">
                <a:moveTo>
                  <a:pt x="7594600" y="0"/>
                </a:moveTo>
                <a:lnTo>
                  <a:pt x="0" y="3035300"/>
                </a:lnTo>
                <a:lnTo>
                  <a:pt x="2032000" y="6896100"/>
                </a:lnTo>
                <a:lnTo>
                  <a:pt x="7594600" y="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2" name="图片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4959" y="2243376"/>
            <a:ext cx="8268602" cy="4651086"/>
          </a:xfrm>
          <a:prstGeom prst="rect">
            <a:avLst/>
          </a:prstGeom>
        </p:spPr>
      </p:pic>
      <p:sp>
        <p:nvSpPr>
          <p:cNvPr id="23" name="文本框 22"/>
          <p:cNvSpPr txBox="1">
            <a:spLocks noChangeAspect="1" noChangeArrowheads="1"/>
          </p:cNvSpPr>
          <p:nvPr/>
        </p:nvSpPr>
        <p:spPr bwMode="auto">
          <a:xfrm>
            <a:off x="5941516" y="3096285"/>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4" name="文本框 23"/>
          <p:cNvSpPr txBox="1">
            <a:spLocks noChangeArrowheads="1"/>
          </p:cNvSpPr>
          <p:nvPr/>
        </p:nvSpPr>
        <p:spPr bwMode="auto">
          <a:xfrm>
            <a:off x="6401891" y="3930040"/>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5" name="直接连接符 24"/>
          <p:cNvCxnSpPr/>
          <p:nvPr/>
        </p:nvCxnSpPr>
        <p:spPr>
          <a:xfrm>
            <a:off x="7645698" y="4304290"/>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5565279" y="4430420"/>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9908106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ppt_x</p:attrName>
                                        </p:attrNameLst>
                                      </p:cBhvr>
                                      <p:tavLst>
                                        <p:tav tm="0">
                                          <p:val>
                                            <p:strVal val="#ppt_x"/>
                                          </p:val>
                                        </p:tav>
                                        <p:tav tm="100000">
                                          <p:val>
                                            <p:strVal val="#ppt_x"/>
                                          </p:val>
                                        </p:tav>
                                      </p:tavLst>
                                    </p:anim>
                                    <p:anim calcmode="lin" valueType="num">
                                      <p:cBhvr>
                                        <p:cTn id="11" dur="1000" fill="hold"/>
                                        <p:tgtEl>
                                          <p:spTgt spid="23"/>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ppt_x</p:attrName>
                                        </p:attrNameLst>
                                      </p:cBhvr>
                                      <p:tavLst>
                                        <p:tav tm="0">
                                          <p:val>
                                            <p:strVal val="#ppt_x"/>
                                          </p:val>
                                        </p:tav>
                                        <p:tav tm="100000">
                                          <p:val>
                                            <p:strVal val="#ppt_x"/>
                                          </p:val>
                                        </p:tav>
                                      </p:tavLst>
                                    </p:anim>
                                    <p:anim calcmode="lin" valueType="num">
                                      <p:cBhvr>
                                        <p:cTn id="15" dur="5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4" grpId="1"/>
      <p:bldP spid="24" grpId="2"/>
      <p:bldP spid="26" grpId="0"/>
      <p:bldP spid="26" grpId="1"/>
      <p:bldP spid="26"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22" name="组合 2"/>
          <p:cNvGrpSpPr>
            <a:grpSpLocks/>
          </p:cNvGrpSpPr>
          <p:nvPr/>
        </p:nvGrpSpPr>
        <p:grpSpPr bwMode="auto">
          <a:xfrm>
            <a:off x="2396927" y="5252988"/>
            <a:ext cx="576262" cy="576263"/>
            <a:chOff x="0" y="0"/>
            <a:chExt cx="1407810" cy="1407810"/>
          </a:xfrm>
        </p:grpSpPr>
        <p:sp>
          <p:nvSpPr>
            <p:cNvPr id="23" name="圆角矩形 3"/>
            <p:cNvSpPr>
              <a:spLocks noChangeArrowheads="1"/>
            </p:cNvSpPr>
            <p:nvPr/>
          </p:nvSpPr>
          <p:spPr bwMode="auto">
            <a:xfrm>
              <a:off x="0" y="0"/>
              <a:ext cx="1407810" cy="1407810"/>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4"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5" name="组合 6"/>
          <p:cNvGrpSpPr>
            <a:grpSpLocks/>
          </p:cNvGrpSpPr>
          <p:nvPr/>
        </p:nvGrpSpPr>
        <p:grpSpPr bwMode="auto">
          <a:xfrm>
            <a:off x="7843243" y="5263307"/>
            <a:ext cx="557212" cy="555625"/>
            <a:chOff x="0" y="0"/>
            <a:chExt cx="1410703" cy="1410703"/>
          </a:xfrm>
        </p:grpSpPr>
        <p:sp>
          <p:nvSpPr>
            <p:cNvPr id="26" name="圆角矩形 7"/>
            <p:cNvSpPr>
              <a:spLocks noChangeArrowheads="1"/>
            </p:cNvSpPr>
            <p:nvPr/>
          </p:nvSpPr>
          <p:spPr bwMode="auto">
            <a:xfrm>
              <a:off x="0" y="0"/>
              <a:ext cx="1410703" cy="1410703"/>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7"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8" name="组合 10"/>
          <p:cNvGrpSpPr>
            <a:grpSpLocks/>
          </p:cNvGrpSpPr>
          <p:nvPr/>
        </p:nvGrpSpPr>
        <p:grpSpPr bwMode="auto">
          <a:xfrm>
            <a:off x="5057602" y="5285532"/>
            <a:ext cx="511175" cy="511175"/>
            <a:chOff x="0" y="0"/>
            <a:chExt cx="647095" cy="647095"/>
          </a:xfrm>
        </p:grpSpPr>
        <p:sp>
          <p:nvSpPr>
            <p:cNvPr id="29" name="圆角矩形 11"/>
            <p:cNvSpPr>
              <a:spLocks noChangeArrowheads="1"/>
            </p:cNvSpPr>
            <p:nvPr/>
          </p:nvSpPr>
          <p:spPr bwMode="auto">
            <a:xfrm>
              <a:off x="0" y="0"/>
              <a:ext cx="647095" cy="647095"/>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0"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1" name="Rectangle 4"/>
          <p:cNvSpPr>
            <a:spLocks noChangeArrowheads="1"/>
          </p:cNvSpPr>
          <p:nvPr/>
        </p:nvSpPr>
        <p:spPr bwMode="auto">
          <a:xfrm>
            <a:off x="2860477"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grpSp>
        <p:nvGrpSpPr>
          <p:cNvPr id="32" name="组合 17"/>
          <p:cNvGrpSpPr>
            <a:grpSpLocks/>
          </p:cNvGrpSpPr>
          <p:nvPr/>
        </p:nvGrpSpPr>
        <p:grpSpPr bwMode="auto">
          <a:xfrm>
            <a:off x="5804185" y="2464197"/>
            <a:ext cx="1079500" cy="1081087"/>
            <a:chOff x="0" y="0"/>
            <a:chExt cx="645768" cy="645768"/>
          </a:xfrm>
        </p:grpSpPr>
        <p:sp>
          <p:nvSpPr>
            <p:cNvPr id="33" name="圆角矩形 18"/>
            <p:cNvSpPr>
              <a:spLocks noChangeArrowheads="1"/>
            </p:cNvSpPr>
            <p:nvPr/>
          </p:nvSpPr>
          <p:spPr bwMode="auto">
            <a:xfrm>
              <a:off x="0" y="0"/>
              <a:ext cx="645768" cy="645768"/>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4"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5" name="TextBox 21"/>
          <p:cNvSpPr>
            <a:spLocks noChangeArrowheads="1"/>
          </p:cNvSpPr>
          <p:nvPr/>
        </p:nvSpPr>
        <p:spPr bwMode="auto">
          <a:xfrm>
            <a:off x="5479542" y="3670441"/>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在此处添加详细描述文本，尽量与标题文本语言风格相</a:t>
            </a:r>
            <a:endParaRPr lang="en-US" altLang="zh-CN" sz="900" dirty="0">
              <a:solidFill>
                <a:schemeClr val="bg1"/>
              </a:solidFill>
              <a:latin typeface="幼圆" panose="02010509060101010101" pitchFamily="49" charset="-122"/>
              <a:ea typeface="幼圆" panose="02010509060101010101" pitchFamily="49" charset="-122"/>
            </a:endParaRPr>
          </a:p>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符合</a:t>
            </a:r>
            <a:r>
              <a:rPr lang="en-US" altLang="zh-CN" sz="900" dirty="0">
                <a:solidFill>
                  <a:schemeClr val="bg1"/>
                </a:solidFill>
                <a:latin typeface="幼圆" panose="02010509060101010101" pitchFamily="49" charset="-122"/>
                <a:ea typeface="幼圆" panose="02010509060101010101" pitchFamily="49" charset="-122"/>
              </a:rPr>
              <a:t>,</a:t>
            </a:r>
            <a:r>
              <a:rPr lang="zh-CN" altLang="en-US" sz="900" dirty="0">
                <a:solidFill>
                  <a:schemeClr val="bg1"/>
                </a:solidFill>
                <a:latin typeface="幼圆" panose="02010509060101010101" pitchFamily="49" charset="-122"/>
                <a:ea typeface="幼圆" panose="02010509060101010101" pitchFamily="49" charset="-122"/>
              </a:rPr>
              <a:t>语言描述尽量简洁生动。</a:t>
            </a:r>
          </a:p>
        </p:txBody>
      </p:sp>
      <p:sp>
        <p:nvSpPr>
          <p:cNvPr id="36" name="矩形 22"/>
          <p:cNvSpPr>
            <a:spLocks noChangeArrowheads="1"/>
          </p:cNvSpPr>
          <p:nvPr/>
        </p:nvSpPr>
        <p:spPr bwMode="auto">
          <a:xfrm>
            <a:off x="5947060" y="4283472"/>
            <a:ext cx="793750" cy="249237"/>
          </a:xfrm>
          <a:prstGeom prst="rect">
            <a:avLst/>
          </a:prstGeom>
          <a:solidFill>
            <a:schemeClr val="bg1">
              <a:alpha val="80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tx1">
                    <a:lumMod val="75000"/>
                    <a:lumOff val="25000"/>
                  </a:schemeClr>
                </a:solidFill>
                <a:latin typeface="幼圆" panose="02010509060101010101" pitchFamily="49" charset="-122"/>
                <a:ea typeface="幼圆" panose="02010509060101010101" pitchFamily="49" charset="-122"/>
              </a:rPr>
              <a:t>相关文字</a:t>
            </a:r>
          </a:p>
        </p:txBody>
      </p:sp>
      <p:sp>
        <p:nvSpPr>
          <p:cNvPr id="37" name="Rectangle 4"/>
          <p:cNvSpPr>
            <a:spLocks noChangeArrowheads="1"/>
          </p:cNvSpPr>
          <p:nvPr/>
        </p:nvSpPr>
        <p:spPr bwMode="auto">
          <a:xfrm>
            <a:off x="8297268"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sp>
        <p:nvSpPr>
          <p:cNvPr id="38" name="Rectangle 4"/>
          <p:cNvSpPr>
            <a:spLocks noChangeArrowheads="1"/>
          </p:cNvSpPr>
          <p:nvPr/>
        </p:nvSpPr>
        <p:spPr bwMode="auto">
          <a:xfrm>
            <a:off x="5487815"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cxnSp>
        <p:nvCxnSpPr>
          <p:cNvPr id="3" name="直接连接符 2"/>
          <p:cNvCxnSpPr/>
          <p:nvPr/>
        </p:nvCxnSpPr>
        <p:spPr>
          <a:xfrm>
            <a:off x="2802111" y="4820940"/>
            <a:ext cx="70836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0334169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filter="fade">
                                      <p:cBhvr>
                                        <p:cTn id="10" dur="1000"/>
                                        <p:tgtEl>
                                          <p:spTgt spid="3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ppt_x</p:attrName>
                                        </p:attrNameLst>
                                      </p:cBhvr>
                                      <p:tavLst>
                                        <p:tav tm="0">
                                          <p:val>
                                            <p:strVal val="#ppt_x"/>
                                          </p:val>
                                        </p:tav>
                                        <p:tav tm="100000">
                                          <p:val>
                                            <p:strVal val="#ppt_x"/>
                                          </p:val>
                                        </p:tav>
                                      </p:tavLst>
                                    </p:anim>
                                    <p:anim calcmode="lin" valueType="num">
                                      <p:cBhvr>
                                        <p:cTn id="15" dur="500" fill="hold"/>
                                        <p:tgtEl>
                                          <p:spTgt spid="35"/>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ppt_x</p:attrName>
                                        </p:attrNameLst>
                                      </p:cBhvr>
                                      <p:tavLst>
                                        <p:tav tm="0">
                                          <p:val>
                                            <p:strVal val="#ppt_x"/>
                                          </p:val>
                                        </p:tav>
                                        <p:tav tm="100000">
                                          <p:val>
                                            <p:strVal val="#ppt_x"/>
                                          </p:val>
                                        </p:tav>
                                      </p:tavLst>
                                    </p:anim>
                                    <p:anim calcmode="lin" valueType="num">
                                      <p:cBhvr>
                                        <p:cTn id="19" dur="500" fill="hold"/>
                                        <p:tgtEl>
                                          <p:spTgt spid="36"/>
                                        </p:tgtEl>
                                        <p:attrNameLst>
                                          <p:attrName>ppt_y</p:attrName>
                                        </p:attrNameLst>
                                      </p:cBhvr>
                                      <p:tavLst>
                                        <p:tav tm="0">
                                          <p:val>
                                            <p:strVal val="0-#ppt_h/2"/>
                                          </p:val>
                                        </p:tav>
                                        <p:tav tm="100000">
                                          <p:val>
                                            <p:strVal val="#ppt_y"/>
                                          </p:val>
                                        </p:tav>
                                      </p:tavLst>
                                    </p:anim>
                                  </p:childTnLst>
                                </p:cTn>
                              </p:par>
                            </p:childTnLst>
                          </p:cTn>
                        </p:par>
                        <p:par>
                          <p:cTn id="20" fill="hold">
                            <p:stCondLst>
                              <p:cond delay="19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 fill="hold"/>
                                        <p:tgtEl>
                                          <p:spTgt spid="22"/>
                                        </p:tgtEl>
                                        <p:attrNameLst>
                                          <p:attrName>ppt_w</p:attrName>
                                        </p:attrNameLst>
                                      </p:cBhvr>
                                      <p:tavLst>
                                        <p:tav tm="0">
                                          <p:val>
                                            <p:fltVal val="0"/>
                                          </p:val>
                                        </p:tav>
                                        <p:tav tm="100000">
                                          <p:val>
                                            <p:strVal val="#ppt_w"/>
                                          </p:val>
                                        </p:tav>
                                      </p:tavLst>
                                    </p:anim>
                                    <p:anim calcmode="lin" valueType="num">
                                      <p:cBhvr>
                                        <p:cTn id="24" dur="500" fill="hold"/>
                                        <p:tgtEl>
                                          <p:spTgt spid="22"/>
                                        </p:tgtEl>
                                        <p:attrNameLst>
                                          <p:attrName>ppt_h</p:attrName>
                                        </p:attrNameLst>
                                      </p:cBhvr>
                                      <p:tavLst>
                                        <p:tav tm="0">
                                          <p:val>
                                            <p:fltVal val="0"/>
                                          </p:val>
                                        </p:tav>
                                        <p:tav tm="100000">
                                          <p:val>
                                            <p:strVal val="#ppt_h"/>
                                          </p:val>
                                        </p:tav>
                                      </p:tavLst>
                                    </p:anim>
                                    <p:animEffect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filter="fade">
                                      <p:cBhvr>
                                        <p:cTn id="30" dur="500"/>
                                        <p:tgtEl>
                                          <p:spTgt spid="25"/>
                                        </p:tgtEl>
                                      </p:cBhvr>
                                    </p:animEffect>
                                  </p:childTnLst>
                                </p:cTn>
                              </p:par>
                              <p:par>
                                <p:cTn id="31" presetID="10" presetClass="entr" presetSubtype="0"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filter="fade">
                                      <p:cBhvr>
                                        <p:cTn id="35" dur="500"/>
                                        <p:tgtEl>
                                          <p:spTgt spid="28"/>
                                        </p:tgtEl>
                                      </p:cBhvr>
                                    </p:animEffect>
                                  </p:childTnLst>
                                </p:cTn>
                              </p:par>
                            </p:childTnLst>
                          </p:cTn>
                        </p:par>
                        <p:par>
                          <p:cTn id="36" fill="hold">
                            <p:stCondLst>
                              <p:cond delay="2400"/>
                            </p:stCondLst>
                            <p:childTnLst>
                              <p:par>
                                <p:cTn id="37" presetID="2" presetClass="entr" presetSubtype="2"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500" fill="hold"/>
                                        <p:tgtEl>
                                          <p:spTgt spid="31"/>
                                        </p:tgtEl>
                                        <p:attrNameLst>
                                          <p:attrName>ppt_x</p:attrName>
                                        </p:attrNameLst>
                                      </p:cBhvr>
                                      <p:tavLst>
                                        <p:tav tm="0">
                                          <p:val>
                                            <p:strVal val="1+#ppt_w/2"/>
                                          </p:val>
                                        </p:tav>
                                        <p:tav tm="100000">
                                          <p:val>
                                            <p:strVal val="#ppt_x"/>
                                          </p:val>
                                        </p:tav>
                                      </p:tavLst>
                                    </p:anim>
                                    <p:anim calcmode="lin" valueType="num">
                                      <p:cBhvr>
                                        <p:cTn id="40" dur="500" fill="hold"/>
                                        <p:tgtEl>
                                          <p:spTgt spid="3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10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ppt_x</p:attrName>
                                        </p:attrNameLst>
                                      </p:cBhvr>
                                      <p:tavLst>
                                        <p:tav tm="0">
                                          <p:val>
                                            <p:strVal val="1+#ppt_w/2"/>
                                          </p:val>
                                        </p:tav>
                                        <p:tav tm="100000">
                                          <p:val>
                                            <p:strVal val="#ppt_x"/>
                                          </p:val>
                                        </p:tav>
                                      </p:tavLst>
                                    </p:anim>
                                    <p:anim calcmode="lin" valueType="num">
                                      <p:cBhvr>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1+#ppt_w/2"/>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p:bldP spid="35" grpId="0" bldLvl="0"/>
      <p:bldP spid="36" grpId="0" bldLvl="0" animBg="1"/>
      <p:bldP spid="37" grpId="0" bldLvl="0"/>
      <p:bldP spid="3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8" name="矩形 47"/>
          <p:cNvSpPr>
            <a:spLocks noChangeArrowheads="1"/>
          </p:cNvSpPr>
          <p:nvPr/>
        </p:nvSpPr>
        <p:spPr bwMode="auto">
          <a:xfrm>
            <a:off x="2778918" y="5739708"/>
            <a:ext cx="7106841" cy="48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图表的综合描述说明，在此录入上述图表的综合描述说明。</a:t>
            </a:r>
            <a:endParaRPr lang="zh-CN" altLang="en-US" sz="1350">
              <a:solidFill>
                <a:schemeClr val="bg1"/>
              </a:solidFill>
              <a:latin typeface="幼圆" panose="02010509060101010101" pitchFamily="49" charset="-122"/>
              <a:ea typeface="幼圆" panose="02010509060101010101" pitchFamily="49" charset="-122"/>
            </a:endParaRPr>
          </a:p>
        </p:txBody>
      </p:sp>
      <p:sp>
        <p:nvSpPr>
          <p:cNvPr id="79" name="任意多边形 42"/>
          <p:cNvSpPr>
            <a:spLocks noChangeArrowheads="1"/>
          </p:cNvSpPr>
          <p:nvPr/>
        </p:nvSpPr>
        <p:spPr bwMode="auto">
          <a:xfrm>
            <a:off x="3265884" y="4322865"/>
            <a:ext cx="6118622" cy="1259681"/>
          </a:xfrm>
          <a:custGeom>
            <a:avLst/>
            <a:gdLst>
              <a:gd name="T0" fmla="*/ 2754223 w 19135506"/>
              <a:gd name="T1" fmla="*/ 276564 h 3938179"/>
              <a:gd name="T2" fmla="*/ 2848135 w 19135506"/>
              <a:gd name="T3" fmla="*/ 426015 h 3938179"/>
              <a:gd name="T4" fmla="*/ 2901753 w 19135506"/>
              <a:gd name="T5" fmla="*/ 447491 h 3938179"/>
              <a:gd name="T6" fmla="*/ 2967356 w 19135506"/>
              <a:gd name="T7" fmla="*/ 549598 h 3938179"/>
              <a:gd name="T8" fmla="*/ 3037015 w 19135506"/>
              <a:gd name="T9" fmla="*/ 1018109 h 3938179"/>
              <a:gd name="T10" fmla="*/ 3098470 w 19135506"/>
              <a:gd name="T11" fmla="*/ 1000346 h 3938179"/>
              <a:gd name="T12" fmla="*/ 3191490 w 19135506"/>
              <a:gd name="T13" fmla="*/ 1206918 h 3938179"/>
              <a:gd name="T14" fmla="*/ 3627801 w 19135506"/>
              <a:gd name="T15" fmla="*/ 937405 h 3938179"/>
              <a:gd name="T16" fmla="*/ 3883416 w 19135506"/>
              <a:gd name="T17" fmla="*/ 979993 h 3938179"/>
              <a:gd name="T18" fmla="*/ 3971849 w 19135506"/>
              <a:gd name="T19" fmla="*/ 1082890 h 3938179"/>
              <a:gd name="T20" fmla="*/ 4263719 w 19135506"/>
              <a:gd name="T21" fmla="*/ 1167124 h 3938179"/>
              <a:gd name="T22" fmla="*/ 4328899 w 19135506"/>
              <a:gd name="T23" fmla="*/ 864620 h 3938179"/>
              <a:gd name="T24" fmla="*/ 4384427 w 19135506"/>
              <a:gd name="T25" fmla="*/ 1002830 h 3938179"/>
              <a:gd name="T26" fmla="*/ 4537553 w 19135506"/>
              <a:gd name="T27" fmla="*/ 1088738 h 3938179"/>
              <a:gd name="T28" fmla="*/ 4646321 w 19135506"/>
              <a:gd name="T29" fmla="*/ 827715 h 3938179"/>
              <a:gd name="T30" fmla="*/ 4859895 w 19135506"/>
              <a:gd name="T31" fmla="*/ 1080503 h 3938179"/>
              <a:gd name="T32" fmla="*/ 4944217 w 19135506"/>
              <a:gd name="T33" fmla="*/ 1070575 h 3938179"/>
              <a:gd name="T34" fmla="*/ 5026052 w 19135506"/>
              <a:gd name="T35" fmla="*/ 507585 h 3938179"/>
              <a:gd name="T36" fmla="*/ 5144934 w 19135506"/>
              <a:gd name="T37" fmla="*/ 917098 h 3938179"/>
              <a:gd name="T38" fmla="*/ 5304155 w 19135506"/>
              <a:gd name="T39" fmla="*/ 1046379 h 3938179"/>
              <a:gd name="T40" fmla="*/ 5470986 w 19135506"/>
              <a:gd name="T41" fmla="*/ 949023 h 3938179"/>
              <a:gd name="T42" fmla="*/ 5594664 w 19135506"/>
              <a:gd name="T43" fmla="*/ 964385 h 3938179"/>
              <a:gd name="T44" fmla="*/ 5710120 w 19135506"/>
              <a:gd name="T45" fmla="*/ 348485 h 3938179"/>
              <a:gd name="T46" fmla="*/ 5762031 w 19135506"/>
              <a:gd name="T47" fmla="*/ 228005 h 3938179"/>
              <a:gd name="T48" fmla="*/ 5845060 w 19135506"/>
              <a:gd name="T49" fmla="*/ 498697 h 3938179"/>
              <a:gd name="T50" fmla="*/ 5897718 w 19135506"/>
              <a:gd name="T51" fmla="*/ 449445 h 3938179"/>
              <a:gd name="T52" fmla="*/ 5969430 w 19135506"/>
              <a:gd name="T53" fmla="*/ 618826 h 3938179"/>
              <a:gd name="T54" fmla="*/ 6037962 w 19135506"/>
              <a:gd name="T55" fmla="*/ 910951 h 3938179"/>
              <a:gd name="T56" fmla="*/ 6107759 w 19135506"/>
              <a:gd name="T57" fmla="*/ 996027 h 3938179"/>
              <a:gd name="T58" fmla="*/ 6314298 w 19135506"/>
              <a:gd name="T59" fmla="*/ 895418 h 3938179"/>
              <a:gd name="T60" fmla="*/ 6685333 w 19135506"/>
              <a:gd name="T61" fmla="*/ 855492 h 3938179"/>
              <a:gd name="T62" fmla="*/ 6820218 w 19135506"/>
              <a:gd name="T63" fmla="*/ 1019460 h 3938179"/>
              <a:gd name="T64" fmla="*/ 7051067 w 19135506"/>
              <a:gd name="T65" fmla="*/ 899211 h 3938179"/>
              <a:gd name="T66" fmla="*/ 7124422 w 19135506"/>
              <a:gd name="T67" fmla="*/ 1018185 h 3938179"/>
              <a:gd name="T68" fmla="*/ 7339934 w 19135506"/>
              <a:gd name="T69" fmla="*/ 1231597 h 3938179"/>
              <a:gd name="T70" fmla="*/ 7466662 w 19135506"/>
              <a:gd name="T71" fmla="*/ 1261135 h 3938179"/>
              <a:gd name="T72" fmla="*/ 7594457 w 19135506"/>
              <a:gd name="T73" fmla="*/ 1264741 h 3938179"/>
              <a:gd name="T74" fmla="*/ 7873437 w 19135506"/>
              <a:gd name="T75" fmla="*/ 1073279 h 3938179"/>
              <a:gd name="T76" fmla="*/ 8006600 w 19135506"/>
              <a:gd name="T77" fmla="*/ 1175902 h 3938179"/>
              <a:gd name="T78" fmla="*/ 8090323 w 19135506"/>
              <a:gd name="T79" fmla="*/ 1341663 h 3938179"/>
              <a:gd name="T80" fmla="*/ 8130391 w 19135506"/>
              <a:gd name="T81" fmla="*/ 1679575 h 3938179"/>
              <a:gd name="T82" fmla="*/ 36815 w 19135506"/>
              <a:gd name="T83" fmla="*/ 1554165 h 3938179"/>
              <a:gd name="T84" fmla="*/ 327366 w 19135506"/>
              <a:gd name="T85" fmla="*/ 1380833 h 3938179"/>
              <a:gd name="T86" fmla="*/ 550267 w 19135506"/>
              <a:gd name="T87" fmla="*/ 1591511 h 3938179"/>
              <a:gd name="T88" fmla="*/ 710481 w 19135506"/>
              <a:gd name="T89" fmla="*/ 1352359 h 3938179"/>
              <a:gd name="T90" fmla="*/ 952113 w 19135506"/>
              <a:gd name="T91" fmla="*/ 1257275 h 3938179"/>
              <a:gd name="T92" fmla="*/ 1167518 w 19135506"/>
              <a:gd name="T93" fmla="*/ 1352063 h 3938179"/>
              <a:gd name="T94" fmla="*/ 1288163 w 19135506"/>
              <a:gd name="T95" fmla="*/ 1032686 h 3938179"/>
              <a:gd name="T96" fmla="*/ 1539065 w 19135506"/>
              <a:gd name="T97" fmla="*/ 906565 h 3938179"/>
              <a:gd name="T98" fmla="*/ 1643771 w 19135506"/>
              <a:gd name="T99" fmla="*/ 1180475 h 3938179"/>
              <a:gd name="T100" fmla="*/ 1691217 w 19135506"/>
              <a:gd name="T101" fmla="*/ 1165629 h 3938179"/>
              <a:gd name="T102" fmla="*/ 1780030 w 19135506"/>
              <a:gd name="T103" fmla="*/ 1207465 h 3938179"/>
              <a:gd name="T104" fmla="*/ 1924021 w 19135506"/>
              <a:gd name="T105" fmla="*/ 508659 h 3938179"/>
              <a:gd name="T106" fmla="*/ 2030950 w 19135506"/>
              <a:gd name="T107" fmla="*/ 971353 h 3938179"/>
              <a:gd name="T108" fmla="*/ 2116904 w 19135506"/>
              <a:gd name="T109" fmla="*/ 1152848 h 3938179"/>
              <a:gd name="T110" fmla="*/ 2290064 w 19135506"/>
              <a:gd name="T111" fmla="*/ 965506 h 3938179"/>
              <a:gd name="T112" fmla="*/ 2380981 w 19135506"/>
              <a:gd name="T113" fmla="*/ 966241 h 3938179"/>
              <a:gd name="T114" fmla="*/ 2509756 w 19135506"/>
              <a:gd name="T115" fmla="*/ 1083982 h 3938179"/>
              <a:gd name="T116" fmla="*/ 2660662 w 19135506"/>
              <a:gd name="T117" fmla="*/ 175141 h 393817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9135506"/>
              <a:gd name="T178" fmla="*/ 0 h 3938179"/>
              <a:gd name="T179" fmla="*/ 19135506 w 19135506"/>
              <a:gd name="T180" fmla="*/ 3938179 h 393817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9135506" h="3938179">
                <a:moveTo>
                  <a:pt x="6319584" y="0"/>
                </a:moveTo>
                <a:lnTo>
                  <a:pt x="6354329" y="0"/>
                </a:lnTo>
                <a:lnTo>
                  <a:pt x="6354329" y="316483"/>
                </a:lnTo>
                <a:lnTo>
                  <a:pt x="6369961" y="316483"/>
                </a:lnTo>
                <a:lnTo>
                  <a:pt x="6369961" y="339400"/>
                </a:lnTo>
                <a:lnTo>
                  <a:pt x="6385783" y="339400"/>
                </a:lnTo>
                <a:lnTo>
                  <a:pt x="6385783" y="355114"/>
                </a:lnTo>
                <a:lnTo>
                  <a:pt x="6401890" y="355114"/>
                </a:lnTo>
                <a:lnTo>
                  <a:pt x="6401890" y="384400"/>
                </a:lnTo>
                <a:lnTo>
                  <a:pt x="6432022" y="384400"/>
                </a:lnTo>
                <a:lnTo>
                  <a:pt x="6432022" y="410662"/>
                </a:lnTo>
                <a:lnTo>
                  <a:pt x="6460211" y="410662"/>
                </a:lnTo>
                <a:lnTo>
                  <a:pt x="6460211" y="648473"/>
                </a:lnTo>
                <a:lnTo>
                  <a:pt x="6515492" y="648473"/>
                </a:lnTo>
                <a:lnTo>
                  <a:pt x="6515492" y="667492"/>
                </a:lnTo>
                <a:lnTo>
                  <a:pt x="6534331" y="667492"/>
                </a:lnTo>
                <a:lnTo>
                  <a:pt x="6534331" y="818313"/>
                </a:lnTo>
                <a:lnTo>
                  <a:pt x="6564496" y="818313"/>
                </a:lnTo>
                <a:lnTo>
                  <a:pt x="6564496" y="1099760"/>
                </a:lnTo>
                <a:lnTo>
                  <a:pt x="6589473" y="1099760"/>
                </a:lnTo>
                <a:lnTo>
                  <a:pt x="6589473" y="1065371"/>
                </a:lnTo>
                <a:lnTo>
                  <a:pt x="6622386" y="1065371"/>
                </a:lnTo>
                <a:lnTo>
                  <a:pt x="6622386" y="1033136"/>
                </a:lnTo>
                <a:lnTo>
                  <a:pt x="6654607" y="1033136"/>
                </a:lnTo>
                <a:lnTo>
                  <a:pt x="6654607" y="998898"/>
                </a:lnTo>
                <a:lnTo>
                  <a:pt x="6680488" y="998898"/>
                </a:lnTo>
                <a:lnTo>
                  <a:pt x="6680488" y="977694"/>
                </a:lnTo>
                <a:lnTo>
                  <a:pt x="6701683" y="977694"/>
                </a:lnTo>
                <a:lnTo>
                  <a:pt x="6701683" y="927363"/>
                </a:lnTo>
                <a:lnTo>
                  <a:pt x="6718882" y="927363"/>
                </a:lnTo>
                <a:lnTo>
                  <a:pt x="6718882" y="739185"/>
                </a:lnTo>
                <a:lnTo>
                  <a:pt x="6757099" y="739185"/>
                </a:lnTo>
                <a:lnTo>
                  <a:pt x="6757099" y="927363"/>
                </a:lnTo>
                <a:lnTo>
                  <a:pt x="6764219" y="927363"/>
                </a:lnTo>
                <a:lnTo>
                  <a:pt x="6764219" y="977694"/>
                </a:lnTo>
                <a:lnTo>
                  <a:pt x="6791055" y="977694"/>
                </a:lnTo>
                <a:lnTo>
                  <a:pt x="6791055" y="1025880"/>
                </a:lnTo>
                <a:lnTo>
                  <a:pt x="6806253" y="1025880"/>
                </a:lnTo>
                <a:lnTo>
                  <a:pt x="6806253" y="1049254"/>
                </a:lnTo>
                <a:lnTo>
                  <a:pt x="6819501" y="1049254"/>
                </a:lnTo>
                <a:lnTo>
                  <a:pt x="6819501" y="1092459"/>
                </a:lnTo>
                <a:lnTo>
                  <a:pt x="6839583" y="1092459"/>
                </a:lnTo>
                <a:lnTo>
                  <a:pt x="6839583" y="1126848"/>
                </a:lnTo>
                <a:lnTo>
                  <a:pt x="6859609" y="1126848"/>
                </a:lnTo>
                <a:lnTo>
                  <a:pt x="6859609" y="1163504"/>
                </a:lnTo>
                <a:lnTo>
                  <a:pt x="6870111" y="1163504"/>
                </a:lnTo>
                <a:lnTo>
                  <a:pt x="6870111" y="1193472"/>
                </a:lnTo>
                <a:lnTo>
                  <a:pt x="6886710" y="1193472"/>
                </a:lnTo>
                <a:lnTo>
                  <a:pt x="6886710" y="1241070"/>
                </a:lnTo>
                <a:lnTo>
                  <a:pt x="6916818" y="1241070"/>
                </a:lnTo>
                <a:lnTo>
                  <a:pt x="6916818" y="1288668"/>
                </a:lnTo>
                <a:lnTo>
                  <a:pt x="6960129" y="1288668"/>
                </a:lnTo>
                <a:lnTo>
                  <a:pt x="6960129" y="1886191"/>
                </a:lnTo>
                <a:lnTo>
                  <a:pt x="6989671" y="1886191"/>
                </a:lnTo>
                <a:lnTo>
                  <a:pt x="6989671" y="1920580"/>
                </a:lnTo>
                <a:lnTo>
                  <a:pt x="7012253" y="1920580"/>
                </a:lnTo>
                <a:lnTo>
                  <a:pt x="7012253" y="1981768"/>
                </a:lnTo>
                <a:lnTo>
                  <a:pt x="7029883" y="1981768"/>
                </a:lnTo>
                <a:lnTo>
                  <a:pt x="7029883" y="2075133"/>
                </a:lnTo>
                <a:lnTo>
                  <a:pt x="7046855" y="2075133"/>
                </a:lnTo>
                <a:lnTo>
                  <a:pt x="7046855" y="2513674"/>
                </a:lnTo>
                <a:lnTo>
                  <a:pt x="7097072" y="2513674"/>
                </a:lnTo>
                <a:lnTo>
                  <a:pt x="7097072" y="2455847"/>
                </a:lnTo>
                <a:lnTo>
                  <a:pt x="7123518" y="2455847"/>
                </a:lnTo>
                <a:lnTo>
                  <a:pt x="7123518" y="2387208"/>
                </a:lnTo>
                <a:lnTo>
                  <a:pt x="7152441" y="2387208"/>
                </a:lnTo>
                <a:lnTo>
                  <a:pt x="7152441" y="2313179"/>
                </a:lnTo>
                <a:lnTo>
                  <a:pt x="7169286" y="2313179"/>
                </a:lnTo>
                <a:lnTo>
                  <a:pt x="7169286" y="2283792"/>
                </a:lnTo>
                <a:lnTo>
                  <a:pt x="7186283" y="2283792"/>
                </a:lnTo>
                <a:lnTo>
                  <a:pt x="7186283" y="2251411"/>
                </a:lnTo>
                <a:lnTo>
                  <a:pt x="7203653" y="2251411"/>
                </a:lnTo>
                <a:lnTo>
                  <a:pt x="7203653" y="2283792"/>
                </a:lnTo>
                <a:lnTo>
                  <a:pt x="7220650" y="2283792"/>
                </a:lnTo>
                <a:lnTo>
                  <a:pt x="7220650" y="2313179"/>
                </a:lnTo>
                <a:lnTo>
                  <a:pt x="7235034" y="2313179"/>
                </a:lnTo>
                <a:lnTo>
                  <a:pt x="7235034" y="2345559"/>
                </a:lnTo>
                <a:lnTo>
                  <a:pt x="7267664" y="2345559"/>
                </a:lnTo>
                <a:lnTo>
                  <a:pt x="7267664" y="2407034"/>
                </a:lnTo>
                <a:lnTo>
                  <a:pt x="7301127" y="2407034"/>
                </a:lnTo>
                <a:lnTo>
                  <a:pt x="7301127" y="2467288"/>
                </a:lnTo>
                <a:lnTo>
                  <a:pt x="7330066" y="2467288"/>
                </a:lnTo>
                <a:lnTo>
                  <a:pt x="7330066" y="2525471"/>
                </a:lnTo>
                <a:lnTo>
                  <a:pt x="7366102" y="2525471"/>
                </a:lnTo>
                <a:lnTo>
                  <a:pt x="7366102" y="2577376"/>
                </a:lnTo>
                <a:lnTo>
                  <a:pt x="7395646" y="2577376"/>
                </a:lnTo>
                <a:lnTo>
                  <a:pt x="7395646" y="2671388"/>
                </a:lnTo>
                <a:lnTo>
                  <a:pt x="7464760" y="2671388"/>
                </a:lnTo>
                <a:lnTo>
                  <a:pt x="7464760" y="2810898"/>
                </a:lnTo>
                <a:lnTo>
                  <a:pt x="7485849" y="2810898"/>
                </a:lnTo>
                <a:lnTo>
                  <a:pt x="7485849" y="2829917"/>
                </a:lnTo>
                <a:lnTo>
                  <a:pt x="7683404" y="2829917"/>
                </a:lnTo>
                <a:lnTo>
                  <a:pt x="7683404" y="2787266"/>
                </a:lnTo>
                <a:lnTo>
                  <a:pt x="7728750" y="2787266"/>
                </a:lnTo>
                <a:lnTo>
                  <a:pt x="7728750" y="2297834"/>
                </a:lnTo>
                <a:lnTo>
                  <a:pt x="7959101" y="2297834"/>
                </a:lnTo>
                <a:lnTo>
                  <a:pt x="7959101" y="2268896"/>
                </a:lnTo>
                <a:lnTo>
                  <a:pt x="7971553" y="2268896"/>
                </a:lnTo>
                <a:lnTo>
                  <a:pt x="7971553" y="2230947"/>
                </a:lnTo>
                <a:lnTo>
                  <a:pt x="8007769" y="2230947"/>
                </a:lnTo>
                <a:lnTo>
                  <a:pt x="8007769" y="2184280"/>
                </a:lnTo>
                <a:lnTo>
                  <a:pt x="8468472" y="2184280"/>
                </a:lnTo>
                <a:lnTo>
                  <a:pt x="8468472" y="2197978"/>
                </a:lnTo>
                <a:lnTo>
                  <a:pt x="8509244" y="2197978"/>
                </a:lnTo>
                <a:lnTo>
                  <a:pt x="8509244" y="2216997"/>
                </a:lnTo>
                <a:lnTo>
                  <a:pt x="8530734" y="2216997"/>
                </a:lnTo>
                <a:lnTo>
                  <a:pt x="8530734" y="2243731"/>
                </a:lnTo>
                <a:lnTo>
                  <a:pt x="8559315" y="2243731"/>
                </a:lnTo>
                <a:lnTo>
                  <a:pt x="8559315" y="2353512"/>
                </a:lnTo>
                <a:lnTo>
                  <a:pt x="8698824" y="2353512"/>
                </a:lnTo>
                <a:lnTo>
                  <a:pt x="8698824" y="2268897"/>
                </a:lnTo>
                <a:lnTo>
                  <a:pt x="8814000" y="2268897"/>
                </a:lnTo>
                <a:lnTo>
                  <a:pt x="8814000" y="2119653"/>
                </a:lnTo>
                <a:lnTo>
                  <a:pt x="9026510" y="2119653"/>
                </a:lnTo>
                <a:lnTo>
                  <a:pt x="9026510" y="2268897"/>
                </a:lnTo>
                <a:lnTo>
                  <a:pt x="9026510" y="2297835"/>
                </a:lnTo>
                <a:lnTo>
                  <a:pt x="9108806" y="2297835"/>
                </a:lnTo>
                <a:lnTo>
                  <a:pt x="9108806" y="2437606"/>
                </a:lnTo>
                <a:lnTo>
                  <a:pt x="9141686" y="2437606"/>
                </a:lnTo>
                <a:lnTo>
                  <a:pt x="9141686" y="2577377"/>
                </a:lnTo>
                <a:lnTo>
                  <a:pt x="9173913" y="2577377"/>
                </a:lnTo>
                <a:lnTo>
                  <a:pt x="9173913" y="2655211"/>
                </a:lnTo>
                <a:lnTo>
                  <a:pt x="9226037" y="2655211"/>
                </a:lnTo>
                <a:lnTo>
                  <a:pt x="9226037" y="2623327"/>
                </a:lnTo>
                <a:lnTo>
                  <a:pt x="9244019" y="2623327"/>
                </a:lnTo>
                <a:lnTo>
                  <a:pt x="9244019" y="2593935"/>
                </a:lnTo>
                <a:lnTo>
                  <a:pt x="9259890" y="2593935"/>
                </a:lnTo>
                <a:lnTo>
                  <a:pt x="9259890" y="2573651"/>
                </a:lnTo>
                <a:lnTo>
                  <a:pt x="9316232" y="2573651"/>
                </a:lnTo>
                <a:lnTo>
                  <a:pt x="9316232" y="2539103"/>
                </a:lnTo>
                <a:lnTo>
                  <a:pt x="9438547" y="2539103"/>
                </a:lnTo>
                <a:lnTo>
                  <a:pt x="9438547" y="2573651"/>
                </a:lnTo>
                <a:lnTo>
                  <a:pt x="9462881" y="2573651"/>
                </a:lnTo>
                <a:lnTo>
                  <a:pt x="9462881" y="2593598"/>
                </a:lnTo>
                <a:lnTo>
                  <a:pt x="9504779" y="2593598"/>
                </a:lnTo>
                <a:lnTo>
                  <a:pt x="9504779" y="2579547"/>
                </a:lnTo>
                <a:lnTo>
                  <a:pt x="9535775" y="2579547"/>
                </a:lnTo>
                <a:lnTo>
                  <a:pt x="9535775" y="2548438"/>
                </a:lnTo>
                <a:lnTo>
                  <a:pt x="9769854" y="2548438"/>
                </a:lnTo>
                <a:lnTo>
                  <a:pt x="9769854" y="2610542"/>
                </a:lnTo>
                <a:lnTo>
                  <a:pt x="9947684" y="2610542"/>
                </a:lnTo>
                <a:lnTo>
                  <a:pt x="9947684" y="2736611"/>
                </a:lnTo>
                <a:lnTo>
                  <a:pt x="10000832" y="2736611"/>
                </a:lnTo>
                <a:lnTo>
                  <a:pt x="10000832" y="2388321"/>
                </a:lnTo>
                <a:lnTo>
                  <a:pt x="10034600" y="2388321"/>
                </a:lnTo>
                <a:lnTo>
                  <a:pt x="10034600" y="2356755"/>
                </a:lnTo>
                <a:lnTo>
                  <a:pt x="10050084" y="2356755"/>
                </a:lnTo>
                <a:lnTo>
                  <a:pt x="10050084" y="2315516"/>
                </a:lnTo>
                <a:lnTo>
                  <a:pt x="10067327" y="2315516"/>
                </a:lnTo>
                <a:lnTo>
                  <a:pt x="10067327" y="2040937"/>
                </a:lnTo>
                <a:lnTo>
                  <a:pt x="10082395" y="2040937"/>
                </a:lnTo>
                <a:lnTo>
                  <a:pt x="10082395" y="2027316"/>
                </a:lnTo>
                <a:lnTo>
                  <a:pt x="10112025" y="2027316"/>
                </a:lnTo>
                <a:lnTo>
                  <a:pt x="10112025" y="1791012"/>
                </a:lnTo>
                <a:lnTo>
                  <a:pt x="10153717" y="1791012"/>
                </a:lnTo>
                <a:lnTo>
                  <a:pt x="10153717" y="2027316"/>
                </a:lnTo>
                <a:lnTo>
                  <a:pt x="10171076" y="2027316"/>
                </a:lnTo>
                <a:lnTo>
                  <a:pt x="10171076" y="2040937"/>
                </a:lnTo>
                <a:lnTo>
                  <a:pt x="10183415" y="2040937"/>
                </a:lnTo>
                <a:lnTo>
                  <a:pt x="10183415" y="2238405"/>
                </a:lnTo>
                <a:lnTo>
                  <a:pt x="10214311" y="2238405"/>
                </a:lnTo>
                <a:lnTo>
                  <a:pt x="10214311" y="2278506"/>
                </a:lnTo>
                <a:lnTo>
                  <a:pt x="10242721" y="2278506"/>
                </a:lnTo>
                <a:lnTo>
                  <a:pt x="10242721" y="2315516"/>
                </a:lnTo>
                <a:lnTo>
                  <a:pt x="10245675" y="2315516"/>
                </a:lnTo>
                <a:lnTo>
                  <a:pt x="10245675" y="2321757"/>
                </a:lnTo>
                <a:lnTo>
                  <a:pt x="10260855" y="2321757"/>
                </a:lnTo>
                <a:lnTo>
                  <a:pt x="10260855" y="2351382"/>
                </a:lnTo>
                <a:lnTo>
                  <a:pt x="10283960" y="2351382"/>
                </a:lnTo>
                <a:lnTo>
                  <a:pt x="10283960" y="2554305"/>
                </a:lnTo>
                <a:lnTo>
                  <a:pt x="10295558" y="2554305"/>
                </a:lnTo>
                <a:lnTo>
                  <a:pt x="10295558" y="2571391"/>
                </a:lnTo>
                <a:lnTo>
                  <a:pt x="10444133" y="2571391"/>
                </a:lnTo>
                <a:lnTo>
                  <a:pt x="10444133" y="2607108"/>
                </a:lnTo>
                <a:lnTo>
                  <a:pt x="10509734" y="2607108"/>
                </a:lnTo>
                <a:lnTo>
                  <a:pt x="10509734" y="2637020"/>
                </a:lnTo>
                <a:lnTo>
                  <a:pt x="10532929" y="2637020"/>
                </a:lnTo>
                <a:lnTo>
                  <a:pt x="10532929" y="2672886"/>
                </a:lnTo>
                <a:lnTo>
                  <a:pt x="10617532" y="2672886"/>
                </a:lnTo>
                <a:lnTo>
                  <a:pt x="10617532" y="2632774"/>
                </a:lnTo>
                <a:lnTo>
                  <a:pt x="10643128" y="2632774"/>
                </a:lnTo>
                <a:lnTo>
                  <a:pt x="10643128" y="2552816"/>
                </a:lnTo>
                <a:lnTo>
                  <a:pt x="10667686" y="2552816"/>
                </a:lnTo>
                <a:lnTo>
                  <a:pt x="10667686" y="2442411"/>
                </a:lnTo>
                <a:lnTo>
                  <a:pt x="10737430" y="2442411"/>
                </a:lnTo>
                <a:lnTo>
                  <a:pt x="10737430" y="2289074"/>
                </a:lnTo>
                <a:lnTo>
                  <a:pt x="10767088" y="2289074"/>
                </a:lnTo>
                <a:lnTo>
                  <a:pt x="10767088" y="2254766"/>
                </a:lnTo>
                <a:lnTo>
                  <a:pt x="10790857" y="2254766"/>
                </a:lnTo>
                <a:lnTo>
                  <a:pt x="10790857" y="2133566"/>
                </a:lnTo>
                <a:lnTo>
                  <a:pt x="10821011" y="2133566"/>
                </a:lnTo>
                <a:lnTo>
                  <a:pt x="10821011" y="2025610"/>
                </a:lnTo>
                <a:lnTo>
                  <a:pt x="10855220" y="2025610"/>
                </a:lnTo>
                <a:lnTo>
                  <a:pt x="10855220" y="1940783"/>
                </a:lnTo>
                <a:lnTo>
                  <a:pt x="10898250" y="1940783"/>
                </a:lnTo>
                <a:lnTo>
                  <a:pt x="10898250" y="1839684"/>
                </a:lnTo>
                <a:lnTo>
                  <a:pt x="11256137" y="1839684"/>
                </a:lnTo>
                <a:lnTo>
                  <a:pt x="11256137" y="1940992"/>
                </a:lnTo>
                <a:lnTo>
                  <a:pt x="11288268" y="1940992"/>
                </a:lnTo>
                <a:lnTo>
                  <a:pt x="11288268" y="2001263"/>
                </a:lnTo>
                <a:lnTo>
                  <a:pt x="11310880" y="2001263"/>
                </a:lnTo>
                <a:lnTo>
                  <a:pt x="11310880" y="2107633"/>
                </a:lnTo>
                <a:lnTo>
                  <a:pt x="11345465" y="2107633"/>
                </a:lnTo>
                <a:lnTo>
                  <a:pt x="11345465" y="2282390"/>
                </a:lnTo>
                <a:lnTo>
                  <a:pt x="11376523" y="2282390"/>
                </a:lnTo>
                <a:lnTo>
                  <a:pt x="11376523" y="2401984"/>
                </a:lnTo>
                <a:lnTo>
                  <a:pt x="11399203" y="2401984"/>
                </a:lnTo>
                <a:lnTo>
                  <a:pt x="11399203" y="2533507"/>
                </a:lnTo>
                <a:lnTo>
                  <a:pt x="11423397" y="2533507"/>
                </a:lnTo>
                <a:lnTo>
                  <a:pt x="11423397" y="2564451"/>
                </a:lnTo>
                <a:lnTo>
                  <a:pt x="11447590" y="2564451"/>
                </a:lnTo>
                <a:lnTo>
                  <a:pt x="11447590" y="2510229"/>
                </a:lnTo>
                <a:lnTo>
                  <a:pt x="11483303" y="2510229"/>
                </a:lnTo>
                <a:lnTo>
                  <a:pt x="11483303" y="2458114"/>
                </a:lnTo>
                <a:lnTo>
                  <a:pt x="11506653" y="2458114"/>
                </a:lnTo>
                <a:lnTo>
                  <a:pt x="11506653" y="2233760"/>
                </a:lnTo>
                <a:lnTo>
                  <a:pt x="11537922" y="2233760"/>
                </a:lnTo>
                <a:lnTo>
                  <a:pt x="11537922" y="2458114"/>
                </a:lnTo>
                <a:lnTo>
                  <a:pt x="11561273" y="2458114"/>
                </a:lnTo>
                <a:lnTo>
                  <a:pt x="11561273" y="2510229"/>
                </a:lnTo>
                <a:lnTo>
                  <a:pt x="11596986" y="2510229"/>
                </a:lnTo>
                <a:lnTo>
                  <a:pt x="11596986" y="2554405"/>
                </a:lnTo>
                <a:lnTo>
                  <a:pt x="11626796" y="2554405"/>
                </a:lnTo>
                <a:lnTo>
                  <a:pt x="11626796" y="2591693"/>
                </a:lnTo>
                <a:lnTo>
                  <a:pt x="11656050" y="2591693"/>
                </a:lnTo>
                <a:lnTo>
                  <a:pt x="11656050" y="2900381"/>
                </a:lnTo>
                <a:lnTo>
                  <a:pt x="11707155" y="2900381"/>
                </a:lnTo>
                <a:lnTo>
                  <a:pt x="11707155" y="2572489"/>
                </a:lnTo>
                <a:lnTo>
                  <a:pt x="11729414" y="2572489"/>
                </a:lnTo>
                <a:lnTo>
                  <a:pt x="11729414" y="1346803"/>
                </a:lnTo>
                <a:lnTo>
                  <a:pt x="11762517" y="1346803"/>
                </a:lnTo>
                <a:lnTo>
                  <a:pt x="11762517" y="1228203"/>
                </a:lnTo>
                <a:lnTo>
                  <a:pt x="11788935" y="1228203"/>
                </a:lnTo>
                <a:lnTo>
                  <a:pt x="11788935" y="1190159"/>
                </a:lnTo>
                <a:lnTo>
                  <a:pt x="11800933" y="1190159"/>
                </a:lnTo>
                <a:lnTo>
                  <a:pt x="11800933" y="1181592"/>
                </a:lnTo>
                <a:lnTo>
                  <a:pt x="12000670" y="1181592"/>
                </a:lnTo>
                <a:lnTo>
                  <a:pt x="12000670" y="1190159"/>
                </a:lnTo>
                <a:lnTo>
                  <a:pt x="12000670" y="1228203"/>
                </a:lnTo>
                <a:lnTo>
                  <a:pt x="12012668" y="1228203"/>
                </a:lnTo>
                <a:lnTo>
                  <a:pt x="12012668" y="1346803"/>
                </a:lnTo>
                <a:lnTo>
                  <a:pt x="12044125" y="1346803"/>
                </a:lnTo>
                <a:lnTo>
                  <a:pt x="12044125" y="2131891"/>
                </a:lnTo>
                <a:lnTo>
                  <a:pt x="12051301" y="2131891"/>
                </a:lnTo>
                <a:lnTo>
                  <a:pt x="12051301" y="2160131"/>
                </a:lnTo>
                <a:lnTo>
                  <a:pt x="12067779" y="2160131"/>
                </a:lnTo>
                <a:lnTo>
                  <a:pt x="12067779" y="2150364"/>
                </a:lnTo>
                <a:lnTo>
                  <a:pt x="12086252" y="2131891"/>
                </a:lnTo>
                <a:lnTo>
                  <a:pt x="12213966" y="2131891"/>
                </a:lnTo>
                <a:lnTo>
                  <a:pt x="12232439" y="2150364"/>
                </a:lnTo>
                <a:lnTo>
                  <a:pt x="12232439" y="2160131"/>
                </a:lnTo>
                <a:lnTo>
                  <a:pt x="12268355" y="2160131"/>
                </a:lnTo>
                <a:lnTo>
                  <a:pt x="12268355" y="2196980"/>
                </a:lnTo>
                <a:lnTo>
                  <a:pt x="12290198" y="2196980"/>
                </a:lnTo>
                <a:lnTo>
                  <a:pt x="12290199" y="2196980"/>
                </a:lnTo>
                <a:lnTo>
                  <a:pt x="12290199" y="2225219"/>
                </a:lnTo>
                <a:lnTo>
                  <a:pt x="12333389" y="2225219"/>
                </a:lnTo>
                <a:lnTo>
                  <a:pt x="12333389" y="2481795"/>
                </a:lnTo>
                <a:lnTo>
                  <a:pt x="12441243" y="2481795"/>
                </a:lnTo>
                <a:lnTo>
                  <a:pt x="12441243" y="2453494"/>
                </a:lnTo>
                <a:lnTo>
                  <a:pt x="12482965" y="2453494"/>
                </a:lnTo>
                <a:lnTo>
                  <a:pt x="12482965" y="2135997"/>
                </a:lnTo>
                <a:lnTo>
                  <a:pt x="12503282" y="2135997"/>
                </a:lnTo>
                <a:lnTo>
                  <a:pt x="12503282" y="2099529"/>
                </a:lnTo>
                <a:lnTo>
                  <a:pt x="12533260" y="2099529"/>
                </a:lnTo>
                <a:lnTo>
                  <a:pt x="12533260" y="2063063"/>
                </a:lnTo>
                <a:lnTo>
                  <a:pt x="12682979" y="2063063"/>
                </a:lnTo>
                <a:lnTo>
                  <a:pt x="12682979" y="2099529"/>
                </a:lnTo>
                <a:lnTo>
                  <a:pt x="12756769" y="2099529"/>
                </a:lnTo>
                <a:lnTo>
                  <a:pt x="12756769" y="2420686"/>
                </a:lnTo>
                <a:lnTo>
                  <a:pt x="12791146" y="2420686"/>
                </a:lnTo>
                <a:lnTo>
                  <a:pt x="12791146" y="2225219"/>
                </a:lnTo>
                <a:lnTo>
                  <a:pt x="12832556" y="2225219"/>
                </a:lnTo>
                <a:lnTo>
                  <a:pt x="12832556" y="2131890"/>
                </a:lnTo>
                <a:lnTo>
                  <a:pt x="12862851" y="2131890"/>
                </a:lnTo>
                <a:lnTo>
                  <a:pt x="12862851" y="2099529"/>
                </a:lnTo>
                <a:lnTo>
                  <a:pt x="12880771" y="2099529"/>
                </a:lnTo>
                <a:lnTo>
                  <a:pt x="12880771" y="2063063"/>
                </a:lnTo>
                <a:lnTo>
                  <a:pt x="13012571" y="2063063"/>
                </a:lnTo>
                <a:lnTo>
                  <a:pt x="13012571" y="2099529"/>
                </a:lnTo>
                <a:lnTo>
                  <a:pt x="13044870" y="2099529"/>
                </a:lnTo>
                <a:lnTo>
                  <a:pt x="13044870" y="2131891"/>
                </a:lnTo>
                <a:lnTo>
                  <a:pt x="13070899" y="2131891"/>
                </a:lnTo>
                <a:lnTo>
                  <a:pt x="13070899" y="2233829"/>
                </a:lnTo>
                <a:lnTo>
                  <a:pt x="13122652" y="2233829"/>
                </a:lnTo>
                <a:lnTo>
                  <a:pt x="13122652" y="2261239"/>
                </a:lnTo>
                <a:lnTo>
                  <a:pt x="13134961" y="2261239"/>
                </a:lnTo>
                <a:lnTo>
                  <a:pt x="13134961" y="2322279"/>
                </a:lnTo>
                <a:lnTo>
                  <a:pt x="13296300" y="2322279"/>
                </a:lnTo>
                <a:lnTo>
                  <a:pt x="13296300" y="2322278"/>
                </a:lnTo>
                <a:lnTo>
                  <a:pt x="13296299" y="2322278"/>
                </a:lnTo>
                <a:lnTo>
                  <a:pt x="13296299" y="2186441"/>
                </a:lnTo>
                <a:lnTo>
                  <a:pt x="13296299" y="1319571"/>
                </a:lnTo>
                <a:lnTo>
                  <a:pt x="13296299" y="1189176"/>
                </a:lnTo>
                <a:lnTo>
                  <a:pt x="13329212" y="1189176"/>
                </a:lnTo>
                <a:lnTo>
                  <a:pt x="13329212" y="944714"/>
                </a:lnTo>
                <a:lnTo>
                  <a:pt x="13365590" y="944714"/>
                </a:lnTo>
                <a:lnTo>
                  <a:pt x="13365590" y="817109"/>
                </a:lnTo>
                <a:lnTo>
                  <a:pt x="13393460" y="817109"/>
                </a:lnTo>
                <a:lnTo>
                  <a:pt x="13393460" y="593980"/>
                </a:lnTo>
                <a:lnTo>
                  <a:pt x="13420895" y="593980"/>
                </a:lnTo>
                <a:lnTo>
                  <a:pt x="13420895" y="561289"/>
                </a:lnTo>
                <a:lnTo>
                  <a:pt x="13448435" y="561289"/>
                </a:lnTo>
                <a:lnTo>
                  <a:pt x="13448435" y="534615"/>
                </a:lnTo>
                <a:lnTo>
                  <a:pt x="13466637" y="534615"/>
                </a:lnTo>
                <a:lnTo>
                  <a:pt x="13466637" y="495809"/>
                </a:lnTo>
                <a:lnTo>
                  <a:pt x="13475295" y="495809"/>
                </a:lnTo>
                <a:lnTo>
                  <a:pt x="13475295" y="271203"/>
                </a:lnTo>
                <a:lnTo>
                  <a:pt x="13506564" y="271203"/>
                </a:lnTo>
                <a:lnTo>
                  <a:pt x="13506564" y="495809"/>
                </a:lnTo>
                <a:lnTo>
                  <a:pt x="13515221" y="495809"/>
                </a:lnTo>
                <a:lnTo>
                  <a:pt x="13515221" y="534615"/>
                </a:lnTo>
                <a:lnTo>
                  <a:pt x="13539326" y="534615"/>
                </a:lnTo>
                <a:lnTo>
                  <a:pt x="13539326" y="569950"/>
                </a:lnTo>
                <a:lnTo>
                  <a:pt x="13552866" y="569950"/>
                </a:lnTo>
                <a:lnTo>
                  <a:pt x="13552866" y="587873"/>
                </a:lnTo>
                <a:lnTo>
                  <a:pt x="13578649" y="587873"/>
                </a:lnTo>
                <a:lnTo>
                  <a:pt x="13578649" y="785894"/>
                </a:lnTo>
                <a:lnTo>
                  <a:pt x="13615266" y="785894"/>
                </a:lnTo>
                <a:lnTo>
                  <a:pt x="13615266" y="817109"/>
                </a:lnTo>
                <a:lnTo>
                  <a:pt x="13639910" y="817109"/>
                </a:lnTo>
                <a:lnTo>
                  <a:pt x="13639910" y="944714"/>
                </a:lnTo>
                <a:lnTo>
                  <a:pt x="13670647" y="944714"/>
                </a:lnTo>
                <a:lnTo>
                  <a:pt x="13670647" y="1169319"/>
                </a:lnTo>
                <a:lnTo>
                  <a:pt x="13709971" y="1169319"/>
                </a:lnTo>
                <a:lnTo>
                  <a:pt x="13709971" y="1138685"/>
                </a:lnTo>
                <a:lnTo>
                  <a:pt x="13729030" y="1138685"/>
                </a:lnTo>
                <a:lnTo>
                  <a:pt x="13729030" y="1109885"/>
                </a:lnTo>
                <a:lnTo>
                  <a:pt x="13746547" y="1109885"/>
                </a:lnTo>
                <a:lnTo>
                  <a:pt x="13746547" y="1068399"/>
                </a:lnTo>
                <a:lnTo>
                  <a:pt x="13775370" y="1068399"/>
                </a:lnTo>
                <a:lnTo>
                  <a:pt x="13775370" y="1035897"/>
                </a:lnTo>
                <a:lnTo>
                  <a:pt x="13793371" y="1035897"/>
                </a:lnTo>
                <a:lnTo>
                  <a:pt x="13793371" y="881475"/>
                </a:lnTo>
                <a:lnTo>
                  <a:pt x="13824640" y="881475"/>
                </a:lnTo>
                <a:lnTo>
                  <a:pt x="13824640" y="1035897"/>
                </a:lnTo>
                <a:lnTo>
                  <a:pt x="13833485" y="1035897"/>
                </a:lnTo>
                <a:lnTo>
                  <a:pt x="13833485" y="1053836"/>
                </a:lnTo>
                <a:lnTo>
                  <a:pt x="13849881" y="1053836"/>
                </a:lnTo>
                <a:lnTo>
                  <a:pt x="13849881" y="1068399"/>
                </a:lnTo>
                <a:lnTo>
                  <a:pt x="13854302" y="1068399"/>
                </a:lnTo>
                <a:lnTo>
                  <a:pt x="13854302" y="1128787"/>
                </a:lnTo>
                <a:lnTo>
                  <a:pt x="13887828" y="1128787"/>
                </a:lnTo>
                <a:lnTo>
                  <a:pt x="13887828" y="1193780"/>
                </a:lnTo>
                <a:lnTo>
                  <a:pt x="13920012" y="1193780"/>
                </a:lnTo>
                <a:lnTo>
                  <a:pt x="13920012" y="1257940"/>
                </a:lnTo>
                <a:lnTo>
                  <a:pt x="13951850" y="1257940"/>
                </a:lnTo>
                <a:lnTo>
                  <a:pt x="13951850" y="1319571"/>
                </a:lnTo>
                <a:lnTo>
                  <a:pt x="13985625" y="1319571"/>
                </a:lnTo>
                <a:lnTo>
                  <a:pt x="13985625" y="1450990"/>
                </a:lnTo>
                <a:lnTo>
                  <a:pt x="14001689" y="1450990"/>
                </a:lnTo>
                <a:lnTo>
                  <a:pt x="14001689" y="1823645"/>
                </a:lnTo>
                <a:lnTo>
                  <a:pt x="14047894" y="1823645"/>
                </a:lnTo>
                <a:lnTo>
                  <a:pt x="14047894" y="1957793"/>
                </a:lnTo>
                <a:lnTo>
                  <a:pt x="14069863" y="1957793"/>
                </a:lnTo>
                <a:lnTo>
                  <a:pt x="14069863" y="2285796"/>
                </a:lnTo>
                <a:lnTo>
                  <a:pt x="14097737" y="2285796"/>
                </a:lnTo>
                <a:lnTo>
                  <a:pt x="14097737" y="2298955"/>
                </a:lnTo>
                <a:lnTo>
                  <a:pt x="14123580" y="2298955"/>
                </a:lnTo>
                <a:lnTo>
                  <a:pt x="14123580" y="2233829"/>
                </a:lnTo>
                <a:lnTo>
                  <a:pt x="14149076" y="2233829"/>
                </a:lnTo>
                <a:lnTo>
                  <a:pt x="14149076" y="2158090"/>
                </a:lnTo>
                <a:lnTo>
                  <a:pt x="14162436" y="2158090"/>
                </a:lnTo>
                <a:lnTo>
                  <a:pt x="14162436" y="2135951"/>
                </a:lnTo>
                <a:lnTo>
                  <a:pt x="14223273" y="2135951"/>
                </a:lnTo>
                <a:lnTo>
                  <a:pt x="14223273" y="2148595"/>
                </a:lnTo>
                <a:lnTo>
                  <a:pt x="14234272" y="2148595"/>
                </a:lnTo>
                <a:lnTo>
                  <a:pt x="14234272" y="2190653"/>
                </a:lnTo>
                <a:lnTo>
                  <a:pt x="14253692" y="2190653"/>
                </a:lnTo>
                <a:lnTo>
                  <a:pt x="14253692" y="2206714"/>
                </a:lnTo>
                <a:lnTo>
                  <a:pt x="14264690" y="2206714"/>
                </a:lnTo>
                <a:lnTo>
                  <a:pt x="14264690" y="2259290"/>
                </a:lnTo>
                <a:lnTo>
                  <a:pt x="14289500" y="2259290"/>
                </a:lnTo>
                <a:lnTo>
                  <a:pt x="14289500" y="2311866"/>
                </a:lnTo>
                <a:lnTo>
                  <a:pt x="14310844" y="2311866"/>
                </a:lnTo>
                <a:lnTo>
                  <a:pt x="14310844" y="2335432"/>
                </a:lnTo>
                <a:lnTo>
                  <a:pt x="14326150" y="2335432"/>
                </a:lnTo>
                <a:lnTo>
                  <a:pt x="14326150" y="2362074"/>
                </a:lnTo>
                <a:lnTo>
                  <a:pt x="14355564" y="2362074"/>
                </a:lnTo>
                <a:lnTo>
                  <a:pt x="14355564" y="2420686"/>
                </a:lnTo>
                <a:lnTo>
                  <a:pt x="14399093" y="2420686"/>
                </a:lnTo>
                <a:lnTo>
                  <a:pt x="14399093" y="2447684"/>
                </a:lnTo>
                <a:lnTo>
                  <a:pt x="14451959" y="2447684"/>
                </a:lnTo>
                <a:lnTo>
                  <a:pt x="14451959" y="2577032"/>
                </a:lnTo>
                <a:lnTo>
                  <a:pt x="14593471" y="2577032"/>
                </a:lnTo>
                <a:lnTo>
                  <a:pt x="14593471" y="2549622"/>
                </a:lnTo>
                <a:lnTo>
                  <a:pt x="14623330" y="2549622"/>
                </a:lnTo>
                <a:lnTo>
                  <a:pt x="14623330" y="2135951"/>
                </a:lnTo>
                <a:lnTo>
                  <a:pt x="14810599" y="2135951"/>
                </a:lnTo>
                <a:lnTo>
                  <a:pt x="14810599" y="2099529"/>
                </a:lnTo>
                <a:lnTo>
                  <a:pt x="14838474" y="2099529"/>
                </a:lnTo>
                <a:lnTo>
                  <a:pt x="14838474" y="2042564"/>
                </a:lnTo>
                <a:lnTo>
                  <a:pt x="15168129" y="2042564"/>
                </a:lnTo>
                <a:lnTo>
                  <a:pt x="15168129" y="2063063"/>
                </a:lnTo>
                <a:lnTo>
                  <a:pt x="15169161" y="2063063"/>
                </a:lnTo>
                <a:lnTo>
                  <a:pt x="15169161" y="2067055"/>
                </a:lnTo>
                <a:lnTo>
                  <a:pt x="15296875" y="2067055"/>
                </a:lnTo>
                <a:lnTo>
                  <a:pt x="15296875" y="2196980"/>
                </a:lnTo>
                <a:lnTo>
                  <a:pt x="15403186" y="2196980"/>
                </a:lnTo>
                <a:lnTo>
                  <a:pt x="15403186" y="2107150"/>
                </a:lnTo>
                <a:lnTo>
                  <a:pt x="15508410" y="2107150"/>
                </a:lnTo>
                <a:lnTo>
                  <a:pt x="15508410" y="2005912"/>
                </a:lnTo>
                <a:lnTo>
                  <a:pt x="15680887" y="2005912"/>
                </a:lnTo>
                <a:lnTo>
                  <a:pt x="15680887" y="2157911"/>
                </a:lnTo>
                <a:lnTo>
                  <a:pt x="15741212" y="2157911"/>
                </a:lnTo>
                <a:lnTo>
                  <a:pt x="15741212" y="2255205"/>
                </a:lnTo>
                <a:lnTo>
                  <a:pt x="15767126" y="2255205"/>
                </a:lnTo>
                <a:lnTo>
                  <a:pt x="15767126" y="2378856"/>
                </a:lnTo>
                <a:lnTo>
                  <a:pt x="15801925" y="2378856"/>
                </a:lnTo>
                <a:lnTo>
                  <a:pt x="15801925" y="2452879"/>
                </a:lnTo>
                <a:lnTo>
                  <a:pt x="15845361" y="2452879"/>
                </a:lnTo>
                <a:lnTo>
                  <a:pt x="15845361" y="2390375"/>
                </a:lnTo>
                <a:lnTo>
                  <a:pt x="15900641" y="2390375"/>
                </a:lnTo>
                <a:lnTo>
                  <a:pt x="15900641" y="2362074"/>
                </a:lnTo>
                <a:lnTo>
                  <a:pt x="15997268" y="2362074"/>
                </a:lnTo>
                <a:lnTo>
                  <a:pt x="15997268" y="2390375"/>
                </a:lnTo>
                <a:lnTo>
                  <a:pt x="16094542" y="2390375"/>
                </a:lnTo>
                <a:lnTo>
                  <a:pt x="16094542" y="2362567"/>
                </a:lnTo>
                <a:lnTo>
                  <a:pt x="16274841" y="2362567"/>
                </a:lnTo>
                <a:lnTo>
                  <a:pt x="16274841" y="2420686"/>
                </a:lnTo>
                <a:lnTo>
                  <a:pt x="16426167" y="2420686"/>
                </a:lnTo>
                <a:lnTo>
                  <a:pt x="16426167" y="2512772"/>
                </a:lnTo>
                <a:lnTo>
                  <a:pt x="16467941" y="2512772"/>
                </a:lnTo>
                <a:lnTo>
                  <a:pt x="16467941" y="2214043"/>
                </a:lnTo>
                <a:lnTo>
                  <a:pt x="16497013" y="2214043"/>
                </a:lnTo>
                <a:lnTo>
                  <a:pt x="16497013" y="2163063"/>
                </a:lnTo>
                <a:lnTo>
                  <a:pt x="16531341" y="2163063"/>
                </a:lnTo>
                <a:lnTo>
                  <a:pt x="16531341" y="2108423"/>
                </a:lnTo>
                <a:lnTo>
                  <a:pt x="16538739" y="2108423"/>
                </a:lnTo>
                <a:lnTo>
                  <a:pt x="16538739" y="1940776"/>
                </a:lnTo>
                <a:lnTo>
                  <a:pt x="16562071" y="1940776"/>
                </a:lnTo>
                <a:lnTo>
                  <a:pt x="16562071" y="1726586"/>
                </a:lnTo>
                <a:lnTo>
                  <a:pt x="16596813" y="1726586"/>
                </a:lnTo>
                <a:lnTo>
                  <a:pt x="16596813" y="1940776"/>
                </a:lnTo>
                <a:lnTo>
                  <a:pt x="16619933" y="1940776"/>
                </a:lnTo>
                <a:lnTo>
                  <a:pt x="16619933" y="2108423"/>
                </a:lnTo>
                <a:lnTo>
                  <a:pt x="16638649" y="2108423"/>
                </a:lnTo>
                <a:lnTo>
                  <a:pt x="16638649" y="2142288"/>
                </a:lnTo>
                <a:lnTo>
                  <a:pt x="16673501" y="2142288"/>
                </a:lnTo>
                <a:lnTo>
                  <a:pt x="16673501" y="2198969"/>
                </a:lnTo>
                <a:lnTo>
                  <a:pt x="16710799" y="2198969"/>
                </a:lnTo>
                <a:lnTo>
                  <a:pt x="16710799" y="2387387"/>
                </a:lnTo>
                <a:lnTo>
                  <a:pt x="16907577" y="2387387"/>
                </a:lnTo>
                <a:lnTo>
                  <a:pt x="16907577" y="2439567"/>
                </a:lnTo>
                <a:lnTo>
                  <a:pt x="16934833" y="2439567"/>
                </a:lnTo>
                <a:lnTo>
                  <a:pt x="16934833" y="2481795"/>
                </a:lnTo>
                <a:lnTo>
                  <a:pt x="16961625" y="2481795"/>
                </a:lnTo>
                <a:lnTo>
                  <a:pt x="16961625" y="2681624"/>
                </a:lnTo>
                <a:lnTo>
                  <a:pt x="17084389" y="2681624"/>
                </a:lnTo>
                <a:lnTo>
                  <a:pt x="17084389" y="2719727"/>
                </a:lnTo>
                <a:lnTo>
                  <a:pt x="17116981" y="2719727"/>
                </a:lnTo>
                <a:lnTo>
                  <a:pt x="17116981" y="2757829"/>
                </a:lnTo>
                <a:lnTo>
                  <a:pt x="17149049" y="2757829"/>
                </a:lnTo>
                <a:lnTo>
                  <a:pt x="17149049" y="2887784"/>
                </a:lnTo>
                <a:lnTo>
                  <a:pt x="17216297" y="2887784"/>
                </a:lnTo>
                <a:lnTo>
                  <a:pt x="17216297" y="2946317"/>
                </a:lnTo>
                <a:lnTo>
                  <a:pt x="17243553" y="2946317"/>
                </a:lnTo>
                <a:lnTo>
                  <a:pt x="17243553" y="2979016"/>
                </a:lnTo>
                <a:lnTo>
                  <a:pt x="17307961" y="2979016"/>
                </a:lnTo>
                <a:lnTo>
                  <a:pt x="17307961" y="3016490"/>
                </a:lnTo>
                <a:lnTo>
                  <a:pt x="17370453" y="3016490"/>
                </a:lnTo>
                <a:lnTo>
                  <a:pt x="17370453" y="3039645"/>
                </a:lnTo>
                <a:lnTo>
                  <a:pt x="17439137" y="3039645"/>
                </a:lnTo>
                <a:lnTo>
                  <a:pt x="17439137" y="3011405"/>
                </a:lnTo>
                <a:lnTo>
                  <a:pt x="17471137" y="3011405"/>
                </a:lnTo>
                <a:lnTo>
                  <a:pt x="17471137" y="2975736"/>
                </a:lnTo>
                <a:lnTo>
                  <a:pt x="17492165" y="2971484"/>
                </a:lnTo>
                <a:cubicBezTo>
                  <a:pt x="17500209" y="2968074"/>
                  <a:pt x="17507457" y="2963141"/>
                  <a:pt x="17513545" y="2957044"/>
                </a:cubicBezTo>
                <a:lnTo>
                  <a:pt x="17517013" y="2948661"/>
                </a:lnTo>
                <a:lnTo>
                  <a:pt x="17526561" y="2948661"/>
                </a:lnTo>
                <a:lnTo>
                  <a:pt x="17552789" y="2980567"/>
                </a:lnTo>
                <a:cubicBezTo>
                  <a:pt x="17565553" y="2989203"/>
                  <a:pt x="17580941" y="2994246"/>
                  <a:pt x="17597501" y="2994246"/>
                </a:cubicBezTo>
                <a:cubicBezTo>
                  <a:pt x="17614061" y="2994246"/>
                  <a:pt x="17629445" y="2989203"/>
                  <a:pt x="17642209" y="2980567"/>
                </a:cubicBezTo>
                <a:lnTo>
                  <a:pt x="17668441" y="2948661"/>
                </a:lnTo>
                <a:lnTo>
                  <a:pt x="17680657" y="2948661"/>
                </a:lnTo>
                <a:lnTo>
                  <a:pt x="17688229" y="2966962"/>
                </a:lnTo>
                <a:cubicBezTo>
                  <a:pt x="17700401" y="2979154"/>
                  <a:pt x="17717217" y="2986696"/>
                  <a:pt x="17735793" y="2986696"/>
                </a:cubicBezTo>
                <a:cubicBezTo>
                  <a:pt x="17754369" y="2986696"/>
                  <a:pt x="17771185" y="2979154"/>
                  <a:pt x="17783361" y="2966962"/>
                </a:cubicBezTo>
                <a:lnTo>
                  <a:pt x="17790929" y="2948661"/>
                </a:lnTo>
                <a:lnTo>
                  <a:pt x="17806333" y="2948661"/>
                </a:lnTo>
                <a:lnTo>
                  <a:pt x="17813297" y="2965499"/>
                </a:lnTo>
                <a:cubicBezTo>
                  <a:pt x="17825469" y="2977692"/>
                  <a:pt x="17842285" y="2985234"/>
                  <a:pt x="17860861" y="2985234"/>
                </a:cubicBezTo>
                <a:cubicBezTo>
                  <a:pt x="17879437" y="2985234"/>
                  <a:pt x="17896253" y="2977692"/>
                  <a:pt x="17908429" y="2965499"/>
                </a:cubicBezTo>
                <a:lnTo>
                  <a:pt x="17915389" y="2948661"/>
                </a:lnTo>
                <a:lnTo>
                  <a:pt x="17931053" y="2948661"/>
                </a:lnTo>
                <a:lnTo>
                  <a:pt x="17937413" y="2964037"/>
                </a:lnTo>
                <a:cubicBezTo>
                  <a:pt x="17949585" y="2976230"/>
                  <a:pt x="17966405" y="2983771"/>
                  <a:pt x="17984981" y="2983771"/>
                </a:cubicBezTo>
                <a:lnTo>
                  <a:pt x="18006217" y="2979477"/>
                </a:lnTo>
                <a:lnTo>
                  <a:pt x="18006217" y="2634032"/>
                </a:lnTo>
                <a:lnTo>
                  <a:pt x="18413098" y="2634032"/>
                </a:lnTo>
                <a:lnTo>
                  <a:pt x="18413098" y="2580075"/>
                </a:lnTo>
                <a:lnTo>
                  <a:pt x="18439046" y="2580075"/>
                </a:lnTo>
                <a:lnTo>
                  <a:pt x="18439046" y="2516569"/>
                </a:lnTo>
                <a:lnTo>
                  <a:pt x="18467662" y="2516569"/>
                </a:lnTo>
                <a:lnTo>
                  <a:pt x="18467662" y="2416066"/>
                </a:lnTo>
                <a:cubicBezTo>
                  <a:pt x="18467662" y="2406472"/>
                  <a:pt x="18475442" y="2398694"/>
                  <a:pt x="18485034" y="2398694"/>
                </a:cubicBezTo>
                <a:cubicBezTo>
                  <a:pt x="18494626" y="2398694"/>
                  <a:pt x="18502406" y="2406472"/>
                  <a:pt x="18502406" y="2416066"/>
                </a:cubicBezTo>
                <a:lnTo>
                  <a:pt x="18502406" y="2516569"/>
                </a:lnTo>
                <a:lnTo>
                  <a:pt x="18506094" y="2516569"/>
                </a:lnTo>
                <a:lnTo>
                  <a:pt x="18506094" y="2580075"/>
                </a:lnTo>
                <a:lnTo>
                  <a:pt x="18637050" y="2580075"/>
                </a:lnTo>
                <a:lnTo>
                  <a:pt x="18637050" y="2695613"/>
                </a:lnTo>
                <a:lnTo>
                  <a:pt x="18718558" y="2695613"/>
                </a:lnTo>
                <a:lnTo>
                  <a:pt x="18718558" y="2726404"/>
                </a:lnTo>
                <a:lnTo>
                  <a:pt x="18745930" y="2726404"/>
                </a:lnTo>
                <a:lnTo>
                  <a:pt x="18745930" y="2757194"/>
                </a:lnTo>
                <a:lnTo>
                  <a:pt x="18780006" y="2757194"/>
                </a:lnTo>
                <a:lnTo>
                  <a:pt x="18780006" y="2913955"/>
                </a:lnTo>
                <a:lnTo>
                  <a:pt x="18814130" y="2913955"/>
                </a:lnTo>
                <a:lnTo>
                  <a:pt x="18814130" y="3102723"/>
                </a:lnTo>
                <a:lnTo>
                  <a:pt x="18837178" y="3102723"/>
                </a:lnTo>
                <a:lnTo>
                  <a:pt x="18837178" y="3139699"/>
                </a:lnTo>
                <a:lnTo>
                  <a:pt x="18869246" y="3139699"/>
                </a:lnTo>
                <a:lnTo>
                  <a:pt x="18869246" y="3174630"/>
                </a:lnTo>
                <a:lnTo>
                  <a:pt x="18889698" y="3174630"/>
                </a:lnTo>
                <a:lnTo>
                  <a:pt x="18889698" y="3203980"/>
                </a:lnTo>
                <a:lnTo>
                  <a:pt x="18940662" y="3203980"/>
                </a:lnTo>
                <a:lnTo>
                  <a:pt x="18940662" y="3180257"/>
                </a:lnTo>
                <a:lnTo>
                  <a:pt x="18976382" y="3180257"/>
                </a:lnTo>
                <a:lnTo>
                  <a:pt x="18976382" y="3145861"/>
                </a:lnTo>
                <a:lnTo>
                  <a:pt x="18993366" y="3145861"/>
                </a:lnTo>
                <a:lnTo>
                  <a:pt x="18993366" y="2810499"/>
                </a:lnTo>
                <a:lnTo>
                  <a:pt x="19037486" y="2810499"/>
                </a:lnTo>
                <a:lnTo>
                  <a:pt x="19037486" y="3068586"/>
                </a:lnTo>
                <a:lnTo>
                  <a:pt x="19072026" y="3068586"/>
                </a:lnTo>
                <a:lnTo>
                  <a:pt x="19072026" y="3139955"/>
                </a:lnTo>
                <a:lnTo>
                  <a:pt x="19103246" y="3139955"/>
                </a:lnTo>
                <a:lnTo>
                  <a:pt x="19103246" y="3180099"/>
                </a:lnTo>
                <a:lnTo>
                  <a:pt x="19135506" y="3180099"/>
                </a:lnTo>
                <a:lnTo>
                  <a:pt x="19135506" y="3938179"/>
                </a:lnTo>
                <a:lnTo>
                  <a:pt x="19103246" y="3938179"/>
                </a:lnTo>
                <a:lnTo>
                  <a:pt x="19072026" y="3938179"/>
                </a:lnTo>
                <a:lnTo>
                  <a:pt x="19070366" y="3938179"/>
                </a:lnTo>
                <a:lnTo>
                  <a:pt x="19037486" y="3938179"/>
                </a:lnTo>
                <a:lnTo>
                  <a:pt x="19037310" y="3938179"/>
                </a:lnTo>
                <a:lnTo>
                  <a:pt x="19005226" y="3938179"/>
                </a:lnTo>
                <a:lnTo>
                  <a:pt x="65742" y="3938179"/>
                </a:lnTo>
                <a:lnTo>
                  <a:pt x="32064" y="3938179"/>
                </a:lnTo>
                <a:lnTo>
                  <a:pt x="0" y="3938179"/>
                </a:lnTo>
                <a:lnTo>
                  <a:pt x="0" y="3559767"/>
                </a:lnTo>
                <a:lnTo>
                  <a:pt x="19928" y="3559767"/>
                </a:lnTo>
                <a:lnTo>
                  <a:pt x="19928" y="3519310"/>
                </a:lnTo>
                <a:lnTo>
                  <a:pt x="32064" y="3519310"/>
                </a:lnTo>
                <a:lnTo>
                  <a:pt x="32064" y="3495802"/>
                </a:lnTo>
                <a:lnTo>
                  <a:pt x="86352" y="3495802"/>
                </a:lnTo>
                <a:lnTo>
                  <a:pt x="86352" y="3644125"/>
                </a:lnTo>
                <a:lnTo>
                  <a:pt x="218966" y="3644125"/>
                </a:lnTo>
                <a:lnTo>
                  <a:pt x="218966" y="3682161"/>
                </a:lnTo>
                <a:lnTo>
                  <a:pt x="270070" y="3682161"/>
                </a:lnTo>
                <a:lnTo>
                  <a:pt x="270070" y="3663142"/>
                </a:lnTo>
                <a:lnTo>
                  <a:pt x="298378" y="3663142"/>
                </a:lnTo>
                <a:lnTo>
                  <a:pt x="298378" y="3336569"/>
                </a:lnTo>
                <a:lnTo>
                  <a:pt x="472924" y="3336569"/>
                </a:lnTo>
                <a:lnTo>
                  <a:pt x="472924" y="3237704"/>
                </a:lnTo>
                <a:lnTo>
                  <a:pt x="509278" y="3237704"/>
                </a:lnTo>
                <a:lnTo>
                  <a:pt x="509278" y="3195575"/>
                </a:lnTo>
                <a:lnTo>
                  <a:pt x="703392" y="3195575"/>
                </a:lnTo>
                <a:lnTo>
                  <a:pt x="703392" y="3237704"/>
                </a:lnTo>
                <a:lnTo>
                  <a:pt x="767858" y="3237704"/>
                </a:lnTo>
                <a:lnTo>
                  <a:pt x="767858" y="3377495"/>
                </a:lnTo>
                <a:lnTo>
                  <a:pt x="897392" y="3377495"/>
                </a:lnTo>
                <a:lnTo>
                  <a:pt x="897392" y="2990139"/>
                </a:lnTo>
                <a:lnTo>
                  <a:pt x="1027946" y="2990139"/>
                </a:lnTo>
                <a:lnTo>
                  <a:pt x="1027946" y="3575576"/>
                </a:lnTo>
                <a:lnTo>
                  <a:pt x="1095466" y="3575576"/>
                </a:lnTo>
                <a:lnTo>
                  <a:pt x="1095466" y="3611282"/>
                </a:lnTo>
                <a:lnTo>
                  <a:pt x="1125004" y="3611282"/>
                </a:lnTo>
                <a:lnTo>
                  <a:pt x="1125004" y="3644124"/>
                </a:lnTo>
                <a:lnTo>
                  <a:pt x="1147590" y="3644124"/>
                </a:lnTo>
                <a:lnTo>
                  <a:pt x="1147590" y="3701489"/>
                </a:lnTo>
                <a:lnTo>
                  <a:pt x="1290688" y="3701489"/>
                </a:lnTo>
                <a:lnTo>
                  <a:pt x="1290688" y="3731691"/>
                </a:lnTo>
                <a:lnTo>
                  <a:pt x="1321558" y="3731691"/>
                </a:lnTo>
                <a:lnTo>
                  <a:pt x="1321558" y="3599445"/>
                </a:lnTo>
                <a:lnTo>
                  <a:pt x="1394134" y="3599445"/>
                </a:lnTo>
                <a:lnTo>
                  <a:pt x="1394134" y="3397510"/>
                </a:lnTo>
                <a:lnTo>
                  <a:pt x="1448694" y="3397510"/>
                </a:lnTo>
                <a:lnTo>
                  <a:pt x="1448694" y="3225098"/>
                </a:lnTo>
                <a:lnTo>
                  <a:pt x="1548610" y="3225098"/>
                </a:lnTo>
                <a:lnTo>
                  <a:pt x="1548610" y="3170941"/>
                </a:lnTo>
                <a:lnTo>
                  <a:pt x="1630479" y="3170941"/>
                </a:lnTo>
                <a:lnTo>
                  <a:pt x="1630479" y="2936559"/>
                </a:lnTo>
                <a:cubicBezTo>
                  <a:pt x="1630479" y="2926618"/>
                  <a:pt x="1638538" y="2918559"/>
                  <a:pt x="1648479" y="2918559"/>
                </a:cubicBezTo>
                <a:cubicBezTo>
                  <a:pt x="1658420" y="2918559"/>
                  <a:pt x="1666480" y="2926618"/>
                  <a:pt x="1666480" y="2936559"/>
                </a:cubicBezTo>
                <a:lnTo>
                  <a:pt x="1666480" y="3170941"/>
                </a:lnTo>
                <a:lnTo>
                  <a:pt x="1740672" y="3170941"/>
                </a:lnTo>
                <a:lnTo>
                  <a:pt x="1740672" y="3225098"/>
                </a:lnTo>
                <a:lnTo>
                  <a:pt x="1851694" y="3225098"/>
                </a:lnTo>
                <a:lnTo>
                  <a:pt x="1851694" y="3386903"/>
                </a:lnTo>
                <a:lnTo>
                  <a:pt x="1906488" y="3386903"/>
                </a:lnTo>
                <a:lnTo>
                  <a:pt x="1906488" y="3633086"/>
                </a:lnTo>
                <a:lnTo>
                  <a:pt x="2073761" y="3633086"/>
                </a:lnTo>
                <a:lnTo>
                  <a:pt x="2073761" y="3386903"/>
                </a:lnTo>
                <a:lnTo>
                  <a:pt x="2161096" y="3386903"/>
                </a:lnTo>
                <a:lnTo>
                  <a:pt x="2161096" y="2979754"/>
                </a:lnTo>
                <a:lnTo>
                  <a:pt x="2198366" y="2979754"/>
                </a:lnTo>
                <a:lnTo>
                  <a:pt x="2198366" y="2947993"/>
                </a:lnTo>
                <a:lnTo>
                  <a:pt x="2233244" y="2947993"/>
                </a:lnTo>
                <a:lnTo>
                  <a:pt x="2233244" y="2918697"/>
                </a:lnTo>
                <a:lnTo>
                  <a:pt x="2268122" y="2918697"/>
                </a:lnTo>
                <a:lnTo>
                  <a:pt x="2268122" y="2886270"/>
                </a:lnTo>
                <a:lnTo>
                  <a:pt x="2296248" y="2886270"/>
                </a:lnTo>
                <a:lnTo>
                  <a:pt x="2296248" y="2858057"/>
                </a:lnTo>
                <a:lnTo>
                  <a:pt x="2328937" y="2858057"/>
                </a:lnTo>
                <a:lnTo>
                  <a:pt x="2328937" y="2817595"/>
                </a:lnTo>
                <a:lnTo>
                  <a:pt x="2596325" y="2817595"/>
                </a:lnTo>
                <a:lnTo>
                  <a:pt x="2596325" y="3352789"/>
                </a:lnTo>
                <a:lnTo>
                  <a:pt x="2680818" y="3352789"/>
                </a:lnTo>
                <a:lnTo>
                  <a:pt x="2680818" y="3189832"/>
                </a:lnTo>
                <a:lnTo>
                  <a:pt x="2738489" y="3189832"/>
                </a:lnTo>
                <a:lnTo>
                  <a:pt x="2738489" y="3170246"/>
                </a:lnTo>
                <a:lnTo>
                  <a:pt x="2765199" y="3170246"/>
                </a:lnTo>
                <a:lnTo>
                  <a:pt x="2765199" y="2956971"/>
                </a:lnTo>
                <a:lnTo>
                  <a:pt x="2796882" y="2956971"/>
                </a:lnTo>
                <a:lnTo>
                  <a:pt x="2796882" y="2918697"/>
                </a:lnTo>
                <a:lnTo>
                  <a:pt x="2830031" y="2918697"/>
                </a:lnTo>
                <a:lnTo>
                  <a:pt x="2830031" y="2823411"/>
                </a:lnTo>
                <a:lnTo>
                  <a:pt x="2852336" y="2823411"/>
                </a:lnTo>
                <a:lnTo>
                  <a:pt x="2852336" y="2661462"/>
                </a:lnTo>
                <a:lnTo>
                  <a:pt x="2953855" y="2661462"/>
                </a:lnTo>
                <a:lnTo>
                  <a:pt x="2953855" y="2466961"/>
                </a:lnTo>
                <a:lnTo>
                  <a:pt x="2986480" y="2466961"/>
                </a:lnTo>
                <a:lnTo>
                  <a:pt x="2986480" y="2421387"/>
                </a:lnTo>
                <a:lnTo>
                  <a:pt x="3021470" y="2421387"/>
                </a:lnTo>
                <a:lnTo>
                  <a:pt x="3021470" y="2288802"/>
                </a:lnTo>
                <a:lnTo>
                  <a:pt x="3052178" y="2288802"/>
                </a:lnTo>
                <a:lnTo>
                  <a:pt x="3052178" y="2163238"/>
                </a:lnTo>
                <a:lnTo>
                  <a:pt x="3076946" y="2163238"/>
                </a:lnTo>
                <a:lnTo>
                  <a:pt x="3076946" y="2125469"/>
                </a:lnTo>
                <a:lnTo>
                  <a:pt x="3108644" y="2125469"/>
                </a:lnTo>
                <a:lnTo>
                  <a:pt x="3108644" y="2053348"/>
                </a:lnTo>
                <a:lnTo>
                  <a:pt x="3165310" y="2053348"/>
                </a:lnTo>
                <a:lnTo>
                  <a:pt x="3165310" y="1942519"/>
                </a:lnTo>
                <a:lnTo>
                  <a:pt x="3594872" y="1942519"/>
                </a:lnTo>
                <a:lnTo>
                  <a:pt x="3594872" y="2030857"/>
                </a:lnTo>
                <a:lnTo>
                  <a:pt x="3609977" y="2030857"/>
                </a:lnTo>
                <a:lnTo>
                  <a:pt x="3609977" y="2125665"/>
                </a:lnTo>
                <a:lnTo>
                  <a:pt x="3662266" y="2125665"/>
                </a:lnTo>
                <a:lnTo>
                  <a:pt x="3662266" y="2256527"/>
                </a:lnTo>
                <a:lnTo>
                  <a:pt x="3691605" y="2256527"/>
                </a:lnTo>
                <a:lnTo>
                  <a:pt x="3691605" y="2478186"/>
                </a:lnTo>
                <a:lnTo>
                  <a:pt x="3728768" y="2478186"/>
                </a:lnTo>
                <a:lnTo>
                  <a:pt x="3728768" y="2598519"/>
                </a:lnTo>
                <a:lnTo>
                  <a:pt x="3753109" y="2598519"/>
                </a:lnTo>
                <a:lnTo>
                  <a:pt x="3753109" y="2616064"/>
                </a:lnTo>
                <a:lnTo>
                  <a:pt x="3766766" y="2616064"/>
                </a:lnTo>
                <a:lnTo>
                  <a:pt x="3766766" y="2817201"/>
                </a:lnTo>
                <a:lnTo>
                  <a:pt x="3822350" y="2817201"/>
                </a:lnTo>
                <a:lnTo>
                  <a:pt x="3822350" y="2767915"/>
                </a:lnTo>
                <a:lnTo>
                  <a:pt x="3855573" y="2767915"/>
                </a:lnTo>
                <a:lnTo>
                  <a:pt x="3855573" y="2733106"/>
                </a:lnTo>
                <a:lnTo>
                  <a:pt x="3875106" y="2733106"/>
                </a:lnTo>
                <a:lnTo>
                  <a:pt x="3875106" y="2703138"/>
                </a:lnTo>
                <a:lnTo>
                  <a:pt x="3890967" y="2703138"/>
                </a:lnTo>
                <a:lnTo>
                  <a:pt x="3890967" y="2677429"/>
                </a:lnTo>
                <a:lnTo>
                  <a:pt x="3903118" y="2677429"/>
                </a:lnTo>
                <a:lnTo>
                  <a:pt x="3903118" y="2403602"/>
                </a:lnTo>
                <a:lnTo>
                  <a:pt x="3937863" y="2403602"/>
                </a:lnTo>
                <a:lnTo>
                  <a:pt x="3937863" y="2677429"/>
                </a:lnTo>
                <a:lnTo>
                  <a:pt x="3954089" y="2677429"/>
                </a:lnTo>
                <a:lnTo>
                  <a:pt x="3954089" y="2703138"/>
                </a:lnTo>
                <a:lnTo>
                  <a:pt x="3966861" y="2703138"/>
                </a:lnTo>
                <a:lnTo>
                  <a:pt x="3966861" y="2733106"/>
                </a:lnTo>
                <a:lnTo>
                  <a:pt x="3966861" y="2743222"/>
                </a:lnTo>
                <a:lnTo>
                  <a:pt x="4012600" y="2743222"/>
                </a:lnTo>
                <a:lnTo>
                  <a:pt x="4012600" y="2792607"/>
                </a:lnTo>
                <a:lnTo>
                  <a:pt x="4034346" y="2792607"/>
                </a:lnTo>
                <a:lnTo>
                  <a:pt x="4034346" y="2830743"/>
                </a:lnTo>
                <a:lnTo>
                  <a:pt x="4058733" y="2830743"/>
                </a:lnTo>
                <a:lnTo>
                  <a:pt x="4058733" y="2845101"/>
                </a:lnTo>
                <a:lnTo>
                  <a:pt x="4070700" y="2845101"/>
                </a:lnTo>
                <a:lnTo>
                  <a:pt x="4070700" y="3239962"/>
                </a:lnTo>
                <a:lnTo>
                  <a:pt x="4146047" y="3239962"/>
                </a:lnTo>
                <a:lnTo>
                  <a:pt x="4146047" y="2831200"/>
                </a:lnTo>
                <a:lnTo>
                  <a:pt x="4175177" y="2831200"/>
                </a:lnTo>
                <a:lnTo>
                  <a:pt x="4175177" y="1346802"/>
                </a:lnTo>
                <a:lnTo>
                  <a:pt x="4189754" y="1346802"/>
                </a:lnTo>
                <a:lnTo>
                  <a:pt x="4189754" y="1321303"/>
                </a:lnTo>
                <a:lnTo>
                  <a:pt x="4210214" y="1321303"/>
                </a:lnTo>
                <a:lnTo>
                  <a:pt x="4210214" y="1192678"/>
                </a:lnTo>
                <a:lnTo>
                  <a:pt x="4242620" y="1192678"/>
                </a:lnTo>
                <a:lnTo>
                  <a:pt x="4242620" y="1161432"/>
                </a:lnTo>
                <a:lnTo>
                  <a:pt x="4271097" y="1161432"/>
                </a:lnTo>
                <a:lnTo>
                  <a:pt x="4271097" y="1133696"/>
                </a:lnTo>
                <a:lnTo>
                  <a:pt x="4481158" y="1133696"/>
                </a:lnTo>
                <a:lnTo>
                  <a:pt x="4481158" y="1161432"/>
                </a:lnTo>
                <a:lnTo>
                  <a:pt x="4512917" y="1161432"/>
                </a:lnTo>
                <a:lnTo>
                  <a:pt x="4512917" y="1192678"/>
                </a:lnTo>
                <a:lnTo>
                  <a:pt x="4512917" y="1321303"/>
                </a:lnTo>
                <a:lnTo>
                  <a:pt x="4537898" y="1321303"/>
                </a:lnTo>
                <a:lnTo>
                  <a:pt x="4537898" y="1346802"/>
                </a:lnTo>
                <a:lnTo>
                  <a:pt x="4543915" y="1346802"/>
                </a:lnTo>
                <a:lnTo>
                  <a:pt x="4543915" y="2322233"/>
                </a:lnTo>
                <a:lnTo>
                  <a:pt x="4577684" y="2322233"/>
                </a:lnTo>
                <a:lnTo>
                  <a:pt x="4577684" y="2308200"/>
                </a:lnTo>
                <a:lnTo>
                  <a:pt x="4606692" y="2308200"/>
                </a:lnTo>
                <a:lnTo>
                  <a:pt x="4606692" y="2277578"/>
                </a:lnTo>
                <a:lnTo>
                  <a:pt x="4617599" y="2277578"/>
                </a:lnTo>
                <a:lnTo>
                  <a:pt x="4617599" y="2253305"/>
                </a:lnTo>
                <a:lnTo>
                  <a:pt x="4763727" y="2253305"/>
                </a:lnTo>
                <a:lnTo>
                  <a:pt x="4763727" y="2277578"/>
                </a:lnTo>
                <a:lnTo>
                  <a:pt x="4779340" y="2277578"/>
                </a:lnTo>
                <a:lnTo>
                  <a:pt x="4779340" y="2308200"/>
                </a:lnTo>
                <a:lnTo>
                  <a:pt x="4795642" y="2308200"/>
                </a:lnTo>
                <a:lnTo>
                  <a:pt x="4795642" y="2334628"/>
                </a:lnTo>
                <a:lnTo>
                  <a:pt x="4829119" y="2334628"/>
                </a:lnTo>
                <a:lnTo>
                  <a:pt x="4829119" y="2365249"/>
                </a:lnTo>
                <a:lnTo>
                  <a:pt x="4856537" y="2365249"/>
                </a:lnTo>
                <a:lnTo>
                  <a:pt x="4856537" y="2393325"/>
                </a:lnTo>
                <a:lnTo>
                  <a:pt x="4887082" y="2393325"/>
                </a:lnTo>
                <a:lnTo>
                  <a:pt x="4887082" y="2417142"/>
                </a:lnTo>
                <a:lnTo>
                  <a:pt x="4917879" y="2417142"/>
                </a:lnTo>
                <a:lnTo>
                  <a:pt x="4917879" y="2703138"/>
                </a:lnTo>
                <a:lnTo>
                  <a:pt x="4965337" y="2703138"/>
                </a:lnTo>
                <a:lnTo>
                  <a:pt x="4965337" y="2721322"/>
                </a:lnTo>
                <a:lnTo>
                  <a:pt x="4982610" y="2721322"/>
                </a:lnTo>
                <a:lnTo>
                  <a:pt x="4982610" y="2691860"/>
                </a:lnTo>
                <a:lnTo>
                  <a:pt x="5021150" y="2691860"/>
                </a:lnTo>
                <a:lnTo>
                  <a:pt x="5021150" y="2666115"/>
                </a:lnTo>
                <a:lnTo>
                  <a:pt x="5091299" y="2666115"/>
                </a:lnTo>
                <a:lnTo>
                  <a:pt x="5091299" y="2297834"/>
                </a:lnTo>
                <a:lnTo>
                  <a:pt x="5115634" y="2297834"/>
                </a:lnTo>
                <a:lnTo>
                  <a:pt x="5115634" y="2263868"/>
                </a:lnTo>
                <a:lnTo>
                  <a:pt x="5139244" y="2263868"/>
                </a:lnTo>
                <a:lnTo>
                  <a:pt x="5139244" y="2229384"/>
                </a:lnTo>
                <a:lnTo>
                  <a:pt x="5371495" y="2229384"/>
                </a:lnTo>
                <a:lnTo>
                  <a:pt x="5371495" y="2263868"/>
                </a:lnTo>
                <a:lnTo>
                  <a:pt x="5415025" y="2263868"/>
                </a:lnTo>
                <a:lnTo>
                  <a:pt x="5415025" y="2297834"/>
                </a:lnTo>
                <a:lnTo>
                  <a:pt x="5421963" y="2297834"/>
                </a:lnTo>
                <a:lnTo>
                  <a:pt x="5421963" y="2629525"/>
                </a:lnTo>
                <a:lnTo>
                  <a:pt x="5487247" y="2629525"/>
                </a:lnTo>
                <a:lnTo>
                  <a:pt x="5487247" y="2417142"/>
                </a:lnTo>
                <a:lnTo>
                  <a:pt x="5514081" y="2417142"/>
                </a:lnTo>
                <a:lnTo>
                  <a:pt x="5514081" y="2392707"/>
                </a:lnTo>
                <a:lnTo>
                  <a:pt x="5531964" y="2392707"/>
                </a:lnTo>
                <a:lnTo>
                  <a:pt x="5531964" y="2297834"/>
                </a:lnTo>
                <a:lnTo>
                  <a:pt x="5561409" y="2297834"/>
                </a:lnTo>
                <a:lnTo>
                  <a:pt x="5561409" y="2265591"/>
                </a:lnTo>
                <a:lnTo>
                  <a:pt x="5584747" y="2265591"/>
                </a:lnTo>
                <a:lnTo>
                  <a:pt x="5584747" y="2229384"/>
                </a:lnTo>
                <a:lnTo>
                  <a:pt x="5598837" y="2229384"/>
                </a:lnTo>
                <a:lnTo>
                  <a:pt x="5598837" y="2215638"/>
                </a:lnTo>
                <a:lnTo>
                  <a:pt x="5713068" y="2215638"/>
                </a:lnTo>
                <a:lnTo>
                  <a:pt x="5713068" y="2229384"/>
                </a:lnTo>
                <a:lnTo>
                  <a:pt x="5728379" y="2229384"/>
                </a:lnTo>
                <a:lnTo>
                  <a:pt x="5728379" y="2265591"/>
                </a:lnTo>
                <a:lnTo>
                  <a:pt x="5764218" y="2265591"/>
                </a:lnTo>
                <a:lnTo>
                  <a:pt x="5764218" y="2289617"/>
                </a:lnTo>
                <a:lnTo>
                  <a:pt x="5806440" y="2289617"/>
                </a:lnTo>
                <a:lnTo>
                  <a:pt x="5806440" y="2412898"/>
                </a:lnTo>
                <a:lnTo>
                  <a:pt x="5886798" y="2412898"/>
                </a:lnTo>
                <a:lnTo>
                  <a:pt x="5886798" y="2541665"/>
                </a:lnTo>
                <a:lnTo>
                  <a:pt x="6091473" y="2541665"/>
                </a:lnTo>
                <a:lnTo>
                  <a:pt x="6091473" y="1131782"/>
                </a:lnTo>
                <a:lnTo>
                  <a:pt x="6103789" y="1131782"/>
                </a:lnTo>
                <a:lnTo>
                  <a:pt x="6103789" y="1112765"/>
                </a:lnTo>
                <a:lnTo>
                  <a:pt x="6130034" y="1112765"/>
                </a:lnTo>
                <a:lnTo>
                  <a:pt x="6130034" y="818313"/>
                </a:lnTo>
                <a:lnTo>
                  <a:pt x="6173002" y="818313"/>
                </a:lnTo>
                <a:lnTo>
                  <a:pt x="6173002" y="667492"/>
                </a:lnTo>
                <a:lnTo>
                  <a:pt x="6191843" y="667492"/>
                </a:lnTo>
                <a:lnTo>
                  <a:pt x="6191843" y="648473"/>
                </a:lnTo>
                <a:lnTo>
                  <a:pt x="6210684" y="648473"/>
                </a:lnTo>
                <a:lnTo>
                  <a:pt x="6210684" y="410662"/>
                </a:lnTo>
                <a:lnTo>
                  <a:pt x="6240758" y="410662"/>
                </a:lnTo>
                <a:lnTo>
                  <a:pt x="6240758" y="384400"/>
                </a:lnTo>
                <a:lnTo>
                  <a:pt x="6266394" y="384400"/>
                </a:lnTo>
                <a:lnTo>
                  <a:pt x="6266394" y="355114"/>
                </a:lnTo>
                <a:lnTo>
                  <a:pt x="6288503" y="355114"/>
                </a:lnTo>
                <a:lnTo>
                  <a:pt x="6288503" y="339400"/>
                </a:lnTo>
                <a:lnTo>
                  <a:pt x="6303950" y="339400"/>
                </a:lnTo>
                <a:lnTo>
                  <a:pt x="6303950" y="316483"/>
                </a:lnTo>
                <a:lnTo>
                  <a:pt x="6319584" y="316483"/>
                </a:lnTo>
                <a:lnTo>
                  <a:pt x="6319584" y="0"/>
                </a:lnTo>
                <a:close/>
              </a:path>
            </a:pathLst>
          </a:custGeom>
          <a:solidFill>
            <a:schemeClr val="bg1">
              <a:alpha val="80000"/>
            </a:schemeClr>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bg1"/>
              </a:solidFill>
              <a:latin typeface="幼圆" panose="02010509060101010101" pitchFamily="49" charset="-122"/>
              <a:ea typeface="幼圆" panose="02010509060101010101" pitchFamily="49" charset="-122"/>
            </a:endParaRPr>
          </a:p>
        </p:txBody>
      </p:sp>
      <p:sp>
        <p:nvSpPr>
          <p:cNvPr id="80" name="文本框 44"/>
          <p:cNvSpPr>
            <a:spLocks noChangeArrowheads="1"/>
          </p:cNvSpPr>
          <p:nvPr/>
        </p:nvSpPr>
        <p:spPr bwMode="auto">
          <a:xfrm>
            <a:off x="3998118" y="3033417"/>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1" name="文本框 45"/>
          <p:cNvSpPr>
            <a:spLocks noChangeArrowheads="1"/>
          </p:cNvSpPr>
          <p:nvPr/>
        </p:nvSpPr>
        <p:spPr bwMode="auto">
          <a:xfrm>
            <a:off x="8327230" y="3176292"/>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2" name="文本框 46"/>
          <p:cNvSpPr>
            <a:spLocks noChangeArrowheads="1"/>
          </p:cNvSpPr>
          <p:nvPr/>
        </p:nvSpPr>
        <p:spPr bwMode="auto">
          <a:xfrm>
            <a:off x="5612606" y="2828629"/>
            <a:ext cx="180049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3" name="文本框 47"/>
          <p:cNvSpPr>
            <a:spLocks noChangeArrowheads="1"/>
          </p:cNvSpPr>
          <p:nvPr/>
        </p:nvSpPr>
        <p:spPr bwMode="auto">
          <a:xfrm>
            <a:off x="6934200" y="3346552"/>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endParaRPr lang="zh-CN" altLang="en-US" sz="1350" dirty="0">
              <a:solidFill>
                <a:schemeClr val="bg1"/>
              </a:solidFill>
              <a:latin typeface="幼圆" panose="02010509060101010101" pitchFamily="49" charset="-122"/>
              <a:ea typeface="幼圆" panose="02010509060101010101" pitchFamily="49" charset="-122"/>
            </a:endParaRPr>
          </a:p>
        </p:txBody>
      </p:sp>
      <p:sp>
        <p:nvSpPr>
          <p:cNvPr id="84" name="文本框 48"/>
          <p:cNvSpPr>
            <a:spLocks noChangeArrowheads="1"/>
          </p:cNvSpPr>
          <p:nvPr/>
        </p:nvSpPr>
        <p:spPr bwMode="auto">
          <a:xfrm>
            <a:off x="6369843" y="3863283"/>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5" name="文本框 53"/>
          <p:cNvSpPr>
            <a:spLocks noChangeArrowheads="1"/>
          </p:cNvSpPr>
          <p:nvPr/>
        </p:nvSpPr>
        <p:spPr bwMode="auto">
          <a:xfrm>
            <a:off x="8407003" y="403949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6" name="文本框 54"/>
          <p:cNvSpPr>
            <a:spLocks noChangeArrowheads="1"/>
          </p:cNvSpPr>
          <p:nvPr/>
        </p:nvSpPr>
        <p:spPr bwMode="auto">
          <a:xfrm>
            <a:off x="3519487" y="413474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7" name="文本框 55"/>
          <p:cNvSpPr>
            <a:spLocks noChangeArrowheads="1"/>
          </p:cNvSpPr>
          <p:nvPr/>
        </p:nvSpPr>
        <p:spPr bwMode="auto">
          <a:xfrm>
            <a:off x="4624387" y="3447754"/>
            <a:ext cx="134524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2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8" name="文本框 56"/>
          <p:cNvSpPr>
            <a:spLocks noChangeArrowheads="1"/>
          </p:cNvSpPr>
          <p:nvPr/>
        </p:nvSpPr>
        <p:spPr bwMode="auto">
          <a:xfrm>
            <a:off x="2553890" y="3513239"/>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Tree>
    <p:custDataLst>
      <p:tags r:id="rId1"/>
    </p:custDataLst>
    <p:extLst>
      <p:ext uri="{BB962C8B-B14F-4D97-AF65-F5344CB8AC3E}">
        <p14:creationId xmlns:p14="http://schemas.microsoft.com/office/powerpoint/2010/main" val="422592048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p:cBhvr>
                                        <p:cTn id="7" dur="750"/>
                                        <p:tgtEl>
                                          <p:spTgt spid="79"/>
                                        </p:tgtEl>
                                      </p:cBhvr>
                                    </p:animEffect>
                                  </p:childTnLst>
                                </p:cTn>
                              </p:par>
                            </p:childTnLst>
                          </p:cTn>
                        </p:par>
                        <p:par>
                          <p:cTn id="8" fill="hold">
                            <p:stCondLst>
                              <p:cond delay="750"/>
                            </p:stCondLst>
                            <p:childTnLst>
                              <p:par>
                                <p:cTn id="9" presetID="12" presetClass="entr" presetSubtype="4" fill="hold" grpId="0" nodeType="after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p:cTn id="11" dur="500"/>
                                        <p:tgtEl>
                                          <p:spTgt spid="87"/>
                                        </p:tgtEl>
                                        <p:attrNameLst>
                                          <p:attrName>ppt_y</p:attrName>
                                        </p:attrNameLst>
                                      </p:cBhvr>
                                      <p:tavLst>
                                        <p:tav tm="0">
                                          <p:val>
                                            <p:strVal val="#ppt_y+#ppt_h*1.125000"/>
                                          </p:val>
                                        </p:tav>
                                        <p:tav tm="100000">
                                          <p:val>
                                            <p:strVal val="#ppt_y"/>
                                          </p:val>
                                        </p:tav>
                                      </p:tavLst>
                                    </p:anim>
                                    <p:animEffect>
                                      <p:cBhvr>
                                        <p:cTn id="12" dur="500"/>
                                        <p:tgtEl>
                                          <p:spTgt spid="87"/>
                                        </p:tgtEl>
                                      </p:cBhvr>
                                    </p:animEffect>
                                  </p:childTnLst>
                                </p:cTn>
                              </p:par>
                              <p:par>
                                <p:cTn id="13" presetID="12" presetClass="entr" presetSubtype="4" fill="hold" grpId="0" nodeType="withEffect">
                                  <p:stCondLst>
                                    <p:cond delay="750"/>
                                  </p:stCondLst>
                                  <p:childTnLst>
                                    <p:set>
                                      <p:cBhvr>
                                        <p:cTn id="14" dur="1" fill="hold">
                                          <p:stCondLst>
                                            <p:cond delay="0"/>
                                          </p:stCondLst>
                                        </p:cTn>
                                        <p:tgtEl>
                                          <p:spTgt spid="88"/>
                                        </p:tgtEl>
                                        <p:attrNameLst>
                                          <p:attrName>style.visibility</p:attrName>
                                        </p:attrNameLst>
                                      </p:cBhvr>
                                      <p:to>
                                        <p:strVal val="visible"/>
                                      </p:to>
                                    </p:set>
                                    <p:anim calcmode="lin" valueType="num">
                                      <p:cBhvr>
                                        <p:cTn id="15" dur="500"/>
                                        <p:tgtEl>
                                          <p:spTgt spid="88"/>
                                        </p:tgtEl>
                                        <p:attrNameLst>
                                          <p:attrName>ppt_y</p:attrName>
                                        </p:attrNameLst>
                                      </p:cBhvr>
                                      <p:tavLst>
                                        <p:tav tm="0">
                                          <p:val>
                                            <p:strVal val="#ppt_y+#ppt_h*1.125000"/>
                                          </p:val>
                                        </p:tav>
                                        <p:tav tm="100000">
                                          <p:val>
                                            <p:strVal val="#ppt_y"/>
                                          </p:val>
                                        </p:tav>
                                      </p:tavLst>
                                    </p:anim>
                                    <p:animEffect>
                                      <p:cBhvr>
                                        <p:cTn id="16" dur="500"/>
                                        <p:tgtEl>
                                          <p:spTgt spid="88"/>
                                        </p:tgtEl>
                                      </p:cBhvr>
                                    </p:animEffect>
                                  </p:childTnLst>
                                </p:cTn>
                              </p:par>
                              <p:par>
                                <p:cTn id="17" presetID="12" presetClass="entr" presetSubtype="4" fill="hold" grpId="0" nodeType="withEffect">
                                  <p:stCondLst>
                                    <p:cond delay="25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p:tgtEl>
                                          <p:spTgt spid="86"/>
                                        </p:tgtEl>
                                        <p:attrNameLst>
                                          <p:attrName>ppt_y</p:attrName>
                                        </p:attrNameLst>
                                      </p:cBhvr>
                                      <p:tavLst>
                                        <p:tav tm="0">
                                          <p:val>
                                            <p:strVal val="#ppt_y+#ppt_h*1.125000"/>
                                          </p:val>
                                        </p:tav>
                                        <p:tav tm="100000">
                                          <p:val>
                                            <p:strVal val="#ppt_y"/>
                                          </p:val>
                                        </p:tav>
                                      </p:tavLst>
                                    </p:anim>
                                    <p:animEffect>
                                      <p:cBhvr>
                                        <p:cTn id="20" dur="500"/>
                                        <p:tgtEl>
                                          <p:spTgt spid="86"/>
                                        </p:tgtEl>
                                      </p:cBhvr>
                                    </p:animEffect>
                                  </p:childTnLst>
                                </p:cTn>
                              </p:par>
                              <p:par>
                                <p:cTn id="21" presetID="12" presetClass="entr" presetSubtype="4" fill="hold" grpId="0" nodeType="withEffect">
                                  <p:stCondLst>
                                    <p:cond delay="500"/>
                                  </p:stCondLst>
                                  <p:childTnLst>
                                    <p:set>
                                      <p:cBhvr>
                                        <p:cTn id="22" dur="1" fill="hold">
                                          <p:stCondLst>
                                            <p:cond delay="0"/>
                                          </p:stCondLst>
                                        </p:cTn>
                                        <p:tgtEl>
                                          <p:spTgt spid="80"/>
                                        </p:tgtEl>
                                        <p:attrNameLst>
                                          <p:attrName>style.visibility</p:attrName>
                                        </p:attrNameLst>
                                      </p:cBhvr>
                                      <p:to>
                                        <p:strVal val="visible"/>
                                      </p:to>
                                    </p:set>
                                    <p:anim calcmode="lin" valueType="num">
                                      <p:cBhvr>
                                        <p:cTn id="23" dur="500"/>
                                        <p:tgtEl>
                                          <p:spTgt spid="80"/>
                                        </p:tgtEl>
                                        <p:attrNameLst>
                                          <p:attrName>ppt_y</p:attrName>
                                        </p:attrNameLst>
                                      </p:cBhvr>
                                      <p:tavLst>
                                        <p:tav tm="0">
                                          <p:val>
                                            <p:strVal val="#ppt_y+#ppt_h*1.125000"/>
                                          </p:val>
                                        </p:tav>
                                        <p:tav tm="100000">
                                          <p:val>
                                            <p:strVal val="#ppt_y"/>
                                          </p:val>
                                        </p:tav>
                                      </p:tavLst>
                                    </p:anim>
                                    <p:animEffect>
                                      <p:cBhvr>
                                        <p:cTn id="24" dur="500"/>
                                        <p:tgtEl>
                                          <p:spTgt spid="80"/>
                                        </p:tgtEl>
                                      </p:cBhvr>
                                    </p:animEffect>
                                  </p:childTnLst>
                                </p:cTn>
                              </p:par>
                              <p:par>
                                <p:cTn id="25" presetID="12" presetClass="entr" presetSubtype="4" fill="hold" grpId="0" nodeType="withEffect">
                                  <p:stCondLst>
                                    <p:cond delay="500"/>
                                  </p:stCondLst>
                                  <p:childTnLst>
                                    <p:set>
                                      <p:cBhvr>
                                        <p:cTn id="26" dur="1" fill="hold">
                                          <p:stCondLst>
                                            <p:cond delay="0"/>
                                          </p:stCondLst>
                                        </p:cTn>
                                        <p:tgtEl>
                                          <p:spTgt spid="82"/>
                                        </p:tgtEl>
                                        <p:attrNameLst>
                                          <p:attrName>style.visibility</p:attrName>
                                        </p:attrNameLst>
                                      </p:cBhvr>
                                      <p:to>
                                        <p:strVal val="visible"/>
                                      </p:to>
                                    </p:set>
                                    <p:anim calcmode="lin" valueType="num">
                                      <p:cBhvr>
                                        <p:cTn id="27" dur="500"/>
                                        <p:tgtEl>
                                          <p:spTgt spid="82"/>
                                        </p:tgtEl>
                                        <p:attrNameLst>
                                          <p:attrName>ppt_y</p:attrName>
                                        </p:attrNameLst>
                                      </p:cBhvr>
                                      <p:tavLst>
                                        <p:tav tm="0">
                                          <p:val>
                                            <p:strVal val="#ppt_y+#ppt_h*1.125000"/>
                                          </p:val>
                                        </p:tav>
                                        <p:tav tm="100000">
                                          <p:val>
                                            <p:strVal val="#ppt_y"/>
                                          </p:val>
                                        </p:tav>
                                      </p:tavLst>
                                    </p:anim>
                                    <p:animEffect>
                                      <p:cBhvr>
                                        <p:cTn id="28" dur="500"/>
                                        <p:tgtEl>
                                          <p:spTgt spid="82"/>
                                        </p:tgtEl>
                                      </p:cBhvr>
                                    </p:animEffect>
                                  </p:childTnLst>
                                </p:cTn>
                              </p:par>
                              <p:par>
                                <p:cTn id="29" presetID="12" presetClass="entr" presetSubtype="4" fill="hold" grpId="0" nodeType="withEffect">
                                  <p:stCondLst>
                                    <p:cond delay="500"/>
                                  </p:stCondLst>
                                  <p:childTnLst>
                                    <p:set>
                                      <p:cBhvr>
                                        <p:cTn id="30" dur="1" fill="hold">
                                          <p:stCondLst>
                                            <p:cond delay="0"/>
                                          </p:stCondLst>
                                        </p:cTn>
                                        <p:tgtEl>
                                          <p:spTgt spid="83"/>
                                        </p:tgtEl>
                                        <p:attrNameLst>
                                          <p:attrName>style.visibility</p:attrName>
                                        </p:attrNameLst>
                                      </p:cBhvr>
                                      <p:to>
                                        <p:strVal val="visible"/>
                                      </p:to>
                                    </p:set>
                                    <p:anim calcmode="lin" valueType="num">
                                      <p:cBhvr>
                                        <p:cTn id="31" dur="500"/>
                                        <p:tgtEl>
                                          <p:spTgt spid="83"/>
                                        </p:tgtEl>
                                        <p:attrNameLst>
                                          <p:attrName>ppt_y</p:attrName>
                                        </p:attrNameLst>
                                      </p:cBhvr>
                                      <p:tavLst>
                                        <p:tav tm="0">
                                          <p:val>
                                            <p:strVal val="#ppt_y+#ppt_h*1.125000"/>
                                          </p:val>
                                        </p:tav>
                                        <p:tav tm="100000">
                                          <p:val>
                                            <p:strVal val="#ppt_y"/>
                                          </p:val>
                                        </p:tav>
                                      </p:tavLst>
                                    </p:anim>
                                    <p:animEffect>
                                      <p:cBhvr>
                                        <p:cTn id="32" dur="500"/>
                                        <p:tgtEl>
                                          <p:spTgt spid="83"/>
                                        </p:tgtEl>
                                      </p:cBhvr>
                                    </p:animEffect>
                                  </p:childTnLst>
                                </p:cTn>
                              </p:par>
                              <p:par>
                                <p:cTn id="33" presetID="12" presetClass="entr" presetSubtype="4" fill="hold" grpId="0" nodeType="withEffect">
                                  <p:stCondLst>
                                    <p:cond delay="100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p:tgtEl>
                                          <p:spTgt spid="81"/>
                                        </p:tgtEl>
                                        <p:attrNameLst>
                                          <p:attrName>ppt_y</p:attrName>
                                        </p:attrNameLst>
                                      </p:cBhvr>
                                      <p:tavLst>
                                        <p:tav tm="0">
                                          <p:val>
                                            <p:strVal val="#ppt_y+#ppt_h*1.125000"/>
                                          </p:val>
                                        </p:tav>
                                        <p:tav tm="100000">
                                          <p:val>
                                            <p:strVal val="#ppt_y"/>
                                          </p:val>
                                        </p:tav>
                                      </p:tavLst>
                                    </p:anim>
                                    <p:animEffect>
                                      <p:cBhvr>
                                        <p:cTn id="36" dur="500"/>
                                        <p:tgtEl>
                                          <p:spTgt spid="81"/>
                                        </p:tgtEl>
                                      </p:cBhvr>
                                    </p:animEffect>
                                  </p:childTnLst>
                                </p:cTn>
                              </p:par>
                              <p:par>
                                <p:cTn id="37" presetID="12" presetClass="entr" presetSubtype="4" fill="hold" grpId="0" nodeType="withEffect">
                                  <p:stCondLst>
                                    <p:cond delay="100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p:tgtEl>
                                          <p:spTgt spid="84"/>
                                        </p:tgtEl>
                                        <p:attrNameLst>
                                          <p:attrName>ppt_y</p:attrName>
                                        </p:attrNameLst>
                                      </p:cBhvr>
                                      <p:tavLst>
                                        <p:tav tm="0">
                                          <p:val>
                                            <p:strVal val="#ppt_y+#ppt_h*1.125000"/>
                                          </p:val>
                                        </p:tav>
                                        <p:tav tm="100000">
                                          <p:val>
                                            <p:strVal val="#ppt_y"/>
                                          </p:val>
                                        </p:tav>
                                      </p:tavLst>
                                    </p:anim>
                                    <p:animEffect>
                                      <p:cBhvr>
                                        <p:cTn id="40" dur="500"/>
                                        <p:tgtEl>
                                          <p:spTgt spid="84"/>
                                        </p:tgtEl>
                                      </p:cBhvr>
                                    </p:animEffect>
                                  </p:childTnLst>
                                </p:cTn>
                              </p:par>
                              <p:par>
                                <p:cTn id="41" presetID="12" presetClass="entr" presetSubtype="4" fill="hold" grpId="0" nodeType="withEffect">
                                  <p:stCondLst>
                                    <p:cond delay="1250"/>
                                  </p:stCondLst>
                                  <p:childTnLst>
                                    <p:set>
                                      <p:cBhvr>
                                        <p:cTn id="42" dur="1" fill="hold">
                                          <p:stCondLst>
                                            <p:cond delay="0"/>
                                          </p:stCondLst>
                                        </p:cTn>
                                        <p:tgtEl>
                                          <p:spTgt spid="85"/>
                                        </p:tgtEl>
                                        <p:attrNameLst>
                                          <p:attrName>style.visibility</p:attrName>
                                        </p:attrNameLst>
                                      </p:cBhvr>
                                      <p:to>
                                        <p:strVal val="visible"/>
                                      </p:to>
                                    </p:set>
                                    <p:anim calcmode="lin" valueType="num">
                                      <p:cBhvr>
                                        <p:cTn id="43" dur="500"/>
                                        <p:tgtEl>
                                          <p:spTgt spid="85"/>
                                        </p:tgtEl>
                                        <p:attrNameLst>
                                          <p:attrName>ppt_y</p:attrName>
                                        </p:attrNameLst>
                                      </p:cBhvr>
                                      <p:tavLst>
                                        <p:tav tm="0">
                                          <p:val>
                                            <p:strVal val="#ppt_y+#ppt_h*1.125000"/>
                                          </p:val>
                                        </p:tav>
                                        <p:tav tm="100000">
                                          <p:val>
                                            <p:strVal val="#ppt_y"/>
                                          </p:val>
                                        </p:tav>
                                      </p:tavLst>
                                    </p:anim>
                                    <p:animEffect>
                                      <p:cBhvr>
                                        <p:cTn id="44" dur="500"/>
                                        <p:tgtEl>
                                          <p:spTgt spid="85"/>
                                        </p:tgtEl>
                                      </p:cBhvr>
                                    </p:animEffect>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78"/>
                                        </p:tgtEl>
                                        <p:attrNameLst>
                                          <p:attrName>style.visibility</p:attrName>
                                        </p:attrNameLst>
                                      </p:cBhvr>
                                      <p:to>
                                        <p:strVal val="visible"/>
                                      </p:to>
                                    </p:set>
                                    <p:animEffect>
                                      <p:cBhvr>
                                        <p:cTn id="48"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autoUpdateAnimBg="0"/>
      <p:bldP spid="79" grpId="0" animBg="1"/>
      <p:bldP spid="80" grpId="0" bldLvl="0" autoUpdateAnimBg="0"/>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7" name="文本框 66"/>
          <p:cNvSpPr txBox="1">
            <a:spLocks noChangeArrowheads="1"/>
          </p:cNvSpPr>
          <p:nvPr/>
        </p:nvSpPr>
        <p:spPr bwMode="auto">
          <a:xfrm>
            <a:off x="2846922" y="2347952"/>
            <a:ext cx="726262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solidFill>
                <a:latin typeface="幼圆" panose="02010509060101010101" pitchFamily="49" charset="-122"/>
                <a:ea typeface="幼圆" panose="02010509060101010101" pitchFamily="49" charset="-122"/>
              </a:rPr>
              <a:t>首先，要进一步加强政治业务学习，提高自身素质。坚持理论联系实际，实事求是，解放思想。加强自身思想改造，与时俱进，开拓创新，强化为民服务观念，使自己的一言一行</a:t>
            </a:r>
            <a:endParaRPr lang="zh-CN" altLang="en-US" sz="1200" dirty="0">
              <a:solidFill>
                <a:schemeClr val="bg1"/>
              </a:solidFill>
              <a:latin typeface="幼圆" panose="02010509060101010101" pitchFamily="49" charset="-122"/>
              <a:ea typeface="幼圆" panose="02010509060101010101" pitchFamily="49" charset="-122"/>
              <a:cs typeface="Arial" panose="020B0604020202020204" pitchFamily="34" charset="0"/>
            </a:endParaRPr>
          </a:p>
        </p:txBody>
      </p:sp>
      <p:grpSp>
        <p:nvGrpSpPr>
          <p:cNvPr id="28" name="组合 27"/>
          <p:cNvGrpSpPr>
            <a:grpSpLocks/>
          </p:cNvGrpSpPr>
          <p:nvPr/>
        </p:nvGrpSpPr>
        <p:grpSpPr bwMode="auto">
          <a:xfrm>
            <a:off x="2659063" y="3501132"/>
            <a:ext cx="2209800" cy="2590800"/>
            <a:chOff x="1054100" y="2125444"/>
            <a:chExt cx="2209800" cy="2590800"/>
          </a:xfrm>
        </p:grpSpPr>
        <p:sp>
          <p:nvSpPr>
            <p:cNvPr id="39" name="矩形 38"/>
            <p:cNvSpPr/>
            <p:nvPr/>
          </p:nvSpPr>
          <p:spPr>
            <a:xfrm>
              <a:off x="10541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0" name="矩形 39"/>
            <p:cNvSpPr/>
            <p:nvPr/>
          </p:nvSpPr>
          <p:spPr>
            <a:xfrm>
              <a:off x="10541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1" name="文本框 66"/>
            <p:cNvSpPr txBox="1">
              <a:spLocks noChangeArrowheads="1"/>
            </p:cNvSpPr>
            <p:nvPr/>
          </p:nvSpPr>
          <p:spPr bwMode="auto">
            <a:xfrm>
              <a:off x="1241959" y="3185361"/>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虽然在平时　一些层面上工作基本达标，但是缺乏反思</a:t>
              </a:r>
            </a:p>
          </p:txBody>
        </p:sp>
        <p:sp>
          <p:nvSpPr>
            <p:cNvPr id="42" name="文本框 13"/>
            <p:cNvSpPr txBox="1">
              <a:spLocks noChangeArrowheads="1"/>
            </p:cNvSpPr>
            <p:nvPr/>
          </p:nvSpPr>
          <p:spPr bwMode="auto">
            <a:xfrm>
              <a:off x="1553705" y="2241331"/>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29" name="组合 28"/>
          <p:cNvGrpSpPr>
            <a:grpSpLocks/>
          </p:cNvGrpSpPr>
          <p:nvPr/>
        </p:nvGrpSpPr>
        <p:grpSpPr bwMode="auto">
          <a:xfrm>
            <a:off x="5364163" y="3334444"/>
            <a:ext cx="2209800" cy="2757488"/>
            <a:chOff x="3498850" y="1958756"/>
            <a:chExt cx="2209800" cy="2757488"/>
          </a:xfrm>
        </p:grpSpPr>
        <p:sp>
          <p:nvSpPr>
            <p:cNvPr id="35" name="矩形 34"/>
            <p:cNvSpPr/>
            <p:nvPr/>
          </p:nvSpPr>
          <p:spPr>
            <a:xfrm>
              <a:off x="3498850" y="1958756"/>
              <a:ext cx="2209800" cy="83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6" name="矩形 35"/>
            <p:cNvSpPr/>
            <p:nvPr/>
          </p:nvSpPr>
          <p:spPr>
            <a:xfrm>
              <a:off x="349885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7" name="文本框 66"/>
            <p:cNvSpPr txBox="1">
              <a:spLocks noChangeArrowheads="1"/>
            </p:cNvSpPr>
            <p:nvPr/>
          </p:nvSpPr>
          <p:spPr bwMode="auto">
            <a:xfrm>
              <a:off x="3770998"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除了工作之外，专业阅读量相对较少，需加强</a:t>
              </a:r>
            </a:p>
          </p:txBody>
        </p:sp>
        <p:sp>
          <p:nvSpPr>
            <p:cNvPr id="38" name="文本框 13"/>
            <p:cNvSpPr txBox="1">
              <a:spLocks noChangeArrowheads="1"/>
            </p:cNvSpPr>
            <p:nvPr/>
          </p:nvSpPr>
          <p:spPr bwMode="auto">
            <a:xfrm>
              <a:off x="3994818" y="2165102"/>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30" name="组合 29"/>
          <p:cNvGrpSpPr>
            <a:grpSpLocks/>
          </p:cNvGrpSpPr>
          <p:nvPr/>
        </p:nvGrpSpPr>
        <p:grpSpPr bwMode="auto">
          <a:xfrm>
            <a:off x="8069263" y="3501132"/>
            <a:ext cx="2209800" cy="2590800"/>
            <a:chOff x="5943600" y="2125444"/>
            <a:chExt cx="2209800" cy="2590800"/>
          </a:xfrm>
        </p:grpSpPr>
        <p:sp>
          <p:nvSpPr>
            <p:cNvPr id="31" name="矩形 30"/>
            <p:cNvSpPr/>
            <p:nvPr/>
          </p:nvSpPr>
          <p:spPr>
            <a:xfrm>
              <a:off x="59436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2" name="矩形 31"/>
            <p:cNvSpPr/>
            <p:nvPr/>
          </p:nvSpPr>
          <p:spPr>
            <a:xfrm>
              <a:off x="59436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3" name="文本框 66"/>
            <p:cNvSpPr txBox="1">
              <a:spLocks noChangeArrowheads="1"/>
            </p:cNvSpPr>
            <p:nvPr/>
          </p:nvSpPr>
          <p:spPr bwMode="auto">
            <a:xfrm>
              <a:off x="6236736"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在一些层次上与领导的沟通需要强化和提升</a:t>
              </a:r>
            </a:p>
          </p:txBody>
        </p:sp>
        <p:sp>
          <p:nvSpPr>
            <p:cNvPr id="34" name="文本框 13"/>
            <p:cNvSpPr txBox="1">
              <a:spLocks noChangeArrowheads="1"/>
            </p:cNvSpPr>
            <p:nvPr/>
          </p:nvSpPr>
          <p:spPr bwMode="auto">
            <a:xfrm>
              <a:off x="6443205" y="2241476"/>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49349843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43" name="组合 42"/>
          <p:cNvGrpSpPr/>
          <p:nvPr/>
        </p:nvGrpSpPr>
        <p:grpSpPr>
          <a:xfrm>
            <a:off x="6515664" y="2866666"/>
            <a:ext cx="3394025" cy="907914"/>
            <a:chOff x="4658289" y="1513896"/>
            <a:chExt cx="3394025" cy="907914"/>
          </a:xfrm>
        </p:grpSpPr>
        <p:cxnSp>
          <p:nvCxnSpPr>
            <p:cNvPr id="44" name="直接连接符 43"/>
            <p:cNvCxnSpPr/>
            <p:nvPr/>
          </p:nvCxnSpPr>
          <p:spPr>
            <a:xfrm>
              <a:off x="4658289" y="1852450"/>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5" name="TextBox 4"/>
            <p:cNvSpPr txBox="1"/>
            <p:nvPr/>
          </p:nvSpPr>
          <p:spPr bwMode="auto">
            <a:xfrm>
              <a:off x="6803500" y="1513896"/>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bg1"/>
                  </a:solidFill>
                  <a:latin typeface="幼圆" panose="02010509060101010101" pitchFamily="49" charset="-122"/>
                  <a:ea typeface="幼圆" panose="02010509060101010101" pitchFamily="49" charset="-122"/>
                </a:rPr>
                <a:t>添加标题</a:t>
              </a:r>
            </a:p>
          </p:txBody>
        </p:sp>
        <p:sp>
          <p:nvSpPr>
            <p:cNvPr id="46" name="矩形 1"/>
            <p:cNvSpPr>
              <a:spLocks noChangeArrowheads="1"/>
            </p:cNvSpPr>
            <p:nvPr/>
          </p:nvSpPr>
          <p:spPr bwMode="auto">
            <a:xfrm>
              <a:off x="5163250" y="1903911"/>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47" name="组合 46"/>
          <p:cNvGrpSpPr/>
          <p:nvPr/>
        </p:nvGrpSpPr>
        <p:grpSpPr>
          <a:xfrm>
            <a:off x="7471339" y="3958866"/>
            <a:ext cx="2438350" cy="907914"/>
            <a:chOff x="5613964" y="2606096"/>
            <a:chExt cx="2438350" cy="907914"/>
          </a:xfrm>
        </p:grpSpPr>
        <p:cxnSp>
          <p:nvCxnSpPr>
            <p:cNvPr id="48" name="直接连接符 47"/>
            <p:cNvCxnSpPr/>
            <p:nvPr/>
          </p:nvCxnSpPr>
          <p:spPr>
            <a:xfrm>
              <a:off x="5613964" y="2947825"/>
              <a:ext cx="2391742"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TextBox 6"/>
            <p:cNvSpPr txBox="1"/>
            <p:nvPr/>
          </p:nvSpPr>
          <p:spPr bwMode="auto">
            <a:xfrm>
              <a:off x="6803500" y="2606096"/>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0" name="矩形 1"/>
            <p:cNvSpPr>
              <a:spLocks noChangeArrowheads="1"/>
            </p:cNvSpPr>
            <p:nvPr/>
          </p:nvSpPr>
          <p:spPr bwMode="auto">
            <a:xfrm>
              <a:off x="6061490" y="2996111"/>
              <a:ext cx="199082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1" name="组合 50"/>
          <p:cNvGrpSpPr/>
          <p:nvPr/>
        </p:nvGrpSpPr>
        <p:grpSpPr>
          <a:xfrm>
            <a:off x="2756967" y="3364906"/>
            <a:ext cx="2960185" cy="899570"/>
            <a:chOff x="899592" y="2012136"/>
            <a:chExt cx="2960185" cy="899570"/>
          </a:xfrm>
        </p:grpSpPr>
        <p:sp>
          <p:nvSpPr>
            <p:cNvPr id="52" name="TextBox 9"/>
            <p:cNvSpPr txBox="1"/>
            <p:nvPr/>
          </p:nvSpPr>
          <p:spPr bwMode="auto">
            <a:xfrm>
              <a:off x="915648" y="2012136"/>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cxnSp>
          <p:nvCxnSpPr>
            <p:cNvPr id="53" name="直接连接符 52"/>
            <p:cNvCxnSpPr/>
            <p:nvPr/>
          </p:nvCxnSpPr>
          <p:spPr>
            <a:xfrm>
              <a:off x="899592" y="2355352"/>
              <a:ext cx="296018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4" name="矩形 1"/>
            <p:cNvSpPr>
              <a:spLocks noChangeArrowheads="1"/>
            </p:cNvSpPr>
            <p:nvPr/>
          </p:nvSpPr>
          <p:spPr bwMode="auto">
            <a:xfrm>
              <a:off x="915648" y="2393807"/>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5" name="组合 54"/>
          <p:cNvGrpSpPr/>
          <p:nvPr/>
        </p:nvGrpSpPr>
        <p:grpSpPr>
          <a:xfrm>
            <a:off x="2756967" y="4456198"/>
            <a:ext cx="1980697" cy="899570"/>
            <a:chOff x="899592" y="3103428"/>
            <a:chExt cx="1980697" cy="899570"/>
          </a:xfrm>
        </p:grpSpPr>
        <p:cxnSp>
          <p:nvCxnSpPr>
            <p:cNvPr id="56" name="直接连接符 55"/>
            <p:cNvCxnSpPr/>
            <p:nvPr/>
          </p:nvCxnSpPr>
          <p:spPr>
            <a:xfrm>
              <a:off x="899592" y="3460252"/>
              <a:ext cx="198069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7" name="TextBox 13"/>
            <p:cNvSpPr txBox="1"/>
            <p:nvPr/>
          </p:nvSpPr>
          <p:spPr bwMode="auto">
            <a:xfrm>
              <a:off x="915648" y="3103428"/>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8" name="矩形 1"/>
            <p:cNvSpPr>
              <a:spLocks noChangeArrowheads="1"/>
            </p:cNvSpPr>
            <p:nvPr/>
          </p:nvSpPr>
          <p:spPr bwMode="auto">
            <a:xfrm>
              <a:off x="915647" y="3485099"/>
              <a:ext cx="1878855"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9" name="组合 58"/>
          <p:cNvGrpSpPr/>
          <p:nvPr/>
        </p:nvGrpSpPr>
        <p:grpSpPr>
          <a:xfrm>
            <a:off x="6022795" y="3007539"/>
            <a:ext cx="634775" cy="362415"/>
            <a:chOff x="4165420" y="1654769"/>
            <a:chExt cx="634775" cy="362415"/>
          </a:xfrm>
          <a:solidFill>
            <a:schemeClr val="bg1">
              <a:alpha val="80000"/>
            </a:schemeClr>
          </a:solidFill>
        </p:grpSpPr>
        <p:sp>
          <p:nvSpPr>
            <p:cNvPr id="60" name="Freeform 779"/>
            <p:cNvSpPr>
              <a:spLocks/>
            </p:cNvSpPr>
            <p:nvPr/>
          </p:nvSpPr>
          <p:spPr bwMode="auto">
            <a:xfrm>
              <a:off x="4165420" y="1654769"/>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1" name="TextBox 682"/>
            <p:cNvSpPr txBox="1"/>
            <p:nvPr/>
          </p:nvSpPr>
          <p:spPr>
            <a:xfrm>
              <a:off x="4279646" y="1735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18%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62" name="组合 61"/>
          <p:cNvGrpSpPr/>
          <p:nvPr/>
        </p:nvGrpSpPr>
        <p:grpSpPr>
          <a:xfrm>
            <a:off x="5543968" y="3556652"/>
            <a:ext cx="1581445" cy="364611"/>
            <a:chOff x="3686593" y="2203882"/>
            <a:chExt cx="1581445" cy="364611"/>
          </a:xfrm>
          <a:solidFill>
            <a:schemeClr val="bg1">
              <a:alpha val="80000"/>
            </a:schemeClr>
          </a:solidFill>
        </p:grpSpPr>
        <p:sp>
          <p:nvSpPr>
            <p:cNvPr id="63" name="Freeform 780"/>
            <p:cNvSpPr>
              <a:spLocks/>
            </p:cNvSpPr>
            <p:nvPr/>
          </p:nvSpPr>
          <p:spPr bwMode="auto">
            <a:xfrm>
              <a:off x="3686593" y="2203882"/>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8" name="TextBox 682"/>
            <p:cNvSpPr txBox="1"/>
            <p:nvPr/>
          </p:nvSpPr>
          <p:spPr>
            <a:xfrm>
              <a:off x="4279646" y="2243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23%</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1" name="组合 70"/>
          <p:cNvGrpSpPr/>
          <p:nvPr/>
        </p:nvGrpSpPr>
        <p:grpSpPr>
          <a:xfrm>
            <a:off x="5062944" y="4107962"/>
            <a:ext cx="2543491" cy="351432"/>
            <a:chOff x="3205569" y="2755192"/>
            <a:chExt cx="2543491" cy="351432"/>
          </a:xfrm>
          <a:solidFill>
            <a:schemeClr val="bg1">
              <a:alpha val="80000"/>
            </a:schemeClr>
          </a:solidFill>
        </p:grpSpPr>
        <p:sp>
          <p:nvSpPr>
            <p:cNvPr id="73" name="Freeform 781"/>
            <p:cNvSpPr>
              <a:spLocks/>
            </p:cNvSpPr>
            <p:nvPr/>
          </p:nvSpPr>
          <p:spPr bwMode="auto">
            <a:xfrm>
              <a:off x="3205569" y="2755192"/>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4" name="TextBox 682"/>
            <p:cNvSpPr txBox="1"/>
            <p:nvPr/>
          </p:nvSpPr>
          <p:spPr>
            <a:xfrm>
              <a:off x="4279646" y="27900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38%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6" name="组合 75"/>
          <p:cNvGrpSpPr/>
          <p:nvPr/>
        </p:nvGrpSpPr>
        <p:grpSpPr>
          <a:xfrm>
            <a:off x="4581922" y="4648289"/>
            <a:ext cx="3505537" cy="362415"/>
            <a:chOff x="2724547" y="3295519"/>
            <a:chExt cx="3505537" cy="362415"/>
          </a:xfrm>
          <a:solidFill>
            <a:schemeClr val="bg1">
              <a:alpha val="80000"/>
            </a:schemeClr>
          </a:solidFill>
        </p:grpSpPr>
        <p:sp>
          <p:nvSpPr>
            <p:cNvPr id="77" name="Freeform 782"/>
            <p:cNvSpPr>
              <a:spLocks/>
            </p:cNvSpPr>
            <p:nvPr/>
          </p:nvSpPr>
          <p:spPr bwMode="auto">
            <a:xfrm>
              <a:off x="2724547" y="3295519"/>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8" name="TextBox 682"/>
            <p:cNvSpPr txBox="1"/>
            <p:nvPr/>
          </p:nvSpPr>
          <p:spPr>
            <a:xfrm>
              <a:off x="4279646" y="333865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57%</a:t>
              </a:r>
              <a:endParaRPr lang="zh-CN" altLang="en-US" sz="1200" dirty="0">
                <a:solidFill>
                  <a:schemeClr val="tx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427706852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additive="base">
                                        <p:cTn id="14" dur="500" fill="hold"/>
                                        <p:tgtEl>
                                          <p:spTgt spid="55"/>
                                        </p:tgtEl>
                                        <p:attrNameLst>
                                          <p:attrName>ppt_x</p:attrName>
                                        </p:attrNameLst>
                                      </p:cBhvr>
                                      <p:tavLst>
                                        <p:tav tm="0">
                                          <p:val>
                                            <p:strVal val="0-#ppt_w/2"/>
                                          </p:val>
                                        </p:tav>
                                        <p:tav tm="100000">
                                          <p:val>
                                            <p:strVal val="#ppt_x"/>
                                          </p:val>
                                        </p:tav>
                                      </p:tavLst>
                                    </p:anim>
                                    <p:anim calcmode="lin" valueType="num">
                                      <p:cBhvr additive="base">
                                        <p:cTn id="15"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1"/>
                                        </p:tgtEl>
                                        <p:attrNameLst>
                                          <p:attrName>style.visibility</p:attrName>
                                        </p:attrNameLst>
                                      </p:cBhvr>
                                      <p:to>
                                        <p:strVal val="visible"/>
                                      </p:to>
                                    </p:set>
                                    <p:animEffect transition="in" filter="fade">
                                      <p:cBhvr>
                                        <p:cTn id="20" dur="1000"/>
                                        <p:tgtEl>
                                          <p:spTgt spid="71"/>
                                        </p:tgtEl>
                                      </p:cBhvr>
                                    </p:animEffect>
                                    <p:anim calcmode="lin" valueType="num">
                                      <p:cBhvr>
                                        <p:cTn id="21" dur="1000" fill="hold"/>
                                        <p:tgtEl>
                                          <p:spTgt spid="71"/>
                                        </p:tgtEl>
                                        <p:attrNameLst>
                                          <p:attrName>ppt_x</p:attrName>
                                        </p:attrNameLst>
                                      </p:cBhvr>
                                      <p:tavLst>
                                        <p:tav tm="0">
                                          <p:val>
                                            <p:strVal val="#ppt_x"/>
                                          </p:val>
                                        </p:tav>
                                        <p:tav tm="100000">
                                          <p:val>
                                            <p:strVal val="#ppt_x"/>
                                          </p:val>
                                        </p:tav>
                                      </p:tavLst>
                                    </p:anim>
                                    <p:anim calcmode="lin" valueType="num">
                                      <p:cBhvr>
                                        <p:cTn id="22"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1+#ppt_w/2"/>
                                          </p:val>
                                        </p:tav>
                                        <p:tav tm="100000">
                                          <p:val>
                                            <p:strVal val="#ppt_x"/>
                                          </p:val>
                                        </p:tav>
                                      </p:tavLst>
                                    </p:anim>
                                    <p:anim calcmode="lin" valueType="num">
                                      <p:cBhvr additive="base">
                                        <p:cTn id="28"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2"/>
                                        </p:tgtEl>
                                        <p:attrNameLst>
                                          <p:attrName>style.visibility</p:attrName>
                                        </p:attrNameLst>
                                      </p:cBhvr>
                                      <p:to>
                                        <p:strVal val="visible"/>
                                      </p:to>
                                    </p:set>
                                    <p:animEffect transition="in" filter="fade">
                                      <p:cBhvr>
                                        <p:cTn id="33" dur="1000"/>
                                        <p:tgtEl>
                                          <p:spTgt spid="62"/>
                                        </p:tgtEl>
                                      </p:cBhvr>
                                    </p:animEffect>
                                    <p:anim calcmode="lin" valueType="num">
                                      <p:cBhvr>
                                        <p:cTn id="34" dur="1000" fill="hold"/>
                                        <p:tgtEl>
                                          <p:spTgt spid="62"/>
                                        </p:tgtEl>
                                        <p:attrNameLst>
                                          <p:attrName>ppt_x</p:attrName>
                                        </p:attrNameLst>
                                      </p:cBhvr>
                                      <p:tavLst>
                                        <p:tav tm="0">
                                          <p:val>
                                            <p:strVal val="#ppt_x"/>
                                          </p:val>
                                        </p:tav>
                                        <p:tav tm="100000">
                                          <p:val>
                                            <p:strVal val="#ppt_x"/>
                                          </p:val>
                                        </p:tav>
                                      </p:tavLst>
                                    </p:anim>
                                    <p:anim calcmode="lin" valueType="num">
                                      <p:cBhvr>
                                        <p:cTn id="3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51"/>
                                        </p:tgtEl>
                                        <p:attrNameLst>
                                          <p:attrName>style.visibility</p:attrName>
                                        </p:attrNameLst>
                                      </p:cBhvr>
                                      <p:to>
                                        <p:strVal val="visible"/>
                                      </p:to>
                                    </p:set>
                                    <p:anim calcmode="lin" valueType="num">
                                      <p:cBhvr additive="base">
                                        <p:cTn id="40" dur="500" fill="hold"/>
                                        <p:tgtEl>
                                          <p:spTgt spid="51"/>
                                        </p:tgtEl>
                                        <p:attrNameLst>
                                          <p:attrName>ppt_x</p:attrName>
                                        </p:attrNameLst>
                                      </p:cBhvr>
                                      <p:tavLst>
                                        <p:tav tm="0">
                                          <p:val>
                                            <p:strVal val="0-#ppt_w/2"/>
                                          </p:val>
                                        </p:tav>
                                        <p:tav tm="100000">
                                          <p:val>
                                            <p:strVal val="#ppt_x"/>
                                          </p:val>
                                        </p:tav>
                                      </p:tavLst>
                                    </p:anim>
                                    <p:anim calcmode="lin" valueType="num">
                                      <p:cBhvr additive="base">
                                        <p:cTn id="41"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fade">
                                      <p:cBhvr>
                                        <p:cTn id="46" dur="1000"/>
                                        <p:tgtEl>
                                          <p:spTgt spid="59"/>
                                        </p:tgtEl>
                                      </p:cBhvr>
                                    </p:animEffect>
                                    <p:anim calcmode="lin" valueType="num">
                                      <p:cBhvr>
                                        <p:cTn id="47" dur="1000" fill="hold"/>
                                        <p:tgtEl>
                                          <p:spTgt spid="59"/>
                                        </p:tgtEl>
                                        <p:attrNameLst>
                                          <p:attrName>ppt_x</p:attrName>
                                        </p:attrNameLst>
                                      </p:cBhvr>
                                      <p:tavLst>
                                        <p:tav tm="0">
                                          <p:val>
                                            <p:strVal val="#ppt_x"/>
                                          </p:val>
                                        </p:tav>
                                        <p:tav tm="100000">
                                          <p:val>
                                            <p:strVal val="#ppt_x"/>
                                          </p:val>
                                        </p:tav>
                                      </p:tavLst>
                                    </p:anim>
                                    <p:anim calcmode="lin" valueType="num">
                                      <p:cBhvr>
                                        <p:cTn id="48"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1+#ppt_w/2"/>
                                          </p:val>
                                        </p:tav>
                                        <p:tav tm="100000">
                                          <p:val>
                                            <p:strVal val="#ppt_x"/>
                                          </p:val>
                                        </p:tav>
                                      </p:tavLst>
                                    </p:anim>
                                    <p:anim calcmode="lin" valueType="num">
                                      <p:cBhvr additive="base">
                                        <p:cTn id="54"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79" name="组合 78"/>
          <p:cNvGrpSpPr/>
          <p:nvPr/>
        </p:nvGrpSpPr>
        <p:grpSpPr>
          <a:xfrm>
            <a:off x="3686069" y="2658391"/>
            <a:ext cx="5062874" cy="3352627"/>
            <a:chOff x="1799206" y="1253776"/>
            <a:chExt cx="5062874" cy="3352627"/>
          </a:xfrm>
        </p:grpSpPr>
        <p:sp>
          <p:nvSpPr>
            <p:cNvPr id="80" name="Line 11"/>
            <p:cNvSpPr>
              <a:spLocks noChangeShapeType="1"/>
            </p:cNvSpPr>
            <p:nvPr/>
          </p:nvSpPr>
          <p:spPr bwMode="auto">
            <a:xfrm flipV="1">
              <a:off x="1799206" y="3033398"/>
              <a:ext cx="3352627" cy="102554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1" name="Line 12"/>
            <p:cNvSpPr>
              <a:spLocks noChangeShapeType="1"/>
            </p:cNvSpPr>
            <p:nvPr/>
          </p:nvSpPr>
          <p:spPr bwMode="auto">
            <a:xfrm>
              <a:off x="3441587" y="2006345"/>
              <a:ext cx="1710247" cy="1027053"/>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2" name="Line 13"/>
            <p:cNvSpPr>
              <a:spLocks noChangeShapeType="1"/>
            </p:cNvSpPr>
            <p:nvPr/>
          </p:nvSpPr>
          <p:spPr bwMode="auto">
            <a:xfrm flipV="1">
              <a:off x="5150325" y="1253776"/>
              <a:ext cx="1574513" cy="1779622"/>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3" name="Line 14"/>
            <p:cNvSpPr>
              <a:spLocks noChangeShapeType="1"/>
            </p:cNvSpPr>
            <p:nvPr/>
          </p:nvSpPr>
          <p:spPr bwMode="auto">
            <a:xfrm>
              <a:off x="5151833" y="3033398"/>
              <a:ext cx="1710247" cy="157300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grpSp>
      <p:grpSp>
        <p:nvGrpSpPr>
          <p:cNvPr id="84" name="组合 83"/>
          <p:cNvGrpSpPr/>
          <p:nvPr/>
        </p:nvGrpSpPr>
        <p:grpSpPr>
          <a:xfrm>
            <a:off x="3345227" y="2248173"/>
            <a:ext cx="5746067" cy="4103688"/>
            <a:chOff x="1458364" y="843558"/>
            <a:chExt cx="5746067" cy="4103688"/>
          </a:xfrm>
          <a:solidFill>
            <a:schemeClr val="bg1">
              <a:alpha val="80000"/>
            </a:schemeClr>
          </a:solidFill>
        </p:grpSpPr>
        <p:sp>
          <p:nvSpPr>
            <p:cNvPr id="85" name="Oval 7"/>
            <p:cNvSpPr>
              <a:spLocks noChangeArrowheads="1"/>
            </p:cNvSpPr>
            <p:nvPr/>
          </p:nvSpPr>
          <p:spPr bwMode="auto">
            <a:xfrm>
              <a:off x="6314620" y="843558"/>
              <a:ext cx="820436" cy="820436"/>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A</a:t>
              </a:r>
            </a:p>
          </p:txBody>
        </p:sp>
        <p:sp>
          <p:nvSpPr>
            <p:cNvPr id="86" name="Oval 8"/>
            <p:cNvSpPr>
              <a:spLocks noChangeArrowheads="1"/>
            </p:cNvSpPr>
            <p:nvPr/>
          </p:nvSpPr>
          <p:spPr bwMode="auto">
            <a:xfrm>
              <a:off x="6589104" y="4331919"/>
              <a:ext cx="615327" cy="615327"/>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B</a:t>
              </a:r>
            </a:p>
          </p:txBody>
        </p:sp>
        <p:sp>
          <p:nvSpPr>
            <p:cNvPr id="87" name="Oval 9"/>
            <p:cNvSpPr>
              <a:spLocks noChangeArrowheads="1"/>
            </p:cNvSpPr>
            <p:nvPr/>
          </p:nvSpPr>
          <p:spPr bwMode="auto">
            <a:xfrm>
              <a:off x="3099235" y="1733369"/>
              <a:ext cx="478085" cy="478085"/>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D</a:t>
              </a:r>
            </a:p>
          </p:txBody>
        </p:sp>
        <p:sp>
          <p:nvSpPr>
            <p:cNvPr id="88" name="Oval 10"/>
            <p:cNvSpPr>
              <a:spLocks noChangeArrowheads="1"/>
            </p:cNvSpPr>
            <p:nvPr/>
          </p:nvSpPr>
          <p:spPr bwMode="auto">
            <a:xfrm>
              <a:off x="1458364" y="3716592"/>
              <a:ext cx="684702" cy="684702"/>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C</a:t>
              </a:r>
            </a:p>
          </p:txBody>
        </p:sp>
      </p:grpSp>
      <p:sp>
        <p:nvSpPr>
          <p:cNvPr id="89" name="Oval 15"/>
          <p:cNvSpPr>
            <a:spLocks noChangeArrowheads="1"/>
          </p:cNvSpPr>
          <p:nvPr/>
        </p:nvSpPr>
        <p:spPr bwMode="auto">
          <a:xfrm>
            <a:off x="6491236" y="3753311"/>
            <a:ext cx="1230654" cy="1230654"/>
          </a:xfrm>
          <a:prstGeom prst="ellipse">
            <a:avLst/>
          </a:prstGeom>
          <a:solidFill>
            <a:schemeClr val="bg1"/>
          </a:solidFill>
          <a:ln w="9525">
            <a:noFill/>
            <a:round/>
            <a:headEnd/>
            <a:tailEnd/>
          </a:ln>
          <a:effectLst/>
          <a:extLst/>
        </p:spPr>
        <p:txBody>
          <a:bodyPr wrap="none" anchor="ctr"/>
          <a:lstStyle/>
          <a:p>
            <a:r>
              <a:rPr lang="zh-CN" altLang="en-US" sz="2000" dirty="0">
                <a:latin typeface="幼圆" panose="02010509060101010101" pitchFamily="49" charset="-122"/>
                <a:ea typeface="幼圆" panose="02010509060101010101" pitchFamily="49" charset="-122"/>
              </a:rPr>
              <a:t>大标题</a:t>
            </a:r>
            <a:endParaRPr lang="en-US" altLang="zh-CN" sz="2000" dirty="0">
              <a:latin typeface="幼圆" panose="02010509060101010101" pitchFamily="49" charset="-122"/>
              <a:ea typeface="幼圆" panose="02010509060101010101" pitchFamily="49" charset="-122"/>
            </a:endParaRPr>
          </a:p>
        </p:txBody>
      </p:sp>
      <p:grpSp>
        <p:nvGrpSpPr>
          <p:cNvPr id="90" name="组合 89"/>
          <p:cNvGrpSpPr/>
          <p:nvPr/>
        </p:nvGrpSpPr>
        <p:grpSpPr>
          <a:xfrm>
            <a:off x="3002876" y="2453282"/>
            <a:ext cx="7386939" cy="3830712"/>
            <a:chOff x="1116013" y="1048667"/>
            <a:chExt cx="7386939" cy="3830712"/>
          </a:xfrm>
        </p:grpSpPr>
        <p:sp>
          <p:nvSpPr>
            <p:cNvPr id="91" name="Rectangle 16"/>
            <p:cNvSpPr>
              <a:spLocks noChangeArrowheads="1"/>
            </p:cNvSpPr>
            <p:nvPr/>
          </p:nvSpPr>
          <p:spPr bwMode="auto">
            <a:xfrm>
              <a:off x="1116013" y="1733369"/>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2" name="Rectangle 17"/>
            <p:cNvSpPr>
              <a:spLocks noChangeArrowheads="1"/>
            </p:cNvSpPr>
            <p:nvPr/>
          </p:nvSpPr>
          <p:spPr bwMode="auto">
            <a:xfrm>
              <a:off x="7135056" y="1048667"/>
              <a:ext cx="1367896"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3" name="Rectangle 18"/>
            <p:cNvSpPr>
              <a:spLocks noChangeArrowheads="1"/>
            </p:cNvSpPr>
            <p:nvPr/>
          </p:nvSpPr>
          <p:spPr bwMode="auto">
            <a:xfrm>
              <a:off x="5151833" y="4469161"/>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63813398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 calcmode="lin" valueType="num">
                                      <p:cBhvr>
                                        <p:cTn id="7" dur="500" fill="hold"/>
                                        <p:tgtEl>
                                          <p:spTgt spid="89"/>
                                        </p:tgtEl>
                                        <p:attrNameLst>
                                          <p:attrName>ppt_w</p:attrName>
                                        </p:attrNameLst>
                                      </p:cBhvr>
                                      <p:tavLst>
                                        <p:tav tm="0">
                                          <p:val>
                                            <p:fltVal val="0"/>
                                          </p:val>
                                        </p:tav>
                                        <p:tav tm="100000">
                                          <p:val>
                                            <p:strVal val="#ppt_w"/>
                                          </p:val>
                                        </p:tav>
                                      </p:tavLst>
                                    </p:anim>
                                    <p:anim calcmode="lin" valueType="num">
                                      <p:cBhvr>
                                        <p:cTn id="8" dur="500" fill="hold"/>
                                        <p:tgtEl>
                                          <p:spTgt spid="89"/>
                                        </p:tgtEl>
                                        <p:attrNameLst>
                                          <p:attrName>ppt_h</p:attrName>
                                        </p:attrNameLst>
                                      </p:cBhvr>
                                      <p:tavLst>
                                        <p:tav tm="0">
                                          <p:val>
                                            <p:fltVal val="0"/>
                                          </p:val>
                                        </p:tav>
                                        <p:tav tm="100000">
                                          <p:val>
                                            <p:strVal val="#ppt_h"/>
                                          </p:val>
                                        </p:tav>
                                      </p:tavLst>
                                    </p:anim>
                                    <p:animEffect transition="in" filter="fade">
                                      <p:cBhvr>
                                        <p:cTn id="9" dur="500"/>
                                        <p:tgtEl>
                                          <p:spTgt spid="89"/>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wipe(down)">
                                      <p:cBhvr>
                                        <p:cTn id="13" dur="500"/>
                                        <p:tgtEl>
                                          <p:spTgt spid="79"/>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fade">
                                      <p:cBhvr>
                                        <p:cTn id="17" dur="500"/>
                                        <p:tgtEl>
                                          <p:spTgt spid="8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fade">
                                      <p:cBhvr>
                                        <p:cTn id="21" dur="1000"/>
                                        <p:tgtEl>
                                          <p:spTgt spid="90"/>
                                        </p:tgtEl>
                                      </p:cBhvr>
                                    </p:animEffect>
                                    <p:anim calcmode="lin" valueType="num">
                                      <p:cBhvr>
                                        <p:cTn id="22" dur="1000" fill="hold"/>
                                        <p:tgtEl>
                                          <p:spTgt spid="90"/>
                                        </p:tgtEl>
                                        <p:attrNameLst>
                                          <p:attrName>ppt_x</p:attrName>
                                        </p:attrNameLst>
                                      </p:cBhvr>
                                      <p:tavLst>
                                        <p:tav tm="0">
                                          <p:val>
                                            <p:strVal val="#ppt_x"/>
                                          </p:val>
                                        </p:tav>
                                        <p:tav tm="100000">
                                          <p:val>
                                            <p:strVal val="#ppt_x"/>
                                          </p:val>
                                        </p:tav>
                                      </p:tavLst>
                                    </p:anim>
                                    <p:anim calcmode="lin" valueType="num">
                                      <p:cBhvr>
                                        <p:cTn id="23"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p:cNvSpPr/>
          <p:nvPr/>
        </p:nvSpPr>
        <p:spPr>
          <a:xfrm rot="18564765">
            <a:off x="4475501" y="650456"/>
            <a:ext cx="4931333" cy="7648322"/>
          </a:xfrm>
          <a:custGeom>
            <a:avLst/>
            <a:gdLst>
              <a:gd name="connsiteX0" fmla="*/ 0 w 3457575"/>
              <a:gd name="connsiteY0" fmla="*/ 2305050 h 5362575"/>
              <a:gd name="connsiteX1" fmla="*/ 1371600 w 3457575"/>
              <a:gd name="connsiteY1" fmla="*/ 0 h 5362575"/>
              <a:gd name="connsiteX2" fmla="*/ 3457575 w 3457575"/>
              <a:gd name="connsiteY2" fmla="*/ 5362575 h 5362575"/>
              <a:gd name="connsiteX3" fmla="*/ 0 w 3457575"/>
              <a:gd name="connsiteY3" fmla="*/ 2305050 h 5362575"/>
            </a:gdLst>
            <a:ahLst/>
            <a:cxnLst>
              <a:cxn ang="0">
                <a:pos x="connsiteX0" y="connsiteY0"/>
              </a:cxn>
              <a:cxn ang="0">
                <a:pos x="connsiteX1" y="connsiteY1"/>
              </a:cxn>
              <a:cxn ang="0">
                <a:pos x="connsiteX2" y="connsiteY2"/>
              </a:cxn>
              <a:cxn ang="0">
                <a:pos x="connsiteX3" y="connsiteY3"/>
              </a:cxn>
            </a:cxnLst>
            <a:rect l="l" t="t" r="r" b="b"/>
            <a:pathLst>
              <a:path w="3457575" h="5362575">
                <a:moveTo>
                  <a:pt x="0" y="2305050"/>
                </a:moveTo>
                <a:lnTo>
                  <a:pt x="1371600" y="0"/>
                </a:lnTo>
                <a:lnTo>
                  <a:pt x="3457575" y="5362575"/>
                </a:lnTo>
                <a:lnTo>
                  <a:pt x="0" y="230505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9" name="任意多边形: 形状 8"/>
          <p:cNvSpPr/>
          <p:nvPr/>
        </p:nvSpPr>
        <p:spPr>
          <a:xfrm rot="18874834">
            <a:off x="8802306" y="2125870"/>
            <a:ext cx="3600009" cy="3124536"/>
          </a:xfrm>
          <a:custGeom>
            <a:avLst/>
            <a:gdLst>
              <a:gd name="connsiteX0" fmla="*/ 0 w 2524125"/>
              <a:gd name="connsiteY0" fmla="*/ 0 h 2190750"/>
              <a:gd name="connsiteX1" fmla="*/ 2524125 w 2524125"/>
              <a:gd name="connsiteY1" fmla="*/ 2190750 h 2190750"/>
              <a:gd name="connsiteX2" fmla="*/ 1095375 w 2524125"/>
              <a:gd name="connsiteY2" fmla="*/ 2181225 h 2190750"/>
              <a:gd name="connsiteX3" fmla="*/ 0 w 2524125"/>
              <a:gd name="connsiteY3" fmla="*/ 0 h 2190750"/>
            </a:gdLst>
            <a:ahLst/>
            <a:cxnLst>
              <a:cxn ang="0">
                <a:pos x="connsiteX0" y="connsiteY0"/>
              </a:cxn>
              <a:cxn ang="0">
                <a:pos x="connsiteX1" y="connsiteY1"/>
              </a:cxn>
              <a:cxn ang="0">
                <a:pos x="connsiteX2" y="connsiteY2"/>
              </a:cxn>
              <a:cxn ang="0">
                <a:pos x="connsiteX3" y="connsiteY3"/>
              </a:cxn>
            </a:cxnLst>
            <a:rect l="l" t="t" r="r" b="b"/>
            <a:pathLst>
              <a:path w="2524125" h="2190750">
                <a:moveTo>
                  <a:pt x="0" y="0"/>
                </a:moveTo>
                <a:lnTo>
                  <a:pt x="2524125" y="2190750"/>
                </a:lnTo>
                <a:lnTo>
                  <a:pt x="1095375" y="2181225"/>
                </a:lnTo>
                <a:lnTo>
                  <a:pt x="0" y="0"/>
                </a:lnTo>
                <a:close/>
              </a:path>
            </a:pathLst>
          </a:cu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4839" y="2355763"/>
            <a:ext cx="8059680" cy="4533568"/>
          </a:xfrm>
          <a:prstGeom prst="rect">
            <a:avLst/>
          </a:prstGeom>
        </p:spPr>
      </p:pic>
      <p:sp>
        <p:nvSpPr>
          <p:cNvPr id="12" name="文本框 11"/>
          <p:cNvSpPr txBox="1">
            <a:spLocks noChangeAspect="1" noChangeArrowheads="1"/>
          </p:cNvSpPr>
          <p:nvPr/>
        </p:nvSpPr>
        <p:spPr bwMode="auto">
          <a:xfrm>
            <a:off x="4197127" y="3544317"/>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3" name="文本框 12"/>
          <p:cNvSpPr txBox="1">
            <a:spLocks noChangeArrowheads="1"/>
          </p:cNvSpPr>
          <p:nvPr/>
        </p:nvSpPr>
        <p:spPr bwMode="auto">
          <a:xfrm>
            <a:off x="4657502" y="4378072"/>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14" name="直接连接符 13"/>
          <p:cNvCxnSpPr/>
          <p:nvPr/>
        </p:nvCxnSpPr>
        <p:spPr>
          <a:xfrm>
            <a:off x="5901309" y="4752322"/>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3820890" y="4878452"/>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57740027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1000" fill="hold"/>
                                        <p:tgtEl>
                                          <p:spTgt spid="12"/>
                                        </p:tgtEl>
                                        <p:attrNameLst>
                                          <p:attrName>ppt_x</p:attrName>
                                        </p:attrNameLst>
                                      </p:cBhvr>
                                      <p:tavLst>
                                        <p:tav tm="0">
                                          <p:val>
                                            <p:strVal val="#ppt_x"/>
                                          </p:val>
                                        </p:tav>
                                        <p:tav tm="100000">
                                          <p:val>
                                            <p:strVal val="#ppt_x"/>
                                          </p:val>
                                        </p:tav>
                                      </p:tavLst>
                                    </p:anim>
                                    <p:anim calcmode="lin" valueType="num">
                                      <p:cBhvr>
                                        <p:cTn id="11" dur="1000" fill="hold"/>
                                        <p:tgtEl>
                                          <p:spTgt spid="12"/>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ppt_x</p:attrName>
                                        </p:attrNameLst>
                                      </p:cBhvr>
                                      <p:tavLst>
                                        <p:tav tm="0">
                                          <p:val>
                                            <p:strVal val="#ppt_x"/>
                                          </p:val>
                                        </p:tav>
                                        <p:tav tm="100000">
                                          <p:val>
                                            <p:strVal val="#ppt_x"/>
                                          </p:val>
                                        </p:tav>
                                      </p:tavLst>
                                    </p:anim>
                                    <p:anim calcmode="lin" valueType="num">
                                      <p:cBhvr>
                                        <p:cTn id="15" dur="5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3" grpId="1"/>
      <p:bldP spid="13" grpId="2"/>
      <p:bldP spid="15" grpId="0"/>
      <p:bldP spid="15" grpId="1"/>
      <p:bldP spid="15" grpId="2"/>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61" name="组合 60"/>
          <p:cNvGrpSpPr/>
          <p:nvPr/>
        </p:nvGrpSpPr>
        <p:grpSpPr>
          <a:xfrm>
            <a:off x="6776167" y="2320231"/>
            <a:ext cx="2749552" cy="1008062"/>
            <a:chOff x="4952359" y="915566"/>
            <a:chExt cx="2749552" cy="1008062"/>
          </a:xfrm>
        </p:grpSpPr>
        <p:sp>
          <p:nvSpPr>
            <p:cNvPr id="62"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63"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68"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1"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
        <p:nvSpPr>
          <p:cNvPr id="74" name="矩形 14"/>
          <p:cNvSpPr>
            <a:spLocks noChangeArrowheads="1"/>
          </p:cNvSpPr>
          <p:nvPr/>
        </p:nvSpPr>
        <p:spPr bwMode="auto">
          <a:xfrm>
            <a:off x="5533317" y="3942437"/>
            <a:ext cx="1273175" cy="523220"/>
          </a:xfrm>
          <a:prstGeom prst="rect">
            <a:avLst/>
          </a:prstGeom>
          <a:noFill/>
          <a:ln w="9525">
            <a:noFill/>
            <a:miter lim="800000"/>
            <a:headEnd/>
            <a:tailEnd/>
          </a:ln>
          <a:effectLst/>
        </p:spPr>
        <p:txBody>
          <a:bodyPr>
            <a:spAutoFit/>
          </a:bodyPr>
          <a:lstStyle/>
          <a:p>
            <a:pPr algn="ctr"/>
            <a:r>
              <a:rPr kumimoji="1" lang="zh-CN" altLang="en-US" sz="1400" dirty="0">
                <a:solidFill>
                  <a:srgbClr val="F8F8F8"/>
                </a:solidFill>
                <a:latin typeface="微软雅黑" pitchFamily="34" charset="-122"/>
                <a:ea typeface="微软雅黑" pitchFamily="34" charset="-122"/>
              </a:rPr>
              <a:t>点击添</a:t>
            </a:r>
            <a:endParaRPr kumimoji="1" lang="en-US" altLang="zh-CN" sz="1400" dirty="0">
              <a:solidFill>
                <a:srgbClr val="F8F8F8"/>
              </a:solidFill>
              <a:latin typeface="微软雅黑" pitchFamily="34" charset="-122"/>
              <a:ea typeface="微软雅黑" pitchFamily="34" charset="-122"/>
            </a:endParaRPr>
          </a:p>
          <a:p>
            <a:pPr algn="ctr"/>
            <a:r>
              <a:rPr kumimoji="1" lang="zh-CN" altLang="en-US" sz="1400" dirty="0">
                <a:solidFill>
                  <a:srgbClr val="F8F8F8"/>
                </a:solidFill>
                <a:latin typeface="微软雅黑" pitchFamily="34" charset="-122"/>
                <a:ea typeface="微软雅黑" pitchFamily="34" charset="-122"/>
              </a:rPr>
              <a:t>加文本</a:t>
            </a:r>
          </a:p>
        </p:txBody>
      </p:sp>
      <p:grpSp>
        <p:nvGrpSpPr>
          <p:cNvPr id="76" name="组合 26"/>
          <p:cNvGrpSpPr>
            <a:grpSpLocks noChangeAspect="1"/>
          </p:cNvGrpSpPr>
          <p:nvPr/>
        </p:nvGrpSpPr>
        <p:grpSpPr bwMode="auto">
          <a:xfrm>
            <a:off x="4845942" y="3748982"/>
            <a:ext cx="961142" cy="896937"/>
            <a:chOff x="1321939" y="2463785"/>
            <a:chExt cx="451439" cy="2705673"/>
          </a:xfrm>
          <a:effectLst/>
        </p:grpSpPr>
        <p:sp>
          <p:nvSpPr>
            <p:cNvPr id="77" name="圆角矩形 9"/>
            <p:cNvSpPr/>
            <p:nvPr/>
          </p:nvSpPr>
          <p:spPr>
            <a:xfrm>
              <a:off x="132193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78" name="矩形 14"/>
            <p:cNvSpPr>
              <a:spLocks noChangeArrowheads="1"/>
            </p:cNvSpPr>
            <p:nvPr/>
          </p:nvSpPr>
          <p:spPr bwMode="auto">
            <a:xfrm>
              <a:off x="1373491"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sp>
        <p:nvSpPr>
          <p:cNvPr id="94" name="AutoShape 593"/>
          <p:cNvSpPr>
            <a:spLocks noChangeArrowheads="1"/>
          </p:cNvSpPr>
          <p:nvPr/>
        </p:nvSpPr>
        <p:spPr bwMode="auto">
          <a:xfrm rot="10800000" flipH="1" flipV="1">
            <a:off x="4337230" y="4043034"/>
            <a:ext cx="396000" cy="360000"/>
          </a:xfrm>
          <a:prstGeom prst="chevron">
            <a:avLst/>
          </a:prstGeom>
          <a:solidFill>
            <a:schemeClr val="bg1">
              <a:alpha val="80000"/>
            </a:schemeClr>
          </a:solidFill>
          <a:ln w="25400" cap="flat" cmpd="sng" algn="ctr">
            <a:noFill/>
            <a:prstDash val="solid"/>
          </a:ln>
          <a:effectLst/>
          <a:scene3d>
            <a:camera prst="orthographicFront"/>
            <a:lightRig rig="flat" dir="t"/>
          </a:scene3d>
          <a:sp3d extrusionH="304800">
            <a:bevelB w="0" h="0"/>
            <a:contourClr>
              <a:srgbClr val="FFE593"/>
            </a:contourClr>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600" b="1"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grpSp>
        <p:nvGrpSpPr>
          <p:cNvPr id="95" name="组合 26"/>
          <p:cNvGrpSpPr>
            <a:grpSpLocks noChangeAspect="1"/>
          </p:cNvGrpSpPr>
          <p:nvPr/>
        </p:nvGrpSpPr>
        <p:grpSpPr bwMode="auto">
          <a:xfrm>
            <a:off x="3247775" y="3748982"/>
            <a:ext cx="975130" cy="896937"/>
            <a:chOff x="1317289" y="2463785"/>
            <a:chExt cx="458010" cy="2705673"/>
          </a:xfrm>
          <a:effectLst/>
        </p:grpSpPr>
        <p:sp>
          <p:nvSpPr>
            <p:cNvPr id="96" name="圆角矩形 13"/>
            <p:cNvSpPr/>
            <p:nvPr/>
          </p:nvSpPr>
          <p:spPr>
            <a:xfrm>
              <a:off x="131728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97" name="矩形 96"/>
            <p:cNvSpPr>
              <a:spLocks noChangeArrowheads="1"/>
            </p:cNvSpPr>
            <p:nvPr/>
          </p:nvSpPr>
          <p:spPr bwMode="auto">
            <a:xfrm>
              <a:off x="1375412"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grpSp>
        <p:nvGrpSpPr>
          <p:cNvPr id="98" name="组合 97"/>
          <p:cNvGrpSpPr/>
          <p:nvPr/>
        </p:nvGrpSpPr>
        <p:grpSpPr>
          <a:xfrm>
            <a:off x="6776167" y="3769580"/>
            <a:ext cx="2749552" cy="1008062"/>
            <a:chOff x="4952359" y="915566"/>
            <a:chExt cx="2749552" cy="1008062"/>
          </a:xfrm>
        </p:grpSpPr>
        <p:sp>
          <p:nvSpPr>
            <p:cNvPr id="99"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100"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1"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2"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grpSp>
        <p:nvGrpSpPr>
          <p:cNvPr id="104" name="组合 103"/>
          <p:cNvGrpSpPr/>
          <p:nvPr/>
        </p:nvGrpSpPr>
        <p:grpSpPr>
          <a:xfrm>
            <a:off x="6776167" y="5128543"/>
            <a:ext cx="2749552" cy="1008062"/>
            <a:chOff x="4952359" y="915566"/>
            <a:chExt cx="2749552" cy="1008062"/>
          </a:xfrm>
        </p:grpSpPr>
        <p:sp>
          <p:nvSpPr>
            <p:cNvPr id="105"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effectLst/>
                <a:uLnTx/>
                <a:uFillTx/>
                <a:latin typeface="微软雅黑" pitchFamily="34" charset="-122"/>
                <a:ea typeface="微软雅黑" pitchFamily="34" charset="-122"/>
                <a:cs typeface="+mn-cs"/>
              </a:endParaRPr>
            </a:p>
          </p:txBody>
        </p:sp>
        <p:sp>
          <p:nvSpPr>
            <p:cNvPr id="106"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7" name="矩形 106"/>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8"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9"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32258920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fill="hold"/>
                                        <p:tgtEl>
                                          <p:spTgt spid="95"/>
                                        </p:tgtEl>
                                        <p:attrNameLst>
                                          <p:attrName>ppt_x</p:attrName>
                                        </p:attrNameLst>
                                      </p:cBhvr>
                                      <p:tavLst>
                                        <p:tav tm="0">
                                          <p:val>
                                            <p:strVal val="0-#ppt_w/2"/>
                                          </p:val>
                                        </p:tav>
                                        <p:tav tm="100000">
                                          <p:val>
                                            <p:strVal val="#ppt_x"/>
                                          </p:val>
                                        </p:tav>
                                      </p:tavLst>
                                    </p:anim>
                                    <p:anim calcmode="lin" valueType="num">
                                      <p:cBhvr additive="base">
                                        <p:cTn id="8" dur="500" fill="hold"/>
                                        <p:tgtEl>
                                          <p:spTgt spid="9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4"/>
                                        </p:tgtEl>
                                        <p:attrNameLst>
                                          <p:attrName>style.visibility</p:attrName>
                                        </p:attrNameLst>
                                      </p:cBhvr>
                                      <p:to>
                                        <p:strVal val="visible"/>
                                      </p:to>
                                    </p:set>
                                    <p:anim calcmode="lin" valueType="num">
                                      <p:cBhvr additive="base">
                                        <p:cTn id="12" dur="500" fill="hold"/>
                                        <p:tgtEl>
                                          <p:spTgt spid="94"/>
                                        </p:tgtEl>
                                        <p:attrNameLst>
                                          <p:attrName>ppt_x</p:attrName>
                                        </p:attrNameLst>
                                      </p:cBhvr>
                                      <p:tavLst>
                                        <p:tav tm="0">
                                          <p:val>
                                            <p:strVal val="0-#ppt_w/2"/>
                                          </p:val>
                                        </p:tav>
                                        <p:tav tm="100000">
                                          <p:val>
                                            <p:strVal val="#ppt_x"/>
                                          </p:val>
                                        </p:tav>
                                      </p:tavLst>
                                    </p:anim>
                                    <p:anim calcmode="lin" valueType="num">
                                      <p:cBhvr additive="base">
                                        <p:cTn id="13" dur="500" fill="hold"/>
                                        <p:tgtEl>
                                          <p:spTgt spid="9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additive="base">
                                        <p:cTn id="17" dur="500" fill="hold"/>
                                        <p:tgtEl>
                                          <p:spTgt spid="76"/>
                                        </p:tgtEl>
                                        <p:attrNameLst>
                                          <p:attrName>ppt_x</p:attrName>
                                        </p:attrNameLst>
                                      </p:cBhvr>
                                      <p:tavLst>
                                        <p:tav tm="0">
                                          <p:val>
                                            <p:strVal val="0-#ppt_w/2"/>
                                          </p:val>
                                        </p:tav>
                                        <p:tav tm="100000">
                                          <p:val>
                                            <p:strVal val="#ppt_x"/>
                                          </p:val>
                                        </p:tav>
                                      </p:tavLst>
                                    </p:anim>
                                    <p:anim calcmode="lin" valueType="num">
                                      <p:cBhvr additive="base">
                                        <p:cTn id="18" dur="500" fill="hold"/>
                                        <p:tgtEl>
                                          <p:spTgt spid="7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 calcmode="lin" valueType="num">
                                      <p:cBhvr additive="base">
                                        <p:cTn id="22" dur="500" fill="hold"/>
                                        <p:tgtEl>
                                          <p:spTgt spid="74"/>
                                        </p:tgtEl>
                                        <p:attrNameLst>
                                          <p:attrName>ppt_x</p:attrName>
                                        </p:attrNameLst>
                                      </p:cBhvr>
                                      <p:tavLst>
                                        <p:tav tm="0">
                                          <p:val>
                                            <p:strVal val="0-#ppt_w/2"/>
                                          </p:val>
                                        </p:tav>
                                        <p:tav tm="100000">
                                          <p:val>
                                            <p:strVal val="#ppt_x"/>
                                          </p:val>
                                        </p:tav>
                                      </p:tavLst>
                                    </p:anim>
                                    <p:anim calcmode="lin" valueType="num">
                                      <p:cBhvr additive="base">
                                        <p:cTn id="23" dur="500" fill="hold"/>
                                        <p:tgtEl>
                                          <p:spTgt spid="7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1+#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98"/>
                                        </p:tgtEl>
                                        <p:attrNameLst>
                                          <p:attrName>style.visibility</p:attrName>
                                        </p:attrNameLst>
                                      </p:cBhvr>
                                      <p:to>
                                        <p:strVal val="visible"/>
                                      </p:to>
                                    </p:set>
                                    <p:anim calcmode="lin" valueType="num">
                                      <p:cBhvr additive="base">
                                        <p:cTn id="32" dur="500" fill="hold"/>
                                        <p:tgtEl>
                                          <p:spTgt spid="98"/>
                                        </p:tgtEl>
                                        <p:attrNameLst>
                                          <p:attrName>ppt_x</p:attrName>
                                        </p:attrNameLst>
                                      </p:cBhvr>
                                      <p:tavLst>
                                        <p:tav tm="0">
                                          <p:val>
                                            <p:strVal val="1+#ppt_w/2"/>
                                          </p:val>
                                        </p:tav>
                                        <p:tav tm="100000">
                                          <p:val>
                                            <p:strVal val="#ppt_x"/>
                                          </p:val>
                                        </p:tav>
                                      </p:tavLst>
                                    </p:anim>
                                    <p:anim calcmode="lin" valueType="num">
                                      <p:cBhvr additive="base">
                                        <p:cTn id="33" dur="500" fill="hold"/>
                                        <p:tgtEl>
                                          <p:spTgt spid="9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104"/>
                                        </p:tgtEl>
                                        <p:attrNameLst>
                                          <p:attrName>style.visibility</p:attrName>
                                        </p:attrNameLst>
                                      </p:cBhvr>
                                      <p:to>
                                        <p:strVal val="visible"/>
                                      </p:to>
                                    </p:set>
                                    <p:anim calcmode="lin" valueType="num">
                                      <p:cBhvr additive="base">
                                        <p:cTn id="37" dur="500" fill="hold"/>
                                        <p:tgtEl>
                                          <p:spTgt spid="104"/>
                                        </p:tgtEl>
                                        <p:attrNameLst>
                                          <p:attrName>ppt_x</p:attrName>
                                        </p:attrNameLst>
                                      </p:cBhvr>
                                      <p:tavLst>
                                        <p:tav tm="0">
                                          <p:val>
                                            <p:strVal val="1+#ppt_w/2"/>
                                          </p:val>
                                        </p:tav>
                                        <p:tav tm="100000">
                                          <p:val>
                                            <p:strVal val="#ppt_x"/>
                                          </p:val>
                                        </p:tav>
                                      </p:tavLst>
                                    </p:anim>
                                    <p:anim calcmode="lin" valueType="num">
                                      <p:cBhvr additive="base">
                                        <p:cTn id="38" dur="500" fill="hold"/>
                                        <p:tgtEl>
                                          <p:spTgt spid="1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9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89" name="饼形 7"/>
          <p:cNvSpPr>
            <a:spLocks/>
          </p:cNvSpPr>
          <p:nvPr/>
        </p:nvSpPr>
        <p:spPr bwMode="auto">
          <a:xfrm>
            <a:off x="2853584" y="2704815"/>
            <a:ext cx="1597742" cy="1598958"/>
          </a:xfrm>
          <a:custGeom>
            <a:avLst/>
            <a:gdLst>
              <a:gd name="T0" fmla="*/ 2088232 w 2088232"/>
              <a:gd name="T1" fmla="*/ 1044116 h 2088232"/>
              <a:gd name="T2" fmla="*/ 1327722 w 2088232"/>
              <a:gd name="T3" fmla="*/ 2048977 h 2088232"/>
              <a:gd name="T4" fmla="*/ 154068 w 2088232"/>
              <a:gd name="T5" fmla="*/ 1590003 h 2088232"/>
              <a:gd name="T6" fmla="*/ 276994 w 2088232"/>
              <a:gd name="T7" fmla="*/ 335806 h 2088232"/>
              <a:gd name="T8" fmla="*/ 1517427 w 2088232"/>
              <a:gd name="T9" fmla="*/ 113441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11540"/>
                  <a:pt x="1777573" y="1922014"/>
                  <a:pt x="1327722" y="2048977"/>
                </a:cubicBezTo>
                <a:cubicBezTo>
                  <a:pt x="877871" y="2175940"/>
                  <a:pt x="398448" y="1988455"/>
                  <a:pt x="154068" y="1590003"/>
                </a:cubicBezTo>
                <a:cubicBezTo>
                  <a:pt x="-90312" y="1191551"/>
                  <a:pt x="-40098" y="679227"/>
                  <a:pt x="276994" y="335806"/>
                </a:cubicBezTo>
                <a:cubicBezTo>
                  <a:pt x="594086" y="-7615"/>
                  <a:pt x="1100788" y="-98448"/>
                  <a:pt x="1517427" y="11344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0" name="饼形 8"/>
          <p:cNvSpPr>
            <a:spLocks/>
          </p:cNvSpPr>
          <p:nvPr/>
        </p:nvSpPr>
        <p:spPr bwMode="auto">
          <a:xfrm rot="17792834">
            <a:off x="2812881" y="2538964"/>
            <a:ext cx="1875981" cy="1811585"/>
          </a:xfrm>
          <a:custGeom>
            <a:avLst/>
            <a:gdLst>
              <a:gd name="T0" fmla="*/ 2450846 w 2450846"/>
              <a:gd name="T1" fmla="*/ 1183587 h 2367174"/>
              <a:gd name="T2" fmla="*/ 1737063 w 2450846"/>
              <a:gd name="T3" fmla="*/ 2259074 h 2367174"/>
              <a:gd name="T4" fmla="*/ 1225423 w 2450846"/>
              <a:gd name="T5" fmla="*/ 1183587 h 2367174"/>
              <a:gd name="T6" fmla="*/ 2450846 w 2450846"/>
              <a:gd name="T7" fmla="*/ 1183587 h 2367174"/>
            </a:gdLst>
            <a:ahLst/>
            <a:cxnLst>
              <a:cxn ang="0">
                <a:pos x="T0" y="T1"/>
              </a:cxn>
              <a:cxn ang="0">
                <a:pos x="T2" y="T3"/>
              </a:cxn>
              <a:cxn ang="0">
                <a:pos x="T4" y="T5"/>
              </a:cxn>
              <a:cxn ang="0">
                <a:pos x="T6" y="T7"/>
              </a:cxn>
            </a:cxnLst>
            <a:rect l="0" t="0" r="r" b="b"/>
            <a:pathLst>
              <a:path w="2450846" h="2367174">
                <a:moveTo>
                  <a:pt x="2450846" y="1183587"/>
                </a:moveTo>
                <a:cubicBezTo>
                  <a:pt x="2450846" y="1645971"/>
                  <a:pt x="2172067" y="2066019"/>
                  <a:pt x="1737063" y="2259074"/>
                </a:cubicBezTo>
                <a:lnTo>
                  <a:pt x="1225423" y="1183587"/>
                </a:lnTo>
                <a:lnTo>
                  <a:pt x="2450846" y="118358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1" name="文本框 24"/>
          <p:cNvSpPr txBox="1">
            <a:spLocks noChangeArrowheads="1"/>
          </p:cNvSpPr>
          <p:nvPr/>
        </p:nvSpPr>
        <p:spPr bwMode="auto">
          <a:xfrm>
            <a:off x="3320794" y="439732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17</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2" name="文本框 25"/>
          <p:cNvSpPr txBox="1">
            <a:spLocks noChangeArrowheads="1"/>
          </p:cNvSpPr>
          <p:nvPr/>
        </p:nvSpPr>
        <p:spPr bwMode="auto">
          <a:xfrm>
            <a:off x="594400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32</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3" name="饼形 11"/>
          <p:cNvSpPr>
            <a:spLocks/>
          </p:cNvSpPr>
          <p:nvPr/>
        </p:nvSpPr>
        <p:spPr bwMode="auto">
          <a:xfrm>
            <a:off x="8078142" y="2740050"/>
            <a:ext cx="1598958" cy="1597743"/>
          </a:xfrm>
          <a:custGeom>
            <a:avLst/>
            <a:gdLst>
              <a:gd name="T0" fmla="*/ 2088232 w 2088232"/>
              <a:gd name="T1" fmla="*/ 1044116 h 2088232"/>
              <a:gd name="T2" fmla="*/ 1237170 w 2088232"/>
              <a:gd name="T3" fmla="*/ 2070229 h 2088232"/>
              <a:gd name="T4" fmla="*/ 71390 w 2088232"/>
              <a:gd name="T5" fmla="*/ 1423566 h 2088232"/>
              <a:gd name="T6" fmla="*/ 491354 w 2088232"/>
              <a:gd name="T7" fmla="*/ 158321 h 2088232"/>
              <a:gd name="T8" fmla="*/ 1812434 w 2088232"/>
              <a:gd name="T9" fmla="*/ 337104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46317"/>
                  <a:pt x="1730712" y="1977374"/>
                  <a:pt x="1237170" y="2070229"/>
                </a:cubicBezTo>
                <a:cubicBezTo>
                  <a:pt x="743628" y="2163084"/>
                  <a:pt x="253899" y="1891429"/>
                  <a:pt x="71390" y="1423566"/>
                </a:cubicBezTo>
                <a:cubicBezTo>
                  <a:pt x="-111119" y="955702"/>
                  <a:pt x="65303" y="424189"/>
                  <a:pt x="491354" y="158321"/>
                </a:cubicBezTo>
                <a:cubicBezTo>
                  <a:pt x="917405" y="-107547"/>
                  <a:pt x="1472374" y="-32443"/>
                  <a:pt x="1812434" y="337104"/>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0" name="饼形 12"/>
          <p:cNvSpPr>
            <a:spLocks/>
          </p:cNvSpPr>
          <p:nvPr/>
        </p:nvSpPr>
        <p:spPr bwMode="auto">
          <a:xfrm rot="16431819">
            <a:off x="8058094" y="2599716"/>
            <a:ext cx="1840745" cy="1769060"/>
          </a:xfrm>
          <a:custGeom>
            <a:avLst/>
            <a:gdLst>
              <a:gd name="T0" fmla="*/ 2020896 w 2404880"/>
              <a:gd name="T1" fmla="*/ 2002378 h 2311418"/>
              <a:gd name="T2" fmla="*/ 1282343 w 2404880"/>
              <a:gd name="T3" fmla="*/ 2308864 h 2311418"/>
              <a:gd name="T4" fmla="*/ 1202440 w 2404880"/>
              <a:gd name="T5" fmla="*/ 1155709 h 2311418"/>
              <a:gd name="T6" fmla="*/ 2020896 w 2404880"/>
              <a:gd name="T7" fmla="*/ 2002378 h 2311418"/>
            </a:gdLst>
            <a:ahLst/>
            <a:cxnLst>
              <a:cxn ang="0">
                <a:pos x="T0" y="T1"/>
              </a:cxn>
              <a:cxn ang="0">
                <a:pos x="T2" y="T3"/>
              </a:cxn>
              <a:cxn ang="0">
                <a:pos x="T4" y="T5"/>
              </a:cxn>
              <a:cxn ang="0">
                <a:pos x="T6" y="T7"/>
              </a:cxn>
            </a:cxnLst>
            <a:rect l="0" t="0" r="r" b="b"/>
            <a:pathLst>
              <a:path w="2404880" h="2311418">
                <a:moveTo>
                  <a:pt x="2020896" y="2002378"/>
                </a:moveTo>
                <a:cubicBezTo>
                  <a:pt x="1818623" y="2183008"/>
                  <a:pt x="1557836" y="2291230"/>
                  <a:pt x="1282343" y="2308864"/>
                </a:cubicBezTo>
                <a:lnTo>
                  <a:pt x="1202440" y="1155709"/>
                </a:lnTo>
                <a:lnTo>
                  <a:pt x="2020896" y="2002378"/>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1" name="文本框 30"/>
          <p:cNvSpPr txBox="1">
            <a:spLocks noChangeArrowheads="1"/>
          </p:cNvSpPr>
          <p:nvPr/>
        </p:nvSpPr>
        <p:spPr bwMode="auto">
          <a:xfrm>
            <a:off x="855871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13</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112" name="饼形 26"/>
          <p:cNvSpPr>
            <a:spLocks/>
          </p:cNvSpPr>
          <p:nvPr/>
        </p:nvSpPr>
        <p:spPr bwMode="auto">
          <a:xfrm>
            <a:off x="5487733" y="2708459"/>
            <a:ext cx="1598958" cy="1598958"/>
          </a:xfrm>
          <a:custGeom>
            <a:avLst/>
            <a:gdLst>
              <a:gd name="T0" fmla="*/ 2088232 w 2088232"/>
              <a:gd name="T1" fmla="*/ 1044116 h 2088232"/>
              <a:gd name="T2" fmla="*/ 1162126 w 2088232"/>
              <a:gd name="T3" fmla="*/ 2081542 h 2088232"/>
              <a:gd name="T4" fmla="*/ 26676 w 2088232"/>
              <a:gd name="T5" fmla="*/ 1278625 h 2088232"/>
              <a:gd name="T6" fmla="*/ 696115 w 2088232"/>
              <a:gd name="T7" fmla="*/ 59701 h 2088232"/>
              <a:gd name="T8" fmla="*/ 1044116 w 2088232"/>
              <a:gd name="T9" fmla="*/ 1044116 h 2088232"/>
              <a:gd name="T10" fmla="*/ 2088232 w 2088232"/>
              <a:gd name="T11" fmla="*/ 1044116 h 2088232"/>
            </a:gdLst>
            <a:ahLst/>
            <a:cxnLst>
              <a:cxn ang="0">
                <a:pos x="T0" y="T1"/>
              </a:cxn>
              <a:cxn ang="0">
                <a:pos x="T2" y="T3"/>
              </a:cxn>
              <a:cxn ang="0">
                <a:pos x="T4" y="T5"/>
              </a:cxn>
              <a:cxn ang="0">
                <a:pos x="T6" y="T7"/>
              </a:cxn>
              <a:cxn ang="0">
                <a:pos x="T8" y="T9"/>
              </a:cxn>
              <a:cxn ang="0">
                <a:pos x="T10" y="T11"/>
              </a:cxn>
            </a:cxnLst>
            <a:rect l="0" t="0" r="r" b="b"/>
            <a:pathLst>
              <a:path w="2088232" h="2088232">
                <a:moveTo>
                  <a:pt x="2088232" y="1044116"/>
                </a:moveTo>
                <a:cubicBezTo>
                  <a:pt x="2088232" y="1575104"/>
                  <a:pt x="1689712" y="2021527"/>
                  <a:pt x="1162126" y="2081542"/>
                </a:cubicBezTo>
                <a:cubicBezTo>
                  <a:pt x="634540" y="2141557"/>
                  <a:pt x="145936" y="1796047"/>
                  <a:pt x="26676" y="1278625"/>
                </a:cubicBezTo>
                <a:cubicBezTo>
                  <a:pt x="-92584" y="761203"/>
                  <a:pt x="195488" y="236678"/>
                  <a:pt x="696115" y="5970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3" name="饼形 27"/>
          <p:cNvSpPr>
            <a:spLocks/>
          </p:cNvSpPr>
          <p:nvPr/>
        </p:nvSpPr>
        <p:spPr bwMode="auto">
          <a:xfrm rot="17792834">
            <a:off x="5368661" y="2548078"/>
            <a:ext cx="1897851" cy="1832240"/>
          </a:xfrm>
          <a:custGeom>
            <a:avLst/>
            <a:gdLst>
              <a:gd name="T0" fmla="*/ 2081511 w 2479044"/>
              <a:gd name="T1" fmla="*/ 318607 h 2394410"/>
              <a:gd name="T2" fmla="*/ 2462088 w 2479044"/>
              <a:gd name="T3" fmla="*/ 1394553 h 2394410"/>
              <a:gd name="T4" fmla="*/ 1757049 w 2479044"/>
              <a:gd name="T5" fmla="*/ 2285066 h 2394410"/>
              <a:gd name="T6" fmla="*/ 1239522 w 2479044"/>
              <a:gd name="T7" fmla="*/ 1197205 h 2394410"/>
              <a:gd name="T8" fmla="*/ 2081511 w 2479044"/>
              <a:gd name="T9" fmla="*/ 318607 h 2394410"/>
            </a:gdLst>
            <a:ahLst/>
            <a:cxnLst>
              <a:cxn ang="0">
                <a:pos x="T0" y="T1"/>
              </a:cxn>
              <a:cxn ang="0">
                <a:pos x="T2" y="T3"/>
              </a:cxn>
              <a:cxn ang="0">
                <a:pos x="T4" y="T5"/>
              </a:cxn>
              <a:cxn ang="0">
                <a:pos x="T6" y="T7"/>
              </a:cxn>
              <a:cxn ang="0">
                <a:pos x="T8" y="T9"/>
              </a:cxn>
            </a:cxnLst>
            <a:rect l="0" t="0" r="r" b="b"/>
            <a:pathLst>
              <a:path w="2479044" h="2394410">
                <a:moveTo>
                  <a:pt x="2081511" y="318607"/>
                </a:moveTo>
                <a:cubicBezTo>
                  <a:pt x="2387853" y="592481"/>
                  <a:pt x="2530897" y="996889"/>
                  <a:pt x="2462088" y="1394553"/>
                </a:cubicBezTo>
                <a:cubicBezTo>
                  <a:pt x="2394373" y="1785892"/>
                  <a:pt x="2130321" y="2119407"/>
                  <a:pt x="1757049" y="2285066"/>
                </a:cubicBezTo>
                <a:lnTo>
                  <a:pt x="1239522" y="1197205"/>
                </a:lnTo>
                <a:lnTo>
                  <a:pt x="2081511" y="31860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grpSp>
        <p:nvGrpSpPr>
          <p:cNvPr id="114" name="组合 113"/>
          <p:cNvGrpSpPr/>
          <p:nvPr/>
        </p:nvGrpSpPr>
        <p:grpSpPr>
          <a:xfrm>
            <a:off x="2629319" y="5175136"/>
            <a:ext cx="2035413" cy="529421"/>
            <a:chOff x="1273845" y="4962785"/>
            <a:chExt cx="2659410" cy="1008112"/>
          </a:xfrm>
        </p:grpSpPr>
        <p:sp>
          <p:nvSpPr>
            <p:cNvPr id="115" name="矩形 114"/>
            <p:cNvSpPr/>
            <p:nvPr/>
          </p:nvSpPr>
          <p:spPr bwMode="auto">
            <a:xfrm>
              <a:off x="1273845"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6" name="矩形 115"/>
            <p:cNvSpPr/>
            <p:nvPr/>
          </p:nvSpPr>
          <p:spPr>
            <a:xfrm>
              <a:off x="2048627"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17" name="组合 116"/>
          <p:cNvGrpSpPr/>
          <p:nvPr/>
        </p:nvGrpSpPr>
        <p:grpSpPr>
          <a:xfrm>
            <a:off x="5192038" y="5175136"/>
            <a:ext cx="2035413" cy="529421"/>
            <a:chOff x="4622217" y="4962785"/>
            <a:chExt cx="2659410" cy="1008112"/>
          </a:xfrm>
        </p:grpSpPr>
        <p:sp>
          <p:nvSpPr>
            <p:cNvPr id="118" name="矩形 117"/>
            <p:cNvSpPr/>
            <p:nvPr/>
          </p:nvSpPr>
          <p:spPr bwMode="auto">
            <a:xfrm>
              <a:off x="4622217"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9" name="矩形 118"/>
            <p:cNvSpPr/>
            <p:nvPr/>
          </p:nvSpPr>
          <p:spPr>
            <a:xfrm>
              <a:off x="5392133"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20" name="组合 119"/>
          <p:cNvGrpSpPr/>
          <p:nvPr/>
        </p:nvGrpSpPr>
        <p:grpSpPr>
          <a:xfrm>
            <a:off x="7754758" y="5175136"/>
            <a:ext cx="2035413" cy="529421"/>
            <a:chOff x="7970589" y="4962785"/>
            <a:chExt cx="2659410" cy="1008112"/>
          </a:xfrm>
        </p:grpSpPr>
        <p:sp>
          <p:nvSpPr>
            <p:cNvPr id="121" name="矩形 120"/>
            <p:cNvSpPr/>
            <p:nvPr/>
          </p:nvSpPr>
          <p:spPr bwMode="auto">
            <a:xfrm>
              <a:off x="7970589"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lumMod val="85000"/>
                    <a:lumOff val="15000"/>
                  </a:schemeClr>
                </a:solidFill>
                <a:effectLst/>
                <a:latin typeface="幼圆" panose="02010509060101010101" pitchFamily="49" charset="-122"/>
                <a:ea typeface="幼圆" panose="02010509060101010101" pitchFamily="49" charset="-122"/>
              </a:endParaRPr>
            </a:p>
          </p:txBody>
        </p:sp>
        <p:sp>
          <p:nvSpPr>
            <p:cNvPr id="122" name="矩形 121"/>
            <p:cNvSpPr/>
            <p:nvPr/>
          </p:nvSpPr>
          <p:spPr>
            <a:xfrm>
              <a:off x="8685054"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spTree>
    <p:custDataLst>
      <p:tags r:id="rId1"/>
    </p:custDataLst>
    <p:extLst>
      <p:ext uri="{BB962C8B-B14F-4D97-AF65-F5344CB8AC3E}">
        <p14:creationId xmlns:p14="http://schemas.microsoft.com/office/powerpoint/2010/main" val="1194977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33" name="流程图: 可选过程 32"/>
          <p:cNvSpPr>
            <a:spLocks noChangeArrowheads="1"/>
          </p:cNvSpPr>
          <p:nvPr/>
        </p:nvSpPr>
        <p:spPr bwMode="auto">
          <a:xfrm>
            <a:off x="4810646" y="2893541"/>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4" name="流程图: 可选过程 33"/>
          <p:cNvSpPr>
            <a:spLocks noChangeArrowheads="1"/>
          </p:cNvSpPr>
          <p:nvPr/>
        </p:nvSpPr>
        <p:spPr bwMode="auto">
          <a:xfrm>
            <a:off x="4810646" y="2912591"/>
            <a:ext cx="3667125" cy="250825"/>
          </a:xfrm>
          <a:prstGeom prst="flowChartAlternateProcess">
            <a:avLst/>
          </a:prstGeom>
          <a:solidFill>
            <a:schemeClr val="bg1"/>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5" name="圆角矩形标注 46"/>
          <p:cNvSpPr>
            <a:spLocks noChangeArrowheads="1"/>
          </p:cNvSpPr>
          <p:nvPr/>
        </p:nvSpPr>
        <p:spPr bwMode="auto">
          <a:xfrm>
            <a:off x="7293496" y="3361854"/>
            <a:ext cx="504825"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50</a:t>
            </a:r>
            <a:endParaRPr lang="zh-CN" altLang="en-US" dirty="0">
              <a:solidFill>
                <a:schemeClr val="tx1">
                  <a:lumMod val="85000"/>
                  <a:lumOff val="15000"/>
                </a:schemeClr>
              </a:solidFill>
              <a:ea typeface="幼圆" panose="02010509060101010101" pitchFamily="49" charset="-122"/>
            </a:endParaRPr>
          </a:p>
        </p:txBody>
      </p:sp>
      <p:sp>
        <p:nvSpPr>
          <p:cNvPr id="36" name="流程图: 可选过程 35"/>
          <p:cNvSpPr>
            <a:spLocks noChangeArrowheads="1"/>
          </p:cNvSpPr>
          <p:nvPr/>
        </p:nvSpPr>
        <p:spPr bwMode="auto">
          <a:xfrm>
            <a:off x="4810646" y="3685704"/>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7" name="流程图: 可选过程 36"/>
          <p:cNvSpPr>
            <a:spLocks noChangeArrowheads="1"/>
          </p:cNvSpPr>
          <p:nvPr/>
        </p:nvSpPr>
        <p:spPr bwMode="auto">
          <a:xfrm>
            <a:off x="4810646" y="3703166"/>
            <a:ext cx="2627312" cy="252413"/>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8" name="流程图: 可选过程 37"/>
          <p:cNvSpPr>
            <a:spLocks noChangeArrowheads="1"/>
          </p:cNvSpPr>
          <p:nvPr/>
        </p:nvSpPr>
        <p:spPr bwMode="auto">
          <a:xfrm>
            <a:off x="4845571" y="4406429"/>
            <a:ext cx="5256212" cy="287337"/>
          </a:xfrm>
          <a:prstGeom prst="flowChartAlternateProcess">
            <a:avLst/>
          </a:prstGeom>
          <a:solidFill>
            <a:schemeClr val="tx1">
              <a:lumMod val="65000"/>
              <a:lumOff val="3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9" name="流程图: 可选过程 38"/>
          <p:cNvSpPr>
            <a:spLocks noChangeArrowheads="1"/>
          </p:cNvSpPr>
          <p:nvPr/>
        </p:nvSpPr>
        <p:spPr bwMode="auto">
          <a:xfrm>
            <a:off x="4845571" y="4406429"/>
            <a:ext cx="1797050" cy="287337"/>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0" name="流程图: 可选过程 39"/>
          <p:cNvSpPr>
            <a:spLocks noChangeArrowheads="1"/>
          </p:cNvSpPr>
          <p:nvPr/>
        </p:nvSpPr>
        <p:spPr bwMode="auto">
          <a:xfrm>
            <a:off x="4845571" y="5198591"/>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1" name="流程图: 可选过程 40"/>
          <p:cNvSpPr>
            <a:spLocks noChangeArrowheads="1"/>
          </p:cNvSpPr>
          <p:nvPr/>
        </p:nvSpPr>
        <p:spPr bwMode="auto">
          <a:xfrm>
            <a:off x="4845571" y="5216054"/>
            <a:ext cx="4464050" cy="252412"/>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2" name="圆角矩形标注 53"/>
          <p:cNvSpPr>
            <a:spLocks noChangeArrowheads="1"/>
          </p:cNvSpPr>
          <p:nvPr/>
        </p:nvSpPr>
        <p:spPr bwMode="auto">
          <a:xfrm>
            <a:off x="6502921" y="408257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30</a:t>
            </a:r>
            <a:endParaRPr lang="zh-CN" altLang="en-US" dirty="0">
              <a:solidFill>
                <a:schemeClr val="tx1">
                  <a:lumMod val="85000"/>
                  <a:lumOff val="15000"/>
                </a:schemeClr>
              </a:solidFill>
              <a:ea typeface="幼圆" panose="02010509060101010101" pitchFamily="49" charset="-122"/>
            </a:endParaRPr>
          </a:p>
        </p:txBody>
      </p:sp>
      <p:sp>
        <p:nvSpPr>
          <p:cNvPr id="43" name="圆角矩形标注 54"/>
          <p:cNvSpPr>
            <a:spLocks noChangeArrowheads="1"/>
          </p:cNvSpPr>
          <p:nvPr/>
        </p:nvSpPr>
        <p:spPr bwMode="auto">
          <a:xfrm>
            <a:off x="8303146" y="2569691"/>
            <a:ext cx="503237" cy="252413"/>
          </a:xfrm>
          <a:prstGeom prst="wedgeRoundRectCallout">
            <a:avLst>
              <a:gd name="adj1" fmla="val -24569"/>
              <a:gd name="adj2" fmla="val 69968"/>
              <a:gd name="adj3" fmla="val 16667"/>
            </a:avLst>
          </a:prstGeom>
          <a:solidFill>
            <a:schemeClr val="bg1"/>
          </a:solidFill>
          <a:ln>
            <a:noFill/>
          </a:ln>
          <a:extLst/>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65</a:t>
            </a:r>
            <a:endParaRPr lang="zh-CN" altLang="en-US" dirty="0">
              <a:solidFill>
                <a:schemeClr val="tx1">
                  <a:lumMod val="85000"/>
                  <a:lumOff val="15000"/>
                </a:schemeClr>
              </a:solidFill>
              <a:ea typeface="幼圆" panose="02010509060101010101" pitchFamily="49" charset="-122"/>
            </a:endParaRPr>
          </a:p>
        </p:txBody>
      </p:sp>
      <p:sp>
        <p:nvSpPr>
          <p:cNvPr id="44" name="圆角矩形标注 55"/>
          <p:cNvSpPr>
            <a:spLocks noChangeArrowheads="1"/>
          </p:cNvSpPr>
          <p:nvPr/>
        </p:nvSpPr>
        <p:spPr bwMode="auto">
          <a:xfrm>
            <a:off x="9166746" y="483822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80</a:t>
            </a:r>
            <a:endParaRPr lang="zh-CN" altLang="en-US" dirty="0">
              <a:solidFill>
                <a:schemeClr val="tx1">
                  <a:lumMod val="85000"/>
                  <a:lumOff val="15000"/>
                </a:schemeClr>
              </a:solidFill>
              <a:ea typeface="幼圆" panose="02010509060101010101" pitchFamily="49" charset="-122"/>
            </a:endParaRPr>
          </a:p>
        </p:txBody>
      </p:sp>
      <p:sp>
        <p:nvSpPr>
          <p:cNvPr id="45" name="直接连接符 44"/>
          <p:cNvSpPr>
            <a:spLocks noChangeShapeType="1"/>
          </p:cNvSpPr>
          <p:nvPr/>
        </p:nvSpPr>
        <p:spPr bwMode="auto">
          <a:xfrm>
            <a:off x="4629671" y="2785591"/>
            <a:ext cx="0" cy="2774950"/>
          </a:xfrm>
          <a:prstGeom prst="line">
            <a:avLst/>
          </a:prstGeom>
          <a:noFill/>
          <a:ln w="28575" cap="flat" cmpd="sng">
            <a:solidFill>
              <a:schemeClr val="bg1"/>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dirty="0">
              <a:solidFill>
                <a:schemeClr val="bg1"/>
              </a:solidFill>
              <a:ea typeface="幼圆" panose="02010509060101010101" pitchFamily="49" charset="-122"/>
            </a:endParaRPr>
          </a:p>
        </p:txBody>
      </p:sp>
      <p:sp>
        <p:nvSpPr>
          <p:cNvPr id="46" name="TextBox 16"/>
          <p:cNvSpPr>
            <a:spLocks noChangeArrowheads="1"/>
          </p:cNvSpPr>
          <p:nvPr/>
        </p:nvSpPr>
        <p:spPr bwMode="auto">
          <a:xfrm>
            <a:off x="2397646" y="2463329"/>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en-US" altLang="zh-CN" sz="1600" dirty="0">
              <a:solidFill>
                <a:schemeClr val="bg1"/>
              </a:solidFill>
              <a:latin typeface="幼圆" panose="02010509060101010101" pitchFamily="49" charset="-122"/>
              <a:ea typeface="幼圆" panose="02010509060101010101" pitchFamily="49" charset="-122"/>
              <a:sym typeface="微软雅黑" pitchFamily="34" charset="-122"/>
            </a:endParaRP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zh-CN" altLang="en-US" sz="1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60432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left)">
                                      <p:cBhvr>
                                        <p:cTn id="28" dur="500"/>
                                        <p:tgtEl>
                                          <p:spTgt spid="3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39"/>
                                        </p:tgtEl>
                                        <p:attrNameLst>
                                          <p:attrName>style.visibility</p:attrName>
                                        </p:attrNameLst>
                                      </p:cBhvr>
                                      <p:to>
                                        <p:strVal val="visible"/>
                                      </p:to>
                                    </p:set>
                                    <p:animEffect transition="in" filter="wipe(left)">
                                      <p:cBhvr>
                                        <p:cTn id="40" dur="500"/>
                                        <p:tgtEl>
                                          <p:spTgt spid="39"/>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500"/>
                                        <p:tgtEl>
                                          <p:spTgt spid="42"/>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9" name="矩形 28"/>
          <p:cNvSpPr/>
          <p:nvPr/>
        </p:nvSpPr>
        <p:spPr>
          <a:xfrm>
            <a:off x="1812354" y="2077021"/>
            <a:ext cx="2378075" cy="2532063"/>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0" name="矩形 29"/>
          <p:cNvSpPr/>
          <p:nvPr/>
        </p:nvSpPr>
        <p:spPr>
          <a:xfrm>
            <a:off x="8587804" y="2077021"/>
            <a:ext cx="2378075" cy="2532063"/>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1" name="矩形 30"/>
          <p:cNvSpPr/>
          <p:nvPr/>
        </p:nvSpPr>
        <p:spPr>
          <a:xfrm>
            <a:off x="4261867" y="2077021"/>
            <a:ext cx="4252912" cy="2533651"/>
          </a:xfrm>
          <a:prstGeom prst="rect">
            <a:avLst/>
          </a:prstGeom>
          <a:blipFill rotWithShape="1">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2" name="矩形 31"/>
          <p:cNvSpPr/>
          <p:nvPr/>
        </p:nvSpPr>
        <p:spPr>
          <a:xfrm>
            <a:off x="1812354" y="4090289"/>
            <a:ext cx="9153525" cy="882383"/>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47" name="文本框 46"/>
          <p:cNvSpPr txBox="1">
            <a:spLocks noChangeAspect="1" noChangeArrowheads="1"/>
          </p:cNvSpPr>
          <p:nvPr/>
        </p:nvSpPr>
        <p:spPr bwMode="auto">
          <a:xfrm>
            <a:off x="4374579" y="5070144"/>
            <a:ext cx="4000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cxnSp>
        <p:nvCxnSpPr>
          <p:cNvPr id="48" name="直接连接符 47"/>
          <p:cNvCxnSpPr/>
          <p:nvPr/>
        </p:nvCxnSpPr>
        <p:spPr>
          <a:xfrm>
            <a:off x="6255767" y="594893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4374579" y="6054027"/>
            <a:ext cx="4140200" cy="658642"/>
          </a:xfrm>
          <a:prstGeom prst="rect">
            <a:avLst/>
          </a:prstGeom>
          <a:noFill/>
          <a:ln>
            <a:noFill/>
          </a:ln>
        </p:spPr>
        <p:txBody>
          <a:bodyPr>
            <a:spAutoFit/>
          </a:bodyPr>
          <a:lstStyle/>
          <a:p>
            <a:r>
              <a:rPr lang="en-US" altLang="zh-CN" sz="920" noProof="1">
                <a:solidFill>
                  <a:schemeClr val="bg1"/>
                </a:solidFill>
                <a:latin typeface="幼圆" panose="02010509060101010101" pitchFamily="49" charset="-122"/>
                <a:ea typeface="幼圆" panose="02010509060101010101" pitchFamily="49" charset="-122"/>
              </a:rPr>
              <a:t>Lorem ipsum dolor sit amet, consectetur adipiscing elit, sed do eiusmod te mpor incididunt ut labore et dolore magna aliqua. Ut enim ad minim veni am, quis nostrud exercitation ullamco laboris nisi ut aliquip ex ea commodo consequat. Lorem ipsum dolor sit amet. </a:t>
            </a:r>
          </a:p>
        </p:txBody>
      </p:sp>
    </p:spTree>
    <p:custDataLst>
      <p:tags r:id="rId1"/>
    </p:custDataLst>
    <p:extLst>
      <p:ext uri="{BB962C8B-B14F-4D97-AF65-F5344CB8AC3E}">
        <p14:creationId xmlns:p14="http://schemas.microsoft.com/office/powerpoint/2010/main" val="2927946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1000" fill="hold"/>
                                        <p:tgtEl>
                                          <p:spTgt spid="47"/>
                                        </p:tgtEl>
                                        <p:attrNameLst>
                                          <p:attrName>ppt_x</p:attrName>
                                        </p:attrNameLst>
                                      </p:cBhvr>
                                      <p:tavLst>
                                        <p:tav tm="0">
                                          <p:val>
                                            <p:strVal val="#ppt_x"/>
                                          </p:val>
                                        </p:tav>
                                        <p:tav tm="100000">
                                          <p:val>
                                            <p:strVal val="#ppt_x"/>
                                          </p:val>
                                        </p:tav>
                                      </p:tavLst>
                                    </p:anim>
                                    <p:anim calcmode="lin" valueType="num">
                                      <p:cBhvr>
                                        <p:cTn id="8" dur="1000" fill="hold"/>
                                        <p:tgtEl>
                                          <p:spTgt spid="4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ppt_x</p:attrName>
                                        </p:attrNameLst>
                                      </p:cBhvr>
                                      <p:tavLst>
                                        <p:tav tm="0">
                                          <p:val>
                                            <p:strVal val="#ppt_x"/>
                                          </p:val>
                                        </p:tav>
                                        <p:tav tm="100000">
                                          <p:val>
                                            <p:strVal val="#ppt_x"/>
                                          </p:val>
                                        </p:tav>
                                      </p:tavLst>
                                    </p:anim>
                                    <p:anim calcmode="lin" valueType="num">
                                      <p:cBhvr>
                                        <p:cTn id="12" dur="500" fill="hold"/>
                                        <p:tgtEl>
                                          <p:spTgt spid="49"/>
                                        </p:tgtEl>
                                        <p:attrNameLst>
                                          <p:attrName>ppt_y</p:attrName>
                                        </p:attrNameLst>
                                      </p:cBhvr>
                                      <p:tavLst>
                                        <p:tav tm="0">
                                          <p:val>
                                            <p:strVal val="1+#ppt_h/2"/>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47"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2" name="文本框 21"/>
          <p:cNvSpPr txBox="1">
            <a:spLocks noChangeAspect="1"/>
          </p:cNvSpPr>
          <p:nvPr/>
        </p:nvSpPr>
        <p:spPr>
          <a:xfrm>
            <a:off x="3098965"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3" name="直接连接符 22"/>
          <p:cNvCxnSpPr/>
          <p:nvPr/>
        </p:nvCxnSpPr>
        <p:spPr>
          <a:xfrm>
            <a:off x="3726027"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a:spLocks noChangeArrowheads="1"/>
          </p:cNvSpPr>
          <p:nvPr/>
        </p:nvSpPr>
        <p:spPr bwMode="auto">
          <a:xfrm>
            <a:off x="2692565"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5" name="文本框 24"/>
          <p:cNvSpPr txBox="1">
            <a:spLocks noChangeAspect="1"/>
          </p:cNvSpPr>
          <p:nvPr/>
        </p:nvSpPr>
        <p:spPr>
          <a:xfrm>
            <a:off x="5518117"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6" name="直接连接符 25"/>
          <p:cNvCxnSpPr/>
          <p:nvPr/>
        </p:nvCxnSpPr>
        <p:spPr>
          <a:xfrm>
            <a:off x="6145179"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a:spLocks noChangeArrowheads="1"/>
          </p:cNvSpPr>
          <p:nvPr/>
        </p:nvSpPr>
        <p:spPr bwMode="auto">
          <a:xfrm>
            <a:off x="5111717"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8" name="文本框 27"/>
          <p:cNvSpPr txBox="1">
            <a:spLocks noChangeAspect="1"/>
          </p:cNvSpPr>
          <p:nvPr/>
        </p:nvSpPr>
        <p:spPr>
          <a:xfrm>
            <a:off x="7673941"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33" name="直接连接符 32"/>
          <p:cNvCxnSpPr/>
          <p:nvPr/>
        </p:nvCxnSpPr>
        <p:spPr>
          <a:xfrm>
            <a:off x="8301003"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a:spLocks noChangeArrowheads="1"/>
          </p:cNvSpPr>
          <p:nvPr/>
        </p:nvSpPr>
        <p:spPr bwMode="auto">
          <a:xfrm>
            <a:off x="7267541"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pic>
        <p:nvPicPr>
          <p:cNvPr id="35" name="图片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566" y="2607264"/>
            <a:ext cx="2285626" cy="1523751"/>
          </a:xfrm>
          <a:prstGeom prst="rect">
            <a:avLst/>
          </a:prstGeom>
          <a:noFill/>
          <a:ln>
            <a:noFill/>
          </a:ln>
        </p:spPr>
      </p:pic>
      <p:pic>
        <p:nvPicPr>
          <p:cNvPr id="36" name="图片 35"/>
          <p:cNvPicPr>
            <a:picLocks noChangeAspect="1"/>
          </p:cNvPicPr>
          <p:nvPr/>
        </p:nvPicPr>
        <p:blipFill rotWithShape="1">
          <a:blip r:embed="rId6" cstate="print">
            <a:extLst>
              <a:ext uri="{28A0092B-C50C-407E-A947-70E740481C1C}">
                <a14:useLocalDpi xmlns:a14="http://schemas.microsoft.com/office/drawing/2010/main" val="0"/>
              </a:ext>
            </a:extLst>
          </a:blip>
          <a:srcRect t="614" b="614"/>
          <a:stretch/>
        </p:blipFill>
        <p:spPr>
          <a:xfrm>
            <a:off x="5111717" y="2607264"/>
            <a:ext cx="2314072" cy="1523751"/>
          </a:xfrm>
          <a:prstGeom prst="rect">
            <a:avLst/>
          </a:prstGeom>
          <a:noFill/>
          <a:ln>
            <a:noFill/>
          </a:ln>
        </p:spPr>
      </p:pic>
      <p:pic>
        <p:nvPicPr>
          <p:cNvPr id="37" name="图片 3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35314" y="2599509"/>
            <a:ext cx="2308602" cy="1539260"/>
          </a:xfrm>
          <a:prstGeom prst="rect">
            <a:avLst/>
          </a:prstGeom>
          <a:noFill/>
          <a:ln>
            <a:noFill/>
          </a:ln>
        </p:spPr>
      </p:pic>
    </p:spTree>
    <p:custDataLst>
      <p:tags r:id="rId1"/>
    </p:custDataLst>
    <p:extLst>
      <p:ext uri="{BB962C8B-B14F-4D97-AF65-F5344CB8AC3E}">
        <p14:creationId xmlns:p14="http://schemas.microsoft.com/office/powerpoint/2010/main" val="27684287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ppt_x"/>
                                          </p:val>
                                        </p:tav>
                                        <p:tav tm="100000">
                                          <p:val>
                                            <p:strVal val="#ppt_x"/>
                                          </p:val>
                                        </p:tav>
                                      </p:tavLst>
                                    </p:anim>
                                    <p:anim calcmode="lin" valueType="num">
                                      <p:cBhvr>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100000">
                                          <p:val>
                                            <p:strVal val="#ppt_x"/>
                                          </p:val>
                                        </p:tav>
                                      </p:tavLst>
                                    </p:anim>
                                    <p:anim calcmode="lin" valueType="num">
                                      <p:cBhvr>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ppt_x</p:attrName>
                                        </p:attrNameLst>
                                      </p:cBhvr>
                                      <p:tavLst>
                                        <p:tav tm="0">
                                          <p:val>
                                            <p:strVal val="#ppt_x"/>
                                          </p:val>
                                        </p:tav>
                                        <p:tav tm="100000">
                                          <p:val>
                                            <p:strVal val="#ppt_x"/>
                                          </p:val>
                                        </p:tav>
                                      </p:tavLst>
                                    </p:anim>
                                    <p:anim calcmode="lin" valueType="num">
                                      <p:cBhvr>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ppt_x</p:attrName>
                                        </p:attrNameLst>
                                      </p:cBhvr>
                                      <p:tavLst>
                                        <p:tav tm="0">
                                          <p:val>
                                            <p:strVal val="#ppt_x"/>
                                          </p:val>
                                        </p:tav>
                                        <p:tav tm="100000">
                                          <p:val>
                                            <p:strVal val="#ppt_x"/>
                                          </p:val>
                                        </p:tav>
                                      </p:tavLst>
                                    </p:anim>
                                    <p:anim calcmode="lin" valueType="num">
                                      <p:cBhvr>
                                        <p:cTn id="28" dur="5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ppt_x</p:attrName>
                                        </p:attrNameLst>
                                      </p:cBhvr>
                                      <p:tavLst>
                                        <p:tav tm="0">
                                          <p:val>
                                            <p:strVal val="#ppt_x"/>
                                          </p:val>
                                        </p:tav>
                                        <p:tav tm="100000">
                                          <p:val>
                                            <p:strVal val="#ppt_x"/>
                                          </p:val>
                                        </p:tav>
                                      </p:tavLst>
                                    </p:anim>
                                    <p:anim calcmode="lin" valueType="num">
                                      <p:cBhvr>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ppt_x</p:attrName>
                                        </p:attrNameLst>
                                      </p:cBhvr>
                                      <p:tavLst>
                                        <p:tav tm="0">
                                          <p:val>
                                            <p:strVal val="#ppt_x"/>
                                          </p:val>
                                        </p:tav>
                                        <p:tav tm="100000">
                                          <p:val>
                                            <p:strVal val="#ppt_x"/>
                                          </p:val>
                                        </p:tav>
                                      </p:tavLst>
                                    </p:anim>
                                    <p:anim calcmode="lin" valueType="num">
                                      <p:cBhvr>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500" fill="hold"/>
                                        <p:tgtEl>
                                          <p:spTgt spid="34"/>
                                        </p:tgtEl>
                                        <p:attrNameLst>
                                          <p:attrName>ppt_x</p:attrName>
                                        </p:attrNameLst>
                                      </p:cBhvr>
                                      <p:tavLst>
                                        <p:tav tm="0">
                                          <p:val>
                                            <p:strVal val="#ppt_x"/>
                                          </p:val>
                                        </p:tav>
                                        <p:tav tm="100000">
                                          <p:val>
                                            <p:strVal val="#ppt_x"/>
                                          </p:val>
                                        </p:tav>
                                      </p:tavLst>
                                    </p:anim>
                                    <p:anim calcmode="lin" valueType="num">
                                      <p:cBhvr>
                                        <p:cTn id="4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5" grpId="0"/>
      <p:bldP spid="27" grpId="0"/>
      <p:bldP spid="28"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845199" y="1833757"/>
            <a:ext cx="8172186" cy="5959032"/>
            <a:chOff x="5974051" y="2196883"/>
            <a:chExt cx="6880730" cy="5017323"/>
          </a:xfrm>
        </p:grpSpPr>
        <p:sp>
          <p:nvSpPr>
            <p:cNvPr id="10" name="任意多边形: 形状 9"/>
            <p:cNvSpPr/>
            <p:nvPr/>
          </p:nvSpPr>
          <p:spPr>
            <a:xfrm>
              <a:off x="9606756" y="3547081"/>
              <a:ext cx="3248025" cy="3667125"/>
            </a:xfrm>
            <a:custGeom>
              <a:avLst/>
              <a:gdLst>
                <a:gd name="connsiteX0" fmla="*/ 0 w 3248025"/>
                <a:gd name="connsiteY0" fmla="*/ 0 h 3667125"/>
                <a:gd name="connsiteX1" fmla="*/ 476250 w 3248025"/>
                <a:gd name="connsiteY1" fmla="*/ 2295525 h 3667125"/>
                <a:gd name="connsiteX2" fmla="*/ 2409825 w 3248025"/>
                <a:gd name="connsiteY2" fmla="*/ 3667125 h 3667125"/>
                <a:gd name="connsiteX3" fmla="*/ 3248025 w 3248025"/>
                <a:gd name="connsiteY3" fmla="*/ 3667125 h 3667125"/>
                <a:gd name="connsiteX4" fmla="*/ 3200400 w 3248025"/>
                <a:gd name="connsiteY4" fmla="*/ 2000250 h 3667125"/>
                <a:gd name="connsiteX5" fmla="*/ 0 w 3248025"/>
                <a:gd name="connsiteY5" fmla="*/ 0 h 3667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8025" h="3667125">
                  <a:moveTo>
                    <a:pt x="0" y="0"/>
                  </a:moveTo>
                  <a:lnTo>
                    <a:pt x="476250" y="2295525"/>
                  </a:lnTo>
                  <a:lnTo>
                    <a:pt x="2409825" y="3667125"/>
                  </a:lnTo>
                  <a:lnTo>
                    <a:pt x="3248025" y="3667125"/>
                  </a:lnTo>
                  <a:lnTo>
                    <a:pt x="3200400" y="2000250"/>
                  </a:lnTo>
                  <a:lnTo>
                    <a:pt x="0"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6" name="任意多边形: 形状 15"/>
            <p:cNvSpPr/>
            <p:nvPr/>
          </p:nvSpPr>
          <p:spPr>
            <a:xfrm rot="15955320">
              <a:off x="6050614" y="2120320"/>
              <a:ext cx="3781425" cy="3934551"/>
            </a:xfrm>
            <a:custGeom>
              <a:avLst/>
              <a:gdLst>
                <a:gd name="connsiteX0" fmla="*/ 3781425 w 3781425"/>
                <a:gd name="connsiteY0" fmla="*/ 2266950 h 2600325"/>
                <a:gd name="connsiteX1" fmla="*/ 3333750 w 3781425"/>
                <a:gd name="connsiteY1" fmla="*/ 0 h 2600325"/>
                <a:gd name="connsiteX2" fmla="*/ 0 w 3781425"/>
                <a:gd name="connsiteY2" fmla="*/ 2600325 h 2600325"/>
                <a:gd name="connsiteX3" fmla="*/ 3781425 w 3781425"/>
                <a:gd name="connsiteY3" fmla="*/ 2266950 h 2600325"/>
              </a:gdLst>
              <a:ahLst/>
              <a:cxnLst>
                <a:cxn ang="0">
                  <a:pos x="connsiteX0" y="connsiteY0"/>
                </a:cxn>
                <a:cxn ang="0">
                  <a:pos x="connsiteX1" y="connsiteY1"/>
                </a:cxn>
                <a:cxn ang="0">
                  <a:pos x="connsiteX2" y="connsiteY2"/>
                </a:cxn>
                <a:cxn ang="0">
                  <a:pos x="connsiteX3" y="connsiteY3"/>
                </a:cxn>
              </a:cxnLst>
              <a:rect l="l" t="t" r="r" b="b"/>
              <a:pathLst>
                <a:path w="3781425" h="2600325">
                  <a:moveTo>
                    <a:pt x="3781425" y="2266950"/>
                  </a:moveTo>
                  <a:lnTo>
                    <a:pt x="3333750" y="0"/>
                  </a:lnTo>
                  <a:lnTo>
                    <a:pt x="0" y="2600325"/>
                  </a:lnTo>
                  <a:lnTo>
                    <a:pt x="3781425" y="226695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grpSp>
      <p:pic>
        <p:nvPicPr>
          <p:cNvPr id="20" name="图片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0087" y="1256765"/>
            <a:ext cx="8268602" cy="4651086"/>
          </a:xfrm>
          <a:prstGeom prst="rect">
            <a:avLst/>
          </a:prstGeom>
        </p:spPr>
      </p:pic>
      <p:sp>
        <p:nvSpPr>
          <p:cNvPr id="21" name="文本框 20"/>
          <p:cNvSpPr txBox="1">
            <a:spLocks noChangeAspect="1" noChangeArrowheads="1"/>
          </p:cNvSpPr>
          <p:nvPr/>
        </p:nvSpPr>
        <p:spPr bwMode="auto">
          <a:xfrm>
            <a:off x="5565279" y="2248173"/>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2" name="文本框 21"/>
          <p:cNvSpPr txBox="1">
            <a:spLocks noChangeArrowheads="1"/>
          </p:cNvSpPr>
          <p:nvPr/>
        </p:nvSpPr>
        <p:spPr bwMode="auto">
          <a:xfrm>
            <a:off x="6025654" y="3081928"/>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3" name="直接连接符 22"/>
          <p:cNvCxnSpPr/>
          <p:nvPr/>
        </p:nvCxnSpPr>
        <p:spPr>
          <a:xfrm>
            <a:off x="7269461" y="3456178"/>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5189042" y="3582308"/>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4307393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p:cTn id="10" dur="1000" fill="hold"/>
                                        <p:tgtEl>
                                          <p:spTgt spid="21"/>
                                        </p:tgtEl>
                                        <p:attrNameLst>
                                          <p:attrName>ppt_x</p:attrName>
                                        </p:attrNameLst>
                                      </p:cBhvr>
                                      <p:tavLst>
                                        <p:tav tm="0">
                                          <p:val>
                                            <p:strVal val="#ppt_x"/>
                                          </p:val>
                                        </p:tav>
                                        <p:tav tm="100000">
                                          <p:val>
                                            <p:strVal val="#ppt_x"/>
                                          </p:val>
                                        </p:tav>
                                      </p:tavLst>
                                    </p:anim>
                                    <p:anim calcmode="lin" valueType="num">
                                      <p:cBhvr>
                                        <p:cTn id="11" dur="1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ppt_x</p:attrName>
                                        </p:attrNameLst>
                                      </p:cBhvr>
                                      <p:tavLst>
                                        <p:tav tm="0">
                                          <p:val>
                                            <p:strVal val="#ppt_x"/>
                                          </p:val>
                                        </p:tav>
                                        <p:tav tm="100000">
                                          <p:val>
                                            <p:strVal val="#ppt_x"/>
                                          </p:val>
                                        </p:tav>
                                      </p:tavLst>
                                    </p:anim>
                                    <p:anim calcmode="lin" valueType="num">
                                      <p:cBhvr>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2" grpId="1"/>
      <p:bldP spid="22" grpId="2"/>
      <p:bldP spid="24" grpId="0"/>
      <p:bldP spid="24" grpId="1"/>
      <p:bldP spid="24" grpId="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9" name="Oval 3"/>
          <p:cNvSpPr/>
          <p:nvPr/>
        </p:nvSpPr>
        <p:spPr>
          <a:xfrm>
            <a:off x="2406694" y="25949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0" name="Oval 14"/>
          <p:cNvSpPr/>
          <p:nvPr/>
        </p:nvSpPr>
        <p:spPr>
          <a:xfrm>
            <a:off x="45279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1" name="Oval 17"/>
          <p:cNvSpPr/>
          <p:nvPr/>
        </p:nvSpPr>
        <p:spPr>
          <a:xfrm>
            <a:off x="66521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2" name="Oval 20"/>
          <p:cNvSpPr/>
          <p:nvPr/>
        </p:nvSpPr>
        <p:spPr>
          <a:xfrm>
            <a:off x="8773551"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8" name="TextBox 7"/>
          <p:cNvSpPr txBox="1"/>
          <p:nvPr/>
        </p:nvSpPr>
        <p:spPr>
          <a:xfrm>
            <a:off x="3823782"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39" name="TextBox 8"/>
          <p:cNvSpPr txBox="1"/>
          <p:nvPr/>
        </p:nvSpPr>
        <p:spPr>
          <a:xfrm>
            <a:off x="5946599"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0" name="TextBox 9"/>
          <p:cNvSpPr txBox="1"/>
          <p:nvPr/>
        </p:nvSpPr>
        <p:spPr>
          <a:xfrm>
            <a:off x="8057624" y="2859368"/>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1" name="TextBox 10"/>
          <p:cNvSpPr txBox="1"/>
          <p:nvPr/>
        </p:nvSpPr>
        <p:spPr>
          <a:xfrm>
            <a:off x="2252911" y="4393986"/>
            <a:ext cx="1807998" cy="230832"/>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sz="1200" dirty="0">
              <a:solidFill>
                <a:schemeClr val="bg1"/>
              </a:solidFill>
              <a:latin typeface="幼圆" panose="02010509060101010101" pitchFamily="49" charset="-122"/>
              <a:ea typeface="幼圆" panose="02010509060101010101" pitchFamily="49" charset="-122"/>
              <a:cs typeface="Calibri"/>
            </a:endParaRPr>
          </a:p>
        </p:txBody>
      </p:sp>
      <p:sp>
        <p:nvSpPr>
          <p:cNvPr id="42" name="TextBox 11"/>
          <p:cNvSpPr txBox="1"/>
          <p:nvPr/>
        </p:nvSpPr>
        <p:spPr>
          <a:xfrm>
            <a:off x="2379515"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sz="1000" dirty="0">
              <a:solidFill>
                <a:schemeClr val="bg1"/>
              </a:solidFill>
              <a:latin typeface="幼圆" panose="02010509060101010101" pitchFamily="49" charset="-122"/>
              <a:ea typeface="幼圆" panose="02010509060101010101" pitchFamily="49" charset="-122"/>
              <a:cs typeface="Calibri"/>
            </a:endParaRPr>
          </a:p>
        </p:txBody>
      </p:sp>
      <p:sp>
        <p:nvSpPr>
          <p:cNvPr id="43" name="TextBox 12"/>
          <p:cNvSpPr txBox="1"/>
          <p:nvPr/>
        </p:nvSpPr>
        <p:spPr>
          <a:xfrm>
            <a:off x="4404729" y="4391441"/>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4" name="TextBox 13"/>
          <p:cNvSpPr txBox="1"/>
          <p:nvPr/>
        </p:nvSpPr>
        <p:spPr>
          <a:xfrm>
            <a:off x="4531333" y="4695641"/>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5" name="TextBox 14"/>
          <p:cNvSpPr txBox="1"/>
          <p:nvPr/>
        </p:nvSpPr>
        <p:spPr>
          <a:xfrm>
            <a:off x="6536150" y="4388897"/>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6" name="TextBox 15"/>
          <p:cNvSpPr txBox="1"/>
          <p:nvPr/>
        </p:nvSpPr>
        <p:spPr>
          <a:xfrm>
            <a:off x="6662754" y="4693097"/>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7" name="TextBox 16"/>
          <p:cNvSpPr txBox="1"/>
          <p:nvPr/>
        </p:nvSpPr>
        <p:spPr>
          <a:xfrm>
            <a:off x="8660543" y="4393986"/>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8" name="TextBox 17"/>
          <p:cNvSpPr txBox="1"/>
          <p:nvPr/>
        </p:nvSpPr>
        <p:spPr>
          <a:xfrm>
            <a:off x="8787147"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useBgFill="1">
        <p:nvSpPr>
          <p:cNvPr id="49" name="Freeform 12"/>
          <p:cNvSpPr>
            <a:spLocks noEditPoints="1"/>
          </p:cNvSpPr>
          <p:nvPr/>
        </p:nvSpPr>
        <p:spPr bwMode="auto">
          <a:xfrm>
            <a:off x="7014252" y="2986624"/>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幼圆" panose="02010509060101010101" pitchFamily="49" charset="-122"/>
              <a:ea typeface="幼圆" panose="02010509060101010101" pitchFamily="49" charset="-122"/>
            </a:endParaRPr>
          </a:p>
        </p:txBody>
      </p:sp>
      <p:grpSp>
        <p:nvGrpSpPr>
          <p:cNvPr id="50" name="Group 71"/>
          <p:cNvGrpSpPr/>
          <p:nvPr/>
        </p:nvGrpSpPr>
        <p:grpSpPr>
          <a:xfrm>
            <a:off x="4980274" y="3062543"/>
            <a:ext cx="607249" cy="606196"/>
            <a:chOff x="3810000" y="2265363"/>
            <a:chExt cx="915988" cy="914400"/>
          </a:xfrm>
          <a:solidFill>
            <a:schemeClr val="accent1"/>
          </a:solidFill>
        </p:grpSpPr>
        <p:sp>
          <p:nvSpPr>
            <p:cNvPr id="5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59" name="Group 173"/>
          <p:cNvGrpSpPr/>
          <p:nvPr/>
        </p:nvGrpSpPr>
        <p:grpSpPr>
          <a:xfrm>
            <a:off x="9137854" y="2966708"/>
            <a:ext cx="803718" cy="797865"/>
            <a:chOff x="6400800" y="1195388"/>
            <a:chExt cx="654050" cy="649287"/>
          </a:xfrm>
          <a:solidFill>
            <a:schemeClr val="accent1"/>
          </a:solidFill>
        </p:grpSpPr>
        <p:sp useBgFill="1">
          <p:nvSpPr>
            <p:cNvPr id="6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1" name="Rectangle 290"/>
            <p:cNvSpPr>
              <a:spLocks noChangeArrowheads="1"/>
            </p:cNvSpPr>
            <p:nvPr/>
          </p:nvSpPr>
          <p:spPr bwMode="auto">
            <a:xfrm>
              <a:off x="6597650" y="1320800"/>
              <a:ext cx="268288" cy="38100"/>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2" name="Rectangle 291"/>
            <p:cNvSpPr>
              <a:spLocks noChangeArrowheads="1"/>
            </p:cNvSpPr>
            <p:nvPr/>
          </p:nvSpPr>
          <p:spPr bwMode="auto">
            <a:xfrm>
              <a:off x="6597650" y="1408113"/>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3" name="Rectangle 292"/>
            <p:cNvSpPr>
              <a:spLocks noChangeArrowheads="1"/>
            </p:cNvSpPr>
            <p:nvPr/>
          </p:nvSpPr>
          <p:spPr bwMode="auto">
            <a:xfrm>
              <a:off x="6597650" y="1500188"/>
              <a:ext cx="268288" cy="39687"/>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8" name="Rectangle 293"/>
            <p:cNvSpPr>
              <a:spLocks noChangeArrowheads="1"/>
            </p:cNvSpPr>
            <p:nvPr/>
          </p:nvSpPr>
          <p:spPr bwMode="auto">
            <a:xfrm>
              <a:off x="6597650" y="1587500"/>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71" name="Group 162"/>
          <p:cNvGrpSpPr/>
          <p:nvPr/>
        </p:nvGrpSpPr>
        <p:grpSpPr>
          <a:xfrm>
            <a:off x="2863294" y="2996963"/>
            <a:ext cx="628107" cy="671776"/>
            <a:chOff x="4267200" y="1196975"/>
            <a:chExt cx="593725" cy="635001"/>
          </a:xfrm>
          <a:solidFill>
            <a:schemeClr val="accent1"/>
          </a:solidFill>
        </p:grpSpPr>
        <p:sp useBgFill="1">
          <p:nvSpPr>
            <p:cNvPr id="73"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p:nvSpPr>
            <p:cNvPr id="74"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7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563490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1"/>
                                        </p:tgtEl>
                                        <p:attrNameLst>
                                          <p:attrName>style.visibility</p:attrName>
                                        </p:attrNameLst>
                                      </p:cBhvr>
                                      <p:to>
                                        <p:strVal val="visible"/>
                                      </p:to>
                                    </p:set>
                                    <p:anim calcmode="lin" valueType="num">
                                      <p:cBhvr>
                                        <p:cTn id="13" dur="500" fill="hold"/>
                                        <p:tgtEl>
                                          <p:spTgt spid="71"/>
                                        </p:tgtEl>
                                        <p:attrNameLst>
                                          <p:attrName>ppt_w</p:attrName>
                                        </p:attrNameLst>
                                      </p:cBhvr>
                                      <p:tavLst>
                                        <p:tav tm="0">
                                          <p:val>
                                            <p:fltVal val="0"/>
                                          </p:val>
                                        </p:tav>
                                        <p:tav tm="100000">
                                          <p:val>
                                            <p:strVal val="#ppt_w"/>
                                          </p:val>
                                        </p:tav>
                                      </p:tavLst>
                                    </p:anim>
                                    <p:anim calcmode="lin" valueType="num">
                                      <p:cBhvr>
                                        <p:cTn id="14" dur="500" fill="hold"/>
                                        <p:tgtEl>
                                          <p:spTgt spid="71"/>
                                        </p:tgtEl>
                                        <p:attrNameLst>
                                          <p:attrName>ppt_h</p:attrName>
                                        </p:attrNameLst>
                                      </p:cBhvr>
                                      <p:tavLst>
                                        <p:tav tm="0">
                                          <p:val>
                                            <p:fltVal val="0"/>
                                          </p:val>
                                        </p:tav>
                                        <p:tav tm="100000">
                                          <p:val>
                                            <p:strVal val="#ppt_h"/>
                                          </p:val>
                                        </p:tav>
                                      </p:tavLst>
                                    </p:anim>
                                    <p:animEffect transition="in" filter="fade">
                                      <p:cBhvr>
                                        <p:cTn id="15" dur="500"/>
                                        <p:tgtEl>
                                          <p:spTgt spid="71"/>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Effect transition="in" filter="fade">
                                      <p:cBhvr>
                                        <p:cTn id="29" dur="500"/>
                                        <p:tgtEl>
                                          <p:spTgt spid="38"/>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ppt_w</p:attrName>
                                        </p:attrNameLst>
                                      </p:cBhvr>
                                      <p:tavLst>
                                        <p:tav tm="0">
                                          <p:val>
                                            <p:fltVal val="0"/>
                                          </p:val>
                                        </p:tav>
                                        <p:tav tm="100000">
                                          <p:val>
                                            <p:strVal val="#ppt_w"/>
                                          </p:val>
                                        </p:tav>
                                      </p:tavLst>
                                    </p:anim>
                                    <p:anim calcmode="lin" valueType="num">
                                      <p:cBhvr>
                                        <p:cTn id="34" dur="500" fill="hold"/>
                                        <p:tgtEl>
                                          <p:spTgt spid="30"/>
                                        </p:tgtEl>
                                        <p:attrNameLst>
                                          <p:attrName>ppt_h</p:attrName>
                                        </p:attrNameLst>
                                      </p:cBhvr>
                                      <p:tavLst>
                                        <p:tav tm="0">
                                          <p:val>
                                            <p:fltVal val="0"/>
                                          </p:val>
                                        </p:tav>
                                        <p:tav tm="100000">
                                          <p:val>
                                            <p:strVal val="#ppt_h"/>
                                          </p:val>
                                        </p:tav>
                                      </p:tavLst>
                                    </p:anim>
                                    <p:animEffect transition="in" filter="fade">
                                      <p:cBhvr>
                                        <p:cTn id="35" dur="500"/>
                                        <p:tgtEl>
                                          <p:spTgt spid="30"/>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ppt_w</p:attrName>
                                        </p:attrNameLst>
                                      </p:cBhvr>
                                      <p:tavLst>
                                        <p:tav tm="0">
                                          <p:val>
                                            <p:fltVal val="0"/>
                                          </p:val>
                                        </p:tav>
                                        <p:tav tm="100000">
                                          <p:val>
                                            <p:strVal val="#ppt_w"/>
                                          </p:val>
                                        </p:tav>
                                      </p:tavLst>
                                    </p:anim>
                                    <p:anim calcmode="lin" valueType="num">
                                      <p:cBhvr>
                                        <p:cTn id="40" dur="500" fill="hold"/>
                                        <p:tgtEl>
                                          <p:spTgt spid="50"/>
                                        </p:tgtEl>
                                        <p:attrNameLst>
                                          <p:attrName>ppt_h</p:attrName>
                                        </p:attrNameLst>
                                      </p:cBhvr>
                                      <p:tavLst>
                                        <p:tav tm="0">
                                          <p:val>
                                            <p:fltVal val="0"/>
                                          </p:val>
                                        </p:tav>
                                        <p:tav tm="100000">
                                          <p:val>
                                            <p:strVal val="#ppt_h"/>
                                          </p:val>
                                        </p:tav>
                                      </p:tavLst>
                                    </p:anim>
                                    <p:animEffect transition="in" filter="fade">
                                      <p:cBhvr>
                                        <p:cTn id="41" dur="500"/>
                                        <p:tgtEl>
                                          <p:spTgt spid="50"/>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fltVal val="0"/>
                                          </p:val>
                                        </p:tav>
                                        <p:tav tm="100000">
                                          <p:val>
                                            <p:strVal val="#ppt_h"/>
                                          </p:val>
                                        </p:tav>
                                      </p:tavLst>
                                    </p:anim>
                                    <p:animEffect transition="in" filter="fade">
                                      <p:cBhvr>
                                        <p:cTn id="55" dur="500"/>
                                        <p:tgtEl>
                                          <p:spTgt spid="39"/>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p:cTn id="59" dur="500" fill="hold"/>
                                        <p:tgtEl>
                                          <p:spTgt spid="31"/>
                                        </p:tgtEl>
                                        <p:attrNameLst>
                                          <p:attrName>ppt_w</p:attrName>
                                        </p:attrNameLst>
                                      </p:cBhvr>
                                      <p:tavLst>
                                        <p:tav tm="0">
                                          <p:val>
                                            <p:fltVal val="0"/>
                                          </p:val>
                                        </p:tav>
                                        <p:tav tm="100000">
                                          <p:val>
                                            <p:strVal val="#ppt_w"/>
                                          </p:val>
                                        </p:tav>
                                      </p:tavLst>
                                    </p:anim>
                                    <p:anim calcmode="lin" valueType="num">
                                      <p:cBhvr>
                                        <p:cTn id="60" dur="500" fill="hold"/>
                                        <p:tgtEl>
                                          <p:spTgt spid="31"/>
                                        </p:tgtEl>
                                        <p:attrNameLst>
                                          <p:attrName>ppt_h</p:attrName>
                                        </p:attrNameLst>
                                      </p:cBhvr>
                                      <p:tavLst>
                                        <p:tav tm="0">
                                          <p:val>
                                            <p:fltVal val="0"/>
                                          </p:val>
                                        </p:tav>
                                        <p:tav tm="100000">
                                          <p:val>
                                            <p:strVal val="#ppt_h"/>
                                          </p:val>
                                        </p:tav>
                                      </p:tavLst>
                                    </p:anim>
                                    <p:animEffect transition="in" filter="fade">
                                      <p:cBhvr>
                                        <p:cTn id="61" dur="500"/>
                                        <p:tgtEl>
                                          <p:spTgt spid="31"/>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 calcmode="lin" valueType="num">
                                      <p:cBhvr>
                                        <p:cTn id="65" dur="500" fill="hold"/>
                                        <p:tgtEl>
                                          <p:spTgt spid="49"/>
                                        </p:tgtEl>
                                        <p:attrNameLst>
                                          <p:attrName>ppt_w</p:attrName>
                                        </p:attrNameLst>
                                      </p:cBhvr>
                                      <p:tavLst>
                                        <p:tav tm="0">
                                          <p:val>
                                            <p:fltVal val="0"/>
                                          </p:val>
                                        </p:tav>
                                        <p:tav tm="100000">
                                          <p:val>
                                            <p:strVal val="#ppt_w"/>
                                          </p:val>
                                        </p:tav>
                                      </p:tavLst>
                                    </p:anim>
                                    <p:anim calcmode="lin" valueType="num">
                                      <p:cBhvr>
                                        <p:cTn id="66" dur="500" fill="hold"/>
                                        <p:tgtEl>
                                          <p:spTgt spid="49"/>
                                        </p:tgtEl>
                                        <p:attrNameLst>
                                          <p:attrName>ppt_h</p:attrName>
                                        </p:attrNameLst>
                                      </p:cBhvr>
                                      <p:tavLst>
                                        <p:tav tm="0">
                                          <p:val>
                                            <p:fltVal val="0"/>
                                          </p:val>
                                        </p:tav>
                                        <p:tav tm="100000">
                                          <p:val>
                                            <p:strVal val="#ppt_h"/>
                                          </p:val>
                                        </p:tav>
                                      </p:tavLst>
                                    </p:anim>
                                    <p:animEffect transition="in" filter="fade">
                                      <p:cBhvr>
                                        <p:cTn id="67" dur="500"/>
                                        <p:tgtEl>
                                          <p:spTgt spid="49"/>
                                        </p:tgtEl>
                                      </p:cBhvr>
                                    </p:animEffect>
                                  </p:childTnLst>
                                </p:cTn>
                              </p:par>
                            </p:childTnLst>
                          </p:cTn>
                        </p:par>
                        <p:par>
                          <p:cTn id="68" fill="hold">
                            <p:stCondLst>
                              <p:cond delay="6000"/>
                            </p:stCondLst>
                            <p:childTnLst>
                              <p:par>
                                <p:cTn id="69" presetID="10" presetClass="entr" presetSubtype="0"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500"/>
                                        <p:tgtEl>
                                          <p:spTgt spid="45"/>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fade">
                                      <p:cBhvr>
                                        <p:cTn id="75" dur="500"/>
                                        <p:tgtEl>
                                          <p:spTgt spid="46"/>
                                        </p:tgtEl>
                                      </p:cBhvr>
                                    </p:animEffect>
                                  </p:childTnLst>
                                </p:cTn>
                              </p:par>
                            </p:childTnLst>
                          </p:cTn>
                        </p:par>
                        <p:par>
                          <p:cTn id="76" fill="hold">
                            <p:stCondLst>
                              <p:cond delay="7000"/>
                            </p:stCondLst>
                            <p:childTnLst>
                              <p:par>
                                <p:cTn id="77" presetID="53" presetClass="entr" presetSubtype="1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animEffect transition="in" filter="fade">
                                      <p:cBhvr>
                                        <p:cTn id="81" dur="500"/>
                                        <p:tgtEl>
                                          <p:spTgt spid="40"/>
                                        </p:tgtEl>
                                      </p:cBhvr>
                                    </p:animEffect>
                                  </p:childTnLst>
                                </p:cTn>
                              </p:par>
                            </p:childTnLst>
                          </p:cTn>
                        </p:par>
                        <p:par>
                          <p:cTn id="82" fill="hold">
                            <p:stCondLst>
                              <p:cond delay="7500"/>
                            </p:stCondLst>
                            <p:childTnLst>
                              <p:par>
                                <p:cTn id="83" presetID="53" presetClass="entr" presetSubtype="16"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p:cTn id="85" dur="500" fill="hold"/>
                                        <p:tgtEl>
                                          <p:spTgt spid="32"/>
                                        </p:tgtEl>
                                        <p:attrNameLst>
                                          <p:attrName>ppt_w</p:attrName>
                                        </p:attrNameLst>
                                      </p:cBhvr>
                                      <p:tavLst>
                                        <p:tav tm="0">
                                          <p:val>
                                            <p:fltVal val="0"/>
                                          </p:val>
                                        </p:tav>
                                        <p:tav tm="100000">
                                          <p:val>
                                            <p:strVal val="#ppt_w"/>
                                          </p:val>
                                        </p:tav>
                                      </p:tavLst>
                                    </p:anim>
                                    <p:anim calcmode="lin" valueType="num">
                                      <p:cBhvr>
                                        <p:cTn id="86" dur="500" fill="hold"/>
                                        <p:tgtEl>
                                          <p:spTgt spid="32"/>
                                        </p:tgtEl>
                                        <p:attrNameLst>
                                          <p:attrName>ppt_h</p:attrName>
                                        </p:attrNameLst>
                                      </p:cBhvr>
                                      <p:tavLst>
                                        <p:tav tm="0">
                                          <p:val>
                                            <p:fltVal val="0"/>
                                          </p:val>
                                        </p:tav>
                                        <p:tav tm="100000">
                                          <p:val>
                                            <p:strVal val="#ppt_h"/>
                                          </p:val>
                                        </p:tav>
                                      </p:tavLst>
                                    </p:anim>
                                    <p:animEffect transition="in" filter="fade">
                                      <p:cBhvr>
                                        <p:cTn id="87" dur="500"/>
                                        <p:tgtEl>
                                          <p:spTgt spid="32"/>
                                        </p:tgtEl>
                                      </p:cBhvr>
                                    </p:animEffect>
                                  </p:childTnLst>
                                </p:cTn>
                              </p:par>
                            </p:childTnLst>
                          </p:cTn>
                        </p:par>
                        <p:par>
                          <p:cTn id="88" fill="hold">
                            <p:stCondLst>
                              <p:cond delay="8000"/>
                            </p:stCondLst>
                            <p:childTnLst>
                              <p:par>
                                <p:cTn id="89" presetID="53" presetClass="entr" presetSubtype="16" fill="hold" nodeType="after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p:cTn id="91" dur="500" fill="hold"/>
                                        <p:tgtEl>
                                          <p:spTgt spid="59"/>
                                        </p:tgtEl>
                                        <p:attrNameLst>
                                          <p:attrName>ppt_w</p:attrName>
                                        </p:attrNameLst>
                                      </p:cBhvr>
                                      <p:tavLst>
                                        <p:tav tm="0">
                                          <p:val>
                                            <p:fltVal val="0"/>
                                          </p:val>
                                        </p:tav>
                                        <p:tav tm="100000">
                                          <p:val>
                                            <p:strVal val="#ppt_w"/>
                                          </p:val>
                                        </p:tav>
                                      </p:tavLst>
                                    </p:anim>
                                    <p:anim calcmode="lin" valueType="num">
                                      <p:cBhvr>
                                        <p:cTn id="92" dur="500" fill="hold"/>
                                        <p:tgtEl>
                                          <p:spTgt spid="59"/>
                                        </p:tgtEl>
                                        <p:attrNameLst>
                                          <p:attrName>ppt_h</p:attrName>
                                        </p:attrNameLst>
                                      </p:cBhvr>
                                      <p:tavLst>
                                        <p:tav tm="0">
                                          <p:val>
                                            <p:fltVal val="0"/>
                                          </p:val>
                                        </p:tav>
                                        <p:tav tm="100000">
                                          <p:val>
                                            <p:strVal val="#ppt_h"/>
                                          </p:val>
                                        </p:tav>
                                      </p:tavLst>
                                    </p:anim>
                                    <p:animEffect transition="in" filter="fade">
                                      <p:cBhvr>
                                        <p:cTn id="93" dur="500"/>
                                        <p:tgtEl>
                                          <p:spTgt spid="5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8" grpId="0"/>
      <p:bldP spid="39" grpId="0"/>
      <p:bldP spid="40" grpId="0"/>
      <p:bldP spid="41" grpId="0"/>
      <p:bldP spid="42" grpId="0"/>
      <p:bldP spid="43" grpId="0"/>
      <p:bldP spid="44" grpId="0"/>
      <p:bldP spid="45" grpId="0"/>
      <p:bldP spid="46" grpId="0"/>
      <p:bldP spid="47" grpId="0"/>
      <p:bldP spid="48" grpId="0"/>
      <p:bldP spid="4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7" name="等腰三角形 8"/>
          <p:cNvSpPr>
            <a:spLocks noChangeArrowheads="1"/>
          </p:cNvSpPr>
          <p:nvPr/>
        </p:nvSpPr>
        <p:spPr bwMode="auto">
          <a:xfrm rot="7717980">
            <a:off x="4406871" y="3941134"/>
            <a:ext cx="308372" cy="316583"/>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8" name="等腰三角形 9"/>
          <p:cNvSpPr>
            <a:spLocks noChangeArrowheads="1"/>
          </p:cNvSpPr>
          <p:nvPr/>
        </p:nvSpPr>
        <p:spPr bwMode="auto">
          <a:xfrm rot="7717980">
            <a:off x="8124934" y="3938750"/>
            <a:ext cx="291703" cy="299920"/>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9" name="等腰三角形 10"/>
          <p:cNvSpPr>
            <a:spLocks noChangeArrowheads="1"/>
          </p:cNvSpPr>
          <p:nvPr/>
        </p:nvSpPr>
        <p:spPr bwMode="auto">
          <a:xfrm rot="2750931">
            <a:off x="6246856" y="3891131"/>
            <a:ext cx="323850" cy="334435"/>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grpSp>
        <p:nvGrpSpPr>
          <p:cNvPr id="80" name="Group 8"/>
          <p:cNvGrpSpPr>
            <a:grpSpLocks/>
          </p:cNvGrpSpPr>
          <p:nvPr/>
        </p:nvGrpSpPr>
        <p:grpSpPr bwMode="auto">
          <a:xfrm>
            <a:off x="2850797" y="2480770"/>
            <a:ext cx="1575772" cy="1576388"/>
            <a:chOff x="0" y="0"/>
            <a:chExt cx="2101515" cy="2101515"/>
          </a:xfrm>
          <a:solidFill>
            <a:schemeClr val="bg1">
              <a:alpha val="80000"/>
            </a:schemeClr>
          </a:solidFill>
        </p:grpSpPr>
        <p:sp>
          <p:nvSpPr>
            <p:cNvPr id="81"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2"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3" name="矩形 82"/>
          <p:cNvSpPr>
            <a:spLocks noChangeArrowheads="1"/>
          </p:cNvSpPr>
          <p:nvPr/>
        </p:nvSpPr>
        <p:spPr bwMode="auto">
          <a:xfrm>
            <a:off x="3034081" y="29510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4" name="Group 8"/>
          <p:cNvGrpSpPr>
            <a:grpSpLocks/>
          </p:cNvGrpSpPr>
          <p:nvPr/>
        </p:nvGrpSpPr>
        <p:grpSpPr bwMode="auto">
          <a:xfrm>
            <a:off x="4697925" y="3890470"/>
            <a:ext cx="1575772" cy="1576388"/>
            <a:chOff x="0" y="0"/>
            <a:chExt cx="2101515" cy="2101515"/>
          </a:xfrm>
          <a:solidFill>
            <a:schemeClr val="bg1">
              <a:alpha val="80000"/>
            </a:schemeClr>
          </a:solidFill>
        </p:grpSpPr>
        <p:sp>
          <p:nvSpPr>
            <p:cNvPr id="85"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6"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7" name="矩形 86"/>
          <p:cNvSpPr>
            <a:spLocks noChangeArrowheads="1"/>
          </p:cNvSpPr>
          <p:nvPr/>
        </p:nvSpPr>
        <p:spPr bwMode="auto">
          <a:xfrm>
            <a:off x="4881209" y="43607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8" name="Group 8"/>
          <p:cNvGrpSpPr>
            <a:grpSpLocks/>
          </p:cNvGrpSpPr>
          <p:nvPr/>
        </p:nvGrpSpPr>
        <p:grpSpPr bwMode="auto">
          <a:xfrm>
            <a:off x="6545053" y="2671270"/>
            <a:ext cx="1575772" cy="1576388"/>
            <a:chOff x="0" y="0"/>
            <a:chExt cx="2101515" cy="2101515"/>
          </a:xfrm>
          <a:solidFill>
            <a:schemeClr val="bg1">
              <a:alpha val="80000"/>
            </a:schemeClr>
          </a:solidFill>
        </p:grpSpPr>
        <p:sp>
          <p:nvSpPr>
            <p:cNvPr id="89"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0"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1" name="矩形 90"/>
          <p:cNvSpPr>
            <a:spLocks noChangeArrowheads="1"/>
          </p:cNvSpPr>
          <p:nvPr/>
        </p:nvSpPr>
        <p:spPr bwMode="auto">
          <a:xfrm>
            <a:off x="6728338" y="31415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92" name="Group 8"/>
          <p:cNvGrpSpPr>
            <a:grpSpLocks/>
          </p:cNvGrpSpPr>
          <p:nvPr/>
        </p:nvGrpSpPr>
        <p:grpSpPr bwMode="auto">
          <a:xfrm>
            <a:off x="8344575" y="3976195"/>
            <a:ext cx="1575772" cy="1576388"/>
            <a:chOff x="0" y="0"/>
            <a:chExt cx="2101515" cy="2101515"/>
          </a:xfrm>
          <a:solidFill>
            <a:schemeClr val="bg1">
              <a:alpha val="80000"/>
            </a:schemeClr>
          </a:solidFill>
        </p:grpSpPr>
        <p:sp>
          <p:nvSpPr>
            <p:cNvPr id="93"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4"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5" name="矩形 94"/>
          <p:cNvSpPr>
            <a:spLocks noChangeArrowheads="1"/>
          </p:cNvSpPr>
          <p:nvPr/>
        </p:nvSpPr>
        <p:spPr bwMode="auto">
          <a:xfrm>
            <a:off x="8527860" y="4446492"/>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sp>
        <p:nvSpPr>
          <p:cNvPr id="96" name="椭圆 95"/>
          <p:cNvSpPr/>
          <p:nvPr/>
        </p:nvSpPr>
        <p:spPr bwMode="auto">
          <a:xfrm>
            <a:off x="2971995" y="2541329"/>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7" name="TextBox 23"/>
          <p:cNvSpPr txBox="1"/>
          <p:nvPr/>
        </p:nvSpPr>
        <p:spPr>
          <a:xfrm>
            <a:off x="3039534" y="2562112"/>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1</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98" name="椭圆 97"/>
          <p:cNvSpPr/>
          <p:nvPr/>
        </p:nvSpPr>
        <p:spPr bwMode="auto">
          <a:xfrm>
            <a:off x="4962569" y="3893125"/>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9" name="TextBox 25"/>
          <p:cNvSpPr txBox="1"/>
          <p:nvPr/>
        </p:nvSpPr>
        <p:spPr>
          <a:xfrm>
            <a:off x="5030108" y="3913908"/>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2</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0" name="椭圆 99"/>
          <p:cNvSpPr/>
          <p:nvPr/>
        </p:nvSpPr>
        <p:spPr bwMode="auto">
          <a:xfrm>
            <a:off x="6699863" y="2722304"/>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1" name="TextBox 27"/>
          <p:cNvSpPr txBox="1"/>
          <p:nvPr/>
        </p:nvSpPr>
        <p:spPr>
          <a:xfrm>
            <a:off x="6767402" y="2743087"/>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3</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2" name="椭圆 101"/>
          <p:cNvSpPr/>
          <p:nvPr/>
        </p:nvSpPr>
        <p:spPr bwMode="auto">
          <a:xfrm>
            <a:off x="8538571" y="4053750"/>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3" name="TextBox 29"/>
          <p:cNvSpPr txBox="1"/>
          <p:nvPr/>
        </p:nvSpPr>
        <p:spPr>
          <a:xfrm>
            <a:off x="8606110" y="4074534"/>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4</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4" name="椭圆 103"/>
          <p:cNvSpPr/>
          <p:nvPr/>
        </p:nvSpPr>
        <p:spPr bwMode="auto">
          <a:xfrm>
            <a:off x="2663254" y="4535734"/>
            <a:ext cx="957033" cy="957407"/>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5" name="椭圆 104"/>
          <p:cNvSpPr/>
          <p:nvPr/>
        </p:nvSpPr>
        <p:spPr bwMode="auto">
          <a:xfrm>
            <a:off x="4618885" y="2626597"/>
            <a:ext cx="866926" cy="867265"/>
          </a:xfrm>
          <a:prstGeom prst="ellipse">
            <a:avLst/>
          </a:prstGeom>
          <a:blipFill>
            <a:blip r:embed="rId5"/>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6" name="椭圆 105"/>
          <p:cNvSpPr/>
          <p:nvPr/>
        </p:nvSpPr>
        <p:spPr bwMode="auto">
          <a:xfrm>
            <a:off x="5675492" y="3200522"/>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7" name="椭圆 106"/>
          <p:cNvSpPr/>
          <p:nvPr/>
        </p:nvSpPr>
        <p:spPr bwMode="auto">
          <a:xfrm>
            <a:off x="3854227" y="4244575"/>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8" name="椭圆 107"/>
          <p:cNvSpPr/>
          <p:nvPr/>
        </p:nvSpPr>
        <p:spPr bwMode="auto">
          <a:xfrm>
            <a:off x="3114213" y="4216021"/>
            <a:ext cx="203388" cy="203468"/>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9" name="椭圆 108"/>
          <p:cNvSpPr/>
          <p:nvPr/>
        </p:nvSpPr>
        <p:spPr bwMode="auto">
          <a:xfrm>
            <a:off x="6904526" y="4764389"/>
            <a:ext cx="1371680" cy="1372216"/>
          </a:xfrm>
          <a:prstGeom prst="ellipse">
            <a:avLst/>
          </a:prstGeom>
          <a:blipFill>
            <a:blip r:embed="rId6"/>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0" name="椭圆 109"/>
          <p:cNvSpPr/>
          <p:nvPr/>
        </p:nvSpPr>
        <p:spPr bwMode="auto">
          <a:xfrm>
            <a:off x="9103981" y="3205770"/>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1" name="椭圆 110"/>
          <p:cNvSpPr/>
          <p:nvPr/>
        </p:nvSpPr>
        <p:spPr bwMode="auto">
          <a:xfrm>
            <a:off x="8520766" y="3501252"/>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2" name="椭圆 111"/>
          <p:cNvSpPr/>
          <p:nvPr/>
        </p:nvSpPr>
        <p:spPr bwMode="auto">
          <a:xfrm>
            <a:off x="8406170" y="2671271"/>
            <a:ext cx="406041" cy="406200"/>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3" name="椭圆 112"/>
          <p:cNvSpPr/>
          <p:nvPr/>
        </p:nvSpPr>
        <p:spPr bwMode="auto">
          <a:xfrm>
            <a:off x="6760506" y="4422428"/>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4" name="椭圆 113"/>
          <p:cNvSpPr/>
          <p:nvPr/>
        </p:nvSpPr>
        <p:spPr bwMode="auto">
          <a:xfrm>
            <a:off x="6617104" y="4993049"/>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5" name="椭圆 114"/>
          <p:cNvSpPr/>
          <p:nvPr/>
        </p:nvSpPr>
        <p:spPr bwMode="auto">
          <a:xfrm>
            <a:off x="9820208" y="5805669"/>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Tree>
    <p:custDataLst>
      <p:tags r:id="rId1"/>
    </p:custDataLst>
    <p:extLst>
      <p:ext uri="{BB962C8B-B14F-4D97-AF65-F5344CB8AC3E}">
        <p14:creationId xmlns:p14="http://schemas.microsoft.com/office/powerpoint/2010/main" val="38359042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500" fill="hold"/>
                                        <p:tgtEl>
                                          <p:spTgt spid="80"/>
                                        </p:tgtEl>
                                        <p:attrNameLst>
                                          <p:attrName>ppt_w</p:attrName>
                                        </p:attrNameLst>
                                      </p:cBhvr>
                                      <p:tavLst>
                                        <p:tav tm="0">
                                          <p:val>
                                            <p:fltVal val="0"/>
                                          </p:val>
                                        </p:tav>
                                        <p:tav tm="100000">
                                          <p:val>
                                            <p:strVal val="#ppt_w"/>
                                          </p:val>
                                        </p:tav>
                                      </p:tavLst>
                                    </p:anim>
                                    <p:anim calcmode="lin" valueType="num">
                                      <p:cBhvr>
                                        <p:cTn id="8" dur="500" fill="hold"/>
                                        <p:tgtEl>
                                          <p:spTgt spid="80"/>
                                        </p:tgtEl>
                                        <p:attrNameLst>
                                          <p:attrName>ppt_h</p:attrName>
                                        </p:attrNameLst>
                                      </p:cBhvr>
                                      <p:tavLst>
                                        <p:tav tm="0">
                                          <p:val>
                                            <p:fltVal val="0"/>
                                          </p:val>
                                        </p:tav>
                                        <p:tav tm="100000">
                                          <p:val>
                                            <p:strVal val="#ppt_h"/>
                                          </p:val>
                                        </p:tav>
                                      </p:tavLst>
                                    </p:anim>
                                    <p:animEffect transition="in" filter="fade">
                                      <p:cBhvr>
                                        <p:cTn id="9" dur="500"/>
                                        <p:tgtEl>
                                          <p:spTgt spid="8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animEffect transition="in" filter="fade">
                                      <p:cBhvr>
                                        <p:cTn id="14" dur="500"/>
                                        <p:tgtEl>
                                          <p:spTgt spid="83"/>
                                        </p:tgtEl>
                                      </p:cBhvr>
                                    </p:animEffect>
                                  </p:childTnLst>
                                </p:cTn>
                              </p:par>
                            </p:childTnLst>
                          </p:cTn>
                        </p:par>
                        <p:par>
                          <p:cTn id="15" fill="hold">
                            <p:stCondLst>
                              <p:cond delay="500"/>
                            </p:stCondLst>
                            <p:childTnLst>
                              <p:par>
                                <p:cTn id="16" presetID="53" presetClass="entr" presetSubtype="16" fill="hold" grpId="0" nodeType="afterEffect">
                                  <p:stCondLst>
                                    <p:cond delay="100"/>
                                  </p:stCondLst>
                                  <p:childTnLst>
                                    <p:set>
                                      <p:cBhvr>
                                        <p:cTn id="17" dur="1" fill="hold">
                                          <p:stCondLst>
                                            <p:cond delay="0"/>
                                          </p:stCondLst>
                                        </p:cTn>
                                        <p:tgtEl>
                                          <p:spTgt spid="107"/>
                                        </p:tgtEl>
                                        <p:attrNameLst>
                                          <p:attrName>style.visibility</p:attrName>
                                        </p:attrNameLst>
                                      </p:cBhvr>
                                      <p:to>
                                        <p:strVal val="visible"/>
                                      </p:to>
                                    </p:set>
                                    <p:anim calcmode="lin" valueType="num">
                                      <p:cBhvr>
                                        <p:cTn id="18" dur="500" fill="hold"/>
                                        <p:tgtEl>
                                          <p:spTgt spid="107"/>
                                        </p:tgtEl>
                                        <p:attrNameLst>
                                          <p:attrName>ppt_w</p:attrName>
                                        </p:attrNameLst>
                                      </p:cBhvr>
                                      <p:tavLst>
                                        <p:tav tm="0">
                                          <p:val>
                                            <p:fltVal val="0"/>
                                          </p:val>
                                        </p:tav>
                                        <p:tav tm="100000">
                                          <p:val>
                                            <p:strVal val="#ppt_w"/>
                                          </p:val>
                                        </p:tav>
                                      </p:tavLst>
                                    </p:anim>
                                    <p:anim calcmode="lin" valueType="num">
                                      <p:cBhvr>
                                        <p:cTn id="19" dur="500" fill="hold"/>
                                        <p:tgtEl>
                                          <p:spTgt spid="107"/>
                                        </p:tgtEl>
                                        <p:attrNameLst>
                                          <p:attrName>ppt_h</p:attrName>
                                        </p:attrNameLst>
                                      </p:cBhvr>
                                      <p:tavLst>
                                        <p:tav tm="0">
                                          <p:val>
                                            <p:fltVal val="0"/>
                                          </p:val>
                                        </p:tav>
                                        <p:tav tm="100000">
                                          <p:val>
                                            <p:strVal val="#ppt_h"/>
                                          </p:val>
                                        </p:tav>
                                      </p:tavLst>
                                    </p:anim>
                                    <p:animEffect transition="in" filter="fade">
                                      <p:cBhvr>
                                        <p:cTn id="20" dur="500"/>
                                        <p:tgtEl>
                                          <p:spTgt spid="107"/>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6"/>
                                        </p:tgtEl>
                                        <p:attrNameLst>
                                          <p:attrName>style.visibility</p:attrName>
                                        </p:attrNameLst>
                                      </p:cBhvr>
                                      <p:to>
                                        <p:strVal val="visible"/>
                                      </p:to>
                                    </p:set>
                                    <p:anim calcmode="lin" valueType="num">
                                      <p:cBhvr>
                                        <p:cTn id="23" dur="500" fill="hold"/>
                                        <p:tgtEl>
                                          <p:spTgt spid="106"/>
                                        </p:tgtEl>
                                        <p:attrNameLst>
                                          <p:attrName>ppt_w</p:attrName>
                                        </p:attrNameLst>
                                      </p:cBhvr>
                                      <p:tavLst>
                                        <p:tav tm="0">
                                          <p:val>
                                            <p:fltVal val="0"/>
                                          </p:val>
                                        </p:tav>
                                        <p:tav tm="100000">
                                          <p:val>
                                            <p:strVal val="#ppt_w"/>
                                          </p:val>
                                        </p:tav>
                                      </p:tavLst>
                                    </p:anim>
                                    <p:anim calcmode="lin" valueType="num">
                                      <p:cBhvr>
                                        <p:cTn id="24" dur="500" fill="hold"/>
                                        <p:tgtEl>
                                          <p:spTgt spid="106"/>
                                        </p:tgtEl>
                                        <p:attrNameLst>
                                          <p:attrName>ppt_h</p:attrName>
                                        </p:attrNameLst>
                                      </p:cBhvr>
                                      <p:tavLst>
                                        <p:tav tm="0">
                                          <p:val>
                                            <p:fltVal val="0"/>
                                          </p:val>
                                        </p:tav>
                                        <p:tav tm="100000">
                                          <p:val>
                                            <p:strVal val="#ppt_h"/>
                                          </p:val>
                                        </p:tav>
                                      </p:tavLst>
                                    </p:anim>
                                    <p:animEffect transition="in" filter="fade">
                                      <p:cBhvr>
                                        <p:cTn id="25" dur="500"/>
                                        <p:tgtEl>
                                          <p:spTgt spid="106"/>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109"/>
                                        </p:tgtEl>
                                        <p:attrNameLst>
                                          <p:attrName>style.visibility</p:attrName>
                                        </p:attrNameLst>
                                      </p:cBhvr>
                                      <p:to>
                                        <p:strVal val="visible"/>
                                      </p:to>
                                    </p:set>
                                    <p:anim calcmode="lin" valueType="num">
                                      <p:cBhvr>
                                        <p:cTn id="28" dur="500" fill="hold"/>
                                        <p:tgtEl>
                                          <p:spTgt spid="109"/>
                                        </p:tgtEl>
                                        <p:attrNameLst>
                                          <p:attrName>ppt_w</p:attrName>
                                        </p:attrNameLst>
                                      </p:cBhvr>
                                      <p:tavLst>
                                        <p:tav tm="0">
                                          <p:val>
                                            <p:fltVal val="0"/>
                                          </p:val>
                                        </p:tav>
                                        <p:tav tm="100000">
                                          <p:val>
                                            <p:strVal val="#ppt_w"/>
                                          </p:val>
                                        </p:tav>
                                      </p:tavLst>
                                    </p:anim>
                                    <p:anim calcmode="lin" valueType="num">
                                      <p:cBhvr>
                                        <p:cTn id="29" dur="500" fill="hold"/>
                                        <p:tgtEl>
                                          <p:spTgt spid="109"/>
                                        </p:tgtEl>
                                        <p:attrNameLst>
                                          <p:attrName>ppt_h</p:attrName>
                                        </p:attrNameLst>
                                      </p:cBhvr>
                                      <p:tavLst>
                                        <p:tav tm="0">
                                          <p:val>
                                            <p:fltVal val="0"/>
                                          </p:val>
                                        </p:tav>
                                        <p:tav tm="100000">
                                          <p:val>
                                            <p:strVal val="#ppt_h"/>
                                          </p:val>
                                        </p:tav>
                                      </p:tavLst>
                                    </p:anim>
                                    <p:animEffect transition="in" filter="fade">
                                      <p:cBhvr>
                                        <p:cTn id="30" dur="500"/>
                                        <p:tgtEl>
                                          <p:spTgt spid="109"/>
                                        </p:tgtEl>
                                      </p:cBhvr>
                                    </p:animEffect>
                                  </p:childTnLst>
                                </p:cTn>
                              </p:par>
                              <p:par>
                                <p:cTn id="31" presetID="53" presetClass="entr" presetSubtype="16" fill="hold" grpId="0" nodeType="withEffect">
                                  <p:stCondLst>
                                    <p:cond delay="300"/>
                                  </p:stCondLst>
                                  <p:childTnLst>
                                    <p:set>
                                      <p:cBhvr>
                                        <p:cTn id="32" dur="1" fill="hold">
                                          <p:stCondLst>
                                            <p:cond delay="0"/>
                                          </p:stCondLst>
                                        </p:cTn>
                                        <p:tgtEl>
                                          <p:spTgt spid="112"/>
                                        </p:tgtEl>
                                        <p:attrNameLst>
                                          <p:attrName>style.visibility</p:attrName>
                                        </p:attrNameLst>
                                      </p:cBhvr>
                                      <p:to>
                                        <p:strVal val="visible"/>
                                      </p:to>
                                    </p:set>
                                    <p:anim calcmode="lin" valueType="num">
                                      <p:cBhvr>
                                        <p:cTn id="33" dur="800" fill="hold"/>
                                        <p:tgtEl>
                                          <p:spTgt spid="112"/>
                                        </p:tgtEl>
                                        <p:attrNameLst>
                                          <p:attrName>ppt_w</p:attrName>
                                        </p:attrNameLst>
                                      </p:cBhvr>
                                      <p:tavLst>
                                        <p:tav tm="0">
                                          <p:val>
                                            <p:fltVal val="0"/>
                                          </p:val>
                                        </p:tav>
                                        <p:tav tm="100000">
                                          <p:val>
                                            <p:strVal val="#ppt_w"/>
                                          </p:val>
                                        </p:tav>
                                      </p:tavLst>
                                    </p:anim>
                                    <p:anim calcmode="lin" valueType="num">
                                      <p:cBhvr>
                                        <p:cTn id="34" dur="800" fill="hold"/>
                                        <p:tgtEl>
                                          <p:spTgt spid="112"/>
                                        </p:tgtEl>
                                        <p:attrNameLst>
                                          <p:attrName>ppt_h</p:attrName>
                                        </p:attrNameLst>
                                      </p:cBhvr>
                                      <p:tavLst>
                                        <p:tav tm="0">
                                          <p:val>
                                            <p:fltVal val="0"/>
                                          </p:val>
                                        </p:tav>
                                        <p:tav tm="100000">
                                          <p:val>
                                            <p:strVal val="#ppt_h"/>
                                          </p:val>
                                        </p:tav>
                                      </p:tavLst>
                                    </p:anim>
                                    <p:animEffect transition="in" filter="fade">
                                      <p:cBhvr>
                                        <p:cTn id="35" dur="800"/>
                                        <p:tgtEl>
                                          <p:spTgt spid="11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1"/>
                                        </p:tgtEl>
                                        <p:attrNameLst>
                                          <p:attrName>style.visibility</p:attrName>
                                        </p:attrNameLst>
                                      </p:cBhvr>
                                      <p:to>
                                        <p:strVal val="visible"/>
                                      </p:to>
                                    </p:set>
                                    <p:anim calcmode="lin" valueType="num">
                                      <p:cBhvr>
                                        <p:cTn id="38" dur="500" fill="hold"/>
                                        <p:tgtEl>
                                          <p:spTgt spid="91"/>
                                        </p:tgtEl>
                                        <p:attrNameLst>
                                          <p:attrName>ppt_w</p:attrName>
                                        </p:attrNameLst>
                                      </p:cBhvr>
                                      <p:tavLst>
                                        <p:tav tm="0">
                                          <p:val>
                                            <p:fltVal val="0"/>
                                          </p:val>
                                        </p:tav>
                                        <p:tav tm="100000">
                                          <p:val>
                                            <p:strVal val="#ppt_w"/>
                                          </p:val>
                                        </p:tav>
                                      </p:tavLst>
                                    </p:anim>
                                    <p:anim calcmode="lin" valueType="num">
                                      <p:cBhvr>
                                        <p:cTn id="39" dur="500" fill="hold"/>
                                        <p:tgtEl>
                                          <p:spTgt spid="91"/>
                                        </p:tgtEl>
                                        <p:attrNameLst>
                                          <p:attrName>ppt_h</p:attrName>
                                        </p:attrNameLst>
                                      </p:cBhvr>
                                      <p:tavLst>
                                        <p:tav tm="0">
                                          <p:val>
                                            <p:fltVal val="0"/>
                                          </p:val>
                                        </p:tav>
                                        <p:tav tm="100000">
                                          <p:val>
                                            <p:strVal val="#ppt_h"/>
                                          </p:val>
                                        </p:tav>
                                      </p:tavLst>
                                    </p:anim>
                                    <p:animEffect transition="in" filter="fade">
                                      <p:cBhvr>
                                        <p:cTn id="40" dur="500"/>
                                        <p:tgtEl>
                                          <p:spTgt spid="91"/>
                                        </p:tgtEl>
                                      </p:cBhvr>
                                    </p:animEffect>
                                  </p:childTnLst>
                                </p:cTn>
                              </p:par>
                              <p:par>
                                <p:cTn id="41" presetID="53" presetClass="entr" presetSubtype="16" fill="hold" nodeType="with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104"/>
                                        </p:tgtEl>
                                        <p:attrNameLst>
                                          <p:attrName>style.visibility</p:attrName>
                                        </p:attrNameLst>
                                      </p:cBhvr>
                                      <p:to>
                                        <p:strVal val="visible"/>
                                      </p:to>
                                    </p:set>
                                    <p:anim calcmode="lin" valueType="num">
                                      <p:cBhvr>
                                        <p:cTn id="48" dur="300" fill="hold"/>
                                        <p:tgtEl>
                                          <p:spTgt spid="104"/>
                                        </p:tgtEl>
                                        <p:attrNameLst>
                                          <p:attrName>ppt_w</p:attrName>
                                        </p:attrNameLst>
                                      </p:cBhvr>
                                      <p:tavLst>
                                        <p:tav tm="0">
                                          <p:val>
                                            <p:fltVal val="0"/>
                                          </p:val>
                                        </p:tav>
                                        <p:tav tm="100000">
                                          <p:val>
                                            <p:strVal val="#ppt_w"/>
                                          </p:val>
                                        </p:tav>
                                      </p:tavLst>
                                    </p:anim>
                                    <p:anim calcmode="lin" valueType="num">
                                      <p:cBhvr>
                                        <p:cTn id="49" dur="300" fill="hold"/>
                                        <p:tgtEl>
                                          <p:spTgt spid="104"/>
                                        </p:tgtEl>
                                        <p:attrNameLst>
                                          <p:attrName>ppt_h</p:attrName>
                                        </p:attrNameLst>
                                      </p:cBhvr>
                                      <p:tavLst>
                                        <p:tav tm="0">
                                          <p:val>
                                            <p:fltVal val="0"/>
                                          </p:val>
                                        </p:tav>
                                        <p:tav tm="100000">
                                          <p:val>
                                            <p:strVal val="#ppt_h"/>
                                          </p:val>
                                        </p:tav>
                                      </p:tavLst>
                                    </p:anim>
                                    <p:animEffect transition="in" filter="fade">
                                      <p:cBhvr>
                                        <p:cTn id="50" dur="300"/>
                                        <p:tgtEl>
                                          <p:spTgt spid="104"/>
                                        </p:tgtEl>
                                      </p:cBhvr>
                                    </p:animEffect>
                                  </p:childTnLst>
                                </p:cTn>
                              </p:par>
                              <p:par>
                                <p:cTn id="51" presetID="53" presetClass="entr" presetSubtype="16" fill="hold" grpId="0" nodeType="withEffect">
                                  <p:stCondLst>
                                    <p:cond delay="20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childTnLst>
                          </p:cTn>
                        </p:par>
                        <p:par>
                          <p:cTn id="56" fill="hold">
                            <p:stCondLst>
                              <p:cond delay="1600"/>
                            </p:stCondLst>
                            <p:childTnLst>
                              <p:par>
                                <p:cTn id="57" presetID="53" presetClass="entr" presetSubtype="16" fill="hold" grpId="0" nodeType="afterEffect">
                                  <p:stCondLst>
                                    <p:cond delay="200"/>
                                  </p:stCondLst>
                                  <p:childTnLst>
                                    <p:set>
                                      <p:cBhvr>
                                        <p:cTn id="58" dur="1" fill="hold">
                                          <p:stCondLst>
                                            <p:cond delay="0"/>
                                          </p:stCondLst>
                                        </p:cTn>
                                        <p:tgtEl>
                                          <p:spTgt spid="111"/>
                                        </p:tgtEl>
                                        <p:attrNameLst>
                                          <p:attrName>style.visibility</p:attrName>
                                        </p:attrNameLst>
                                      </p:cBhvr>
                                      <p:to>
                                        <p:strVal val="visible"/>
                                      </p:to>
                                    </p:set>
                                    <p:anim calcmode="lin" valueType="num">
                                      <p:cBhvr>
                                        <p:cTn id="59" dur="500" fill="hold"/>
                                        <p:tgtEl>
                                          <p:spTgt spid="111"/>
                                        </p:tgtEl>
                                        <p:attrNameLst>
                                          <p:attrName>ppt_w</p:attrName>
                                        </p:attrNameLst>
                                      </p:cBhvr>
                                      <p:tavLst>
                                        <p:tav tm="0">
                                          <p:val>
                                            <p:fltVal val="0"/>
                                          </p:val>
                                        </p:tav>
                                        <p:tav tm="100000">
                                          <p:val>
                                            <p:strVal val="#ppt_w"/>
                                          </p:val>
                                        </p:tav>
                                      </p:tavLst>
                                    </p:anim>
                                    <p:anim calcmode="lin" valueType="num">
                                      <p:cBhvr>
                                        <p:cTn id="60" dur="500" fill="hold"/>
                                        <p:tgtEl>
                                          <p:spTgt spid="111"/>
                                        </p:tgtEl>
                                        <p:attrNameLst>
                                          <p:attrName>ppt_h</p:attrName>
                                        </p:attrNameLst>
                                      </p:cBhvr>
                                      <p:tavLst>
                                        <p:tav tm="0">
                                          <p:val>
                                            <p:fltVal val="0"/>
                                          </p:val>
                                        </p:tav>
                                        <p:tav tm="100000">
                                          <p:val>
                                            <p:strVal val="#ppt_h"/>
                                          </p:val>
                                        </p:tav>
                                      </p:tavLst>
                                    </p:anim>
                                    <p:animEffect transition="in" filter="fade">
                                      <p:cBhvr>
                                        <p:cTn id="61" dur="500"/>
                                        <p:tgtEl>
                                          <p:spTgt spid="1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10"/>
                                        </p:tgtEl>
                                        <p:attrNameLst>
                                          <p:attrName>style.visibility</p:attrName>
                                        </p:attrNameLst>
                                      </p:cBhvr>
                                      <p:to>
                                        <p:strVal val="visible"/>
                                      </p:to>
                                    </p:set>
                                    <p:anim calcmode="lin" valueType="num">
                                      <p:cBhvr>
                                        <p:cTn id="64" dur="600" fill="hold"/>
                                        <p:tgtEl>
                                          <p:spTgt spid="110"/>
                                        </p:tgtEl>
                                        <p:attrNameLst>
                                          <p:attrName>ppt_w</p:attrName>
                                        </p:attrNameLst>
                                      </p:cBhvr>
                                      <p:tavLst>
                                        <p:tav tm="0">
                                          <p:val>
                                            <p:fltVal val="0"/>
                                          </p:val>
                                        </p:tav>
                                        <p:tav tm="100000">
                                          <p:val>
                                            <p:strVal val="#ppt_w"/>
                                          </p:val>
                                        </p:tav>
                                      </p:tavLst>
                                    </p:anim>
                                    <p:anim calcmode="lin" valueType="num">
                                      <p:cBhvr>
                                        <p:cTn id="65" dur="600" fill="hold"/>
                                        <p:tgtEl>
                                          <p:spTgt spid="110"/>
                                        </p:tgtEl>
                                        <p:attrNameLst>
                                          <p:attrName>ppt_h</p:attrName>
                                        </p:attrNameLst>
                                      </p:cBhvr>
                                      <p:tavLst>
                                        <p:tav tm="0">
                                          <p:val>
                                            <p:fltVal val="0"/>
                                          </p:val>
                                        </p:tav>
                                        <p:tav tm="100000">
                                          <p:val>
                                            <p:strVal val="#ppt_h"/>
                                          </p:val>
                                        </p:tav>
                                      </p:tavLst>
                                    </p:anim>
                                    <p:animEffect transition="in" filter="fade">
                                      <p:cBhvr>
                                        <p:cTn id="66" dur="600"/>
                                        <p:tgtEl>
                                          <p:spTgt spid="11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13"/>
                                        </p:tgtEl>
                                        <p:attrNameLst>
                                          <p:attrName>style.visibility</p:attrName>
                                        </p:attrNameLst>
                                      </p:cBhvr>
                                      <p:to>
                                        <p:strVal val="visible"/>
                                      </p:to>
                                    </p:set>
                                    <p:anim calcmode="lin" valueType="num">
                                      <p:cBhvr>
                                        <p:cTn id="69" dur="500" fill="hold"/>
                                        <p:tgtEl>
                                          <p:spTgt spid="113"/>
                                        </p:tgtEl>
                                        <p:attrNameLst>
                                          <p:attrName>ppt_w</p:attrName>
                                        </p:attrNameLst>
                                      </p:cBhvr>
                                      <p:tavLst>
                                        <p:tav tm="0">
                                          <p:val>
                                            <p:fltVal val="0"/>
                                          </p:val>
                                        </p:tav>
                                        <p:tav tm="100000">
                                          <p:val>
                                            <p:strVal val="#ppt_w"/>
                                          </p:val>
                                        </p:tav>
                                      </p:tavLst>
                                    </p:anim>
                                    <p:anim calcmode="lin" valueType="num">
                                      <p:cBhvr>
                                        <p:cTn id="70" dur="500" fill="hold"/>
                                        <p:tgtEl>
                                          <p:spTgt spid="113"/>
                                        </p:tgtEl>
                                        <p:attrNameLst>
                                          <p:attrName>ppt_h</p:attrName>
                                        </p:attrNameLst>
                                      </p:cBhvr>
                                      <p:tavLst>
                                        <p:tav tm="0">
                                          <p:val>
                                            <p:fltVal val="0"/>
                                          </p:val>
                                        </p:tav>
                                        <p:tav tm="100000">
                                          <p:val>
                                            <p:strVal val="#ppt_h"/>
                                          </p:val>
                                        </p:tav>
                                      </p:tavLst>
                                    </p:anim>
                                    <p:animEffect transition="in" filter="fade">
                                      <p:cBhvr>
                                        <p:cTn id="71" dur="500"/>
                                        <p:tgtEl>
                                          <p:spTgt spid="113"/>
                                        </p:tgtEl>
                                      </p:cBhvr>
                                    </p:animEffect>
                                  </p:childTnLst>
                                </p:cTn>
                              </p:par>
                              <p:par>
                                <p:cTn id="72" presetID="53" presetClass="entr" presetSubtype="16" fill="hold" grpId="0" nodeType="withEffect">
                                  <p:stCondLst>
                                    <p:cond delay="200"/>
                                  </p:stCondLst>
                                  <p:childTnLst>
                                    <p:set>
                                      <p:cBhvr>
                                        <p:cTn id="73" dur="1" fill="hold">
                                          <p:stCondLst>
                                            <p:cond delay="0"/>
                                          </p:stCondLst>
                                        </p:cTn>
                                        <p:tgtEl>
                                          <p:spTgt spid="114"/>
                                        </p:tgtEl>
                                        <p:attrNameLst>
                                          <p:attrName>style.visibility</p:attrName>
                                        </p:attrNameLst>
                                      </p:cBhvr>
                                      <p:to>
                                        <p:strVal val="visible"/>
                                      </p:to>
                                    </p:set>
                                    <p:anim calcmode="lin" valueType="num">
                                      <p:cBhvr>
                                        <p:cTn id="74" dur="500" fill="hold"/>
                                        <p:tgtEl>
                                          <p:spTgt spid="114"/>
                                        </p:tgtEl>
                                        <p:attrNameLst>
                                          <p:attrName>ppt_w</p:attrName>
                                        </p:attrNameLst>
                                      </p:cBhvr>
                                      <p:tavLst>
                                        <p:tav tm="0">
                                          <p:val>
                                            <p:fltVal val="0"/>
                                          </p:val>
                                        </p:tav>
                                        <p:tav tm="100000">
                                          <p:val>
                                            <p:strVal val="#ppt_w"/>
                                          </p:val>
                                        </p:tav>
                                      </p:tavLst>
                                    </p:anim>
                                    <p:anim calcmode="lin" valueType="num">
                                      <p:cBhvr>
                                        <p:cTn id="75" dur="500" fill="hold"/>
                                        <p:tgtEl>
                                          <p:spTgt spid="114"/>
                                        </p:tgtEl>
                                        <p:attrNameLst>
                                          <p:attrName>ppt_h</p:attrName>
                                        </p:attrNameLst>
                                      </p:cBhvr>
                                      <p:tavLst>
                                        <p:tav tm="0">
                                          <p:val>
                                            <p:fltVal val="0"/>
                                          </p:val>
                                        </p:tav>
                                        <p:tav tm="100000">
                                          <p:val>
                                            <p:strVal val="#ppt_h"/>
                                          </p:val>
                                        </p:tav>
                                      </p:tavLst>
                                    </p:anim>
                                    <p:animEffect transition="in" filter="fade">
                                      <p:cBhvr>
                                        <p:cTn id="76" dur="500"/>
                                        <p:tgtEl>
                                          <p:spTgt spid="114"/>
                                        </p:tgtEl>
                                      </p:cBhvr>
                                    </p:animEffect>
                                  </p:childTnLst>
                                </p:cTn>
                              </p:par>
                            </p:childTnLst>
                          </p:cTn>
                        </p:par>
                        <p:par>
                          <p:cTn id="77" fill="hold">
                            <p:stCondLst>
                              <p:cond delay="2300"/>
                            </p:stCondLst>
                            <p:childTnLst>
                              <p:par>
                                <p:cTn id="78" presetID="53" presetClass="entr" presetSubtype="16" fill="hold" grpId="0" nodeType="afterEffect">
                                  <p:stCondLst>
                                    <p:cond delay="0"/>
                                  </p:stCondLst>
                                  <p:childTnLst>
                                    <p:set>
                                      <p:cBhvr>
                                        <p:cTn id="79" dur="1" fill="hold">
                                          <p:stCondLst>
                                            <p:cond delay="0"/>
                                          </p:stCondLst>
                                        </p:cTn>
                                        <p:tgtEl>
                                          <p:spTgt spid="105"/>
                                        </p:tgtEl>
                                        <p:attrNameLst>
                                          <p:attrName>style.visibility</p:attrName>
                                        </p:attrNameLst>
                                      </p:cBhvr>
                                      <p:to>
                                        <p:strVal val="visible"/>
                                      </p:to>
                                    </p:set>
                                    <p:anim calcmode="lin" valueType="num">
                                      <p:cBhvr>
                                        <p:cTn id="80" dur="500" fill="hold"/>
                                        <p:tgtEl>
                                          <p:spTgt spid="105"/>
                                        </p:tgtEl>
                                        <p:attrNameLst>
                                          <p:attrName>ppt_w</p:attrName>
                                        </p:attrNameLst>
                                      </p:cBhvr>
                                      <p:tavLst>
                                        <p:tav tm="0">
                                          <p:val>
                                            <p:fltVal val="0"/>
                                          </p:val>
                                        </p:tav>
                                        <p:tav tm="100000">
                                          <p:val>
                                            <p:strVal val="#ppt_w"/>
                                          </p:val>
                                        </p:tav>
                                      </p:tavLst>
                                    </p:anim>
                                    <p:anim calcmode="lin" valueType="num">
                                      <p:cBhvr>
                                        <p:cTn id="81" dur="500" fill="hold"/>
                                        <p:tgtEl>
                                          <p:spTgt spid="105"/>
                                        </p:tgtEl>
                                        <p:attrNameLst>
                                          <p:attrName>ppt_h</p:attrName>
                                        </p:attrNameLst>
                                      </p:cBhvr>
                                      <p:tavLst>
                                        <p:tav tm="0">
                                          <p:val>
                                            <p:fltVal val="0"/>
                                          </p:val>
                                        </p:tav>
                                        <p:tav tm="100000">
                                          <p:val>
                                            <p:strVal val="#ppt_h"/>
                                          </p:val>
                                        </p:tav>
                                      </p:tavLst>
                                    </p:anim>
                                    <p:animEffect transition="in" filter="fade">
                                      <p:cBhvr>
                                        <p:cTn id="82" dur="500"/>
                                        <p:tgtEl>
                                          <p:spTgt spid="10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8"/>
                                        </p:tgtEl>
                                        <p:attrNameLst>
                                          <p:attrName>style.visibility</p:attrName>
                                        </p:attrNameLst>
                                      </p:cBhvr>
                                      <p:to>
                                        <p:strVal val="visible"/>
                                      </p:to>
                                    </p:set>
                                    <p:anim calcmode="lin" valueType="num">
                                      <p:cBhvr>
                                        <p:cTn id="85" dur="300" fill="hold"/>
                                        <p:tgtEl>
                                          <p:spTgt spid="108"/>
                                        </p:tgtEl>
                                        <p:attrNameLst>
                                          <p:attrName>ppt_w</p:attrName>
                                        </p:attrNameLst>
                                      </p:cBhvr>
                                      <p:tavLst>
                                        <p:tav tm="0">
                                          <p:val>
                                            <p:fltVal val="0"/>
                                          </p:val>
                                        </p:tav>
                                        <p:tav tm="100000">
                                          <p:val>
                                            <p:strVal val="#ppt_w"/>
                                          </p:val>
                                        </p:tav>
                                      </p:tavLst>
                                    </p:anim>
                                    <p:anim calcmode="lin" valueType="num">
                                      <p:cBhvr>
                                        <p:cTn id="86" dur="300" fill="hold"/>
                                        <p:tgtEl>
                                          <p:spTgt spid="108"/>
                                        </p:tgtEl>
                                        <p:attrNameLst>
                                          <p:attrName>ppt_h</p:attrName>
                                        </p:attrNameLst>
                                      </p:cBhvr>
                                      <p:tavLst>
                                        <p:tav tm="0">
                                          <p:val>
                                            <p:fltVal val="0"/>
                                          </p:val>
                                        </p:tav>
                                        <p:tav tm="100000">
                                          <p:val>
                                            <p:strVal val="#ppt_h"/>
                                          </p:val>
                                        </p:tav>
                                      </p:tavLst>
                                    </p:anim>
                                    <p:animEffect transition="in" filter="fade">
                                      <p:cBhvr>
                                        <p:cTn id="87" dur="300"/>
                                        <p:tgtEl>
                                          <p:spTgt spid="108"/>
                                        </p:tgtEl>
                                      </p:cBhvr>
                                    </p:animEffect>
                                  </p:childTnLst>
                                </p:cTn>
                              </p:par>
                            </p:childTnLst>
                          </p:cTn>
                        </p:par>
                        <p:par>
                          <p:cTn id="88" fill="hold">
                            <p:stCondLst>
                              <p:cond delay="2800"/>
                            </p:stCondLst>
                            <p:childTnLst>
                              <p:par>
                                <p:cTn id="89" presetID="53" presetClass="entr" presetSubtype="16"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 calcmode="lin" valueType="num">
                                      <p:cBhvr>
                                        <p:cTn id="91" dur="400" fill="hold"/>
                                        <p:tgtEl>
                                          <p:spTgt spid="87"/>
                                        </p:tgtEl>
                                        <p:attrNameLst>
                                          <p:attrName>ppt_w</p:attrName>
                                        </p:attrNameLst>
                                      </p:cBhvr>
                                      <p:tavLst>
                                        <p:tav tm="0">
                                          <p:val>
                                            <p:fltVal val="0"/>
                                          </p:val>
                                        </p:tav>
                                        <p:tav tm="100000">
                                          <p:val>
                                            <p:strVal val="#ppt_w"/>
                                          </p:val>
                                        </p:tav>
                                      </p:tavLst>
                                    </p:anim>
                                    <p:anim calcmode="lin" valueType="num">
                                      <p:cBhvr>
                                        <p:cTn id="92" dur="400" fill="hold"/>
                                        <p:tgtEl>
                                          <p:spTgt spid="87"/>
                                        </p:tgtEl>
                                        <p:attrNameLst>
                                          <p:attrName>ppt_h</p:attrName>
                                        </p:attrNameLst>
                                      </p:cBhvr>
                                      <p:tavLst>
                                        <p:tav tm="0">
                                          <p:val>
                                            <p:fltVal val="0"/>
                                          </p:val>
                                        </p:tav>
                                        <p:tav tm="100000">
                                          <p:val>
                                            <p:strVal val="#ppt_h"/>
                                          </p:val>
                                        </p:tav>
                                      </p:tavLst>
                                    </p:anim>
                                    <p:animEffect transition="in" filter="fade">
                                      <p:cBhvr>
                                        <p:cTn id="93" dur="400"/>
                                        <p:tgtEl>
                                          <p:spTgt spid="87"/>
                                        </p:tgtEl>
                                      </p:cBhvr>
                                    </p:animEffect>
                                  </p:childTnLst>
                                </p:cTn>
                              </p:par>
                              <p:par>
                                <p:cTn id="94" presetID="53" presetClass="entr" presetSubtype="16" fill="hold" nodeType="withEffect">
                                  <p:stCondLst>
                                    <p:cond delay="0"/>
                                  </p:stCondLst>
                                  <p:childTnLst>
                                    <p:set>
                                      <p:cBhvr>
                                        <p:cTn id="95" dur="1" fill="hold">
                                          <p:stCondLst>
                                            <p:cond delay="0"/>
                                          </p:stCondLst>
                                        </p:cTn>
                                        <p:tgtEl>
                                          <p:spTgt spid="84"/>
                                        </p:tgtEl>
                                        <p:attrNameLst>
                                          <p:attrName>style.visibility</p:attrName>
                                        </p:attrNameLst>
                                      </p:cBhvr>
                                      <p:to>
                                        <p:strVal val="visible"/>
                                      </p:to>
                                    </p:set>
                                    <p:anim calcmode="lin" valueType="num">
                                      <p:cBhvr>
                                        <p:cTn id="96" dur="400" fill="hold"/>
                                        <p:tgtEl>
                                          <p:spTgt spid="84"/>
                                        </p:tgtEl>
                                        <p:attrNameLst>
                                          <p:attrName>ppt_w</p:attrName>
                                        </p:attrNameLst>
                                      </p:cBhvr>
                                      <p:tavLst>
                                        <p:tav tm="0">
                                          <p:val>
                                            <p:fltVal val="0"/>
                                          </p:val>
                                        </p:tav>
                                        <p:tav tm="100000">
                                          <p:val>
                                            <p:strVal val="#ppt_w"/>
                                          </p:val>
                                        </p:tav>
                                      </p:tavLst>
                                    </p:anim>
                                    <p:anim calcmode="lin" valueType="num">
                                      <p:cBhvr>
                                        <p:cTn id="97" dur="400" fill="hold"/>
                                        <p:tgtEl>
                                          <p:spTgt spid="84"/>
                                        </p:tgtEl>
                                        <p:attrNameLst>
                                          <p:attrName>ppt_h</p:attrName>
                                        </p:attrNameLst>
                                      </p:cBhvr>
                                      <p:tavLst>
                                        <p:tav tm="0">
                                          <p:val>
                                            <p:fltVal val="0"/>
                                          </p:val>
                                        </p:tav>
                                        <p:tav tm="100000">
                                          <p:val>
                                            <p:strVal val="#ppt_h"/>
                                          </p:val>
                                        </p:tav>
                                      </p:tavLst>
                                    </p:anim>
                                    <p:animEffect transition="in" filter="fade">
                                      <p:cBhvr>
                                        <p:cTn id="98" dur="400"/>
                                        <p:tgtEl>
                                          <p:spTgt spid="84"/>
                                        </p:tgtEl>
                                      </p:cBhvr>
                                    </p:animEffect>
                                  </p:childTnLst>
                                </p:cTn>
                              </p:par>
                            </p:childTnLst>
                          </p:cTn>
                        </p:par>
                        <p:par>
                          <p:cTn id="99" fill="hold">
                            <p:stCondLst>
                              <p:cond delay="3200"/>
                            </p:stCondLst>
                            <p:childTnLst>
                              <p:par>
                                <p:cTn id="100" presetID="53" presetClass="entr" presetSubtype="16" fill="hold" grpId="0" nodeType="afterEffect">
                                  <p:stCondLst>
                                    <p:cond delay="0"/>
                                  </p:stCondLst>
                                  <p:childTnLst>
                                    <p:set>
                                      <p:cBhvr>
                                        <p:cTn id="101" dur="1" fill="hold">
                                          <p:stCondLst>
                                            <p:cond delay="0"/>
                                          </p:stCondLst>
                                        </p:cTn>
                                        <p:tgtEl>
                                          <p:spTgt spid="95"/>
                                        </p:tgtEl>
                                        <p:attrNameLst>
                                          <p:attrName>style.visibility</p:attrName>
                                        </p:attrNameLst>
                                      </p:cBhvr>
                                      <p:to>
                                        <p:strVal val="visible"/>
                                      </p:to>
                                    </p:set>
                                    <p:anim calcmode="lin" valueType="num">
                                      <p:cBhvr>
                                        <p:cTn id="102" dur="600" fill="hold"/>
                                        <p:tgtEl>
                                          <p:spTgt spid="95"/>
                                        </p:tgtEl>
                                        <p:attrNameLst>
                                          <p:attrName>ppt_w</p:attrName>
                                        </p:attrNameLst>
                                      </p:cBhvr>
                                      <p:tavLst>
                                        <p:tav tm="0">
                                          <p:val>
                                            <p:fltVal val="0"/>
                                          </p:val>
                                        </p:tav>
                                        <p:tav tm="100000">
                                          <p:val>
                                            <p:strVal val="#ppt_w"/>
                                          </p:val>
                                        </p:tav>
                                      </p:tavLst>
                                    </p:anim>
                                    <p:anim calcmode="lin" valueType="num">
                                      <p:cBhvr>
                                        <p:cTn id="103" dur="600" fill="hold"/>
                                        <p:tgtEl>
                                          <p:spTgt spid="95"/>
                                        </p:tgtEl>
                                        <p:attrNameLst>
                                          <p:attrName>ppt_h</p:attrName>
                                        </p:attrNameLst>
                                      </p:cBhvr>
                                      <p:tavLst>
                                        <p:tav tm="0">
                                          <p:val>
                                            <p:fltVal val="0"/>
                                          </p:val>
                                        </p:tav>
                                        <p:tav tm="100000">
                                          <p:val>
                                            <p:strVal val="#ppt_h"/>
                                          </p:val>
                                        </p:tav>
                                      </p:tavLst>
                                    </p:anim>
                                    <p:animEffect transition="in" filter="fade">
                                      <p:cBhvr>
                                        <p:cTn id="104" dur="600"/>
                                        <p:tgtEl>
                                          <p:spTgt spid="95"/>
                                        </p:tgtEl>
                                      </p:cBhvr>
                                    </p:animEffect>
                                  </p:childTnLst>
                                </p:cTn>
                              </p:par>
                              <p:par>
                                <p:cTn id="105" presetID="53" presetClass="entr" presetSubtype="16" fill="hold" nodeType="withEffect">
                                  <p:stCondLst>
                                    <p:cond delay="200"/>
                                  </p:stCondLst>
                                  <p:childTnLst>
                                    <p:set>
                                      <p:cBhvr>
                                        <p:cTn id="106" dur="1" fill="hold">
                                          <p:stCondLst>
                                            <p:cond delay="0"/>
                                          </p:stCondLst>
                                        </p:cTn>
                                        <p:tgtEl>
                                          <p:spTgt spid="92"/>
                                        </p:tgtEl>
                                        <p:attrNameLst>
                                          <p:attrName>style.visibility</p:attrName>
                                        </p:attrNameLst>
                                      </p:cBhvr>
                                      <p:to>
                                        <p:strVal val="visible"/>
                                      </p:to>
                                    </p:set>
                                    <p:anim calcmode="lin" valueType="num">
                                      <p:cBhvr>
                                        <p:cTn id="107" dur="600" fill="hold"/>
                                        <p:tgtEl>
                                          <p:spTgt spid="92"/>
                                        </p:tgtEl>
                                        <p:attrNameLst>
                                          <p:attrName>ppt_w</p:attrName>
                                        </p:attrNameLst>
                                      </p:cBhvr>
                                      <p:tavLst>
                                        <p:tav tm="0">
                                          <p:val>
                                            <p:fltVal val="0"/>
                                          </p:val>
                                        </p:tav>
                                        <p:tav tm="100000">
                                          <p:val>
                                            <p:strVal val="#ppt_w"/>
                                          </p:val>
                                        </p:tav>
                                      </p:tavLst>
                                    </p:anim>
                                    <p:anim calcmode="lin" valueType="num">
                                      <p:cBhvr>
                                        <p:cTn id="108" dur="600" fill="hold"/>
                                        <p:tgtEl>
                                          <p:spTgt spid="92"/>
                                        </p:tgtEl>
                                        <p:attrNameLst>
                                          <p:attrName>ppt_h</p:attrName>
                                        </p:attrNameLst>
                                      </p:cBhvr>
                                      <p:tavLst>
                                        <p:tav tm="0">
                                          <p:val>
                                            <p:fltVal val="0"/>
                                          </p:val>
                                        </p:tav>
                                        <p:tav tm="100000">
                                          <p:val>
                                            <p:strVal val="#ppt_h"/>
                                          </p:val>
                                        </p:tav>
                                      </p:tavLst>
                                    </p:anim>
                                    <p:animEffect transition="in" filter="fade">
                                      <p:cBhvr>
                                        <p:cTn id="109" dur="600"/>
                                        <p:tgtEl>
                                          <p:spTgt spid="92"/>
                                        </p:tgtEl>
                                      </p:cBhvr>
                                    </p:animEffect>
                                  </p:childTnLst>
                                </p:cTn>
                              </p:par>
                            </p:childTnLst>
                          </p:cTn>
                        </p:par>
                        <p:par>
                          <p:cTn id="110" fill="hold">
                            <p:stCondLst>
                              <p:cond delay="4000"/>
                            </p:stCondLst>
                            <p:childTnLst>
                              <p:par>
                                <p:cTn id="111" presetID="52" presetClass="entr" presetSubtype="0" fill="hold" grpId="0" nodeType="afterEffect">
                                  <p:stCondLst>
                                    <p:cond delay="0"/>
                                  </p:stCondLst>
                                  <p:childTnLst>
                                    <p:set>
                                      <p:cBhvr>
                                        <p:cTn id="112" dur="1" fill="hold">
                                          <p:stCondLst>
                                            <p:cond delay="0"/>
                                          </p:stCondLst>
                                        </p:cTn>
                                        <p:tgtEl>
                                          <p:spTgt spid="96"/>
                                        </p:tgtEl>
                                        <p:attrNameLst>
                                          <p:attrName>style.visibility</p:attrName>
                                        </p:attrNameLst>
                                      </p:cBhvr>
                                      <p:to>
                                        <p:strVal val="visible"/>
                                      </p:to>
                                    </p:set>
                                    <p:animScale>
                                      <p:cBhvr>
                                        <p:cTn id="113"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4" dur="1000" decel="50000" fill="hold">
                                          <p:stCondLst>
                                            <p:cond delay="0"/>
                                          </p:stCondLst>
                                        </p:cTn>
                                        <p:tgtEl>
                                          <p:spTgt spid="96"/>
                                        </p:tgtEl>
                                        <p:attrNameLst>
                                          <p:attrName>ppt_x</p:attrName>
                                          <p:attrName>ppt_y</p:attrName>
                                        </p:attrNameLst>
                                      </p:cBhvr>
                                    </p:animMotion>
                                    <p:animEffect transition="in" filter="fade">
                                      <p:cBhvr>
                                        <p:cTn id="115" dur="1000"/>
                                        <p:tgtEl>
                                          <p:spTgt spid="96"/>
                                        </p:tgtEl>
                                      </p:cBhvr>
                                    </p:animEffect>
                                  </p:childTnLst>
                                </p:cTn>
                              </p:par>
                              <p:par>
                                <p:cTn id="116" presetID="52" presetClass="entr" presetSubtype="0" fill="hold" grpId="0" nodeType="withEffect">
                                  <p:stCondLst>
                                    <p:cond delay="0"/>
                                  </p:stCondLst>
                                  <p:childTnLst>
                                    <p:set>
                                      <p:cBhvr>
                                        <p:cTn id="117" dur="1" fill="hold">
                                          <p:stCondLst>
                                            <p:cond delay="0"/>
                                          </p:stCondLst>
                                        </p:cTn>
                                        <p:tgtEl>
                                          <p:spTgt spid="97"/>
                                        </p:tgtEl>
                                        <p:attrNameLst>
                                          <p:attrName>style.visibility</p:attrName>
                                        </p:attrNameLst>
                                      </p:cBhvr>
                                      <p:to>
                                        <p:strVal val="visible"/>
                                      </p:to>
                                    </p:set>
                                    <p:animScale>
                                      <p:cBhvr>
                                        <p:cTn id="118"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9" dur="1000" decel="50000" fill="hold">
                                          <p:stCondLst>
                                            <p:cond delay="0"/>
                                          </p:stCondLst>
                                        </p:cTn>
                                        <p:tgtEl>
                                          <p:spTgt spid="97"/>
                                        </p:tgtEl>
                                        <p:attrNameLst>
                                          <p:attrName>ppt_x</p:attrName>
                                          <p:attrName>ppt_y</p:attrName>
                                        </p:attrNameLst>
                                      </p:cBhvr>
                                    </p:animMotion>
                                    <p:animEffect transition="in" filter="fade">
                                      <p:cBhvr>
                                        <p:cTn id="120" dur="1000"/>
                                        <p:tgtEl>
                                          <p:spTgt spid="97"/>
                                        </p:tgtEl>
                                      </p:cBhvr>
                                    </p:animEffect>
                                  </p:childTnLst>
                                </p:cTn>
                              </p:par>
                              <p:par>
                                <p:cTn id="121" presetID="52" presetClass="entr" presetSubtype="0" fill="hold" grpId="0" nodeType="withEffect">
                                  <p:stCondLst>
                                    <p:cond delay="200"/>
                                  </p:stCondLst>
                                  <p:childTnLst>
                                    <p:set>
                                      <p:cBhvr>
                                        <p:cTn id="122" dur="1" fill="hold">
                                          <p:stCondLst>
                                            <p:cond delay="0"/>
                                          </p:stCondLst>
                                        </p:cTn>
                                        <p:tgtEl>
                                          <p:spTgt spid="99"/>
                                        </p:tgtEl>
                                        <p:attrNameLst>
                                          <p:attrName>style.visibility</p:attrName>
                                        </p:attrNameLst>
                                      </p:cBhvr>
                                      <p:to>
                                        <p:strVal val="visible"/>
                                      </p:to>
                                    </p:set>
                                    <p:animScale>
                                      <p:cBhvr>
                                        <p:cTn id="123" dur="1000" decel="50000" fill="hold">
                                          <p:stCondLst>
                                            <p:cond delay="0"/>
                                          </p:stCondLst>
                                        </p:cTn>
                                        <p:tgtEl>
                                          <p:spTgt spid="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4" dur="1000" decel="50000" fill="hold">
                                          <p:stCondLst>
                                            <p:cond delay="0"/>
                                          </p:stCondLst>
                                        </p:cTn>
                                        <p:tgtEl>
                                          <p:spTgt spid="99"/>
                                        </p:tgtEl>
                                        <p:attrNameLst>
                                          <p:attrName>ppt_x</p:attrName>
                                          <p:attrName>ppt_y</p:attrName>
                                        </p:attrNameLst>
                                      </p:cBhvr>
                                    </p:animMotion>
                                    <p:animEffect transition="in" filter="fade">
                                      <p:cBhvr>
                                        <p:cTn id="125" dur="1000"/>
                                        <p:tgtEl>
                                          <p:spTgt spid="99"/>
                                        </p:tgtEl>
                                      </p:cBhvr>
                                    </p:animEffect>
                                  </p:childTnLst>
                                </p:cTn>
                              </p:par>
                              <p:par>
                                <p:cTn id="126" presetID="52" presetClass="entr" presetSubtype="0" fill="hold" grpId="0" nodeType="withEffect">
                                  <p:stCondLst>
                                    <p:cond delay="200"/>
                                  </p:stCondLst>
                                  <p:childTnLst>
                                    <p:set>
                                      <p:cBhvr>
                                        <p:cTn id="127" dur="1" fill="hold">
                                          <p:stCondLst>
                                            <p:cond delay="0"/>
                                          </p:stCondLst>
                                        </p:cTn>
                                        <p:tgtEl>
                                          <p:spTgt spid="98"/>
                                        </p:tgtEl>
                                        <p:attrNameLst>
                                          <p:attrName>style.visibility</p:attrName>
                                        </p:attrNameLst>
                                      </p:cBhvr>
                                      <p:to>
                                        <p:strVal val="visible"/>
                                      </p:to>
                                    </p:set>
                                    <p:animScale>
                                      <p:cBhvr>
                                        <p:cTn id="12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9" dur="1000" decel="50000" fill="hold">
                                          <p:stCondLst>
                                            <p:cond delay="0"/>
                                          </p:stCondLst>
                                        </p:cTn>
                                        <p:tgtEl>
                                          <p:spTgt spid="98"/>
                                        </p:tgtEl>
                                        <p:attrNameLst>
                                          <p:attrName>ppt_x</p:attrName>
                                          <p:attrName>ppt_y</p:attrName>
                                        </p:attrNameLst>
                                      </p:cBhvr>
                                    </p:animMotion>
                                    <p:animEffect transition="in" filter="fade">
                                      <p:cBhvr>
                                        <p:cTn id="130" dur="1000"/>
                                        <p:tgtEl>
                                          <p:spTgt spid="98"/>
                                        </p:tgtEl>
                                      </p:cBhvr>
                                    </p:animEffect>
                                  </p:childTnLst>
                                </p:cTn>
                              </p:par>
                              <p:par>
                                <p:cTn id="131" presetID="52" presetClass="entr" presetSubtype="0" fill="hold" grpId="0" nodeType="withEffect">
                                  <p:stCondLst>
                                    <p:cond delay="400"/>
                                  </p:stCondLst>
                                  <p:childTnLst>
                                    <p:set>
                                      <p:cBhvr>
                                        <p:cTn id="132" dur="1" fill="hold">
                                          <p:stCondLst>
                                            <p:cond delay="0"/>
                                          </p:stCondLst>
                                        </p:cTn>
                                        <p:tgtEl>
                                          <p:spTgt spid="101"/>
                                        </p:tgtEl>
                                        <p:attrNameLst>
                                          <p:attrName>style.visibility</p:attrName>
                                        </p:attrNameLst>
                                      </p:cBhvr>
                                      <p:to>
                                        <p:strVal val="visible"/>
                                      </p:to>
                                    </p:set>
                                    <p:animScale>
                                      <p:cBhvr>
                                        <p:cTn id="133" dur="1000" decel="50000" fill="hold">
                                          <p:stCondLst>
                                            <p:cond delay="0"/>
                                          </p:stCondLst>
                                        </p:cTn>
                                        <p:tgtEl>
                                          <p:spTgt spid="1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4" dur="1000" decel="50000" fill="hold">
                                          <p:stCondLst>
                                            <p:cond delay="0"/>
                                          </p:stCondLst>
                                        </p:cTn>
                                        <p:tgtEl>
                                          <p:spTgt spid="101"/>
                                        </p:tgtEl>
                                        <p:attrNameLst>
                                          <p:attrName>ppt_x</p:attrName>
                                          <p:attrName>ppt_y</p:attrName>
                                        </p:attrNameLst>
                                      </p:cBhvr>
                                    </p:animMotion>
                                    <p:animEffect transition="in" filter="fade">
                                      <p:cBhvr>
                                        <p:cTn id="135" dur="1000"/>
                                        <p:tgtEl>
                                          <p:spTgt spid="101"/>
                                        </p:tgtEl>
                                      </p:cBhvr>
                                    </p:animEffect>
                                  </p:childTnLst>
                                </p:cTn>
                              </p:par>
                              <p:par>
                                <p:cTn id="136" presetID="52" presetClass="entr" presetSubtype="0" fill="hold" grpId="0" nodeType="withEffect">
                                  <p:stCondLst>
                                    <p:cond delay="400"/>
                                  </p:stCondLst>
                                  <p:childTnLst>
                                    <p:set>
                                      <p:cBhvr>
                                        <p:cTn id="137" dur="1" fill="hold">
                                          <p:stCondLst>
                                            <p:cond delay="0"/>
                                          </p:stCondLst>
                                        </p:cTn>
                                        <p:tgtEl>
                                          <p:spTgt spid="100"/>
                                        </p:tgtEl>
                                        <p:attrNameLst>
                                          <p:attrName>style.visibility</p:attrName>
                                        </p:attrNameLst>
                                      </p:cBhvr>
                                      <p:to>
                                        <p:strVal val="visible"/>
                                      </p:to>
                                    </p:set>
                                    <p:animScale>
                                      <p:cBhvr>
                                        <p:cTn id="138" dur="1000" decel="50000" fill="hold">
                                          <p:stCondLst>
                                            <p:cond delay="0"/>
                                          </p:stCondLst>
                                        </p:cTn>
                                        <p:tgtEl>
                                          <p:spTgt spid="1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9" dur="1000" decel="50000" fill="hold">
                                          <p:stCondLst>
                                            <p:cond delay="0"/>
                                          </p:stCondLst>
                                        </p:cTn>
                                        <p:tgtEl>
                                          <p:spTgt spid="100"/>
                                        </p:tgtEl>
                                        <p:attrNameLst>
                                          <p:attrName>ppt_x</p:attrName>
                                          <p:attrName>ppt_y</p:attrName>
                                        </p:attrNameLst>
                                      </p:cBhvr>
                                    </p:animMotion>
                                    <p:animEffect transition="in" filter="fade">
                                      <p:cBhvr>
                                        <p:cTn id="140" dur="1000"/>
                                        <p:tgtEl>
                                          <p:spTgt spid="100"/>
                                        </p:tgtEl>
                                      </p:cBhvr>
                                    </p:animEffect>
                                  </p:childTnLst>
                                </p:cTn>
                              </p:par>
                              <p:par>
                                <p:cTn id="141" presetID="52" presetClass="entr" presetSubtype="0" fill="hold" grpId="0" nodeType="withEffect">
                                  <p:stCondLst>
                                    <p:cond delay="600"/>
                                  </p:stCondLst>
                                  <p:childTnLst>
                                    <p:set>
                                      <p:cBhvr>
                                        <p:cTn id="142" dur="1" fill="hold">
                                          <p:stCondLst>
                                            <p:cond delay="0"/>
                                          </p:stCondLst>
                                        </p:cTn>
                                        <p:tgtEl>
                                          <p:spTgt spid="103"/>
                                        </p:tgtEl>
                                        <p:attrNameLst>
                                          <p:attrName>style.visibility</p:attrName>
                                        </p:attrNameLst>
                                      </p:cBhvr>
                                      <p:to>
                                        <p:strVal val="visible"/>
                                      </p:to>
                                    </p:set>
                                    <p:animScale>
                                      <p:cBhvr>
                                        <p:cTn id="143" dur="1000" decel="50000" fill="hold">
                                          <p:stCondLst>
                                            <p:cond delay="0"/>
                                          </p:stCondLst>
                                        </p:cTn>
                                        <p:tgtEl>
                                          <p:spTgt spid="10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4" dur="1000" decel="50000" fill="hold">
                                          <p:stCondLst>
                                            <p:cond delay="0"/>
                                          </p:stCondLst>
                                        </p:cTn>
                                        <p:tgtEl>
                                          <p:spTgt spid="103"/>
                                        </p:tgtEl>
                                        <p:attrNameLst>
                                          <p:attrName>ppt_x</p:attrName>
                                          <p:attrName>ppt_y</p:attrName>
                                        </p:attrNameLst>
                                      </p:cBhvr>
                                    </p:animMotion>
                                    <p:animEffect transition="in" filter="fade">
                                      <p:cBhvr>
                                        <p:cTn id="145" dur="1000"/>
                                        <p:tgtEl>
                                          <p:spTgt spid="103"/>
                                        </p:tgtEl>
                                      </p:cBhvr>
                                    </p:animEffect>
                                  </p:childTnLst>
                                </p:cTn>
                              </p:par>
                              <p:par>
                                <p:cTn id="146" presetID="52" presetClass="entr" presetSubtype="0" fill="hold" grpId="0" nodeType="withEffect">
                                  <p:stCondLst>
                                    <p:cond delay="600"/>
                                  </p:stCondLst>
                                  <p:childTnLst>
                                    <p:set>
                                      <p:cBhvr>
                                        <p:cTn id="147" dur="1" fill="hold">
                                          <p:stCondLst>
                                            <p:cond delay="0"/>
                                          </p:stCondLst>
                                        </p:cTn>
                                        <p:tgtEl>
                                          <p:spTgt spid="102"/>
                                        </p:tgtEl>
                                        <p:attrNameLst>
                                          <p:attrName>style.visibility</p:attrName>
                                        </p:attrNameLst>
                                      </p:cBhvr>
                                      <p:to>
                                        <p:strVal val="visible"/>
                                      </p:to>
                                    </p:set>
                                    <p:animScale>
                                      <p:cBhvr>
                                        <p:cTn id="148" dur="1000" decel="50000" fill="hold">
                                          <p:stCondLst>
                                            <p:cond delay="0"/>
                                          </p:stCondLst>
                                        </p:cTn>
                                        <p:tgtEl>
                                          <p:spTgt spid="10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9" dur="1000" decel="50000" fill="hold">
                                          <p:stCondLst>
                                            <p:cond delay="0"/>
                                          </p:stCondLst>
                                        </p:cTn>
                                        <p:tgtEl>
                                          <p:spTgt spid="102"/>
                                        </p:tgtEl>
                                        <p:attrNameLst>
                                          <p:attrName>ppt_x</p:attrName>
                                          <p:attrName>ppt_y</p:attrName>
                                        </p:attrNameLst>
                                      </p:cBhvr>
                                    </p:animMotion>
                                    <p:animEffect transition="in" filter="fade">
                                      <p:cBhvr>
                                        <p:cTn id="150" dur="1000"/>
                                        <p:tgtEl>
                                          <p:spTgt spid="102"/>
                                        </p:tgtEl>
                                      </p:cBhvr>
                                    </p:animEffect>
                                  </p:childTnLst>
                                </p:cTn>
                              </p:par>
                            </p:childTnLst>
                          </p:cTn>
                        </p:par>
                        <p:par>
                          <p:cTn id="151" fill="hold">
                            <p:stCondLst>
                              <p:cond delay="5600"/>
                            </p:stCondLst>
                            <p:childTnLst>
                              <p:par>
                                <p:cTn id="152" presetID="2" presetClass="entr" presetSubtype="9" fill="hold" grpId="0" nodeType="afterEffect">
                                  <p:stCondLst>
                                    <p:cond delay="0"/>
                                  </p:stCondLst>
                                  <p:childTnLst>
                                    <p:set>
                                      <p:cBhvr>
                                        <p:cTn id="153" dur="1" fill="hold">
                                          <p:stCondLst>
                                            <p:cond delay="0"/>
                                          </p:stCondLst>
                                        </p:cTn>
                                        <p:tgtEl>
                                          <p:spTgt spid="77"/>
                                        </p:tgtEl>
                                        <p:attrNameLst>
                                          <p:attrName>style.visibility</p:attrName>
                                        </p:attrNameLst>
                                      </p:cBhvr>
                                      <p:to>
                                        <p:strVal val="visible"/>
                                      </p:to>
                                    </p:set>
                                    <p:anim calcmode="lin" valueType="num">
                                      <p:cBhvr additive="base">
                                        <p:cTn id="154" dur="500" fill="hold"/>
                                        <p:tgtEl>
                                          <p:spTgt spid="77"/>
                                        </p:tgtEl>
                                        <p:attrNameLst>
                                          <p:attrName>ppt_x</p:attrName>
                                        </p:attrNameLst>
                                      </p:cBhvr>
                                      <p:tavLst>
                                        <p:tav tm="0">
                                          <p:val>
                                            <p:strVal val="0-#ppt_w/2"/>
                                          </p:val>
                                        </p:tav>
                                        <p:tav tm="100000">
                                          <p:val>
                                            <p:strVal val="#ppt_x"/>
                                          </p:val>
                                        </p:tav>
                                      </p:tavLst>
                                    </p:anim>
                                    <p:anim calcmode="lin" valueType="num">
                                      <p:cBhvr additive="base">
                                        <p:cTn id="155" dur="500" fill="hold"/>
                                        <p:tgtEl>
                                          <p:spTgt spid="77"/>
                                        </p:tgtEl>
                                        <p:attrNameLst>
                                          <p:attrName>ppt_y</p:attrName>
                                        </p:attrNameLst>
                                      </p:cBhvr>
                                      <p:tavLst>
                                        <p:tav tm="0">
                                          <p:val>
                                            <p:strVal val="0-#ppt_h/2"/>
                                          </p:val>
                                        </p:tav>
                                        <p:tav tm="100000">
                                          <p:val>
                                            <p:strVal val="#ppt_y"/>
                                          </p:val>
                                        </p:tav>
                                      </p:tavLst>
                                    </p:anim>
                                  </p:childTnLst>
                                </p:cTn>
                              </p:par>
                            </p:childTnLst>
                          </p:cTn>
                        </p:par>
                        <p:par>
                          <p:cTn id="156" fill="hold">
                            <p:stCondLst>
                              <p:cond delay="6100"/>
                            </p:stCondLst>
                            <p:childTnLst>
                              <p:par>
                                <p:cTn id="157" presetID="2" presetClass="entr" presetSubtype="12" fill="hold" grpId="0" nodeType="afterEffect">
                                  <p:stCondLst>
                                    <p:cond delay="0"/>
                                  </p:stCondLst>
                                  <p:childTnLst>
                                    <p:set>
                                      <p:cBhvr>
                                        <p:cTn id="158" dur="1" fill="hold">
                                          <p:stCondLst>
                                            <p:cond delay="0"/>
                                          </p:stCondLst>
                                        </p:cTn>
                                        <p:tgtEl>
                                          <p:spTgt spid="79"/>
                                        </p:tgtEl>
                                        <p:attrNameLst>
                                          <p:attrName>style.visibility</p:attrName>
                                        </p:attrNameLst>
                                      </p:cBhvr>
                                      <p:to>
                                        <p:strVal val="visible"/>
                                      </p:to>
                                    </p:set>
                                    <p:anim calcmode="lin" valueType="num">
                                      <p:cBhvr additive="base">
                                        <p:cTn id="159" dur="500" fill="hold"/>
                                        <p:tgtEl>
                                          <p:spTgt spid="79"/>
                                        </p:tgtEl>
                                        <p:attrNameLst>
                                          <p:attrName>ppt_x</p:attrName>
                                        </p:attrNameLst>
                                      </p:cBhvr>
                                      <p:tavLst>
                                        <p:tav tm="0">
                                          <p:val>
                                            <p:strVal val="0-#ppt_w/2"/>
                                          </p:val>
                                        </p:tav>
                                        <p:tav tm="100000">
                                          <p:val>
                                            <p:strVal val="#ppt_x"/>
                                          </p:val>
                                        </p:tav>
                                      </p:tavLst>
                                    </p:anim>
                                    <p:anim calcmode="lin" valueType="num">
                                      <p:cBhvr additive="base">
                                        <p:cTn id="160" dur="500" fill="hold"/>
                                        <p:tgtEl>
                                          <p:spTgt spid="79"/>
                                        </p:tgtEl>
                                        <p:attrNameLst>
                                          <p:attrName>ppt_y</p:attrName>
                                        </p:attrNameLst>
                                      </p:cBhvr>
                                      <p:tavLst>
                                        <p:tav tm="0">
                                          <p:val>
                                            <p:strVal val="1+#ppt_h/2"/>
                                          </p:val>
                                        </p:tav>
                                        <p:tav tm="100000">
                                          <p:val>
                                            <p:strVal val="#ppt_y"/>
                                          </p:val>
                                        </p:tav>
                                      </p:tavLst>
                                    </p:anim>
                                  </p:childTnLst>
                                </p:cTn>
                              </p:par>
                            </p:childTnLst>
                          </p:cTn>
                        </p:par>
                        <p:par>
                          <p:cTn id="161" fill="hold">
                            <p:stCondLst>
                              <p:cond delay="6600"/>
                            </p:stCondLst>
                            <p:childTnLst>
                              <p:par>
                                <p:cTn id="162" presetID="2" presetClass="entr" presetSubtype="9" fill="hold" grpId="0" nodeType="afterEffect">
                                  <p:stCondLst>
                                    <p:cond delay="0"/>
                                  </p:stCondLst>
                                  <p:childTnLst>
                                    <p:set>
                                      <p:cBhvr>
                                        <p:cTn id="163" dur="1" fill="hold">
                                          <p:stCondLst>
                                            <p:cond delay="0"/>
                                          </p:stCondLst>
                                        </p:cTn>
                                        <p:tgtEl>
                                          <p:spTgt spid="78"/>
                                        </p:tgtEl>
                                        <p:attrNameLst>
                                          <p:attrName>style.visibility</p:attrName>
                                        </p:attrNameLst>
                                      </p:cBhvr>
                                      <p:to>
                                        <p:strVal val="visible"/>
                                      </p:to>
                                    </p:set>
                                    <p:anim calcmode="lin" valueType="num">
                                      <p:cBhvr additive="base">
                                        <p:cTn id="164" dur="500" fill="hold"/>
                                        <p:tgtEl>
                                          <p:spTgt spid="78"/>
                                        </p:tgtEl>
                                        <p:attrNameLst>
                                          <p:attrName>ppt_x</p:attrName>
                                        </p:attrNameLst>
                                      </p:cBhvr>
                                      <p:tavLst>
                                        <p:tav tm="0">
                                          <p:val>
                                            <p:strVal val="0-#ppt_w/2"/>
                                          </p:val>
                                        </p:tav>
                                        <p:tav tm="100000">
                                          <p:val>
                                            <p:strVal val="#ppt_x"/>
                                          </p:val>
                                        </p:tav>
                                      </p:tavLst>
                                    </p:anim>
                                    <p:anim calcmode="lin" valueType="num">
                                      <p:cBhvr additive="base">
                                        <p:cTn id="165" dur="500" fill="hold"/>
                                        <p:tgtEl>
                                          <p:spTgt spid="7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78" grpId="0" animBg="1"/>
      <p:bldP spid="79" grpId="0" animBg="1"/>
      <p:bldP spid="83" grpId="0"/>
      <p:bldP spid="87" grpId="0"/>
      <p:bldP spid="91" grpId="0"/>
      <p:bldP spid="95" grpId="0"/>
      <p:bldP spid="96" grpId="0" animBg="1"/>
      <p:bldP spid="97" grpId="0"/>
      <p:bldP spid="98" grpId="0" animBg="1"/>
      <p:bldP spid="99" grpId="0"/>
      <p:bldP spid="100" grpId="0" animBg="1"/>
      <p:bldP spid="101" grpId="0"/>
      <p:bldP spid="102" grpId="0" animBg="1"/>
      <p:bldP spid="103" grpId="0"/>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54" name="等腰三角形 2"/>
          <p:cNvSpPr/>
          <p:nvPr/>
        </p:nvSpPr>
        <p:spPr bwMode="auto">
          <a:xfrm rot="3036074">
            <a:off x="6378240" y="284597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5" name="TextBox 3"/>
          <p:cNvSpPr txBox="1"/>
          <p:nvPr/>
        </p:nvSpPr>
        <p:spPr>
          <a:xfrm>
            <a:off x="6597706" y="344979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成功项目二</a:t>
            </a:r>
          </a:p>
        </p:txBody>
      </p:sp>
      <p:sp>
        <p:nvSpPr>
          <p:cNvPr id="56" name="等腰三角形 2"/>
          <p:cNvSpPr/>
          <p:nvPr/>
        </p:nvSpPr>
        <p:spPr bwMode="auto">
          <a:xfrm rot="8763501">
            <a:off x="5520053" y="3788645"/>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7" name="TextBox 6"/>
          <p:cNvSpPr txBox="1"/>
          <p:nvPr/>
        </p:nvSpPr>
        <p:spPr>
          <a:xfrm>
            <a:off x="5707649" y="4326251"/>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成功项目三</a:t>
            </a:r>
          </a:p>
        </p:txBody>
      </p:sp>
      <p:sp>
        <p:nvSpPr>
          <p:cNvPr id="58" name="等腰三角形 2"/>
          <p:cNvSpPr/>
          <p:nvPr/>
        </p:nvSpPr>
        <p:spPr bwMode="auto">
          <a:xfrm rot="16474575">
            <a:off x="5126371" y="252511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9" name="TextBox 8"/>
          <p:cNvSpPr txBox="1"/>
          <p:nvPr/>
        </p:nvSpPr>
        <p:spPr>
          <a:xfrm>
            <a:off x="5502759" y="3040215"/>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成功项目一</a:t>
            </a:r>
          </a:p>
        </p:txBody>
      </p:sp>
      <p:sp>
        <p:nvSpPr>
          <p:cNvPr id="60" name="TextBox 9"/>
          <p:cNvSpPr txBox="1"/>
          <p:nvPr/>
        </p:nvSpPr>
        <p:spPr>
          <a:xfrm>
            <a:off x="2895660" y="2450964"/>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1" name="TextBox 10"/>
          <p:cNvSpPr txBox="1"/>
          <p:nvPr/>
        </p:nvSpPr>
        <p:spPr>
          <a:xfrm>
            <a:off x="2895660" y="2718163"/>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2" name="TextBox 11"/>
          <p:cNvSpPr txBox="1"/>
          <p:nvPr/>
        </p:nvSpPr>
        <p:spPr>
          <a:xfrm>
            <a:off x="7932769" y="2214107"/>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3" name="TextBox 12"/>
          <p:cNvSpPr txBox="1"/>
          <p:nvPr/>
        </p:nvSpPr>
        <p:spPr>
          <a:xfrm>
            <a:off x="7932770" y="3678107"/>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8" name="TextBox 13"/>
          <p:cNvSpPr txBox="1"/>
          <p:nvPr/>
        </p:nvSpPr>
        <p:spPr>
          <a:xfrm>
            <a:off x="3783304" y="5209043"/>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71" name="TextBox 14"/>
          <p:cNvSpPr txBox="1"/>
          <p:nvPr/>
        </p:nvSpPr>
        <p:spPr>
          <a:xfrm>
            <a:off x="3783304" y="5476241"/>
            <a:ext cx="3320861" cy="429330"/>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73" name="矩形 72"/>
          <p:cNvSpPr/>
          <p:nvPr/>
        </p:nvSpPr>
        <p:spPr bwMode="auto">
          <a:xfrm>
            <a:off x="8013551" y="2530716"/>
            <a:ext cx="1845361" cy="1128670"/>
          </a:xfrm>
          <a:prstGeom prst="rect">
            <a:avLst/>
          </a:prstGeom>
          <a:blipFill>
            <a:blip r:embed="rId5"/>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4" name="矩形 73"/>
          <p:cNvSpPr/>
          <p:nvPr/>
        </p:nvSpPr>
        <p:spPr bwMode="auto">
          <a:xfrm>
            <a:off x="2980567" y="3669107"/>
            <a:ext cx="1845361" cy="1123237"/>
          </a:xfrm>
          <a:prstGeom prst="rect">
            <a:avLst/>
          </a:prstGeom>
          <a:blipFill>
            <a:blip r:embed="rId6"/>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6" name="矩形 75"/>
          <p:cNvSpPr/>
          <p:nvPr/>
        </p:nvSpPr>
        <p:spPr bwMode="auto">
          <a:xfrm>
            <a:off x="7180719" y="5204986"/>
            <a:ext cx="1879096" cy="950681"/>
          </a:xfrm>
          <a:prstGeom prst="rect">
            <a:avLst/>
          </a:prstGeom>
          <a:blipFill>
            <a:blip r:embed="rId7"/>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9893401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2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20000">
                                          <p:cBhvr additive="base">
                                            <p:cTn id="7" dur="500" fill="hold"/>
                                            <p:tgtEl>
                                              <p:spTgt spid="5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14:presetBounceEnd="20000">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14:bounceEnd="20000">
                                          <p:cBhvr additive="base">
                                            <p:cTn id="31" dur="500" fill="hold"/>
                                            <p:tgtEl>
                                              <p:spTgt spid="56"/>
                                            </p:tgtEl>
                                            <p:attrNameLst>
                                              <p:attrName>ppt_x</p:attrName>
                                            </p:attrNameLst>
                                          </p:cBhvr>
                                          <p:tavLst>
                                            <p:tav tm="0">
                                              <p:val>
                                                <p:strVal val="0-#ppt_w/2"/>
                                              </p:val>
                                            </p:tav>
                                            <p:tav tm="100000">
                                              <p:val>
                                                <p:strVal val="#ppt_x"/>
                                              </p:val>
                                            </p:tav>
                                          </p:tavLst>
                                        </p:anim>
                                        <p:anim calcmode="lin" valueType="num" p14:bounceEnd="20000">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14:presetBounceEnd="20000">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14:bounceEnd="20000">
                                          <p:cBhvr additive="base">
                                            <p:cTn id="55" dur="500" fill="hold"/>
                                            <p:tgtEl>
                                              <p:spTgt spid="58"/>
                                            </p:tgtEl>
                                            <p:attrNameLst>
                                              <p:attrName>ppt_x</p:attrName>
                                            </p:attrNameLst>
                                          </p:cBhvr>
                                          <p:tavLst>
                                            <p:tav tm="0">
                                              <p:val>
                                                <p:strVal val="1+#ppt_w/2"/>
                                              </p:val>
                                            </p:tav>
                                            <p:tav tm="100000">
                                              <p:val>
                                                <p:strVal val="#ppt_x"/>
                                              </p:val>
                                            </p:tav>
                                          </p:tavLst>
                                        </p:anim>
                                        <p:anim calcmode="lin" valueType="num" p14:bounceEnd="20000">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0-#ppt_w/2"/>
                                              </p:val>
                                            </p:tav>
                                            <p:tav tm="100000">
                                              <p:val>
                                                <p:strVal val="#ppt_x"/>
                                              </p:val>
                                            </p:tav>
                                          </p:tavLst>
                                        </p:anim>
                                        <p:anim calcmode="lin" valueType="num">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1+#ppt_w/2"/>
                                              </p:val>
                                            </p:tav>
                                            <p:tav tm="100000">
                                              <p:val>
                                                <p:strVal val="#ppt_x"/>
                                              </p:val>
                                            </p:tav>
                                          </p:tavLst>
                                        </p:anim>
                                        <p:anim calcmode="lin" valueType="num">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6597679" y="2536205"/>
            <a:ext cx="3288080" cy="769441"/>
          </a:xfrm>
          <a:prstGeom prst="rect">
            <a:avLst/>
          </a:prstGeom>
          <a:noFill/>
        </p:spPr>
        <p:txBody>
          <a:bodyPr wrap="none" rtlCol="0">
            <a:spAutoFit/>
          </a:bodyPr>
          <a:lstStyle/>
          <a:p>
            <a:r>
              <a:rPr lang="zh-CN" altLang="en-US" sz="4400" dirty="0">
                <a:solidFill>
                  <a:schemeClr val="bg1"/>
                </a:solidFill>
                <a:latin typeface="幼圆" panose="02010509060101010101" pitchFamily="49" charset="-122"/>
                <a:ea typeface="幼圆" panose="02010509060101010101" pitchFamily="49" charset="-122"/>
              </a:rPr>
              <a:t>谢 谢 下 载</a:t>
            </a:r>
          </a:p>
        </p:txBody>
      </p:sp>
      <p:sp>
        <p:nvSpPr>
          <p:cNvPr id="56" name="矩形 55"/>
          <p:cNvSpPr/>
          <p:nvPr/>
        </p:nvSpPr>
        <p:spPr>
          <a:xfrm>
            <a:off x="7005745" y="4272384"/>
            <a:ext cx="2472071"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40683518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heel(1)">
                                      <p:cBhvr>
                                        <p:cTn id="58" dur="2000"/>
                                        <p:tgtEl>
                                          <p:spTgt spid="55"/>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nodePh="1">
                                  <p:stCondLst>
                                    <p:cond delay="0"/>
                                  </p:stCondLst>
                                  <p:endCondLst>
                                    <p:cond evt="begin" delay="0">
                                      <p:tn val="61"/>
                                    </p:cond>
                                  </p:endCondLst>
                                  <p:childTnLst>
                                    <p:set>
                                      <p:cBhvr>
                                        <p:cTn id="62" dur="1" fill="hold">
                                          <p:stCondLst>
                                            <p:cond delay="0"/>
                                          </p:stCondLst>
                                        </p:cTn>
                                        <p:tgtEl>
                                          <p:spTgt spid="56"/>
                                        </p:tgtEl>
                                        <p:attrNameLst>
                                          <p:attrName>style.visibility</p:attrName>
                                        </p:attrNameLst>
                                      </p:cBhvr>
                                      <p:to>
                                        <p:strVal val="visible"/>
                                      </p:to>
                                    </p:set>
                                    <p:animEffect transition="in" filter="fade">
                                      <p:cBhvr>
                                        <p:cTn id="63" dur="1000"/>
                                        <p:tgtEl>
                                          <p:spTgt spid="56"/>
                                        </p:tgtEl>
                                      </p:cBhvr>
                                    </p:animEffect>
                                    <p:anim calcmode="lin" valueType="num">
                                      <p:cBhvr>
                                        <p:cTn id="64" dur="1000" fill="hold"/>
                                        <p:tgtEl>
                                          <p:spTgt spid="56"/>
                                        </p:tgtEl>
                                        <p:attrNameLst>
                                          <p:attrName>ppt_x</p:attrName>
                                        </p:attrNameLst>
                                      </p:cBhvr>
                                      <p:tavLst>
                                        <p:tav tm="0">
                                          <p:val>
                                            <p:strVal val="#ppt_x"/>
                                          </p:val>
                                        </p:tav>
                                        <p:tav tm="100000">
                                          <p:val>
                                            <p:strVal val="#ppt_x"/>
                                          </p:val>
                                        </p:tav>
                                      </p:tavLst>
                                    </p:anim>
                                    <p:anim calcmode="lin" valueType="num">
                                      <p:cBhvr>
                                        <p:cTn id="65"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角形简约创意黑白PPT模板"/>
</p:tagLst>
</file>

<file path=ppt/tags/tag2.xml><?xml version="1.0" encoding="utf-8"?>
<p:tagLst xmlns:a="http://schemas.openxmlformats.org/drawingml/2006/main" xmlns:r="http://schemas.openxmlformats.org/officeDocument/2006/relationships" xmlns:p="http://schemas.openxmlformats.org/presentationml/2006/main">
  <p:tag name="TIMING" val="|0.9|0.9|1.2|1.2|2.4"/>
</p:tagLst>
</file>

<file path=ppt/tags/tag3.xml><?xml version="1.0" encoding="utf-8"?>
<p:tagLst xmlns:a="http://schemas.openxmlformats.org/drawingml/2006/main" xmlns:r="http://schemas.openxmlformats.org/officeDocument/2006/relationships" xmlns:p="http://schemas.openxmlformats.org/presentationml/2006/main">
  <p:tag name="TIMING" val="|0.9|2.6"/>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8|0.8"/>
</p:tagLst>
</file>

<file path=ppt/tags/tag6.xml><?xml version="1.0" encoding="utf-8"?>
<p:tagLst xmlns:a="http://schemas.openxmlformats.org/drawingml/2006/main" xmlns:r="http://schemas.openxmlformats.org/officeDocument/2006/relationships" xmlns:p="http://schemas.openxmlformats.org/presentationml/2006/main">
  <p:tag name="TIMING" val="|0.8|0.8"/>
</p:tagLst>
</file>

<file path=ppt/tags/tag7.xml><?xml version="1.0" encoding="utf-8"?>
<p:tagLst xmlns:a="http://schemas.openxmlformats.org/drawingml/2006/main" xmlns:r="http://schemas.openxmlformats.org/officeDocument/2006/relationships" xmlns:p="http://schemas.openxmlformats.org/presentationml/2006/main">
  <p:tag name="TIMING" val="|0.8|0.8"/>
</p:tagLst>
</file>

<file path=ppt/tags/tag8.xml><?xml version="1.0" encoding="utf-8"?>
<p:tagLst xmlns:a="http://schemas.openxmlformats.org/drawingml/2006/main" xmlns:r="http://schemas.openxmlformats.org/officeDocument/2006/relationships" xmlns:p="http://schemas.openxmlformats.org/presentationml/2006/main">
  <p:tag name="TIMING" val="|5.1"/>
</p:tagLst>
</file>

<file path=ppt/tags/tag9.xml><?xml version="1.0" encoding="utf-8"?>
<p:tagLst xmlns:a="http://schemas.openxmlformats.org/drawingml/2006/main" xmlns:r="http://schemas.openxmlformats.org/officeDocument/2006/relationships" xmlns:p="http://schemas.openxmlformats.org/presentationml/2006/main">
  <p:tag name="TIMING" val="|0.8|0.8"/>
</p:tagLst>
</file>

<file path=ppt/tags/tag10.xml><?xml version="1.0" encoding="utf-8"?>
<p:tagLst xmlns:a="http://schemas.openxmlformats.org/drawingml/2006/main" xmlns:r="http://schemas.openxmlformats.org/officeDocument/2006/relationships" xmlns:p="http://schemas.openxmlformats.org/presentationml/2006/main">
  <p:tag name="TIMING" val="|0"/>
</p:tagLst>
</file>

<file path=ppt/tags/tag11.xml><?xml version="1.0" encoding="utf-8"?>
<p:tagLst xmlns:a="http://schemas.openxmlformats.org/drawingml/2006/main" xmlns:r="http://schemas.openxmlformats.org/officeDocument/2006/relationships" xmlns:p="http://schemas.openxmlformats.org/presentationml/2006/main">
  <p:tag name="TIMING" val="|0.8|0.8"/>
</p:tagLst>
</file>

<file path=ppt/tags/tag12.xml><?xml version="1.0" encoding="utf-8"?>
<p:tagLst xmlns:a="http://schemas.openxmlformats.org/drawingml/2006/main" xmlns:r="http://schemas.openxmlformats.org/officeDocument/2006/relationships" xmlns:p="http://schemas.openxmlformats.org/presentationml/2006/main">
  <p:tag name="TIMING" val="|0.8|0.8"/>
</p:tagLst>
</file>

<file path=ppt/tags/tag13.xml><?xml version="1.0" encoding="utf-8"?>
<p:tagLst xmlns:a="http://schemas.openxmlformats.org/drawingml/2006/main" xmlns:r="http://schemas.openxmlformats.org/officeDocument/2006/relationships" xmlns:p="http://schemas.openxmlformats.org/presentationml/2006/main">
  <p:tag name="TIMING" val="|0.8|0.8"/>
</p:tagLst>
</file>

<file path=ppt/tags/tag14.xml><?xml version="1.0" encoding="utf-8"?>
<p:tagLst xmlns:a="http://schemas.openxmlformats.org/drawingml/2006/main" xmlns:r="http://schemas.openxmlformats.org/officeDocument/2006/relationships" xmlns:p="http://schemas.openxmlformats.org/presentationml/2006/main">
  <p:tag name="TIMING" val="|0.5|1.5|0.8|0.9|0.6|1|0.6|1.1"/>
</p:tagLst>
</file>

<file path=ppt/tags/tag15.xml><?xml version="1.0" encoding="utf-8"?>
<p:tagLst xmlns:a="http://schemas.openxmlformats.org/drawingml/2006/main" xmlns:r="http://schemas.openxmlformats.org/officeDocument/2006/relationships" xmlns:p="http://schemas.openxmlformats.org/presentationml/2006/main">
  <p:tag name="TIMING" val="|0.8|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8|0.8"/>
</p:tagLst>
</file>

<file path=ppt/tags/tag18.xml><?xml version="1.0" encoding="utf-8"?>
<p:tagLst xmlns:a="http://schemas.openxmlformats.org/drawingml/2006/main" xmlns:r="http://schemas.openxmlformats.org/officeDocument/2006/relationships" xmlns:p="http://schemas.openxmlformats.org/presentationml/2006/main">
  <p:tag name="TIMING" val="|0.8|0.8"/>
</p:tagLst>
</file>

<file path=ppt/tags/tag19.xml><?xml version="1.0" encoding="utf-8"?>
<p:tagLst xmlns:a="http://schemas.openxmlformats.org/drawingml/2006/main" xmlns:r="http://schemas.openxmlformats.org/officeDocument/2006/relationships" xmlns:p="http://schemas.openxmlformats.org/presentationml/2006/main">
  <p:tag name="TIMING" val="|0.8|0.8"/>
</p:tagLst>
</file>

<file path=ppt/tags/tag20.xml><?xml version="1.0" encoding="utf-8"?>
<p:tagLst xmlns:a="http://schemas.openxmlformats.org/drawingml/2006/main" xmlns:r="http://schemas.openxmlformats.org/officeDocument/2006/relationships" xmlns:p="http://schemas.openxmlformats.org/presentationml/2006/main">
  <p:tag name="TIMING" val="|0.8|0.8"/>
</p:tagLst>
</file>

<file path=ppt/tags/tag21.xml><?xml version="1.0" encoding="utf-8"?>
<p:tagLst xmlns:a="http://schemas.openxmlformats.org/drawingml/2006/main" xmlns:r="http://schemas.openxmlformats.org/officeDocument/2006/relationships" xmlns:p="http://schemas.openxmlformats.org/presentationml/2006/main">
  <p:tag name="TIMING" val="|0.8|0.8"/>
</p:tagLst>
</file>

<file path=ppt/tags/tag22.xml><?xml version="1.0" encoding="utf-8"?>
<p:tagLst xmlns:a="http://schemas.openxmlformats.org/drawingml/2006/main" xmlns:r="http://schemas.openxmlformats.org/officeDocument/2006/relationships" xmlns:p="http://schemas.openxmlformats.org/presentationml/2006/main">
  <p:tag name="TIMING" val="|0.3"/>
</p:tagLst>
</file>

<file path=ppt/tags/tag23.xml><?xml version="1.0" encoding="utf-8"?>
<p:tagLst xmlns:a="http://schemas.openxmlformats.org/drawingml/2006/main" xmlns:r="http://schemas.openxmlformats.org/officeDocument/2006/relationships" xmlns:p="http://schemas.openxmlformats.org/presentationml/2006/main">
  <p:tag name="TIMING" val="|0.8|0.8"/>
</p:tagLst>
</file>

<file path=ppt/tags/tag24.xml><?xml version="1.0" encoding="utf-8"?>
<p:tagLst xmlns:a="http://schemas.openxmlformats.org/drawingml/2006/main" xmlns:r="http://schemas.openxmlformats.org/officeDocument/2006/relationships" xmlns:p="http://schemas.openxmlformats.org/presentationml/2006/main">
  <p:tag name="TIMING" val="|0.8|0.8"/>
</p:tagLst>
</file>

<file path=ppt/tags/tag25.xml><?xml version="1.0" encoding="utf-8"?>
<p:tagLst xmlns:a="http://schemas.openxmlformats.org/drawingml/2006/main" xmlns:r="http://schemas.openxmlformats.org/officeDocument/2006/relationships" xmlns:p="http://schemas.openxmlformats.org/presentationml/2006/main">
  <p:tag name="TIMING" val="|0.8|0.8"/>
</p:tagLst>
</file>

<file path=ppt/tags/tag26.xml><?xml version="1.0" encoding="utf-8"?>
<p:tagLst xmlns:a="http://schemas.openxmlformats.org/drawingml/2006/main" xmlns:r="http://schemas.openxmlformats.org/officeDocument/2006/relationships" xmlns:p="http://schemas.openxmlformats.org/presentationml/2006/main">
  <p:tag name="TIMING" val="|0.9|0.9|1|0.8|3.4"/>
</p:tagLst>
</file>

<file path=ppt/theme/theme1.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1088</Words>
  <Application>Microsoft Office PowerPoint</Application>
  <PresentationFormat>自定义</PresentationFormat>
  <Paragraphs>218</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Broadway BT</vt:lpstr>
      <vt:lpstr>Helvetica Neue</vt:lpstr>
      <vt:lpstr>方正兰亭黑_GBK</vt:lpstr>
      <vt:lpstr>宋体</vt:lpstr>
      <vt:lpstr>微软雅黑</vt:lpstr>
      <vt:lpstr>幼圆</vt:lpstr>
      <vt:lpstr>Arial</vt:lpstr>
      <vt:lpstr>Calibri</vt:lpstr>
      <vt:lpstr>Calibri Light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三角形简约创意黑白PPT模板</dc:title>
  <dc:creator/>
  <cp:keywords>http:/www.ypppt.com</cp:keywords>
  <dc:description>http://www.ypppt.com/</dc:description>
  <cp:lastModifiedBy/>
  <cp:revision>1</cp:revision>
  <dcterms:created xsi:type="dcterms:W3CDTF">2016-09-17T14:09:48Z</dcterms:created>
  <dcterms:modified xsi:type="dcterms:W3CDTF">2019-11-04T02:06:48Z</dcterms:modified>
</cp:coreProperties>
</file>