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4" r:id="rId2"/>
    <p:sldId id="3185" r:id="rId3"/>
    <p:sldId id="3186" r:id="rId4"/>
    <p:sldId id="3131" r:id="rId5"/>
    <p:sldId id="3132" r:id="rId6"/>
    <p:sldId id="3118" r:id="rId7"/>
    <p:sldId id="3119" r:id="rId8"/>
    <p:sldId id="3187" r:id="rId9"/>
    <p:sldId id="3126" r:id="rId10"/>
    <p:sldId id="3122" r:id="rId11"/>
    <p:sldId id="3125" r:id="rId12"/>
    <p:sldId id="3120" r:id="rId13"/>
    <p:sldId id="3188" r:id="rId14"/>
    <p:sldId id="3124" r:id="rId15"/>
    <p:sldId id="3127" r:id="rId16"/>
    <p:sldId id="3128" r:id="rId17"/>
    <p:sldId id="3121" r:id="rId18"/>
    <p:sldId id="3189" r:id="rId19"/>
    <p:sldId id="3130" r:id="rId20"/>
    <p:sldId id="3117" r:id="rId21"/>
    <p:sldId id="3123" r:id="rId22"/>
    <p:sldId id="319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9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890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45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665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42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520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7819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184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293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76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3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2564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215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907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208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82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7396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9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627607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分物游戏公开课</a:t>
            </a:r>
            <a:r>
              <a:rPr lang="en-US" altLang="zh-CN" sz="4400" cap="all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57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742247" y="802302"/>
            <a:ext cx="2793689" cy="996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5399" cap="all" dirty="0">
                <a:solidFill>
                  <a:srgbClr val="01AA7D"/>
                </a:solidFill>
                <a:latin typeface="Impact" panose="020B080603090205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5399" cap="all" dirty="0">
              <a:solidFill>
                <a:srgbClr val="01AA7D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361541" y="880021"/>
            <a:ext cx="1102730" cy="738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rgbClr val="01AA7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US" altLang="zh-CN" sz="4000" b="1" cap="all" spc="300" dirty="0">
              <a:solidFill>
                <a:srgbClr val="01AA7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1503" y="3184277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29248" y="3196377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1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7581503" y="3973032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029248" y="3985132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2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581503" y="479595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029248" y="480805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3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7581503" y="560077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029248" y="561287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4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57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4" grpId="0"/>
      <p:bldP spid="27" grpId="0"/>
      <p:bldP spid="31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52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8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74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486543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批评指导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1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653626-7CE1-46C4-B816-4D6FECA3E4B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淡雅简约唯美PPT模板"/>
</p:tagLst>
</file>

<file path=ppt/theme/theme1.xml><?xml version="1.0" encoding="utf-8"?>
<a:theme xmlns:a="http://schemas.openxmlformats.org/drawingml/2006/main" name="1_自定义设计方案">
  <a:themeElements>
    <a:clrScheme name="自定义 1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B34C"/>
      </a:accent1>
      <a:accent2>
        <a:srgbClr val="8BC24A"/>
      </a:accent2>
      <a:accent3>
        <a:srgbClr val="50B34C"/>
      </a:accent3>
      <a:accent4>
        <a:srgbClr val="8BC24A"/>
      </a:accent4>
      <a:accent5>
        <a:srgbClr val="50B34C"/>
      </a:accent5>
      <a:accent6>
        <a:srgbClr val="8BC24A"/>
      </a:accent6>
      <a:hlink>
        <a:srgbClr val="50B34C"/>
      </a:hlink>
      <a:folHlink>
        <a:srgbClr val="8BC24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2201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Cambria Math</vt:lpstr>
      <vt:lpstr>Franklin Gothic Book</vt:lpstr>
      <vt:lpstr>Impact</vt:lpstr>
      <vt:lpstr>Roboto Light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清新淡雅简约唯美PPT模板</dc:title>
  <dc:creator/>
  <cp:keywords>http:/www.ypppt.com</cp:keywords>
  <dc:description>http://www.ypppt.com/</dc:description>
  <cp:lastModifiedBy/>
  <cp:revision>1</cp:revision>
  <dcterms:created xsi:type="dcterms:W3CDTF">2016-10-17T14:00:15Z</dcterms:created>
  <dcterms:modified xsi:type="dcterms:W3CDTF">2019-11-04T01:50:27Z</dcterms:modified>
</cp:coreProperties>
</file>