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89" r:id="rId4"/>
    <p:sldId id="259" r:id="rId5"/>
    <p:sldId id="260" r:id="rId6"/>
    <p:sldId id="265" r:id="rId7"/>
    <p:sldId id="261" r:id="rId8"/>
    <p:sldId id="262" r:id="rId9"/>
    <p:sldId id="263" r:id="rId10"/>
    <p:sldId id="266" r:id="rId11"/>
    <p:sldId id="267" r:id="rId12"/>
    <p:sldId id="268" r:id="rId13"/>
    <p:sldId id="269" r:id="rId14"/>
    <p:sldId id="270" r:id="rId15"/>
    <p:sldId id="271" r:id="rId16"/>
    <p:sldId id="272" r:id="rId17"/>
    <p:sldId id="273" r:id="rId18"/>
    <p:sldId id="264" r:id="rId19"/>
    <p:sldId id="274" r:id="rId20"/>
    <p:sldId id="275" r:id="rId21"/>
    <p:sldId id="276" r:id="rId22"/>
    <p:sldId id="277" r:id="rId23"/>
    <p:sldId id="279" r:id="rId24"/>
    <p:sldId id="283" r:id="rId25"/>
    <p:sldId id="280" r:id="rId26"/>
    <p:sldId id="285" r:id="rId27"/>
    <p:sldId id="290" r:id="rId28"/>
    <p:sldId id="281" r:id="rId29"/>
    <p:sldId id="282" r:id="rId30"/>
    <p:sldId id="284" r:id="rId31"/>
    <p:sldId id="286" r:id="rId32"/>
    <p:sldId id="287" r:id="rId33"/>
    <p:sldId id="288" r:id="rId34"/>
  </p:sldIdLst>
  <p:sldSz cx="12801600" cy="7200900"/>
  <p:notesSz cx="6858000" cy="9144000"/>
  <p:custDataLst>
    <p:tags r:id="rId36"/>
  </p:custDataLst>
  <p:defaultText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68" userDrawn="1">
          <p15:clr>
            <a:srgbClr val="A4A3A4"/>
          </p15:clr>
        </p15:guide>
        <p15:guide id="2" pos="40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0000"/>
    <a:srgbClr val="FCA3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15" autoAdjust="0"/>
    <p:restoredTop sz="94660"/>
  </p:normalViewPr>
  <p:slideViewPr>
    <p:cSldViewPr>
      <p:cViewPr varScale="1">
        <p:scale>
          <a:sx n="83" d="100"/>
          <a:sy n="83" d="100"/>
        </p:scale>
        <p:origin x="450" y="84"/>
      </p:cViewPr>
      <p:guideLst>
        <p:guide orient="horz" pos="2268"/>
        <p:guide pos="4032"/>
      </p:guideLst>
    </p:cSldViewPr>
  </p:slideViewPr>
  <p:notesTextViewPr>
    <p:cViewPr>
      <p:scale>
        <a:sx n="1" d="1"/>
        <a:sy n="1" d="1"/>
      </p:scale>
      <p:origin x="0" y="0"/>
    </p:cViewPr>
  </p:notesTextViewPr>
  <p:sorterViewPr>
    <p:cViewPr>
      <p:scale>
        <a:sx n="86" d="100"/>
        <a:sy n="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pPr/>
              <a:t>2019/5/16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pPr/>
              <a:t>‹#›</a:t>
            </a:fld>
            <a:endParaRPr lang="zh-CN" altLang="en-US"/>
          </a:p>
        </p:txBody>
      </p:sp>
    </p:spTree>
    <p:extLst>
      <p:ext uri="{BB962C8B-B14F-4D97-AF65-F5344CB8AC3E}">
        <p14:creationId xmlns:p14="http://schemas.microsoft.com/office/powerpoint/2010/main" val="2979978451"/>
      </p:ext>
    </p:extLst>
  </p:cSld>
  <p:clrMap bg1="lt1" tx1="dk1" bg2="lt2" tx2="dk2" accent1="accent1" accent2="accent2" accent3="accent3" accent4="accent4" accent5="accent5" accent6="accent6" hlink="hlink" folHlink="folHlink"/>
  <p:notesStyle>
    <a:lvl1pPr marL="0" algn="l" defTabSz="1069848" rtl="0" eaLnBrk="1" latinLnBrk="0" hangingPunct="1">
      <a:defRPr sz="1400" kern="1200">
        <a:solidFill>
          <a:schemeClr val="tx1"/>
        </a:solidFill>
        <a:latin typeface="+mn-lt"/>
        <a:ea typeface="+mn-ea"/>
        <a:cs typeface="+mn-cs"/>
      </a:defRPr>
    </a:lvl1pPr>
    <a:lvl2pPr marL="534924" algn="l" defTabSz="1069848" rtl="0" eaLnBrk="1" latinLnBrk="0" hangingPunct="1">
      <a:defRPr sz="1400" kern="1200">
        <a:solidFill>
          <a:schemeClr val="tx1"/>
        </a:solidFill>
        <a:latin typeface="+mn-lt"/>
        <a:ea typeface="+mn-ea"/>
        <a:cs typeface="+mn-cs"/>
      </a:defRPr>
    </a:lvl2pPr>
    <a:lvl3pPr marL="1069848" algn="l" defTabSz="1069848" rtl="0" eaLnBrk="1" latinLnBrk="0" hangingPunct="1">
      <a:defRPr sz="1400" kern="1200">
        <a:solidFill>
          <a:schemeClr val="tx1"/>
        </a:solidFill>
        <a:latin typeface="+mn-lt"/>
        <a:ea typeface="+mn-ea"/>
        <a:cs typeface="+mn-cs"/>
      </a:defRPr>
    </a:lvl3pPr>
    <a:lvl4pPr marL="1604772" algn="l" defTabSz="1069848" rtl="0" eaLnBrk="1" latinLnBrk="0" hangingPunct="1">
      <a:defRPr sz="1400" kern="1200">
        <a:solidFill>
          <a:schemeClr val="tx1"/>
        </a:solidFill>
        <a:latin typeface="+mn-lt"/>
        <a:ea typeface="+mn-ea"/>
        <a:cs typeface="+mn-cs"/>
      </a:defRPr>
    </a:lvl4pPr>
    <a:lvl5pPr marL="2139696" algn="l" defTabSz="1069848" rtl="0" eaLnBrk="1" latinLnBrk="0" hangingPunct="1">
      <a:defRPr sz="1400" kern="1200">
        <a:solidFill>
          <a:schemeClr val="tx1"/>
        </a:solidFill>
        <a:latin typeface="+mn-lt"/>
        <a:ea typeface="+mn-ea"/>
        <a:cs typeface="+mn-cs"/>
      </a:defRPr>
    </a:lvl5pPr>
    <a:lvl6pPr marL="2674620" algn="l" defTabSz="1069848" rtl="0" eaLnBrk="1" latinLnBrk="0" hangingPunct="1">
      <a:defRPr sz="1400" kern="1200">
        <a:solidFill>
          <a:schemeClr val="tx1"/>
        </a:solidFill>
        <a:latin typeface="+mn-lt"/>
        <a:ea typeface="+mn-ea"/>
        <a:cs typeface="+mn-cs"/>
      </a:defRPr>
    </a:lvl6pPr>
    <a:lvl7pPr marL="3209544" algn="l" defTabSz="1069848" rtl="0" eaLnBrk="1" latinLnBrk="0" hangingPunct="1">
      <a:defRPr sz="1400" kern="1200">
        <a:solidFill>
          <a:schemeClr val="tx1"/>
        </a:solidFill>
        <a:latin typeface="+mn-lt"/>
        <a:ea typeface="+mn-ea"/>
        <a:cs typeface="+mn-cs"/>
      </a:defRPr>
    </a:lvl7pPr>
    <a:lvl8pPr marL="3744468" algn="l" defTabSz="1069848" rtl="0" eaLnBrk="1" latinLnBrk="0" hangingPunct="1">
      <a:defRPr sz="1400" kern="1200">
        <a:solidFill>
          <a:schemeClr val="tx1"/>
        </a:solidFill>
        <a:latin typeface="+mn-lt"/>
        <a:ea typeface="+mn-ea"/>
        <a:cs typeface="+mn-cs"/>
      </a:defRPr>
    </a:lvl8pPr>
    <a:lvl9pPr marL="4279392" algn="l" defTabSz="1069848"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a:t>
            </a:fld>
            <a:endParaRPr lang="zh-CN" altLang="en-US"/>
          </a:p>
        </p:txBody>
      </p:sp>
    </p:spTree>
    <p:extLst>
      <p:ext uri="{BB962C8B-B14F-4D97-AF65-F5344CB8AC3E}">
        <p14:creationId xmlns:p14="http://schemas.microsoft.com/office/powerpoint/2010/main" val="1050232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a:t>
            </a:fld>
            <a:endParaRPr lang="zh-CN" altLang="en-US"/>
          </a:p>
        </p:txBody>
      </p:sp>
    </p:spTree>
    <p:extLst>
      <p:ext uri="{BB962C8B-B14F-4D97-AF65-F5344CB8AC3E}">
        <p14:creationId xmlns:p14="http://schemas.microsoft.com/office/powerpoint/2010/main" val="2536766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a:t>
            </a:fld>
            <a:endParaRPr lang="zh-CN" altLang="en-US"/>
          </a:p>
        </p:txBody>
      </p:sp>
    </p:spTree>
    <p:extLst>
      <p:ext uri="{BB962C8B-B14F-4D97-AF65-F5344CB8AC3E}">
        <p14:creationId xmlns:p14="http://schemas.microsoft.com/office/powerpoint/2010/main" val="2536766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4</a:t>
            </a:fld>
            <a:endParaRPr lang="zh-CN" altLang="en-US"/>
          </a:p>
        </p:txBody>
      </p:sp>
    </p:spTree>
    <p:extLst>
      <p:ext uri="{BB962C8B-B14F-4D97-AF65-F5344CB8AC3E}">
        <p14:creationId xmlns:p14="http://schemas.microsoft.com/office/powerpoint/2010/main" val="1983375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5</a:t>
            </a:fld>
            <a:endParaRPr lang="zh-CN" altLang="en-US"/>
          </a:p>
        </p:txBody>
      </p:sp>
    </p:spTree>
    <p:extLst>
      <p:ext uri="{BB962C8B-B14F-4D97-AF65-F5344CB8AC3E}">
        <p14:creationId xmlns:p14="http://schemas.microsoft.com/office/powerpoint/2010/main" val="3144808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6</a:t>
            </a:fld>
            <a:endParaRPr lang="zh-CN" altLang="en-US"/>
          </a:p>
        </p:txBody>
      </p:sp>
    </p:spTree>
    <p:extLst>
      <p:ext uri="{BB962C8B-B14F-4D97-AF65-F5344CB8AC3E}">
        <p14:creationId xmlns:p14="http://schemas.microsoft.com/office/powerpoint/2010/main" val="902664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7</a:t>
            </a:fld>
            <a:endParaRPr lang="zh-CN" altLang="en-US"/>
          </a:p>
        </p:txBody>
      </p:sp>
    </p:spTree>
    <p:extLst>
      <p:ext uri="{BB962C8B-B14F-4D97-AF65-F5344CB8AC3E}">
        <p14:creationId xmlns:p14="http://schemas.microsoft.com/office/powerpoint/2010/main" val="2665013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8</a:t>
            </a:fld>
            <a:endParaRPr lang="zh-CN" altLang="en-US"/>
          </a:p>
        </p:txBody>
      </p:sp>
    </p:spTree>
    <p:extLst>
      <p:ext uri="{BB962C8B-B14F-4D97-AF65-F5344CB8AC3E}">
        <p14:creationId xmlns:p14="http://schemas.microsoft.com/office/powerpoint/2010/main" val="422538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9</a:t>
            </a:fld>
            <a:endParaRPr lang="zh-CN" altLang="en-US"/>
          </a:p>
        </p:txBody>
      </p:sp>
    </p:spTree>
    <p:extLst>
      <p:ext uri="{BB962C8B-B14F-4D97-AF65-F5344CB8AC3E}">
        <p14:creationId xmlns:p14="http://schemas.microsoft.com/office/powerpoint/2010/main" val="1339339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10</a:t>
            </a:fld>
            <a:endParaRPr lang="zh-CN" altLang="en-US"/>
          </a:p>
        </p:txBody>
      </p:sp>
    </p:spTree>
    <p:extLst>
      <p:ext uri="{BB962C8B-B14F-4D97-AF65-F5344CB8AC3E}">
        <p14:creationId xmlns:p14="http://schemas.microsoft.com/office/powerpoint/2010/main" val="3901909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11</a:t>
            </a:fld>
            <a:endParaRPr lang="zh-CN" altLang="en-US"/>
          </a:p>
        </p:txBody>
      </p:sp>
    </p:spTree>
    <p:extLst>
      <p:ext uri="{BB962C8B-B14F-4D97-AF65-F5344CB8AC3E}">
        <p14:creationId xmlns:p14="http://schemas.microsoft.com/office/powerpoint/2010/main" val="1195470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12</a:t>
            </a:fld>
            <a:endParaRPr lang="zh-CN" altLang="en-US"/>
          </a:p>
        </p:txBody>
      </p:sp>
    </p:spTree>
    <p:extLst>
      <p:ext uri="{BB962C8B-B14F-4D97-AF65-F5344CB8AC3E}">
        <p14:creationId xmlns:p14="http://schemas.microsoft.com/office/powerpoint/2010/main" val="178826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13</a:t>
            </a:fld>
            <a:endParaRPr lang="zh-CN" altLang="en-US"/>
          </a:p>
        </p:txBody>
      </p:sp>
    </p:spTree>
    <p:extLst>
      <p:ext uri="{BB962C8B-B14F-4D97-AF65-F5344CB8AC3E}">
        <p14:creationId xmlns:p14="http://schemas.microsoft.com/office/powerpoint/2010/main" val="2646500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14</a:t>
            </a:fld>
            <a:endParaRPr lang="zh-CN" altLang="en-US"/>
          </a:p>
        </p:txBody>
      </p:sp>
    </p:spTree>
    <p:extLst>
      <p:ext uri="{BB962C8B-B14F-4D97-AF65-F5344CB8AC3E}">
        <p14:creationId xmlns:p14="http://schemas.microsoft.com/office/powerpoint/2010/main" val="35889716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15</a:t>
            </a:fld>
            <a:endParaRPr lang="zh-CN" altLang="en-US"/>
          </a:p>
        </p:txBody>
      </p:sp>
    </p:spTree>
    <p:extLst>
      <p:ext uri="{BB962C8B-B14F-4D97-AF65-F5344CB8AC3E}">
        <p14:creationId xmlns:p14="http://schemas.microsoft.com/office/powerpoint/2010/main" val="3850734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16</a:t>
            </a:fld>
            <a:endParaRPr lang="zh-CN" altLang="en-US"/>
          </a:p>
        </p:txBody>
      </p:sp>
    </p:spTree>
    <p:extLst>
      <p:ext uri="{BB962C8B-B14F-4D97-AF65-F5344CB8AC3E}">
        <p14:creationId xmlns:p14="http://schemas.microsoft.com/office/powerpoint/2010/main" val="2068528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17</a:t>
            </a:fld>
            <a:endParaRPr lang="zh-CN" altLang="en-US"/>
          </a:p>
        </p:txBody>
      </p:sp>
    </p:spTree>
    <p:extLst>
      <p:ext uri="{BB962C8B-B14F-4D97-AF65-F5344CB8AC3E}">
        <p14:creationId xmlns:p14="http://schemas.microsoft.com/office/powerpoint/2010/main" val="3592492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18</a:t>
            </a:fld>
            <a:endParaRPr lang="zh-CN" altLang="en-US"/>
          </a:p>
        </p:txBody>
      </p:sp>
    </p:spTree>
    <p:extLst>
      <p:ext uri="{BB962C8B-B14F-4D97-AF65-F5344CB8AC3E}">
        <p14:creationId xmlns:p14="http://schemas.microsoft.com/office/powerpoint/2010/main" val="2416577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19</a:t>
            </a:fld>
            <a:endParaRPr lang="zh-CN" altLang="en-US"/>
          </a:p>
        </p:txBody>
      </p:sp>
    </p:spTree>
    <p:extLst>
      <p:ext uri="{BB962C8B-B14F-4D97-AF65-F5344CB8AC3E}">
        <p14:creationId xmlns:p14="http://schemas.microsoft.com/office/powerpoint/2010/main" val="42380218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20</a:t>
            </a:fld>
            <a:endParaRPr lang="zh-CN" altLang="en-US"/>
          </a:p>
        </p:txBody>
      </p:sp>
    </p:spTree>
    <p:extLst>
      <p:ext uri="{BB962C8B-B14F-4D97-AF65-F5344CB8AC3E}">
        <p14:creationId xmlns:p14="http://schemas.microsoft.com/office/powerpoint/2010/main" val="3825364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21</a:t>
            </a:fld>
            <a:endParaRPr lang="zh-CN" altLang="en-US"/>
          </a:p>
        </p:txBody>
      </p:sp>
    </p:spTree>
    <p:extLst>
      <p:ext uri="{BB962C8B-B14F-4D97-AF65-F5344CB8AC3E}">
        <p14:creationId xmlns:p14="http://schemas.microsoft.com/office/powerpoint/2010/main" val="3191799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22</a:t>
            </a:fld>
            <a:endParaRPr lang="zh-CN" altLang="en-US"/>
          </a:p>
        </p:txBody>
      </p:sp>
    </p:spTree>
    <p:extLst>
      <p:ext uri="{BB962C8B-B14F-4D97-AF65-F5344CB8AC3E}">
        <p14:creationId xmlns:p14="http://schemas.microsoft.com/office/powerpoint/2010/main" val="23357067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23</a:t>
            </a:fld>
            <a:endParaRPr lang="zh-CN" altLang="en-US"/>
          </a:p>
        </p:txBody>
      </p:sp>
    </p:spTree>
    <p:extLst>
      <p:ext uri="{BB962C8B-B14F-4D97-AF65-F5344CB8AC3E}">
        <p14:creationId xmlns:p14="http://schemas.microsoft.com/office/powerpoint/2010/main" val="3427423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24</a:t>
            </a:fld>
            <a:endParaRPr lang="zh-CN" altLang="en-US"/>
          </a:p>
        </p:txBody>
      </p:sp>
    </p:spTree>
    <p:extLst>
      <p:ext uri="{BB962C8B-B14F-4D97-AF65-F5344CB8AC3E}">
        <p14:creationId xmlns:p14="http://schemas.microsoft.com/office/powerpoint/2010/main" val="3965774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25</a:t>
            </a:fld>
            <a:endParaRPr lang="zh-CN" altLang="en-US"/>
          </a:p>
        </p:txBody>
      </p:sp>
    </p:spTree>
    <p:extLst>
      <p:ext uri="{BB962C8B-B14F-4D97-AF65-F5344CB8AC3E}">
        <p14:creationId xmlns:p14="http://schemas.microsoft.com/office/powerpoint/2010/main" val="18004990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26</a:t>
            </a:fld>
            <a:endParaRPr lang="zh-CN" altLang="en-US"/>
          </a:p>
        </p:txBody>
      </p:sp>
    </p:spTree>
    <p:extLst>
      <p:ext uri="{BB962C8B-B14F-4D97-AF65-F5344CB8AC3E}">
        <p14:creationId xmlns:p14="http://schemas.microsoft.com/office/powerpoint/2010/main" val="27626986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pPr/>
              <a:t>27</a:t>
            </a:fld>
            <a:endParaRPr lang="zh-CN" altLang="en-US"/>
          </a:p>
        </p:txBody>
      </p:sp>
    </p:spTree>
    <p:extLst>
      <p:ext uri="{BB962C8B-B14F-4D97-AF65-F5344CB8AC3E}">
        <p14:creationId xmlns:p14="http://schemas.microsoft.com/office/powerpoint/2010/main" val="20238676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28</a:t>
            </a:fld>
            <a:endParaRPr lang="zh-CN" altLang="en-US"/>
          </a:p>
        </p:txBody>
      </p:sp>
    </p:spTree>
    <p:extLst>
      <p:ext uri="{BB962C8B-B14F-4D97-AF65-F5344CB8AC3E}">
        <p14:creationId xmlns:p14="http://schemas.microsoft.com/office/powerpoint/2010/main" val="19564967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29</a:t>
            </a:fld>
            <a:endParaRPr lang="zh-CN" altLang="en-US"/>
          </a:p>
        </p:txBody>
      </p:sp>
    </p:spTree>
    <p:extLst>
      <p:ext uri="{BB962C8B-B14F-4D97-AF65-F5344CB8AC3E}">
        <p14:creationId xmlns:p14="http://schemas.microsoft.com/office/powerpoint/2010/main" val="11821135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30</a:t>
            </a:fld>
            <a:endParaRPr lang="zh-CN" altLang="en-US"/>
          </a:p>
        </p:txBody>
      </p:sp>
    </p:spTree>
    <p:extLst>
      <p:ext uri="{BB962C8B-B14F-4D97-AF65-F5344CB8AC3E}">
        <p14:creationId xmlns:p14="http://schemas.microsoft.com/office/powerpoint/2010/main" val="6147475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31</a:t>
            </a:fld>
            <a:endParaRPr lang="zh-CN" altLang="en-US"/>
          </a:p>
        </p:txBody>
      </p:sp>
    </p:spTree>
    <p:extLst>
      <p:ext uri="{BB962C8B-B14F-4D97-AF65-F5344CB8AC3E}">
        <p14:creationId xmlns:p14="http://schemas.microsoft.com/office/powerpoint/2010/main" val="4492612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32</a:t>
            </a:fld>
            <a:endParaRPr lang="zh-CN" altLang="en-US"/>
          </a:p>
        </p:txBody>
      </p:sp>
    </p:spTree>
    <p:extLst>
      <p:ext uri="{BB962C8B-B14F-4D97-AF65-F5344CB8AC3E}">
        <p14:creationId xmlns:p14="http://schemas.microsoft.com/office/powerpoint/2010/main" val="40156075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33</a:t>
            </a:fld>
            <a:endParaRPr lang="zh-CN" altLang="en-US"/>
          </a:p>
        </p:txBody>
      </p:sp>
    </p:spTree>
    <p:extLst>
      <p:ext uri="{BB962C8B-B14F-4D97-AF65-F5344CB8AC3E}">
        <p14:creationId xmlns:p14="http://schemas.microsoft.com/office/powerpoint/2010/main" val="2002955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648272" y="288082"/>
            <a:ext cx="8656229" cy="901690"/>
          </a:xfrm>
        </p:spPr>
        <p:txBody>
          <a:bodyPr>
            <a:normAutofit/>
          </a:bodyPr>
          <a:lstStyle>
            <a:lvl1pPr algn="l">
              <a:defRPr sz="4000">
                <a:solidFill>
                  <a:schemeClr val="tx1">
                    <a:lumMod val="75000"/>
                    <a:lumOff val="25000"/>
                  </a:schemeClr>
                </a:solidFill>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C92ECF9-1C64-45C7-A351-5C2B04CB53AB}" type="datetimeFigureOut">
              <a:rPr lang="zh-CN" altLang="en-US" smtClean="0"/>
              <a:t>2019/5/16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E00B7EE-1E89-4FFA-B365-5BB8C644522A}" type="slidenum">
              <a:rPr lang="zh-CN" altLang="en-US" smtClean="0"/>
              <a:t>‹#›</a:t>
            </a:fld>
            <a:endParaRPr lang="zh-CN" altLang="en-US"/>
          </a:p>
        </p:txBody>
      </p:sp>
      <p:sp>
        <p:nvSpPr>
          <p:cNvPr id="7" name="Line 45"/>
          <p:cNvSpPr>
            <a:spLocks noChangeShapeType="1"/>
          </p:cNvSpPr>
          <p:nvPr userDrawn="1"/>
        </p:nvSpPr>
        <p:spPr bwMode="auto">
          <a:xfrm>
            <a:off x="843348" y="1083655"/>
            <a:ext cx="59895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8" name="流程图: 延期 8"/>
          <p:cNvSpPr/>
          <p:nvPr userDrawn="1"/>
        </p:nvSpPr>
        <p:spPr>
          <a:xfrm>
            <a:off x="25617" y="432098"/>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5542555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2000">
                                          <p:cBhvr additive="base">
                                            <p:cTn id="7" dur="500" fill="hold"/>
                                            <p:tgtEl>
                                              <p:spTgt spid="2"/>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C92ECF9-1C64-45C7-A351-5C2B04CB53AB}" type="datetimeFigureOut">
              <a:rPr lang="zh-CN" altLang="en-US" smtClean="0"/>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E00B7EE-1E89-4FFA-B365-5BB8C644522A}" type="slidenum">
              <a:rPr lang="zh-CN" altLang="en-US" smtClean="0"/>
              <a:t>‹#›</a:t>
            </a:fld>
            <a:endParaRPr lang="zh-CN" altLang="en-US"/>
          </a:p>
        </p:txBody>
      </p:sp>
    </p:spTree>
    <p:extLst>
      <p:ext uri="{BB962C8B-B14F-4D97-AF65-F5344CB8AC3E}">
        <p14:creationId xmlns:p14="http://schemas.microsoft.com/office/powerpoint/2010/main" val="220254960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40080" y="288370"/>
            <a:ext cx="11521441" cy="1200150"/>
          </a:xfrm>
          <a:prstGeom prst="rect">
            <a:avLst/>
          </a:prstGeom>
        </p:spPr>
        <p:txBody>
          <a:bodyPr vert="horz" lIns="106985" tIns="53492" rIns="106985" bIns="53492" rtlCol="0" anchor="ctr">
            <a:normAutofit/>
          </a:bodyPr>
          <a:lstStyle/>
          <a:p>
            <a:r>
              <a:rPr lang="zh-CN" altLang="en-US"/>
              <a:t>单击此处编辑母版标题样式</a:t>
            </a:r>
          </a:p>
        </p:txBody>
      </p:sp>
      <p:sp>
        <p:nvSpPr>
          <p:cNvPr id="3" name="文本占位符 2"/>
          <p:cNvSpPr>
            <a:spLocks noGrp="1"/>
          </p:cNvSpPr>
          <p:nvPr>
            <p:ph type="body" idx="1"/>
          </p:nvPr>
        </p:nvSpPr>
        <p:spPr>
          <a:xfrm>
            <a:off x="640080" y="1680212"/>
            <a:ext cx="11521441" cy="4752261"/>
          </a:xfrm>
          <a:prstGeom prst="rect">
            <a:avLst/>
          </a:prstGeom>
        </p:spPr>
        <p:txBody>
          <a:bodyPr vert="horz" lIns="106985" tIns="53492" rIns="106985" bIns="5349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40080" y="6674169"/>
            <a:ext cx="2987040"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pPr/>
              <a:t>2019/5/16</a:t>
            </a:fld>
            <a:endParaRPr lang="zh-CN" altLang="en-US"/>
          </a:p>
        </p:txBody>
      </p:sp>
      <p:sp>
        <p:nvSpPr>
          <p:cNvPr id="5" name="页脚占位符 4"/>
          <p:cNvSpPr>
            <a:spLocks noGrp="1"/>
          </p:cNvSpPr>
          <p:nvPr>
            <p:ph type="ftr" sz="quarter" idx="3"/>
          </p:nvPr>
        </p:nvSpPr>
        <p:spPr>
          <a:xfrm>
            <a:off x="4373881" y="6674169"/>
            <a:ext cx="4053840"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174480" y="6674169"/>
            <a:ext cx="2987040"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pPr/>
              <a:t>‹#›</a:t>
            </a:fld>
            <a:endParaRPr lang="zh-CN" altLang="en-US"/>
          </a:p>
        </p:txBody>
      </p:sp>
      <p:sp>
        <p:nvSpPr>
          <p:cNvPr id="7" name="矩形 6"/>
          <p:cNvSpPr/>
          <p:nvPr userDrawn="1"/>
        </p:nvSpPr>
        <p:spPr>
          <a:xfrm>
            <a:off x="8244409" y="6240380"/>
            <a:ext cx="775136" cy="230832"/>
          </a:xfrm>
          <a:prstGeom prst="rect">
            <a:avLst/>
          </a:prstGeom>
        </p:spPr>
        <p:txBody>
          <a:bodyPr wrap="square">
            <a:spAutoFit/>
          </a:bodyPr>
          <a:lstStyle/>
          <a:p>
            <a:pPr lvl="0"/>
            <a:r>
              <a:rPr lang="en-US" altLang="zh-CN" sz="100" dirty="0">
                <a:solidFill>
                  <a:schemeClr val="bg2"/>
                </a:solidFill>
              </a:rPr>
              <a:t>PPT</a:t>
            </a:r>
            <a:r>
              <a:rPr lang="zh-CN" altLang="en-US" sz="100" dirty="0">
                <a:solidFill>
                  <a:schemeClr val="bg2"/>
                </a:solidFill>
              </a:rPr>
              <a:t>模板下载：</a:t>
            </a:r>
            <a:r>
              <a:rPr lang="en-US" altLang="zh-CN" sz="100" dirty="0">
                <a:solidFill>
                  <a:schemeClr val="bg2"/>
                </a:solidFill>
              </a:rPr>
              <a:t>www.1ppt.com/moban/     </a:t>
            </a:r>
            <a:r>
              <a:rPr lang="zh-CN" altLang="en-US" sz="100" dirty="0">
                <a:solidFill>
                  <a:schemeClr val="bg2"/>
                </a:solidFill>
              </a:rPr>
              <a:t>行业</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www.1ppt.com/hangye/ </a:t>
            </a:r>
          </a:p>
          <a:p>
            <a:pPr lvl="0"/>
            <a:r>
              <a:rPr lang="zh-CN" altLang="en-US" sz="100" dirty="0">
                <a:solidFill>
                  <a:schemeClr val="bg2"/>
                </a:solidFill>
              </a:rPr>
              <a:t>节日</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www.1ppt.com/jieri/           PPT</a:t>
            </a:r>
            <a:r>
              <a:rPr lang="zh-CN" altLang="en-US" sz="100" dirty="0">
                <a:solidFill>
                  <a:schemeClr val="bg2"/>
                </a:solidFill>
              </a:rPr>
              <a:t>素材下载：</a:t>
            </a:r>
            <a:r>
              <a:rPr lang="en-US" altLang="zh-CN" sz="100" dirty="0">
                <a:solidFill>
                  <a:schemeClr val="bg2"/>
                </a:solidFill>
              </a:rPr>
              <a:t>www.1ppt.com/sucai/</a:t>
            </a:r>
          </a:p>
          <a:p>
            <a:pPr lvl="0"/>
            <a:r>
              <a:rPr lang="en-US" altLang="zh-CN" sz="100" dirty="0">
                <a:solidFill>
                  <a:schemeClr val="bg2"/>
                </a:solidFill>
              </a:rPr>
              <a:t>PPT</a:t>
            </a:r>
            <a:r>
              <a:rPr lang="zh-CN" altLang="en-US" sz="100" dirty="0">
                <a:solidFill>
                  <a:schemeClr val="bg2"/>
                </a:solidFill>
              </a:rPr>
              <a:t>背景图片：</a:t>
            </a:r>
            <a:r>
              <a:rPr lang="en-US" altLang="zh-CN" sz="100" dirty="0">
                <a:solidFill>
                  <a:schemeClr val="bg2"/>
                </a:solidFill>
              </a:rPr>
              <a:t>www.1ppt.com/beijing/      PPT</a:t>
            </a:r>
            <a:r>
              <a:rPr lang="zh-CN" altLang="en-US" sz="100" dirty="0">
                <a:solidFill>
                  <a:schemeClr val="bg2"/>
                </a:solidFill>
              </a:rPr>
              <a:t>图表下载：</a:t>
            </a:r>
            <a:r>
              <a:rPr lang="en-US" altLang="zh-CN" sz="100" dirty="0">
                <a:solidFill>
                  <a:schemeClr val="bg2"/>
                </a:solidFill>
              </a:rPr>
              <a:t>www.1ppt.com/tubiao/      </a:t>
            </a:r>
          </a:p>
          <a:p>
            <a:pPr lvl="0"/>
            <a:r>
              <a:rPr lang="zh-CN" altLang="en-US" sz="100" dirty="0">
                <a:solidFill>
                  <a:schemeClr val="bg2"/>
                </a:solidFill>
              </a:rPr>
              <a:t>优秀</a:t>
            </a:r>
            <a:r>
              <a:rPr lang="en-US" altLang="zh-CN" sz="100" dirty="0">
                <a:solidFill>
                  <a:schemeClr val="bg2"/>
                </a:solidFill>
              </a:rPr>
              <a:t>PPT</a:t>
            </a:r>
            <a:r>
              <a:rPr lang="zh-CN" altLang="en-US" sz="100" dirty="0">
                <a:solidFill>
                  <a:schemeClr val="bg2"/>
                </a:solidFill>
              </a:rPr>
              <a:t>下载：</a:t>
            </a:r>
            <a:r>
              <a:rPr lang="en-US" altLang="zh-CN" sz="100" dirty="0">
                <a:solidFill>
                  <a:schemeClr val="bg2"/>
                </a:solidFill>
              </a:rPr>
              <a:t>www.1ppt.com/xiazai/        PPT</a:t>
            </a:r>
            <a:r>
              <a:rPr lang="zh-CN" altLang="en-US" sz="100" dirty="0">
                <a:solidFill>
                  <a:schemeClr val="bg2"/>
                </a:solidFill>
              </a:rPr>
              <a:t>教程： </a:t>
            </a:r>
            <a:r>
              <a:rPr lang="en-US" altLang="zh-CN" sz="100" dirty="0">
                <a:solidFill>
                  <a:schemeClr val="bg2"/>
                </a:solidFill>
              </a:rPr>
              <a:t>www.1ppt.com/powerpoint/      </a:t>
            </a:r>
          </a:p>
          <a:p>
            <a:pPr lvl="0"/>
            <a:r>
              <a:rPr lang="en-US" altLang="zh-CN" sz="100" dirty="0">
                <a:solidFill>
                  <a:schemeClr val="bg2"/>
                </a:solidFill>
              </a:rPr>
              <a:t>Word</a:t>
            </a:r>
            <a:r>
              <a:rPr lang="zh-CN" altLang="en-US" sz="100" dirty="0">
                <a:solidFill>
                  <a:schemeClr val="bg2"/>
                </a:solidFill>
              </a:rPr>
              <a:t>教程： </a:t>
            </a:r>
            <a:r>
              <a:rPr lang="en-US" altLang="zh-CN" sz="100" dirty="0">
                <a:solidFill>
                  <a:schemeClr val="bg2"/>
                </a:solidFill>
              </a:rPr>
              <a:t>www.1ppt.com/word/              Excel</a:t>
            </a:r>
            <a:r>
              <a:rPr lang="zh-CN" altLang="en-US" sz="100" dirty="0">
                <a:solidFill>
                  <a:schemeClr val="bg2"/>
                </a:solidFill>
              </a:rPr>
              <a:t>教程：</a:t>
            </a:r>
            <a:r>
              <a:rPr lang="en-US" altLang="zh-CN" sz="100" dirty="0">
                <a:solidFill>
                  <a:schemeClr val="bg2"/>
                </a:solidFill>
              </a:rPr>
              <a:t>www.1ppt.com/excel/  </a:t>
            </a:r>
          </a:p>
          <a:p>
            <a:pPr lvl="0"/>
            <a:r>
              <a:rPr lang="zh-CN" altLang="en-US" sz="100" dirty="0">
                <a:solidFill>
                  <a:schemeClr val="bg2"/>
                </a:solidFill>
              </a:rPr>
              <a:t>资料下载：</a:t>
            </a:r>
            <a:r>
              <a:rPr lang="en-US" altLang="zh-CN" sz="100" dirty="0">
                <a:solidFill>
                  <a:schemeClr val="bg2"/>
                </a:solidFill>
              </a:rPr>
              <a:t>www.1ppt.com/ziliao/                PPT</a:t>
            </a:r>
            <a:r>
              <a:rPr lang="zh-CN" altLang="en-US" sz="100" dirty="0">
                <a:solidFill>
                  <a:schemeClr val="bg2"/>
                </a:solidFill>
              </a:rPr>
              <a:t>课件下载：</a:t>
            </a:r>
            <a:r>
              <a:rPr lang="en-US" altLang="zh-CN" sz="100" dirty="0">
                <a:solidFill>
                  <a:schemeClr val="bg2"/>
                </a:solidFill>
              </a:rPr>
              <a:t>www.1ppt.com/kejian/ </a:t>
            </a:r>
          </a:p>
          <a:p>
            <a:pPr lvl="0"/>
            <a:r>
              <a:rPr lang="zh-CN" altLang="en-US" sz="100" dirty="0">
                <a:solidFill>
                  <a:schemeClr val="bg2"/>
                </a:solidFill>
              </a:rPr>
              <a:t>范文下载：</a:t>
            </a:r>
            <a:r>
              <a:rPr lang="en-US" altLang="zh-CN" sz="100" dirty="0">
                <a:solidFill>
                  <a:schemeClr val="bg2"/>
                </a:solidFill>
              </a:rPr>
              <a:t>www.1ppt.com/fanwen/             </a:t>
            </a:r>
            <a:r>
              <a:rPr lang="zh-CN" altLang="en-US" sz="100" dirty="0">
                <a:solidFill>
                  <a:schemeClr val="bg2"/>
                </a:solidFill>
              </a:rPr>
              <a:t>试卷下载：</a:t>
            </a:r>
            <a:r>
              <a:rPr lang="en-US" altLang="zh-CN" sz="100" dirty="0">
                <a:solidFill>
                  <a:schemeClr val="bg2"/>
                </a:solidFill>
              </a:rPr>
              <a:t>www.1ppt.com/shiti/  </a:t>
            </a:r>
          </a:p>
          <a:p>
            <a:pPr lvl="0"/>
            <a:r>
              <a:rPr lang="zh-CN" altLang="en-US" sz="100" dirty="0">
                <a:solidFill>
                  <a:schemeClr val="bg2"/>
                </a:solidFill>
              </a:rPr>
              <a:t>教案下载：</a:t>
            </a:r>
            <a:r>
              <a:rPr lang="en-US" altLang="zh-CN" sz="100" dirty="0">
                <a:solidFill>
                  <a:schemeClr val="bg2"/>
                </a:solidFill>
              </a:rPr>
              <a:t>www.1ppt.com/jiaoan/  </a:t>
            </a:r>
            <a:r>
              <a:rPr lang="en-US" altLang="zh-CN" sz="100" dirty="0" smtClean="0">
                <a:solidFill>
                  <a:schemeClr val="bg2"/>
                </a:solidFill>
              </a:rPr>
              <a:t>      PPT</a:t>
            </a:r>
            <a:r>
              <a:rPr lang="zh-CN" altLang="en-US" sz="100" dirty="0" smtClean="0">
                <a:solidFill>
                  <a:schemeClr val="bg2"/>
                </a:solidFill>
              </a:rPr>
              <a:t>论坛：</a:t>
            </a:r>
            <a:r>
              <a:rPr lang="en-US" altLang="zh-CN" sz="100" dirty="0" smtClean="0">
                <a:solidFill>
                  <a:schemeClr val="bg2"/>
                </a:solidFill>
              </a:rPr>
              <a:t>www.1ppt.cn</a:t>
            </a:r>
            <a:endParaRPr lang="en-US" altLang="zh-CN" sz="100" dirty="0">
              <a:solidFill>
                <a:schemeClr val="bg2"/>
              </a:solidFill>
            </a:endParaRPr>
          </a:p>
          <a:p>
            <a:pPr lvl="0"/>
            <a:r>
              <a:rPr lang="en-US" altLang="zh-CN" sz="100" dirty="0">
                <a:solidFill>
                  <a:schemeClr val="bg2"/>
                </a:solidFill>
              </a:rPr>
              <a:t> </a:t>
            </a:r>
            <a:endParaRPr lang="zh-CN" altLang="en-US" sz="100" dirty="0">
              <a:solidFill>
                <a:schemeClr val="bg2"/>
              </a:solidFill>
            </a:endParaRPr>
          </a:p>
        </p:txBody>
      </p:sp>
    </p:spTree>
    <p:extLst>
      <p:ext uri="{BB962C8B-B14F-4D97-AF65-F5344CB8AC3E}">
        <p14:creationId xmlns:p14="http://schemas.microsoft.com/office/powerpoint/2010/main" val="2289602462"/>
      </p:ext>
    </p:extLst>
  </p:cSld>
  <p:clrMap bg1="lt1" tx1="dk1" bg2="lt2" tx2="dk2" accent1="accent1" accent2="accent2" accent3="accent3" accent4="accent4" accent5="accent5" accent6="accent6" hlink="hlink" folHlink="folHlink"/>
  <p:sldLayoutIdLst>
    <p:sldLayoutId id="2147483656" r:id="rId1"/>
    <p:sldLayoutId id="2147483657" r:id="rId2"/>
  </p:sldLayoutIdLst>
  <p:txStyles>
    <p:titleStyle>
      <a:lvl1pPr algn="ctr" defTabSz="1069848" rtl="0" eaLnBrk="1" latinLnBrk="0" hangingPunct="1">
        <a:spcBef>
          <a:spcPct val="0"/>
        </a:spcBef>
        <a:buNone/>
        <a:defRPr sz="5100" kern="1200">
          <a:solidFill>
            <a:schemeClr val="tx1"/>
          </a:solidFill>
          <a:latin typeface="+mj-lt"/>
          <a:ea typeface="+mj-ea"/>
          <a:cs typeface="+mj-cs"/>
        </a:defRPr>
      </a:lvl1pPr>
    </p:titleStyle>
    <p:bodyStyle>
      <a:lvl1pPr marL="401193" indent="-401193" algn="l" defTabSz="1069848"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69252" indent="-334328" algn="l" defTabSz="1069848"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37310" indent="-267462" algn="l" defTabSz="1069848"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7223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407158"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942082"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77006"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4011930"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54685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g"/><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27.xml"/><Relationship Id="rId4"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3376464" y="3600450"/>
            <a:ext cx="7992000" cy="0"/>
          </a:xfrm>
          <a:prstGeom prst="line">
            <a:avLst/>
          </a:prstGeom>
          <a:ln w="28575">
            <a:solidFill>
              <a:srgbClr val="C00000"/>
            </a:solidFill>
          </a:ln>
          <a:effectLst>
            <a:outerShdw blurRad="1016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3791259" y="1917742"/>
            <a:ext cx="3650654" cy="1569660"/>
            <a:chOff x="3853815" y="1779399"/>
            <a:chExt cx="3650654" cy="1569660"/>
          </a:xfrm>
        </p:grpSpPr>
        <p:sp>
          <p:nvSpPr>
            <p:cNvPr id="9" name="TextBox 8"/>
            <p:cNvSpPr txBox="1"/>
            <p:nvPr/>
          </p:nvSpPr>
          <p:spPr>
            <a:xfrm>
              <a:off x="3853815" y="1936053"/>
              <a:ext cx="3650654" cy="1256352"/>
            </a:xfrm>
            <a:custGeom>
              <a:avLst/>
              <a:gdLst>
                <a:gd name="connsiteX0" fmla="*/ 0 w 3638754"/>
                <a:gd name="connsiteY0" fmla="*/ 0 h 1247943"/>
                <a:gd name="connsiteX1" fmla="*/ 3638754 w 3638754"/>
                <a:gd name="connsiteY1" fmla="*/ 0 h 1247943"/>
                <a:gd name="connsiteX2" fmla="*/ 3638754 w 3638754"/>
                <a:gd name="connsiteY2" fmla="*/ 1247943 h 1247943"/>
                <a:gd name="connsiteX3" fmla="*/ 0 w 3638754"/>
                <a:gd name="connsiteY3" fmla="*/ 1247943 h 1247943"/>
                <a:gd name="connsiteX4" fmla="*/ 0 w 3638754"/>
                <a:gd name="connsiteY4" fmla="*/ 0 h 1247943"/>
                <a:gd name="connsiteX0" fmla="*/ 0 w 3638754"/>
                <a:gd name="connsiteY0" fmla="*/ 8409 h 1256352"/>
                <a:gd name="connsiteX1" fmla="*/ 111925 w 3638754"/>
                <a:gd name="connsiteY1" fmla="*/ 0 h 1256352"/>
                <a:gd name="connsiteX2" fmla="*/ 3638754 w 3638754"/>
                <a:gd name="connsiteY2" fmla="*/ 8409 h 1256352"/>
                <a:gd name="connsiteX3" fmla="*/ 3638754 w 3638754"/>
                <a:gd name="connsiteY3" fmla="*/ 1256352 h 1256352"/>
                <a:gd name="connsiteX4" fmla="*/ 0 w 3638754"/>
                <a:gd name="connsiteY4" fmla="*/ 1256352 h 1256352"/>
                <a:gd name="connsiteX5" fmla="*/ 0 w 3638754"/>
                <a:gd name="connsiteY5" fmla="*/ 8409 h 1256352"/>
                <a:gd name="connsiteX0" fmla="*/ 11900 w 3650654"/>
                <a:gd name="connsiteY0" fmla="*/ 8409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 name="connsiteX6" fmla="*/ 11900 w 3650654"/>
                <a:gd name="connsiteY6" fmla="*/ 8409 h 1256352"/>
                <a:gd name="connsiteX0" fmla="*/ 0 w 3650654"/>
                <a:gd name="connsiteY0" fmla="*/ 76200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0654" h="1256352">
                  <a:moveTo>
                    <a:pt x="0" y="76200"/>
                  </a:moveTo>
                  <a:lnTo>
                    <a:pt x="123825" y="0"/>
                  </a:lnTo>
                  <a:lnTo>
                    <a:pt x="3650654" y="8409"/>
                  </a:lnTo>
                  <a:lnTo>
                    <a:pt x="3650654" y="1256352"/>
                  </a:lnTo>
                  <a:lnTo>
                    <a:pt x="11900" y="1256352"/>
                  </a:lnTo>
                  <a:lnTo>
                    <a:pt x="0" y="7620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32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11500" dirty="0"/>
            </a:p>
          </p:txBody>
        </p:sp>
        <p:sp>
          <p:nvSpPr>
            <p:cNvPr id="10" name="TextBox 9"/>
            <p:cNvSpPr txBox="1"/>
            <p:nvPr/>
          </p:nvSpPr>
          <p:spPr>
            <a:xfrm>
              <a:off x="4228706" y="1779399"/>
              <a:ext cx="184731" cy="1569660"/>
            </a:xfrm>
            <a:prstGeom prst="rect">
              <a:avLst/>
            </a:prstGeom>
            <a:noFill/>
          </p:spPr>
          <p:txBody>
            <a:bodyPr wrap="none" rtlCol="0">
              <a:spAutoFit/>
            </a:bodyPr>
            <a:lstStyle/>
            <a:p>
              <a:endParaRPr lang="zh-CN" altLang="en-US" sz="9600" spc="600" dirty="0">
                <a:solidFill>
                  <a:schemeClr val="bg1"/>
                </a:solidFill>
                <a:latin typeface="Impact" panose="020B0806030902050204" pitchFamily="34" charset="0"/>
                <a:ea typeface="微软雅黑" pitchFamily="34" charset="-122"/>
              </a:endParaRPr>
            </a:p>
          </p:txBody>
        </p:sp>
      </p:grpSp>
      <p:sp>
        <p:nvSpPr>
          <p:cNvPr id="12" name="TextBox 11"/>
          <p:cNvSpPr txBox="1"/>
          <p:nvPr/>
        </p:nvSpPr>
        <p:spPr>
          <a:xfrm>
            <a:off x="3730661" y="3666982"/>
            <a:ext cx="5434406" cy="738615"/>
          </a:xfrm>
          <a:prstGeom prst="rect">
            <a:avLst/>
          </a:prstGeom>
          <a:noFill/>
        </p:spPr>
        <p:txBody>
          <a:bodyPr wrap="none" lIns="91393" tIns="45696" rIns="91393" bIns="45696" rtlCol="0">
            <a:spAutoFit/>
          </a:bodyPr>
          <a:lstStyle/>
          <a:p>
            <a:r>
              <a:rPr lang="zh-CN" altLang="en-US" sz="4200" b="1" dirty="0">
                <a:solidFill>
                  <a:schemeClr val="tx1">
                    <a:lumMod val="65000"/>
                    <a:lumOff val="35000"/>
                  </a:schemeClr>
                </a:solidFill>
                <a:latin typeface="微软雅黑" pitchFamily="34" charset="-122"/>
                <a:ea typeface="微软雅黑" pitchFamily="34" charset="-122"/>
              </a:rPr>
              <a:t>火柴人运动会</a:t>
            </a:r>
            <a:r>
              <a:rPr lang="en-US" altLang="zh-CN" sz="4200" b="1" dirty="0" err="1">
                <a:solidFill>
                  <a:schemeClr val="tx1">
                    <a:lumMod val="65000"/>
                    <a:lumOff val="35000"/>
                  </a:schemeClr>
                </a:solidFill>
                <a:latin typeface="微软雅黑" pitchFamily="34" charset="-122"/>
                <a:ea typeface="微软雅黑" pitchFamily="34" charset="-122"/>
              </a:rPr>
              <a:t>ppt</a:t>
            </a:r>
            <a:r>
              <a:rPr lang="zh-CN" altLang="en-US" sz="4200" b="1" dirty="0">
                <a:solidFill>
                  <a:schemeClr val="tx1">
                    <a:lumMod val="65000"/>
                    <a:lumOff val="35000"/>
                  </a:schemeClr>
                </a:solidFill>
                <a:latin typeface="微软雅黑" pitchFamily="34" charset="-122"/>
                <a:ea typeface="微软雅黑" pitchFamily="34" charset="-122"/>
              </a:rPr>
              <a:t>模板</a:t>
            </a:r>
          </a:p>
        </p:txBody>
      </p:sp>
    </p:spTree>
    <p:extLst>
      <p:ext uri="{BB962C8B-B14F-4D97-AF65-F5344CB8AC3E}">
        <p14:creationId xmlns:p14="http://schemas.microsoft.com/office/powerpoint/2010/main" val="2249070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2" presetClass="entr" presetSubtype="2" fill="hold" nodeType="afterEffect" p14:presetBounceEnd="84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84000">
                                          <p:cBhvr additive="base">
                                            <p:cTn id="11" dur="1000" fill="hold"/>
                                            <p:tgtEl>
                                              <p:spTgt spid="8"/>
                                            </p:tgtEl>
                                            <p:attrNameLst>
                                              <p:attrName>ppt_x</p:attrName>
                                            </p:attrNameLst>
                                          </p:cBhvr>
                                          <p:tavLst>
                                            <p:tav tm="0">
                                              <p:val>
                                                <p:strVal val="1+#ppt_w/2"/>
                                              </p:val>
                                            </p:tav>
                                            <p:tav tm="100000">
                                              <p:val>
                                                <p:strVal val="#ppt_x"/>
                                              </p:val>
                                            </p:tav>
                                          </p:tavLst>
                                        </p:anim>
                                        <p:anim calcmode="lin" valueType="num" p14:bounceEnd="84000">
                                          <p:cBhvr additive="base">
                                            <p:cTn id="12" dur="10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fltVal val="0"/>
                                              </p:val>
                                            </p:tav>
                                            <p:tav tm="100000">
                                              <p:val>
                                                <p:strVal val="#ppt_h"/>
                                              </p:val>
                                            </p:tav>
                                          </p:tavLst>
                                        </p:anim>
                                        <p:anim calcmode="lin" valueType="num">
                                          <p:cBhvr>
                                            <p:cTn id="1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4000"/>
                                </p:stCondLst>
                                <p:childTnLst>
                                  <p:par>
                                    <p:cTn id="21" presetID="27" presetClass="emph" presetSubtype="0" fill="remove" grpId="1" nodeType="afterEffect">
                                      <p:stCondLst>
                                        <p:cond delay="0"/>
                                      </p:stCondLst>
                                      <p:iterate type="lt">
                                        <p:tmPct val="10000"/>
                                      </p:iterate>
                                      <p:childTnLst>
                                        <p:animClr clrSpc="rgb" dir="cw">
                                          <p:cBhvr override="childStyle">
                                            <p:cTn id="22" dur="250" autoRev="1" fill="remove"/>
                                            <p:tgtEl>
                                              <p:spTgt spid="12"/>
                                            </p:tgtEl>
                                            <p:attrNameLst>
                                              <p:attrName>style.color</p:attrName>
                                            </p:attrNameLst>
                                          </p:cBhvr>
                                          <p:to>
                                            <a:srgbClr val="FF6600"/>
                                          </p:to>
                                        </p:animClr>
                                        <p:animClr clrSpc="rgb" dir="cw">
                                          <p:cBhvr>
                                            <p:cTn id="23" dur="250" autoRev="1" fill="remove"/>
                                            <p:tgtEl>
                                              <p:spTgt spid="12"/>
                                            </p:tgtEl>
                                            <p:attrNameLst>
                                              <p:attrName>fillcolor</p:attrName>
                                            </p:attrNameLst>
                                          </p:cBhvr>
                                          <p:to>
                                            <a:srgbClr val="FF6600"/>
                                          </p:to>
                                        </p:animClr>
                                        <p:set>
                                          <p:cBhvr>
                                            <p:cTn id="24" dur="250" autoRev="1" fill="remove"/>
                                            <p:tgtEl>
                                              <p:spTgt spid="12"/>
                                            </p:tgtEl>
                                            <p:attrNameLst>
                                              <p:attrName>fill.type</p:attrName>
                                            </p:attrNameLst>
                                          </p:cBhvr>
                                          <p:to>
                                            <p:strVal val="solid"/>
                                          </p:to>
                                        </p:set>
                                        <p:set>
                                          <p:cBhvr>
                                            <p:cTn id="25" dur="250" autoRev="1" fill="remove"/>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1+#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fltVal val="0"/>
                                              </p:val>
                                            </p:tav>
                                            <p:tav tm="100000">
                                              <p:val>
                                                <p:strVal val="#ppt_h"/>
                                              </p:val>
                                            </p:tav>
                                          </p:tavLst>
                                        </p:anim>
                                        <p:anim calcmode="lin" valueType="num">
                                          <p:cBhvr>
                                            <p:cTn id="1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4000"/>
                                </p:stCondLst>
                                <p:childTnLst>
                                  <p:par>
                                    <p:cTn id="21" presetID="27" presetClass="emph" presetSubtype="0" fill="remove" grpId="1" nodeType="afterEffect">
                                      <p:stCondLst>
                                        <p:cond delay="0"/>
                                      </p:stCondLst>
                                      <p:iterate type="lt">
                                        <p:tmPct val="10000"/>
                                      </p:iterate>
                                      <p:childTnLst>
                                        <p:animClr clrSpc="rgb" dir="cw">
                                          <p:cBhvr override="childStyle">
                                            <p:cTn id="22" dur="250" autoRev="1" fill="remove"/>
                                            <p:tgtEl>
                                              <p:spTgt spid="12"/>
                                            </p:tgtEl>
                                            <p:attrNameLst>
                                              <p:attrName>style.color</p:attrName>
                                            </p:attrNameLst>
                                          </p:cBhvr>
                                          <p:to>
                                            <a:srgbClr val="FF6600"/>
                                          </p:to>
                                        </p:animClr>
                                        <p:animClr clrSpc="rgb" dir="cw">
                                          <p:cBhvr>
                                            <p:cTn id="23" dur="250" autoRev="1" fill="remove"/>
                                            <p:tgtEl>
                                              <p:spTgt spid="12"/>
                                            </p:tgtEl>
                                            <p:attrNameLst>
                                              <p:attrName>fillcolor</p:attrName>
                                            </p:attrNameLst>
                                          </p:cBhvr>
                                          <p:to>
                                            <a:srgbClr val="FF6600"/>
                                          </p:to>
                                        </p:animClr>
                                        <p:set>
                                          <p:cBhvr>
                                            <p:cTn id="24" dur="250" autoRev="1" fill="remove"/>
                                            <p:tgtEl>
                                              <p:spTgt spid="12"/>
                                            </p:tgtEl>
                                            <p:attrNameLst>
                                              <p:attrName>fill.type</p:attrName>
                                            </p:attrNameLst>
                                          </p:cBhvr>
                                          <p:to>
                                            <p:strVal val="solid"/>
                                          </p:to>
                                        </p:set>
                                        <p:set>
                                          <p:cBhvr>
                                            <p:cTn id="25" dur="250" autoRev="1" fill="remove"/>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0" y="259233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前言</a:t>
            </a:r>
          </a:p>
        </p:txBody>
      </p:sp>
      <p:sp>
        <p:nvSpPr>
          <p:cNvPr id="18" name="圆角矩形 17"/>
          <p:cNvSpPr/>
          <p:nvPr/>
        </p:nvSpPr>
        <p:spPr>
          <a:xfrm>
            <a:off x="2981202" y="1110150"/>
            <a:ext cx="7704856" cy="4752528"/>
          </a:xfrm>
          <a:prstGeom prst="roundRect">
            <a:avLst>
              <a:gd name="adj" fmla="val 10990"/>
            </a:avLst>
          </a:prstGeom>
          <a:solidFill>
            <a:schemeClr val="bg1"/>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6985" tIns="53492" rIns="106985" bIns="53492" rtlCol="0" anchor="ctr"/>
          <a:lstStyle/>
          <a:p>
            <a:pPr algn="ctr" defTabSz="1251722"/>
            <a:endParaRPr lang="zh-CN" altLang="en-US" sz="3700">
              <a:solidFill>
                <a:schemeClr val="bg1"/>
              </a:solidFill>
              <a:latin typeface="微软雅黑" pitchFamily="34" charset="-122"/>
              <a:ea typeface="微软雅黑" pitchFamily="34" charset="-122"/>
            </a:endParaRPr>
          </a:p>
        </p:txBody>
      </p:sp>
      <p:sp>
        <p:nvSpPr>
          <p:cNvPr id="29" name="TextBox 28"/>
          <p:cNvSpPr txBox="1"/>
          <p:nvPr/>
        </p:nvSpPr>
        <p:spPr>
          <a:xfrm>
            <a:off x="3197226" y="1686215"/>
            <a:ext cx="7092000" cy="3759854"/>
          </a:xfrm>
          <a:prstGeom prst="rect">
            <a:avLst/>
          </a:prstGeom>
          <a:noFill/>
        </p:spPr>
        <p:txBody>
          <a:bodyPr wrap="square" lIns="119742" tIns="59870" rIns="119742" bIns="59870" rtlCol="0">
            <a:spAutoFit/>
          </a:bodyPr>
          <a:lstStyle/>
          <a:p>
            <a:pPr lvl="0" fontAlgn="base">
              <a:lnSpc>
                <a:spcPct val="150000"/>
              </a:lnSpc>
              <a:spcBef>
                <a:spcPct val="0"/>
              </a:spcBef>
              <a:spcAft>
                <a:spcPct val="0"/>
              </a:spcAft>
            </a:pPr>
            <a:r>
              <a:rPr lang="zh-CN" altLang="en-US" sz="2000" dirty="0">
                <a:solidFill>
                  <a:schemeClr val="bg2">
                    <a:lumMod val="10000"/>
                  </a:schemeClr>
                </a:solidFill>
                <a:latin typeface="微软雅黑" pitchFamily="34" charset="-122"/>
                <a:ea typeface="微软雅黑" pitchFamily="34" charset="-122"/>
              </a:rPr>
              <a:t>       时光如梭，转眼间</a:t>
            </a:r>
            <a:r>
              <a:rPr lang="en-US" altLang="zh-CN" sz="2000" dirty="0">
                <a:solidFill>
                  <a:schemeClr val="bg2">
                    <a:lumMod val="10000"/>
                  </a:schemeClr>
                </a:solidFill>
                <a:latin typeface="微软雅黑" pitchFamily="34" charset="-122"/>
                <a:ea typeface="微软雅黑" pitchFamily="34" charset="-122"/>
              </a:rPr>
              <a:t>201X</a:t>
            </a:r>
            <a:r>
              <a:rPr lang="zh-CN" altLang="en-US" sz="2000" dirty="0">
                <a:solidFill>
                  <a:schemeClr val="bg2">
                    <a:lumMod val="10000"/>
                  </a:schemeClr>
                </a:solidFill>
                <a:latin typeface="微软雅黑" pitchFamily="34" charset="-122"/>
                <a:ea typeface="微软雅黑" pitchFamily="34" charset="-122"/>
              </a:rPr>
              <a:t>年就要过去了。</a:t>
            </a:r>
            <a:endParaRPr lang="en-US" altLang="zh-CN" sz="2000" dirty="0">
              <a:solidFill>
                <a:schemeClr val="bg2">
                  <a:lumMod val="10000"/>
                </a:schemeClr>
              </a:solidFill>
              <a:latin typeface="微软雅黑" pitchFamily="34" charset="-122"/>
              <a:ea typeface="微软雅黑" pitchFamily="34" charset="-122"/>
            </a:endParaRPr>
          </a:p>
          <a:p>
            <a:pPr lvl="0" fontAlgn="base">
              <a:lnSpc>
                <a:spcPct val="150000"/>
              </a:lnSpc>
              <a:spcBef>
                <a:spcPct val="0"/>
              </a:spcBef>
              <a:spcAft>
                <a:spcPct val="0"/>
              </a:spcAft>
            </a:pPr>
            <a:r>
              <a:rPr lang="en-US" altLang="zh-CN" sz="2000" dirty="0">
                <a:solidFill>
                  <a:schemeClr val="bg2">
                    <a:lumMod val="10000"/>
                  </a:schemeClr>
                </a:solidFill>
                <a:latin typeface="微软雅黑" pitchFamily="34" charset="-122"/>
                <a:ea typeface="微软雅黑" pitchFamily="34" charset="-122"/>
              </a:rPr>
              <a:t>       </a:t>
            </a:r>
            <a:r>
              <a:rPr lang="zh-CN" altLang="en-US" sz="2000" dirty="0">
                <a:solidFill>
                  <a:schemeClr val="bg2">
                    <a:lumMod val="10000"/>
                  </a:schemeClr>
                </a:solidFill>
                <a:latin typeface="微软雅黑" pitchFamily="34" charset="-122"/>
                <a:ea typeface="微软雅黑" pitchFamily="34" charset="-122"/>
              </a:rPr>
              <a:t>我从事销售工作将近一年了，回顾过去的这一年，内心感慨万千。这一年，既有成功签单时的欣喜，也有丧失订单后的沮丧；既有路上的艰辛、汗水和迷茫，也有达成目标后的收获和成长</a:t>
            </a:r>
            <a:r>
              <a:rPr lang="en-US" altLang="zh-CN" sz="2000" dirty="0">
                <a:solidFill>
                  <a:schemeClr val="bg2">
                    <a:lumMod val="10000"/>
                  </a:schemeClr>
                </a:solidFill>
                <a:latin typeface="微软雅黑" pitchFamily="34" charset="-122"/>
                <a:ea typeface="微软雅黑" pitchFamily="34" charset="-122"/>
              </a:rPr>
              <a:t>……</a:t>
            </a:r>
            <a:r>
              <a:rPr lang="zh-CN" altLang="en-US" sz="2000" dirty="0">
                <a:solidFill>
                  <a:schemeClr val="bg2">
                    <a:lumMod val="10000"/>
                  </a:schemeClr>
                </a:solidFill>
                <a:latin typeface="微软雅黑" pitchFamily="34" charset="-122"/>
                <a:ea typeface="微软雅黑" pitchFamily="34" charset="-122"/>
              </a:rPr>
              <a:t>我的这一年，一直在路上。在拜访客户的路上，在回公司加油取暖的路上，在遇见问题和困难时自我总结、迎难而上的路上</a:t>
            </a:r>
            <a:r>
              <a:rPr lang="en-US" altLang="zh-CN" sz="2000" dirty="0">
                <a:solidFill>
                  <a:schemeClr val="bg2">
                    <a:lumMod val="10000"/>
                  </a:schemeClr>
                </a:solidFill>
                <a:latin typeface="微软雅黑" pitchFamily="34" charset="-122"/>
                <a:ea typeface="微软雅黑" pitchFamily="34" charset="-122"/>
              </a:rPr>
              <a:t>……</a:t>
            </a:r>
            <a:br>
              <a:rPr lang="en-US" altLang="zh-CN" sz="2000" dirty="0">
                <a:solidFill>
                  <a:schemeClr val="bg2">
                    <a:lumMod val="10000"/>
                  </a:schemeClr>
                </a:solidFill>
                <a:latin typeface="微软雅黑" pitchFamily="34" charset="-122"/>
                <a:ea typeface="微软雅黑" pitchFamily="34" charset="-122"/>
              </a:rPr>
            </a:br>
            <a:endParaRPr lang="zh-CN" altLang="en-US" sz="2000" dirty="0">
              <a:solidFill>
                <a:schemeClr val="bg2">
                  <a:lumMod val="10000"/>
                </a:schemeClr>
              </a:solidFill>
              <a:latin typeface="微软雅黑" pitchFamily="34" charset="-122"/>
              <a:ea typeface="微软雅黑" pitchFamily="34" charset="-122"/>
            </a:endParaRPr>
          </a:p>
        </p:txBody>
      </p:sp>
      <p:pic>
        <p:nvPicPr>
          <p:cNvPr id="30"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256784" y="5194994"/>
            <a:ext cx="1865625" cy="1243749"/>
          </a:xfrm>
          <a:prstGeom prst="rect">
            <a:avLst/>
          </a:prstGeom>
          <a:solidFill>
            <a:srgbClr val="FFFFFF">
              <a:shade val="85000"/>
            </a:srgbClr>
          </a:solidFill>
          <a:ln w="28575" cap="sq">
            <a:solidFill>
              <a:srgbClr val="C00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31"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8715999" y="5350259"/>
            <a:ext cx="1376469" cy="917646"/>
          </a:xfrm>
          <a:prstGeom prst="rect">
            <a:avLst/>
          </a:prstGeom>
          <a:solidFill>
            <a:srgbClr val="FFFFFF">
              <a:shade val="85000"/>
            </a:srgbClr>
          </a:solidFill>
          <a:ln w="28575" cap="sq">
            <a:solidFill>
              <a:schemeClr val="tx1">
                <a:lumMod val="75000"/>
                <a:lumOff val="25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43727382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500"/>
                                        <p:tgtEl>
                                          <p:spTgt spid="18"/>
                                        </p:tgtEl>
                                      </p:cBhvr>
                                    </p:animEffect>
                                  </p:childTnLst>
                                </p:cTn>
                              </p:par>
                            </p:childTnLst>
                          </p:cTn>
                        </p:par>
                        <p:par>
                          <p:cTn id="8" fill="hold">
                            <p:stCondLst>
                              <p:cond delay="500"/>
                            </p:stCondLst>
                            <p:childTnLst>
                              <p:par>
                                <p:cTn id="9" presetID="42"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Effect transition="in" filter="fade">
                                      <p:cBhvr>
                                        <p:cTn id="11" dur="300"/>
                                        <p:tgtEl>
                                          <p:spTgt spid="29"/>
                                        </p:tgtEl>
                                      </p:cBhvr>
                                    </p:animEffect>
                                    <p:anim calcmode="lin" valueType="num">
                                      <p:cBhvr>
                                        <p:cTn id="12" dur="300" fill="hold"/>
                                        <p:tgtEl>
                                          <p:spTgt spid="29"/>
                                        </p:tgtEl>
                                        <p:attrNameLst>
                                          <p:attrName>ppt_x</p:attrName>
                                        </p:attrNameLst>
                                      </p:cBhvr>
                                      <p:tavLst>
                                        <p:tav tm="0">
                                          <p:val>
                                            <p:strVal val="#ppt_x"/>
                                          </p:val>
                                        </p:tav>
                                        <p:tav tm="100000">
                                          <p:val>
                                            <p:strVal val="#ppt_x"/>
                                          </p:val>
                                        </p:tav>
                                      </p:tavLst>
                                    </p:anim>
                                    <p:anim calcmode="lin" valueType="num">
                                      <p:cBhvr>
                                        <p:cTn id="13" dur="300" fill="hold"/>
                                        <p:tgtEl>
                                          <p:spTgt spid="29"/>
                                        </p:tgtEl>
                                        <p:attrNameLst>
                                          <p:attrName>ppt_y</p:attrName>
                                        </p:attrNameLst>
                                      </p:cBhvr>
                                      <p:tavLst>
                                        <p:tav tm="0">
                                          <p:val>
                                            <p:strVal val="#ppt_y+.1"/>
                                          </p:val>
                                        </p:tav>
                                        <p:tav tm="100000">
                                          <p:val>
                                            <p:strVal val="#ppt_y"/>
                                          </p:val>
                                        </p:tav>
                                      </p:tavLst>
                                    </p:anim>
                                  </p:childTnLst>
                                </p:cTn>
                              </p:par>
                            </p:childTnLst>
                          </p:cTn>
                        </p:par>
                        <p:par>
                          <p:cTn id="14" fill="hold">
                            <p:stCondLst>
                              <p:cond delay="5540"/>
                            </p:stCondLst>
                            <p:childTnLst>
                              <p:par>
                                <p:cTn id="15" presetID="52"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Scale>
                                      <p:cBhvr>
                                        <p:cTn id="17"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0"/>
                                        </p:tgtEl>
                                        <p:attrNameLst>
                                          <p:attrName>ppt_x</p:attrName>
                                          <p:attrName>ppt_y</p:attrName>
                                        </p:attrNameLst>
                                      </p:cBhvr>
                                    </p:animMotion>
                                    <p:animEffect transition="in" filter="fade">
                                      <p:cBhvr>
                                        <p:cTn id="19" dur="500"/>
                                        <p:tgtEl>
                                          <p:spTgt spid="30"/>
                                        </p:tgtEl>
                                      </p:cBhvr>
                                    </p:animEffect>
                                  </p:childTnLst>
                                </p:cTn>
                              </p:par>
                              <p:par>
                                <p:cTn id="20" presetID="52" presetClass="entr" presetSubtype="0" fill="hold" nodeType="withEffect">
                                  <p:stCondLst>
                                    <p:cond delay="500"/>
                                  </p:stCondLst>
                                  <p:childTnLst>
                                    <p:set>
                                      <p:cBhvr>
                                        <p:cTn id="21" dur="1" fill="hold">
                                          <p:stCondLst>
                                            <p:cond delay="0"/>
                                          </p:stCondLst>
                                        </p:cTn>
                                        <p:tgtEl>
                                          <p:spTgt spid="31"/>
                                        </p:tgtEl>
                                        <p:attrNameLst>
                                          <p:attrName>style.visibility</p:attrName>
                                        </p:attrNameLst>
                                      </p:cBhvr>
                                      <p:to>
                                        <p:strVal val="visible"/>
                                      </p:to>
                                    </p:set>
                                    <p:animScale>
                                      <p:cBhvr>
                                        <p:cTn id="22"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1"/>
                                        </p:tgtEl>
                                        <p:attrNameLst>
                                          <p:attrName>ppt_x</p:attrName>
                                          <p:attrName>ppt_y</p:attrName>
                                        </p:attrNameLst>
                                      </p:cBhvr>
                                    </p:animMotion>
                                    <p:animEffect transition="in" filter="fade">
                                      <p:cBhvr>
                                        <p:cTn id="2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Line 34"/>
          <p:cNvSpPr>
            <a:spLocks noChangeShapeType="1"/>
          </p:cNvSpPr>
          <p:nvPr/>
        </p:nvSpPr>
        <p:spPr bwMode="auto">
          <a:xfrm>
            <a:off x="5277546" y="3768513"/>
            <a:ext cx="6264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2" name="Line 45"/>
          <p:cNvSpPr>
            <a:spLocks noChangeShapeType="1"/>
          </p:cNvSpPr>
          <p:nvPr/>
        </p:nvSpPr>
        <p:spPr bwMode="auto">
          <a:xfrm>
            <a:off x="4936556" y="5027270"/>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4" name="Line 56"/>
          <p:cNvSpPr>
            <a:spLocks noChangeShapeType="1"/>
          </p:cNvSpPr>
          <p:nvPr/>
        </p:nvSpPr>
        <p:spPr bwMode="auto">
          <a:xfrm>
            <a:off x="4091128" y="5963373"/>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6" name="Line 45"/>
          <p:cNvSpPr>
            <a:spLocks noChangeShapeType="1"/>
          </p:cNvSpPr>
          <p:nvPr/>
        </p:nvSpPr>
        <p:spPr bwMode="auto">
          <a:xfrm>
            <a:off x="4125418" y="1570886"/>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8" name="Line 56"/>
          <p:cNvSpPr>
            <a:spLocks noChangeShapeType="1"/>
          </p:cNvSpPr>
          <p:nvPr/>
        </p:nvSpPr>
        <p:spPr bwMode="auto">
          <a:xfrm>
            <a:off x="4917506" y="2564892"/>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9" name="流程图: 延期 8"/>
          <p:cNvSpPr/>
          <p:nvPr/>
        </p:nvSpPr>
        <p:spPr>
          <a:xfrm>
            <a:off x="-7912" y="2634366"/>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目录</a:t>
            </a:r>
          </a:p>
        </p:txBody>
      </p:sp>
      <p:sp>
        <p:nvSpPr>
          <p:cNvPr id="8" name="椭圆 7"/>
          <p:cNvSpPr/>
          <p:nvPr/>
        </p:nvSpPr>
        <p:spPr>
          <a:xfrm>
            <a:off x="3333330" y="93615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0" name="椭圆 9"/>
          <p:cNvSpPr/>
          <p:nvPr/>
        </p:nvSpPr>
        <p:spPr>
          <a:xfrm>
            <a:off x="4197426" y="1872258"/>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1" name="椭圆 10"/>
          <p:cNvSpPr/>
          <p:nvPr/>
        </p:nvSpPr>
        <p:spPr>
          <a:xfrm>
            <a:off x="4557466" y="309639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2" name="椭圆 11"/>
          <p:cNvSpPr/>
          <p:nvPr/>
        </p:nvSpPr>
        <p:spPr>
          <a:xfrm>
            <a:off x="4197426" y="4320530"/>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7" name="椭圆 16"/>
          <p:cNvSpPr/>
          <p:nvPr/>
        </p:nvSpPr>
        <p:spPr>
          <a:xfrm>
            <a:off x="3333330" y="525663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5</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640818" y="3293179"/>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1" name="Rectangle 44"/>
          <p:cNvSpPr>
            <a:spLocks noChangeArrowheads="1"/>
          </p:cNvSpPr>
          <p:nvPr/>
        </p:nvSpPr>
        <p:spPr bwMode="auto">
          <a:xfrm>
            <a:off x="5227820" y="4551934"/>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3" name="Rectangle 55"/>
          <p:cNvSpPr>
            <a:spLocks noChangeArrowheads="1"/>
          </p:cNvSpPr>
          <p:nvPr/>
        </p:nvSpPr>
        <p:spPr bwMode="auto">
          <a:xfrm>
            <a:off x="4397632" y="5488038"/>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这里输入您的标题五</a:t>
            </a:r>
            <a:endParaRPr lang="en-US" altLang="zh-CN" sz="2800" dirty="0">
              <a:solidFill>
                <a:srgbClr val="000000"/>
              </a:solidFill>
              <a:latin typeface="微软雅黑" pitchFamily="34" charset="-122"/>
              <a:ea typeface="微软雅黑" pitchFamily="34" charset="-122"/>
            </a:endParaRPr>
          </a:p>
        </p:txBody>
      </p:sp>
      <p:sp>
        <p:nvSpPr>
          <p:cNvPr id="25" name="Rectangle 44"/>
          <p:cNvSpPr>
            <a:spLocks noChangeArrowheads="1"/>
          </p:cNvSpPr>
          <p:nvPr/>
        </p:nvSpPr>
        <p:spPr bwMode="auto">
          <a:xfrm>
            <a:off x="4416682" y="1095550"/>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7" name="Rectangle 55"/>
          <p:cNvSpPr>
            <a:spLocks noChangeArrowheads="1"/>
          </p:cNvSpPr>
          <p:nvPr/>
        </p:nvSpPr>
        <p:spPr bwMode="auto">
          <a:xfrm>
            <a:off x="5208770" y="2089557"/>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Tree>
    <p:extLst>
      <p:ext uri="{BB962C8B-B14F-4D97-AF65-F5344CB8AC3E}">
        <p14:creationId xmlns:p14="http://schemas.microsoft.com/office/powerpoint/2010/main" val="146013001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667">
                                          <p:cBhvr additive="base">
                                            <p:cTn id="7" dur="500" fill="hold"/>
                                            <p:tgtEl>
                                              <p:spTgt spid="8"/>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6667">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14:bounceEnd="66667">
                                          <p:cBhvr additive="base">
                                            <p:cTn id="12" dur="500" fill="hold"/>
                                            <p:tgtEl>
                                              <p:spTgt spid="10"/>
                                            </p:tgtEl>
                                            <p:attrNameLst>
                                              <p:attrName>ppt_x</p:attrName>
                                            </p:attrNameLst>
                                          </p:cBhvr>
                                          <p:tavLst>
                                            <p:tav tm="0">
                                              <p:val>
                                                <p:strVal val="0-#ppt_w/2"/>
                                              </p:val>
                                            </p:tav>
                                            <p:tav tm="100000">
                                              <p:val>
                                                <p:strVal val="#ppt_x"/>
                                              </p:val>
                                            </p:tav>
                                          </p:tavLst>
                                        </p:anim>
                                        <p:anim calcmode="lin" valueType="num" p14:bounceEnd="66667">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14:presetBounceEnd="66667">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14:bounceEnd="66667">
                                          <p:cBhvr additive="base">
                                            <p:cTn id="1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6667">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14:bounceEnd="66667">
                                          <p:cBhvr additive="base">
                                            <p:cTn id="22" dur="500" fill="hold"/>
                                            <p:tgtEl>
                                              <p:spTgt spid="12"/>
                                            </p:tgtEl>
                                            <p:attrNameLst>
                                              <p:attrName>ppt_x</p:attrName>
                                            </p:attrNameLst>
                                          </p:cBhvr>
                                          <p:tavLst>
                                            <p:tav tm="0">
                                              <p:val>
                                                <p:strVal val="0-#ppt_w/2"/>
                                              </p:val>
                                            </p:tav>
                                            <p:tav tm="100000">
                                              <p:val>
                                                <p:strVal val="#ppt_x"/>
                                              </p:val>
                                            </p:tav>
                                          </p:tavLst>
                                        </p:anim>
                                        <p:anim calcmode="lin" valueType="num" p14:bounceEnd="66667">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14:presetBounceEnd="66667">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66667">
                                          <p:cBhvr additive="base">
                                            <p:cTn id="27" dur="500" fill="hold"/>
                                            <p:tgtEl>
                                              <p:spTgt spid="17"/>
                                            </p:tgtEl>
                                            <p:attrNameLst>
                                              <p:attrName>ppt_x</p:attrName>
                                            </p:attrNameLst>
                                          </p:cBhvr>
                                          <p:tavLst>
                                            <p:tav tm="0">
                                              <p:val>
                                                <p:strVal val="0-#ppt_w/2"/>
                                              </p:val>
                                            </p:tav>
                                            <p:tav tm="100000">
                                              <p:val>
                                                <p:strVal val="#ppt_x"/>
                                              </p:val>
                                            </p:tav>
                                          </p:tavLst>
                                        </p:anim>
                                        <p:anim calcmode="lin" valueType="num" p14:bounceEnd="66667">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14:presetBounceEnd="52000">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14:bounceEnd="52000">
                                          <p:cBhvr additive="base">
                                            <p:cTn id="48" dur="500" fill="hold"/>
                                            <p:tgtEl>
                                              <p:spTgt spid="25"/>
                                            </p:tgtEl>
                                            <p:attrNameLst>
                                              <p:attrName>ppt_x</p:attrName>
                                            </p:attrNameLst>
                                          </p:cBhvr>
                                          <p:tavLst>
                                            <p:tav tm="0">
                                              <p:val>
                                                <p:strVal val="1+#ppt_w/2"/>
                                              </p:val>
                                            </p:tav>
                                            <p:tav tm="100000">
                                              <p:val>
                                                <p:strVal val="#ppt_x"/>
                                              </p:val>
                                            </p:tav>
                                          </p:tavLst>
                                        </p:anim>
                                        <p:anim calcmode="lin" valueType="num" p14:bounceEnd="52000">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14:presetBounceEnd="52000">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14:bounceEnd="52000">
                                          <p:cBhvr additive="base">
                                            <p:cTn id="52" dur="500" fill="hold"/>
                                            <p:tgtEl>
                                              <p:spTgt spid="27"/>
                                            </p:tgtEl>
                                            <p:attrNameLst>
                                              <p:attrName>ppt_x</p:attrName>
                                            </p:attrNameLst>
                                          </p:cBhvr>
                                          <p:tavLst>
                                            <p:tav tm="0">
                                              <p:val>
                                                <p:strVal val="1+#ppt_w/2"/>
                                              </p:val>
                                            </p:tav>
                                            <p:tav tm="100000">
                                              <p:val>
                                                <p:strVal val="#ppt_x"/>
                                              </p:val>
                                            </p:tav>
                                          </p:tavLst>
                                        </p:anim>
                                        <p:anim calcmode="lin" valueType="num" p14:bounceEnd="52000">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14:presetBounceEnd="52000">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14:bounceEnd="52000">
                                          <p:cBhvr additive="base">
                                            <p:cTn id="56"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52000">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14:bounceEnd="52000">
                                          <p:cBhvr additive="base">
                                            <p:cTn id="60" dur="500" fill="hold"/>
                                            <p:tgtEl>
                                              <p:spTgt spid="21"/>
                                            </p:tgtEl>
                                            <p:attrNameLst>
                                              <p:attrName>ppt_x</p:attrName>
                                            </p:attrNameLst>
                                          </p:cBhvr>
                                          <p:tavLst>
                                            <p:tav tm="0">
                                              <p:val>
                                                <p:strVal val="1+#ppt_w/2"/>
                                              </p:val>
                                            </p:tav>
                                            <p:tav tm="100000">
                                              <p:val>
                                                <p:strVal val="#ppt_x"/>
                                              </p:val>
                                            </p:tav>
                                          </p:tavLst>
                                        </p:anim>
                                        <p:anim calcmode="lin" valueType="num" p14:bounceEnd="52000">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52000">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14:bounceEnd="52000">
                                          <p:cBhvr additive="base">
                                            <p:cTn id="64" dur="500" fill="hold"/>
                                            <p:tgtEl>
                                              <p:spTgt spid="23"/>
                                            </p:tgtEl>
                                            <p:attrNameLst>
                                              <p:attrName>ppt_x</p:attrName>
                                            </p:attrNameLst>
                                          </p:cBhvr>
                                          <p:tavLst>
                                            <p:tav tm="0">
                                              <p:val>
                                                <p:strVal val="1+#ppt_w/2"/>
                                              </p:val>
                                            </p:tav>
                                            <p:tav tm="100000">
                                              <p:val>
                                                <p:strVal val="#ppt_x"/>
                                              </p:val>
                                            </p:tav>
                                          </p:tavLst>
                                        </p:anim>
                                        <p:anim calcmode="lin" valueType="num" p14:bounceEnd="52000">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4" grpId="0" animBg="1"/>
          <p:bldP spid="26" grpId="0" animBg="1"/>
          <p:bldP spid="28" grpId="0" animBg="1"/>
          <p:bldP spid="8" grpId="0" animBg="1"/>
          <p:bldP spid="10" grpId="0" animBg="1"/>
          <p:bldP spid="11" grpId="0" animBg="1"/>
          <p:bldP spid="12" grpId="0" animBg="1"/>
          <p:bldP spid="17" grpId="0" animBg="1"/>
          <p:bldP spid="19" grpId="0"/>
          <p:bldP spid="21" grpId="0"/>
          <p:bldP spid="23" grpId="0"/>
          <p:bldP spid="25"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0-#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500" fill="hold"/>
                                            <p:tgtEl>
                                              <p:spTgt spid="27"/>
                                            </p:tgtEl>
                                            <p:attrNameLst>
                                              <p:attrName>ppt_x</p:attrName>
                                            </p:attrNameLst>
                                          </p:cBhvr>
                                          <p:tavLst>
                                            <p:tav tm="0">
                                              <p:val>
                                                <p:strVal val="1+#ppt_w/2"/>
                                              </p:val>
                                            </p:tav>
                                            <p:tav tm="100000">
                                              <p:val>
                                                <p:strVal val="#ppt_x"/>
                                              </p:val>
                                            </p:tav>
                                          </p:tavLst>
                                        </p:anim>
                                        <p:anim calcmode="lin" valueType="num">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1+#ppt_w/2"/>
                                              </p:val>
                                            </p:tav>
                                            <p:tav tm="100000">
                                              <p:val>
                                                <p:strVal val="#ppt_x"/>
                                              </p:val>
                                            </p:tav>
                                          </p:tavLst>
                                        </p:anim>
                                        <p:anim calcmode="lin" valueType="num">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500" fill="hold"/>
                                            <p:tgtEl>
                                              <p:spTgt spid="21"/>
                                            </p:tgtEl>
                                            <p:attrNameLst>
                                              <p:attrName>ppt_x</p:attrName>
                                            </p:attrNameLst>
                                          </p:cBhvr>
                                          <p:tavLst>
                                            <p:tav tm="0">
                                              <p:val>
                                                <p:strVal val="1+#ppt_w/2"/>
                                              </p:val>
                                            </p:tav>
                                            <p:tav tm="100000">
                                              <p:val>
                                                <p:strVal val="#ppt_x"/>
                                              </p:val>
                                            </p:tav>
                                          </p:tavLst>
                                        </p:anim>
                                        <p:anim calcmode="lin" valueType="num">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500" fill="hold"/>
                                            <p:tgtEl>
                                              <p:spTgt spid="23"/>
                                            </p:tgtEl>
                                            <p:attrNameLst>
                                              <p:attrName>ppt_x</p:attrName>
                                            </p:attrNameLst>
                                          </p:cBhvr>
                                          <p:tavLst>
                                            <p:tav tm="0">
                                              <p:val>
                                                <p:strVal val="1+#ppt_w/2"/>
                                              </p:val>
                                            </p:tav>
                                            <p:tav tm="100000">
                                              <p:val>
                                                <p:strVal val="#ppt_x"/>
                                              </p:val>
                                            </p:tav>
                                          </p:tavLst>
                                        </p:anim>
                                        <p:anim calcmode="lin" valueType="num">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4" grpId="0" animBg="1"/>
          <p:bldP spid="26" grpId="0" animBg="1"/>
          <p:bldP spid="28" grpId="0" animBg="1"/>
          <p:bldP spid="8" grpId="0" animBg="1"/>
          <p:bldP spid="10" grpId="0" animBg="1"/>
          <p:bldP spid="11" grpId="0" animBg="1"/>
          <p:bldP spid="12" grpId="0" animBg="1"/>
          <p:bldP spid="17" grpId="0" animBg="1"/>
          <p:bldP spid="19" grpId="0"/>
          <p:bldP spid="21" grpId="0"/>
          <p:bldP spid="23" grpId="0"/>
          <p:bldP spid="25" grpId="0"/>
          <p:bldP spid="2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93427680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6000811" y="3127028"/>
            <a:ext cx="3702050" cy="1085870"/>
            <a:chOff x="6808340" y="2994373"/>
            <a:chExt cx="3702050" cy="1085870"/>
          </a:xfrm>
          <a:solidFill>
            <a:srgbClr val="FFC000"/>
          </a:solidFill>
        </p:grpSpPr>
        <p:sp>
          <p:nvSpPr>
            <p:cNvPr id="30" name="AutoShape 3"/>
            <p:cNvSpPr>
              <a:spLocks noChangeArrowheads="1"/>
            </p:cNvSpPr>
            <p:nvPr/>
          </p:nvSpPr>
          <p:spPr bwMode="ltGray">
            <a:xfrm>
              <a:off x="6808340" y="2994373"/>
              <a:ext cx="3702050" cy="1066800"/>
            </a:xfrm>
            <a:prstGeom prst="roundRect">
              <a:avLst>
                <a:gd name="adj" fmla="val 11921"/>
              </a:avLst>
            </a:prstGeom>
            <a:solidFill>
              <a:schemeClr val="tx1">
                <a:lumMod val="75000"/>
                <a:lumOff val="25000"/>
              </a:schemeClr>
            </a:solidFill>
            <a:ln w="25400">
              <a:solidFill>
                <a:srgbClr val="FEFFFF"/>
              </a:solidFill>
              <a:round/>
              <a:headEnd/>
              <a:tailEnd/>
            </a:ln>
            <a:effectLst/>
          </p:spPr>
          <p:txBody>
            <a:bodyPr wrap="none" anchor="ctr"/>
            <a:lstStyle/>
            <a:p>
              <a:endParaRPr lang="zh-CN" altLang="en-US" sz="1600">
                <a:ea typeface="宋体" charset="-122"/>
              </a:endParaRPr>
            </a:p>
          </p:txBody>
        </p:sp>
        <p:sp>
          <p:nvSpPr>
            <p:cNvPr id="31" name="Rectangle 38"/>
            <p:cNvSpPr>
              <a:spLocks noChangeArrowheads="1"/>
            </p:cNvSpPr>
            <p:nvPr/>
          </p:nvSpPr>
          <p:spPr bwMode="black">
            <a:xfrm>
              <a:off x="6940103" y="3126136"/>
              <a:ext cx="3425825" cy="95410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endParaRPr lang="en-US" altLang="zh-CN" sz="1800" dirty="0">
                <a:solidFill>
                  <a:schemeClr val="bg1"/>
                </a:solidFill>
                <a:latin typeface="微软雅黑" pitchFamily="34" charset="-122"/>
                <a:ea typeface="微软雅黑" pitchFamily="34" charset="-122"/>
              </a:endParaRPr>
            </a:p>
          </p:txBody>
        </p:sp>
      </p:grpSp>
      <p:grpSp>
        <p:nvGrpSpPr>
          <p:cNvPr id="32" name="组合 31"/>
          <p:cNvGrpSpPr/>
          <p:nvPr/>
        </p:nvGrpSpPr>
        <p:grpSpPr>
          <a:xfrm>
            <a:off x="5997637" y="1799877"/>
            <a:ext cx="3702050" cy="1066800"/>
            <a:chOff x="6805165" y="1667223"/>
            <a:chExt cx="3702050" cy="1066800"/>
          </a:xfrm>
          <a:solidFill>
            <a:srgbClr val="C00000"/>
          </a:solidFill>
        </p:grpSpPr>
        <p:sp>
          <p:nvSpPr>
            <p:cNvPr id="33" name="AutoShape 2"/>
            <p:cNvSpPr>
              <a:spLocks noChangeArrowheads="1"/>
            </p:cNvSpPr>
            <p:nvPr/>
          </p:nvSpPr>
          <p:spPr bwMode="ltGray">
            <a:xfrm>
              <a:off x="6805165" y="1667223"/>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itchFamily="34" charset="-122"/>
                <a:ea typeface="微软雅黑" pitchFamily="34" charset="-122"/>
              </a:endParaRPr>
            </a:p>
          </p:txBody>
        </p:sp>
        <p:sp>
          <p:nvSpPr>
            <p:cNvPr id="34" name="Rectangle 39"/>
            <p:cNvSpPr>
              <a:spLocks noChangeArrowheads="1"/>
            </p:cNvSpPr>
            <p:nvPr/>
          </p:nvSpPr>
          <p:spPr bwMode="black">
            <a:xfrm>
              <a:off x="6940102" y="1791048"/>
              <a:ext cx="3425825" cy="83099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p>
          </p:txBody>
        </p:sp>
      </p:grpSp>
      <p:grpSp>
        <p:nvGrpSpPr>
          <p:cNvPr id="35" name="组合 34"/>
          <p:cNvGrpSpPr/>
          <p:nvPr/>
        </p:nvGrpSpPr>
        <p:grpSpPr>
          <a:xfrm>
            <a:off x="6003986" y="4457352"/>
            <a:ext cx="3702050" cy="1066800"/>
            <a:chOff x="6811515" y="4324698"/>
            <a:chExt cx="3702050" cy="1066800"/>
          </a:xfrm>
          <a:solidFill>
            <a:srgbClr val="C00000"/>
          </a:solidFill>
        </p:grpSpPr>
        <p:sp>
          <p:nvSpPr>
            <p:cNvPr id="36" name="AutoShape 4"/>
            <p:cNvSpPr>
              <a:spLocks noChangeArrowheads="1"/>
            </p:cNvSpPr>
            <p:nvPr/>
          </p:nvSpPr>
          <p:spPr bwMode="ltGray">
            <a:xfrm>
              <a:off x="6811515" y="4324698"/>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itchFamily="34" charset="-122"/>
                <a:ea typeface="微软雅黑" pitchFamily="34" charset="-122"/>
              </a:endParaRPr>
            </a:p>
          </p:txBody>
        </p:sp>
        <p:sp>
          <p:nvSpPr>
            <p:cNvPr id="37" name="Rectangle 40"/>
            <p:cNvSpPr>
              <a:spLocks noChangeArrowheads="1"/>
            </p:cNvSpPr>
            <p:nvPr/>
          </p:nvSpPr>
          <p:spPr bwMode="black">
            <a:xfrm>
              <a:off x="6940103" y="4438998"/>
              <a:ext cx="3425825" cy="83099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endParaRPr lang="en-US" altLang="zh-CN" sz="1800" dirty="0">
                <a:solidFill>
                  <a:schemeClr val="bg1"/>
                </a:solidFill>
                <a:latin typeface="微软雅黑" pitchFamily="34" charset="-122"/>
                <a:ea typeface="微软雅黑" pitchFamily="34" charset="-122"/>
              </a:endParaRPr>
            </a:p>
          </p:txBody>
        </p:sp>
      </p:grpSp>
      <p:grpSp>
        <p:nvGrpSpPr>
          <p:cNvPr id="38" name="组合 37"/>
          <p:cNvGrpSpPr/>
          <p:nvPr/>
        </p:nvGrpSpPr>
        <p:grpSpPr>
          <a:xfrm>
            <a:off x="2872409" y="1572866"/>
            <a:ext cx="1905001" cy="1505025"/>
            <a:chOff x="3679937" y="1512218"/>
            <a:chExt cx="1905000" cy="1505025"/>
          </a:xfrm>
        </p:grpSpPr>
        <p:sp>
          <p:nvSpPr>
            <p:cNvPr id="39" name="椭圆 38"/>
            <p:cNvSpPr/>
            <p:nvPr/>
          </p:nvSpPr>
          <p:spPr>
            <a:xfrm>
              <a:off x="3895972" y="1512218"/>
              <a:ext cx="1505025" cy="1505025"/>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0" name="Text Box 41"/>
            <p:cNvSpPr txBox="1">
              <a:spLocks noChangeArrowheads="1"/>
            </p:cNvSpPr>
            <p:nvPr/>
          </p:nvSpPr>
          <p:spPr bwMode="auto">
            <a:xfrm>
              <a:off x="3679937" y="1883619"/>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grpSp>
        <p:nvGrpSpPr>
          <p:cNvPr id="41" name="组合 40"/>
          <p:cNvGrpSpPr/>
          <p:nvPr/>
        </p:nvGrpSpPr>
        <p:grpSpPr>
          <a:xfrm>
            <a:off x="2892655" y="4244303"/>
            <a:ext cx="1905001" cy="1505025"/>
            <a:chOff x="3700182" y="3975596"/>
            <a:chExt cx="1905000" cy="1505025"/>
          </a:xfrm>
        </p:grpSpPr>
        <p:sp>
          <p:nvSpPr>
            <p:cNvPr id="42" name="椭圆 41"/>
            <p:cNvSpPr/>
            <p:nvPr/>
          </p:nvSpPr>
          <p:spPr>
            <a:xfrm>
              <a:off x="3919854" y="3975596"/>
              <a:ext cx="1505025" cy="1505025"/>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3" name="Text Box 42"/>
            <p:cNvSpPr txBox="1">
              <a:spLocks noChangeArrowheads="1"/>
            </p:cNvSpPr>
            <p:nvPr/>
          </p:nvSpPr>
          <p:spPr bwMode="auto">
            <a:xfrm>
              <a:off x="3700182" y="4411864"/>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sp>
        <p:nvSpPr>
          <p:cNvPr id="44" name="Freeform 43"/>
          <p:cNvSpPr>
            <a:spLocks/>
          </p:cNvSpPr>
          <p:nvPr/>
        </p:nvSpPr>
        <p:spPr bwMode="gray">
          <a:xfrm rot="16200000">
            <a:off x="4609368" y="4464496"/>
            <a:ext cx="1624013"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45" name="Freeform 44"/>
          <p:cNvSpPr>
            <a:spLocks/>
          </p:cNvSpPr>
          <p:nvPr/>
        </p:nvSpPr>
        <p:spPr bwMode="gray">
          <a:xfrm rot="16200000">
            <a:off x="5176108" y="3116708"/>
            <a:ext cx="314325" cy="1096963"/>
          </a:xfrm>
          <a:custGeom>
            <a:avLst/>
            <a:gdLst>
              <a:gd name="T0" fmla="*/ 2147483647 w 142"/>
              <a:gd name="T1" fmla="*/ 2147483647 h 604"/>
              <a:gd name="T2" fmla="*/ 2147483647 w 142"/>
              <a:gd name="T3" fmla="*/ 2147483647 h 604"/>
              <a:gd name="T4" fmla="*/ 0 w 142"/>
              <a:gd name="T5" fmla="*/ 2147483647 h 604"/>
              <a:gd name="T6" fmla="*/ 2147483647 w 142"/>
              <a:gd name="T7" fmla="*/ 2147483647 h 604"/>
              <a:gd name="T8" fmla="*/ 2147483647 w 142"/>
              <a:gd name="T9" fmla="*/ 2147483647 h 604"/>
              <a:gd name="T10" fmla="*/ 2147483647 w 142"/>
              <a:gd name="T11" fmla="*/ 2147483647 h 604"/>
              <a:gd name="T12" fmla="*/ 2147483647 w 142"/>
              <a:gd name="T13" fmla="*/ 0 h 604"/>
              <a:gd name="T14" fmla="*/ 2147483647 w 142"/>
              <a:gd name="T15" fmla="*/ 2147483647 h 604"/>
              <a:gd name="T16" fmla="*/ 0 60000 65536"/>
              <a:gd name="T17" fmla="*/ 0 60000 65536"/>
              <a:gd name="T18" fmla="*/ 0 60000 65536"/>
              <a:gd name="T19" fmla="*/ 0 60000 65536"/>
              <a:gd name="T20" fmla="*/ 0 60000 65536"/>
              <a:gd name="T21" fmla="*/ 0 60000 65536"/>
              <a:gd name="T22" fmla="*/ 0 60000 65536"/>
              <a:gd name="T23" fmla="*/ 0 60000 65536"/>
              <a:gd name="T24" fmla="*/ 0 w 142"/>
              <a:gd name="T25" fmla="*/ 0 h 604"/>
              <a:gd name="T26" fmla="*/ 142 w 142"/>
              <a:gd name="T27" fmla="*/ 604 h 6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46" name="Freeform 45"/>
          <p:cNvSpPr>
            <a:spLocks/>
          </p:cNvSpPr>
          <p:nvPr/>
        </p:nvSpPr>
        <p:spPr bwMode="gray">
          <a:xfrm rot="16200000" flipH="1">
            <a:off x="4569682" y="1900683"/>
            <a:ext cx="1624012"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98897883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0-#ppt_w/2"/>
                                          </p:val>
                                        </p:tav>
                                        <p:tav tm="100000">
                                          <p:val>
                                            <p:strVal val="#ppt_x"/>
                                          </p:val>
                                        </p:tav>
                                      </p:tavLst>
                                    </p:anim>
                                    <p:anim calcmode="lin" valueType="num">
                                      <p:cBhvr additive="base">
                                        <p:cTn id="17" dur="500" fill="hold"/>
                                        <p:tgtEl>
                                          <p:spTgt spid="44"/>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additive="base">
                                        <p:cTn id="20" dur="500" fill="hold"/>
                                        <p:tgtEl>
                                          <p:spTgt spid="45"/>
                                        </p:tgtEl>
                                        <p:attrNameLst>
                                          <p:attrName>ppt_x</p:attrName>
                                        </p:attrNameLst>
                                      </p:cBhvr>
                                      <p:tavLst>
                                        <p:tav tm="0">
                                          <p:val>
                                            <p:strVal val="0-#ppt_w/2"/>
                                          </p:val>
                                        </p:tav>
                                        <p:tav tm="100000">
                                          <p:val>
                                            <p:strVal val="#ppt_x"/>
                                          </p:val>
                                        </p:tav>
                                      </p:tavLst>
                                    </p:anim>
                                    <p:anim calcmode="lin" valueType="num">
                                      <p:cBhvr additive="base">
                                        <p:cTn id="21" dur="500" fill="hold"/>
                                        <p:tgtEl>
                                          <p:spTgt spid="4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additive="base">
                                        <p:cTn id="24" dur="500" fill="hold"/>
                                        <p:tgtEl>
                                          <p:spTgt spid="46"/>
                                        </p:tgtEl>
                                        <p:attrNameLst>
                                          <p:attrName>ppt_x</p:attrName>
                                        </p:attrNameLst>
                                      </p:cBhvr>
                                      <p:tavLst>
                                        <p:tav tm="0">
                                          <p:val>
                                            <p:strVal val="0-#ppt_w/2"/>
                                          </p:val>
                                        </p:tav>
                                        <p:tav tm="100000">
                                          <p:val>
                                            <p:strVal val="#ppt_x"/>
                                          </p:val>
                                        </p:tav>
                                      </p:tavLst>
                                    </p:anim>
                                    <p:anim calcmode="lin" valueType="num">
                                      <p:cBhvr additive="base">
                                        <p:cTn id="25" dur="500" fill="hold"/>
                                        <p:tgtEl>
                                          <p:spTgt spid="46"/>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1+#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1+#ppt_w/2"/>
                                          </p:val>
                                        </p:tav>
                                        <p:tav tm="100000">
                                          <p:val>
                                            <p:strVal val="#ppt_x"/>
                                          </p:val>
                                        </p:tav>
                                      </p:tavLst>
                                    </p:anim>
                                    <p:anim calcmode="lin" valueType="num">
                                      <p:cBhvr additive="base">
                                        <p:cTn id="35" dur="500" fill="hold"/>
                                        <p:tgtEl>
                                          <p:spTgt spid="3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fill="hold"/>
                                        <p:tgtEl>
                                          <p:spTgt spid="35"/>
                                        </p:tgtEl>
                                        <p:attrNameLst>
                                          <p:attrName>ppt_x</p:attrName>
                                        </p:attrNameLst>
                                      </p:cBhvr>
                                      <p:tavLst>
                                        <p:tav tm="0">
                                          <p:val>
                                            <p:strVal val="1+#ppt_w/2"/>
                                          </p:val>
                                        </p:tav>
                                        <p:tav tm="100000">
                                          <p:val>
                                            <p:strVal val="#ppt_x"/>
                                          </p:val>
                                        </p:tav>
                                      </p:tavLst>
                                    </p:anim>
                                    <p:anim calcmode="lin" valueType="num">
                                      <p:cBhvr additive="base">
                                        <p:cTn id="40"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矩形 10"/>
          <p:cNvSpPr/>
          <p:nvPr/>
        </p:nvSpPr>
        <p:spPr>
          <a:xfrm>
            <a:off x="2080320" y="2787054"/>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0" name="矩形 109"/>
          <p:cNvSpPr/>
          <p:nvPr/>
        </p:nvSpPr>
        <p:spPr>
          <a:xfrm>
            <a:off x="2100130" y="2806864"/>
            <a:ext cx="1874261" cy="1342668"/>
          </a:xfrm>
          <a:prstGeom prst="rect">
            <a:avLst/>
          </a:prstGeom>
          <a:blipFill>
            <a:blip r:embed="rId3" cstate="screen">
              <a:extLst>
                <a:ext uri="{28A0092B-C50C-407E-A947-70E740481C1C}">
                  <a14:useLocalDpi xmlns:a14="http://schemas.microsoft.com/office/drawing/2010/main"/>
                </a:ext>
              </a:extLst>
            </a:blip>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p>
            <a:pPr algn="ctr" defTabSz="1066069">
              <a:defRPr/>
            </a:pPr>
            <a:endParaRPr lang="zh-CN" altLang="zh-CN" dirty="0">
              <a:solidFill>
                <a:schemeClr val="tx1"/>
              </a:solidFill>
              <a:ea typeface="微软雅黑" pitchFamily="34" charset="-122"/>
            </a:endParaRPr>
          </a:p>
        </p:txBody>
      </p:sp>
      <p:sp>
        <p:nvSpPr>
          <p:cNvPr id="111" name="矩形 18"/>
          <p:cNvSpPr/>
          <p:nvPr/>
        </p:nvSpPr>
        <p:spPr>
          <a:xfrm>
            <a:off x="4309633" y="2787054"/>
            <a:ext cx="1915405"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2" name="矩形 111"/>
          <p:cNvSpPr/>
          <p:nvPr/>
        </p:nvSpPr>
        <p:spPr>
          <a:xfrm>
            <a:off x="4330534" y="2805778"/>
            <a:ext cx="1873561" cy="134389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13" name="矩形 112"/>
          <p:cNvSpPr/>
          <p:nvPr/>
        </p:nvSpPr>
        <p:spPr>
          <a:xfrm>
            <a:off x="6538931" y="2787054"/>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4" name="矩形 113"/>
          <p:cNvSpPr/>
          <p:nvPr/>
        </p:nvSpPr>
        <p:spPr>
          <a:xfrm>
            <a:off x="6560188" y="2805778"/>
            <a:ext cx="1873561" cy="134389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15" name="矩形 114"/>
          <p:cNvSpPr/>
          <p:nvPr/>
        </p:nvSpPr>
        <p:spPr>
          <a:xfrm>
            <a:off x="8769759" y="2787054"/>
            <a:ext cx="1913880"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6" name="矩形 115"/>
          <p:cNvSpPr/>
          <p:nvPr/>
        </p:nvSpPr>
        <p:spPr>
          <a:xfrm>
            <a:off x="8789841" y="2805778"/>
            <a:ext cx="1873561" cy="1343897"/>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grpSp>
        <p:nvGrpSpPr>
          <p:cNvPr id="117" name="Group 42"/>
          <p:cNvGrpSpPr>
            <a:grpSpLocks/>
          </p:cNvGrpSpPr>
          <p:nvPr/>
        </p:nvGrpSpPr>
        <p:grpSpPr bwMode="auto">
          <a:xfrm>
            <a:off x="2080322" y="1944267"/>
            <a:ext cx="2121116" cy="720865"/>
            <a:chOff x="949" y="1089"/>
            <a:chExt cx="1392" cy="473"/>
          </a:xfrm>
          <a:solidFill>
            <a:schemeClr val="tx1">
              <a:lumMod val="85000"/>
              <a:lumOff val="15000"/>
            </a:schemeClr>
          </a:solidFill>
        </p:grpSpPr>
        <p:sp>
          <p:nvSpPr>
            <p:cNvPr id="118" name="任意多边形 7"/>
            <p:cNvSpPr/>
            <p:nvPr/>
          </p:nvSpPr>
          <p:spPr>
            <a:xfrm rot="5400000">
              <a:off x="1408" y="630"/>
              <a:ext cx="473" cy="1392"/>
            </a:xfrm>
            <a:custGeom>
              <a:avLst/>
              <a:gdLst>
                <a:gd name="connsiteX0" fmla="*/ 0 w 441962"/>
                <a:gd name="connsiteY0" fmla="*/ 1300978 h 1300978"/>
                <a:gd name="connsiteX1" fmla="*/ 0 w 441962"/>
                <a:gd name="connsiteY1" fmla="*/ 127498 h 1300978"/>
                <a:gd name="connsiteX2" fmla="*/ 220981 w 441962"/>
                <a:gd name="connsiteY2" fmla="*/ 0 h 1300978"/>
                <a:gd name="connsiteX3" fmla="*/ 441962 w 441962"/>
                <a:gd name="connsiteY3" fmla="*/ 127498 h 1300978"/>
                <a:gd name="connsiteX4" fmla="*/ 441960 w 441962"/>
                <a:gd name="connsiteY4" fmla="*/ 127498 h 1300978"/>
                <a:gd name="connsiteX5" fmla="*/ 441960 w 441962"/>
                <a:gd name="connsiteY5" fmla="*/ 1300978 h 1300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1962" h="1300978">
                  <a:moveTo>
                    <a:pt x="0" y="1300978"/>
                  </a:moveTo>
                  <a:lnTo>
                    <a:pt x="0" y="127498"/>
                  </a:lnTo>
                  <a:lnTo>
                    <a:pt x="220981" y="0"/>
                  </a:lnTo>
                  <a:lnTo>
                    <a:pt x="441962" y="127498"/>
                  </a:lnTo>
                  <a:lnTo>
                    <a:pt x="441960" y="127498"/>
                  </a:lnTo>
                  <a:lnTo>
                    <a:pt x="441960" y="1300978"/>
                  </a:lnTo>
                  <a:close/>
                </a:path>
              </a:pathLst>
            </a:custGeom>
            <a:solidFill>
              <a:schemeClr val="tx1">
                <a:lumMod val="75000"/>
                <a:lumOff val="25000"/>
              </a:schemeClr>
            </a:solidFill>
            <a:ln w="3175" cap="flat" cmpd="sng" algn="ctr">
              <a:solidFill>
                <a:schemeClr val="bg1"/>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576"/>
                </a:spcBef>
                <a:spcAft>
                  <a:spcPts val="576"/>
                </a:spcAft>
                <a:defRPr/>
              </a:pPr>
              <a:endParaRPr lang="zh-CN" altLang="en-US" sz="2800" kern="0" dirty="0">
                <a:solidFill>
                  <a:schemeClr val="bg1"/>
                </a:solidFill>
                <a:latin typeface="Impact" pitchFamily="34" charset="0"/>
                <a:ea typeface="微软雅黑" pitchFamily="34" charset="-122"/>
              </a:endParaRPr>
            </a:p>
          </p:txBody>
        </p:sp>
        <p:sp>
          <p:nvSpPr>
            <p:cNvPr id="119" name="TextBox 5"/>
            <p:cNvSpPr txBox="1">
              <a:spLocks noChangeArrowheads="1"/>
            </p:cNvSpPr>
            <p:nvPr/>
          </p:nvSpPr>
          <p:spPr bwMode="auto">
            <a:xfrm>
              <a:off x="1083" y="1209"/>
              <a:ext cx="1030" cy="2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1111250" eaLnBrk="0" hangingPunct="0">
                <a:defRPr sz="2200">
                  <a:solidFill>
                    <a:schemeClr val="tx1"/>
                  </a:solidFill>
                  <a:latin typeface="Arial" charset="0"/>
                  <a:ea typeface="宋体" charset="-122"/>
                </a:defRPr>
              </a:lvl1pPr>
              <a:lvl2pPr marL="742950" indent="-285750" defTabSz="1111250" eaLnBrk="0" hangingPunct="0">
                <a:defRPr sz="2200">
                  <a:solidFill>
                    <a:schemeClr val="tx1"/>
                  </a:solidFill>
                  <a:latin typeface="Arial" charset="0"/>
                  <a:ea typeface="宋体" charset="-122"/>
                </a:defRPr>
              </a:lvl2pPr>
              <a:lvl3pPr marL="1143000" indent="-228600" defTabSz="1111250" eaLnBrk="0" hangingPunct="0">
                <a:defRPr sz="2200">
                  <a:solidFill>
                    <a:schemeClr val="tx1"/>
                  </a:solidFill>
                  <a:latin typeface="Arial" charset="0"/>
                  <a:ea typeface="宋体" charset="-122"/>
                </a:defRPr>
              </a:lvl3pPr>
              <a:lvl4pPr marL="1600200" indent="-228600" defTabSz="1111250" eaLnBrk="0" hangingPunct="0">
                <a:defRPr sz="2200">
                  <a:solidFill>
                    <a:schemeClr val="tx1"/>
                  </a:solidFill>
                  <a:latin typeface="Arial" charset="0"/>
                  <a:ea typeface="宋体" charset="-122"/>
                </a:defRPr>
              </a:lvl4pPr>
              <a:lvl5pPr marL="2057400" indent="-228600" defTabSz="1111250" eaLnBrk="0" hangingPunct="0">
                <a:defRPr sz="2200">
                  <a:solidFill>
                    <a:schemeClr val="tx1"/>
                  </a:solidFill>
                  <a:latin typeface="Arial" charset="0"/>
                  <a:ea typeface="宋体" charset="-122"/>
                </a:defRPr>
              </a:lvl5pPr>
              <a:lvl6pPr marL="2514600" indent="-228600" defTabSz="1111250" eaLnBrk="0" fontAlgn="base" hangingPunct="0">
                <a:spcBef>
                  <a:spcPct val="0"/>
                </a:spcBef>
                <a:spcAft>
                  <a:spcPct val="0"/>
                </a:spcAft>
                <a:defRPr sz="2200">
                  <a:solidFill>
                    <a:schemeClr val="tx1"/>
                  </a:solidFill>
                  <a:latin typeface="Arial" charset="0"/>
                  <a:ea typeface="宋体" charset="-122"/>
                </a:defRPr>
              </a:lvl6pPr>
              <a:lvl7pPr marL="2971800" indent="-228600" defTabSz="1111250" eaLnBrk="0" fontAlgn="base" hangingPunct="0">
                <a:spcBef>
                  <a:spcPct val="0"/>
                </a:spcBef>
                <a:spcAft>
                  <a:spcPct val="0"/>
                </a:spcAft>
                <a:defRPr sz="2200">
                  <a:solidFill>
                    <a:schemeClr val="tx1"/>
                  </a:solidFill>
                  <a:latin typeface="Arial" charset="0"/>
                  <a:ea typeface="宋体" charset="-122"/>
                </a:defRPr>
              </a:lvl7pPr>
              <a:lvl8pPr marL="3429000" indent="-228600" defTabSz="1111250" eaLnBrk="0" fontAlgn="base" hangingPunct="0">
                <a:spcBef>
                  <a:spcPct val="0"/>
                </a:spcBef>
                <a:spcAft>
                  <a:spcPct val="0"/>
                </a:spcAft>
                <a:defRPr sz="2200">
                  <a:solidFill>
                    <a:schemeClr val="tx1"/>
                  </a:solidFill>
                  <a:latin typeface="Arial" charset="0"/>
                  <a:ea typeface="宋体" charset="-122"/>
                </a:defRPr>
              </a:lvl8pPr>
              <a:lvl9pPr marL="3886200" indent="-228600" defTabSz="1111250" eaLnBrk="0" fontAlgn="base" hangingPunct="0">
                <a:spcBef>
                  <a:spcPct val="0"/>
                </a:spcBef>
                <a:spcAft>
                  <a:spcPct val="0"/>
                </a:spcAft>
                <a:defRPr sz="2200">
                  <a:solidFill>
                    <a:schemeClr val="tx1"/>
                  </a:solidFill>
                  <a:latin typeface="Arial" charset="0"/>
                  <a:ea typeface="宋体" charset="-122"/>
                </a:defRPr>
              </a:lvl9pPr>
            </a:lstStyle>
            <a:p>
              <a:pPr eaLnBrk="1" hangingPunct="1"/>
              <a:r>
                <a:rPr lang="zh-CN" altLang="en-US" sz="1800" dirty="0">
                  <a:solidFill>
                    <a:schemeClr val="bg1"/>
                  </a:solidFill>
                  <a:latin typeface="微软雅黑" pitchFamily="34" charset="-122"/>
                  <a:ea typeface="微软雅黑" pitchFamily="34" charset="-122"/>
                </a:rPr>
                <a:t>输入您的标题</a:t>
              </a:r>
              <a:endParaRPr lang="zh-CN" altLang="en-US" dirty="0">
                <a:solidFill>
                  <a:schemeClr val="bg1"/>
                </a:solidFill>
                <a:ea typeface="微软雅黑" pitchFamily="34" charset="-122"/>
              </a:endParaRPr>
            </a:p>
          </p:txBody>
        </p:sp>
      </p:grpSp>
      <p:grpSp>
        <p:nvGrpSpPr>
          <p:cNvPr id="120" name="Group 43"/>
          <p:cNvGrpSpPr>
            <a:grpSpLocks/>
          </p:cNvGrpSpPr>
          <p:nvPr/>
        </p:nvGrpSpPr>
        <p:grpSpPr bwMode="auto">
          <a:xfrm>
            <a:off x="4309629" y="1944267"/>
            <a:ext cx="2122641" cy="720865"/>
            <a:chOff x="2412" y="1089"/>
            <a:chExt cx="1393" cy="473"/>
          </a:xfrm>
          <a:solidFill>
            <a:srgbClr val="C00000"/>
          </a:solidFill>
        </p:grpSpPr>
        <p:sp>
          <p:nvSpPr>
            <p:cNvPr id="121" name="任意多边形 120"/>
            <p:cNvSpPr/>
            <p:nvPr/>
          </p:nvSpPr>
          <p:spPr>
            <a:xfrm rot="5400000">
              <a:off x="2872"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2" name="TextBox 5"/>
            <p:cNvSpPr txBox="1">
              <a:spLocks noChangeArrowheads="1"/>
            </p:cNvSpPr>
            <p:nvPr/>
          </p:nvSpPr>
          <p:spPr bwMode="auto">
            <a:xfrm>
              <a:off x="2614"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123" name="Group 44"/>
          <p:cNvGrpSpPr>
            <a:grpSpLocks/>
          </p:cNvGrpSpPr>
          <p:nvPr/>
        </p:nvGrpSpPr>
        <p:grpSpPr bwMode="auto">
          <a:xfrm>
            <a:off x="6538932" y="1944267"/>
            <a:ext cx="2122639" cy="720865"/>
            <a:chOff x="3875" y="1089"/>
            <a:chExt cx="1393" cy="473"/>
          </a:xfrm>
          <a:solidFill>
            <a:srgbClr val="C00000"/>
          </a:solidFill>
        </p:grpSpPr>
        <p:sp>
          <p:nvSpPr>
            <p:cNvPr id="124" name="任意多边形 24"/>
            <p:cNvSpPr/>
            <p:nvPr/>
          </p:nvSpPr>
          <p:spPr>
            <a:xfrm rot="5400000">
              <a:off x="4335"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5" name="TextBox 5"/>
            <p:cNvSpPr txBox="1">
              <a:spLocks noChangeArrowheads="1"/>
            </p:cNvSpPr>
            <p:nvPr/>
          </p:nvSpPr>
          <p:spPr bwMode="auto">
            <a:xfrm>
              <a:off x="4077"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126" name="Group 45"/>
          <p:cNvGrpSpPr>
            <a:grpSpLocks/>
          </p:cNvGrpSpPr>
          <p:nvPr/>
        </p:nvGrpSpPr>
        <p:grpSpPr bwMode="auto">
          <a:xfrm>
            <a:off x="8769758" y="1944267"/>
            <a:ext cx="2121116" cy="720865"/>
            <a:chOff x="5339" y="1089"/>
            <a:chExt cx="1392" cy="473"/>
          </a:xfrm>
          <a:solidFill>
            <a:srgbClr val="C00000"/>
          </a:solidFill>
        </p:grpSpPr>
        <p:sp>
          <p:nvSpPr>
            <p:cNvPr id="127" name="任意多边形 28"/>
            <p:cNvSpPr/>
            <p:nvPr/>
          </p:nvSpPr>
          <p:spPr>
            <a:xfrm rot="5400000">
              <a:off x="5798" y="630"/>
              <a:ext cx="473" cy="1392"/>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8" name="TextBox 5"/>
            <p:cNvSpPr txBox="1">
              <a:spLocks noChangeArrowheads="1"/>
            </p:cNvSpPr>
            <p:nvPr/>
          </p:nvSpPr>
          <p:spPr bwMode="auto">
            <a:xfrm>
              <a:off x="5540"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sp>
        <p:nvSpPr>
          <p:cNvPr id="129" name="矩形 42"/>
          <p:cNvSpPr/>
          <p:nvPr/>
        </p:nvSpPr>
        <p:spPr>
          <a:xfrm>
            <a:off x="2284514" y="4271455"/>
            <a:ext cx="1516171"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0" name="矩形 43"/>
          <p:cNvSpPr/>
          <p:nvPr/>
        </p:nvSpPr>
        <p:spPr>
          <a:xfrm>
            <a:off x="4504670" y="4271455"/>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1" name="矩形 43"/>
          <p:cNvSpPr/>
          <p:nvPr/>
        </p:nvSpPr>
        <p:spPr>
          <a:xfrm>
            <a:off x="6729404" y="4294314"/>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2" name="矩形 43"/>
          <p:cNvSpPr/>
          <p:nvPr/>
        </p:nvSpPr>
        <p:spPr>
          <a:xfrm>
            <a:off x="9010521" y="4291265"/>
            <a:ext cx="1507028"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99524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additive="base">
                                        <p:cTn id="7" dur="500" fill="hold"/>
                                        <p:tgtEl>
                                          <p:spTgt spid="117"/>
                                        </p:tgtEl>
                                        <p:attrNameLst>
                                          <p:attrName>ppt_x</p:attrName>
                                        </p:attrNameLst>
                                      </p:cBhvr>
                                      <p:tavLst>
                                        <p:tav tm="0">
                                          <p:val>
                                            <p:strVal val="0-#ppt_w/2"/>
                                          </p:val>
                                        </p:tav>
                                        <p:tav tm="100000">
                                          <p:val>
                                            <p:strVal val="#ppt_x"/>
                                          </p:val>
                                        </p:tav>
                                      </p:tavLst>
                                    </p:anim>
                                    <p:anim calcmode="lin" valueType="num">
                                      <p:cBhvr additive="base">
                                        <p:cTn id="8" dur="500" fill="hold"/>
                                        <p:tgtEl>
                                          <p:spTgt spid="11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20"/>
                                        </p:tgtEl>
                                        <p:attrNameLst>
                                          <p:attrName>style.visibility</p:attrName>
                                        </p:attrNameLst>
                                      </p:cBhvr>
                                      <p:to>
                                        <p:strVal val="visible"/>
                                      </p:to>
                                    </p:set>
                                    <p:anim calcmode="lin" valueType="num">
                                      <p:cBhvr additive="base">
                                        <p:cTn id="11" dur="500" fill="hold"/>
                                        <p:tgtEl>
                                          <p:spTgt spid="120"/>
                                        </p:tgtEl>
                                        <p:attrNameLst>
                                          <p:attrName>ppt_x</p:attrName>
                                        </p:attrNameLst>
                                      </p:cBhvr>
                                      <p:tavLst>
                                        <p:tav tm="0">
                                          <p:val>
                                            <p:strVal val="0-#ppt_w/2"/>
                                          </p:val>
                                        </p:tav>
                                        <p:tav tm="100000">
                                          <p:val>
                                            <p:strVal val="#ppt_x"/>
                                          </p:val>
                                        </p:tav>
                                      </p:tavLst>
                                    </p:anim>
                                    <p:anim calcmode="lin" valueType="num">
                                      <p:cBhvr additive="base">
                                        <p:cTn id="12" dur="500" fill="hold"/>
                                        <p:tgtEl>
                                          <p:spTgt spid="12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3"/>
                                        </p:tgtEl>
                                        <p:attrNameLst>
                                          <p:attrName>style.visibility</p:attrName>
                                        </p:attrNameLst>
                                      </p:cBhvr>
                                      <p:to>
                                        <p:strVal val="visible"/>
                                      </p:to>
                                    </p:set>
                                    <p:anim calcmode="lin" valueType="num">
                                      <p:cBhvr additive="base">
                                        <p:cTn id="15" dur="500" fill="hold"/>
                                        <p:tgtEl>
                                          <p:spTgt spid="123"/>
                                        </p:tgtEl>
                                        <p:attrNameLst>
                                          <p:attrName>ppt_x</p:attrName>
                                        </p:attrNameLst>
                                      </p:cBhvr>
                                      <p:tavLst>
                                        <p:tav tm="0">
                                          <p:val>
                                            <p:strVal val="0-#ppt_w/2"/>
                                          </p:val>
                                        </p:tav>
                                        <p:tav tm="100000">
                                          <p:val>
                                            <p:strVal val="#ppt_x"/>
                                          </p:val>
                                        </p:tav>
                                      </p:tavLst>
                                    </p:anim>
                                    <p:anim calcmode="lin" valueType="num">
                                      <p:cBhvr additive="base">
                                        <p:cTn id="16" dur="500" fill="hold"/>
                                        <p:tgtEl>
                                          <p:spTgt spid="12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26"/>
                                        </p:tgtEl>
                                        <p:attrNameLst>
                                          <p:attrName>style.visibility</p:attrName>
                                        </p:attrNameLst>
                                      </p:cBhvr>
                                      <p:to>
                                        <p:strVal val="visible"/>
                                      </p:to>
                                    </p:set>
                                    <p:anim calcmode="lin" valueType="num">
                                      <p:cBhvr additive="base">
                                        <p:cTn id="19" dur="500" fill="hold"/>
                                        <p:tgtEl>
                                          <p:spTgt spid="126"/>
                                        </p:tgtEl>
                                        <p:attrNameLst>
                                          <p:attrName>ppt_x</p:attrName>
                                        </p:attrNameLst>
                                      </p:cBhvr>
                                      <p:tavLst>
                                        <p:tav tm="0">
                                          <p:val>
                                            <p:strVal val="0-#ppt_w/2"/>
                                          </p:val>
                                        </p:tav>
                                        <p:tav tm="100000">
                                          <p:val>
                                            <p:strVal val="#ppt_x"/>
                                          </p:val>
                                        </p:tav>
                                      </p:tavLst>
                                    </p:anim>
                                    <p:anim calcmode="lin" valueType="num">
                                      <p:cBhvr additive="base">
                                        <p:cTn id="20" dur="500" fill="hold"/>
                                        <p:tgtEl>
                                          <p:spTgt spid="1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8"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slide(fromLeft)">
                                      <p:cBhvr>
                                        <p:cTn id="24" dur="500"/>
                                        <p:tgtEl>
                                          <p:spTgt spid="117"/>
                                        </p:tgtEl>
                                      </p:cBhvr>
                                    </p:animEffect>
                                  </p:childTnLst>
                                </p:cTn>
                              </p:par>
                            </p:childTnLst>
                          </p:cTn>
                        </p:par>
                        <p:par>
                          <p:cTn id="25" fill="hold">
                            <p:stCondLst>
                              <p:cond delay="1000"/>
                            </p:stCondLst>
                            <p:childTnLst>
                              <p:par>
                                <p:cTn id="26" presetID="12" presetClass="entr" presetSubtype="8" fill="hold" nodeType="afterEffect">
                                  <p:stCondLst>
                                    <p:cond delay="0"/>
                                  </p:stCondLst>
                                  <p:childTnLst>
                                    <p:set>
                                      <p:cBhvr>
                                        <p:cTn id="27" dur="1" fill="hold">
                                          <p:stCondLst>
                                            <p:cond delay="0"/>
                                          </p:stCondLst>
                                        </p:cTn>
                                        <p:tgtEl>
                                          <p:spTgt spid="120"/>
                                        </p:tgtEl>
                                        <p:attrNameLst>
                                          <p:attrName>style.visibility</p:attrName>
                                        </p:attrNameLst>
                                      </p:cBhvr>
                                      <p:to>
                                        <p:strVal val="visible"/>
                                      </p:to>
                                    </p:set>
                                    <p:animEffect transition="in" filter="slide(fromLeft)">
                                      <p:cBhvr>
                                        <p:cTn id="28" dur="500"/>
                                        <p:tgtEl>
                                          <p:spTgt spid="120"/>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123"/>
                                        </p:tgtEl>
                                        <p:attrNameLst>
                                          <p:attrName>style.visibility</p:attrName>
                                        </p:attrNameLst>
                                      </p:cBhvr>
                                      <p:to>
                                        <p:strVal val="visible"/>
                                      </p:to>
                                    </p:set>
                                    <p:animEffect transition="in" filter="slide(fromLeft)">
                                      <p:cBhvr>
                                        <p:cTn id="32" dur="500"/>
                                        <p:tgtEl>
                                          <p:spTgt spid="123"/>
                                        </p:tgtEl>
                                      </p:cBhvr>
                                    </p:animEffect>
                                  </p:childTnLst>
                                </p:cTn>
                              </p:par>
                            </p:childTnLst>
                          </p:cTn>
                        </p:par>
                        <p:par>
                          <p:cTn id="33" fill="hold">
                            <p:stCondLst>
                              <p:cond delay="2000"/>
                            </p:stCondLst>
                            <p:childTnLst>
                              <p:par>
                                <p:cTn id="34" presetID="12" presetClass="entr" presetSubtype="8" fill="hold" nodeType="afterEffect">
                                  <p:stCondLst>
                                    <p:cond delay="0"/>
                                  </p:stCondLst>
                                  <p:childTnLst>
                                    <p:set>
                                      <p:cBhvr>
                                        <p:cTn id="35" dur="1" fill="hold">
                                          <p:stCondLst>
                                            <p:cond delay="0"/>
                                          </p:stCondLst>
                                        </p:cTn>
                                        <p:tgtEl>
                                          <p:spTgt spid="126"/>
                                        </p:tgtEl>
                                        <p:attrNameLst>
                                          <p:attrName>style.visibility</p:attrName>
                                        </p:attrNameLst>
                                      </p:cBhvr>
                                      <p:to>
                                        <p:strVal val="visible"/>
                                      </p:to>
                                    </p:set>
                                    <p:animEffect transition="in" filter="slide(fromLeft)">
                                      <p:cBhvr>
                                        <p:cTn id="36" dur="500"/>
                                        <p:tgtEl>
                                          <p:spTgt spid="126"/>
                                        </p:tgtEl>
                                      </p:cBhvr>
                                    </p:animEffect>
                                  </p:childTnLst>
                                </p:cTn>
                              </p:par>
                            </p:childTnLst>
                          </p:cTn>
                        </p:par>
                        <p:par>
                          <p:cTn id="37" fill="hold">
                            <p:stCondLst>
                              <p:cond delay="2500"/>
                            </p:stCondLst>
                            <p:childTnLst>
                              <p:par>
                                <p:cTn id="38" presetID="47" presetClass="entr" presetSubtype="0" fill="hold" grpId="0" nodeType="after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fade">
                                      <p:cBhvr>
                                        <p:cTn id="40" dur="500"/>
                                        <p:tgtEl>
                                          <p:spTgt spid="109"/>
                                        </p:tgtEl>
                                      </p:cBhvr>
                                    </p:animEffect>
                                    <p:anim calcmode="lin" valueType="num">
                                      <p:cBhvr>
                                        <p:cTn id="41" dur="500" fill="hold"/>
                                        <p:tgtEl>
                                          <p:spTgt spid="109"/>
                                        </p:tgtEl>
                                        <p:attrNameLst>
                                          <p:attrName>ppt_x</p:attrName>
                                        </p:attrNameLst>
                                      </p:cBhvr>
                                      <p:tavLst>
                                        <p:tav tm="0">
                                          <p:val>
                                            <p:strVal val="#ppt_x"/>
                                          </p:val>
                                        </p:tav>
                                        <p:tav tm="100000">
                                          <p:val>
                                            <p:strVal val="#ppt_x"/>
                                          </p:val>
                                        </p:tav>
                                      </p:tavLst>
                                    </p:anim>
                                    <p:anim calcmode="lin" valueType="num">
                                      <p:cBhvr>
                                        <p:cTn id="42" dur="500" fill="hold"/>
                                        <p:tgtEl>
                                          <p:spTgt spid="10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110"/>
                                        </p:tgtEl>
                                        <p:attrNameLst>
                                          <p:attrName>style.visibility</p:attrName>
                                        </p:attrNameLst>
                                      </p:cBhvr>
                                      <p:to>
                                        <p:strVal val="visible"/>
                                      </p:to>
                                    </p:set>
                                    <p:animEffect transition="in" filter="fade">
                                      <p:cBhvr>
                                        <p:cTn id="45" dur="500"/>
                                        <p:tgtEl>
                                          <p:spTgt spid="110"/>
                                        </p:tgtEl>
                                      </p:cBhvr>
                                    </p:animEffect>
                                    <p:anim calcmode="lin" valueType="num">
                                      <p:cBhvr>
                                        <p:cTn id="46" dur="500" fill="hold"/>
                                        <p:tgtEl>
                                          <p:spTgt spid="110"/>
                                        </p:tgtEl>
                                        <p:attrNameLst>
                                          <p:attrName>ppt_x</p:attrName>
                                        </p:attrNameLst>
                                      </p:cBhvr>
                                      <p:tavLst>
                                        <p:tav tm="0">
                                          <p:val>
                                            <p:strVal val="#ppt_x"/>
                                          </p:val>
                                        </p:tav>
                                        <p:tav tm="100000">
                                          <p:val>
                                            <p:strVal val="#ppt_x"/>
                                          </p:val>
                                        </p:tav>
                                      </p:tavLst>
                                    </p:anim>
                                    <p:anim calcmode="lin" valueType="num">
                                      <p:cBhvr>
                                        <p:cTn id="47" dur="500" fill="hold"/>
                                        <p:tgtEl>
                                          <p:spTgt spid="110"/>
                                        </p:tgtEl>
                                        <p:attrNameLst>
                                          <p:attrName>ppt_y</p:attrName>
                                        </p:attrNameLst>
                                      </p:cBhvr>
                                      <p:tavLst>
                                        <p:tav tm="0">
                                          <p:val>
                                            <p:strVal val="#ppt_y-.1"/>
                                          </p:val>
                                        </p:tav>
                                        <p:tav tm="100000">
                                          <p:val>
                                            <p:strVal val="#ppt_y"/>
                                          </p:val>
                                        </p:tav>
                                      </p:tavLst>
                                    </p:anim>
                                  </p:childTnLst>
                                </p:cTn>
                              </p:par>
                            </p:childTnLst>
                          </p:cTn>
                        </p:par>
                        <p:par>
                          <p:cTn id="48" fill="hold">
                            <p:stCondLst>
                              <p:cond delay="3000"/>
                            </p:stCondLst>
                            <p:childTnLst>
                              <p:par>
                                <p:cTn id="49" presetID="47" presetClass="entr" presetSubtype="0" fill="hold" grpId="0" nodeType="afterEffect">
                                  <p:stCondLst>
                                    <p:cond delay="0"/>
                                  </p:stCondLst>
                                  <p:childTnLst>
                                    <p:set>
                                      <p:cBhvr>
                                        <p:cTn id="50" dur="1" fill="hold">
                                          <p:stCondLst>
                                            <p:cond delay="0"/>
                                          </p:stCondLst>
                                        </p:cTn>
                                        <p:tgtEl>
                                          <p:spTgt spid="129"/>
                                        </p:tgtEl>
                                        <p:attrNameLst>
                                          <p:attrName>style.visibility</p:attrName>
                                        </p:attrNameLst>
                                      </p:cBhvr>
                                      <p:to>
                                        <p:strVal val="visible"/>
                                      </p:to>
                                    </p:set>
                                    <p:animEffect transition="in" filter="fade">
                                      <p:cBhvr>
                                        <p:cTn id="51" dur="500"/>
                                        <p:tgtEl>
                                          <p:spTgt spid="129"/>
                                        </p:tgtEl>
                                      </p:cBhvr>
                                    </p:animEffect>
                                    <p:anim calcmode="lin" valueType="num">
                                      <p:cBhvr>
                                        <p:cTn id="52" dur="500" fill="hold"/>
                                        <p:tgtEl>
                                          <p:spTgt spid="129"/>
                                        </p:tgtEl>
                                        <p:attrNameLst>
                                          <p:attrName>ppt_x</p:attrName>
                                        </p:attrNameLst>
                                      </p:cBhvr>
                                      <p:tavLst>
                                        <p:tav tm="0">
                                          <p:val>
                                            <p:strVal val="#ppt_x"/>
                                          </p:val>
                                        </p:tav>
                                        <p:tav tm="100000">
                                          <p:val>
                                            <p:strVal val="#ppt_x"/>
                                          </p:val>
                                        </p:tav>
                                      </p:tavLst>
                                    </p:anim>
                                    <p:anim calcmode="lin" valueType="num">
                                      <p:cBhvr>
                                        <p:cTn id="53" dur="500" fill="hold"/>
                                        <p:tgtEl>
                                          <p:spTgt spid="129"/>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7" presetClass="entr" presetSubtype="0" fill="hold" grpId="0" nodeType="afterEffect">
                                  <p:stCondLst>
                                    <p:cond delay="0"/>
                                  </p:stCondLst>
                                  <p:childTnLst>
                                    <p:set>
                                      <p:cBhvr>
                                        <p:cTn id="56" dur="1" fill="hold">
                                          <p:stCondLst>
                                            <p:cond delay="0"/>
                                          </p:stCondLst>
                                        </p:cTn>
                                        <p:tgtEl>
                                          <p:spTgt spid="111"/>
                                        </p:tgtEl>
                                        <p:attrNameLst>
                                          <p:attrName>style.visibility</p:attrName>
                                        </p:attrNameLst>
                                      </p:cBhvr>
                                      <p:to>
                                        <p:strVal val="visible"/>
                                      </p:to>
                                    </p:set>
                                    <p:animEffect transition="in" filter="fade">
                                      <p:cBhvr>
                                        <p:cTn id="57" dur="500"/>
                                        <p:tgtEl>
                                          <p:spTgt spid="111"/>
                                        </p:tgtEl>
                                      </p:cBhvr>
                                    </p:animEffect>
                                    <p:anim calcmode="lin" valueType="num">
                                      <p:cBhvr>
                                        <p:cTn id="58" dur="500" fill="hold"/>
                                        <p:tgtEl>
                                          <p:spTgt spid="111"/>
                                        </p:tgtEl>
                                        <p:attrNameLst>
                                          <p:attrName>ppt_x</p:attrName>
                                        </p:attrNameLst>
                                      </p:cBhvr>
                                      <p:tavLst>
                                        <p:tav tm="0">
                                          <p:val>
                                            <p:strVal val="#ppt_x"/>
                                          </p:val>
                                        </p:tav>
                                        <p:tav tm="100000">
                                          <p:val>
                                            <p:strVal val="#ppt_x"/>
                                          </p:val>
                                        </p:tav>
                                      </p:tavLst>
                                    </p:anim>
                                    <p:anim calcmode="lin" valueType="num">
                                      <p:cBhvr>
                                        <p:cTn id="59" dur="500" fill="hold"/>
                                        <p:tgtEl>
                                          <p:spTgt spid="11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12"/>
                                        </p:tgtEl>
                                        <p:attrNameLst>
                                          <p:attrName>style.visibility</p:attrName>
                                        </p:attrNameLst>
                                      </p:cBhvr>
                                      <p:to>
                                        <p:strVal val="visible"/>
                                      </p:to>
                                    </p:set>
                                    <p:animEffect transition="in" filter="fade">
                                      <p:cBhvr>
                                        <p:cTn id="62" dur="500"/>
                                        <p:tgtEl>
                                          <p:spTgt spid="112"/>
                                        </p:tgtEl>
                                      </p:cBhvr>
                                    </p:animEffect>
                                    <p:anim calcmode="lin" valueType="num">
                                      <p:cBhvr>
                                        <p:cTn id="63" dur="500" fill="hold"/>
                                        <p:tgtEl>
                                          <p:spTgt spid="112"/>
                                        </p:tgtEl>
                                        <p:attrNameLst>
                                          <p:attrName>ppt_x</p:attrName>
                                        </p:attrNameLst>
                                      </p:cBhvr>
                                      <p:tavLst>
                                        <p:tav tm="0">
                                          <p:val>
                                            <p:strVal val="#ppt_x"/>
                                          </p:val>
                                        </p:tav>
                                        <p:tav tm="100000">
                                          <p:val>
                                            <p:strVal val="#ppt_x"/>
                                          </p:val>
                                        </p:tav>
                                      </p:tavLst>
                                    </p:anim>
                                    <p:anim calcmode="lin" valueType="num">
                                      <p:cBhvr>
                                        <p:cTn id="64" dur="500" fill="hold"/>
                                        <p:tgtEl>
                                          <p:spTgt spid="112"/>
                                        </p:tgtEl>
                                        <p:attrNameLst>
                                          <p:attrName>ppt_y</p:attrName>
                                        </p:attrNameLst>
                                      </p:cBhvr>
                                      <p:tavLst>
                                        <p:tav tm="0">
                                          <p:val>
                                            <p:strVal val="#ppt_y-.1"/>
                                          </p:val>
                                        </p:tav>
                                        <p:tav tm="100000">
                                          <p:val>
                                            <p:strVal val="#ppt_y"/>
                                          </p:val>
                                        </p:tav>
                                      </p:tavLst>
                                    </p:anim>
                                  </p:childTnLst>
                                </p:cTn>
                              </p:par>
                            </p:childTnLst>
                          </p:cTn>
                        </p:par>
                        <p:par>
                          <p:cTn id="65" fill="hold">
                            <p:stCondLst>
                              <p:cond delay="4000"/>
                            </p:stCondLst>
                            <p:childTnLst>
                              <p:par>
                                <p:cTn id="66" presetID="47" presetClass="entr" presetSubtype="0" fill="hold" grpId="0" nodeType="afterEffect">
                                  <p:stCondLst>
                                    <p:cond delay="0"/>
                                  </p:stCondLst>
                                  <p:childTnLst>
                                    <p:set>
                                      <p:cBhvr>
                                        <p:cTn id="67" dur="1" fill="hold">
                                          <p:stCondLst>
                                            <p:cond delay="0"/>
                                          </p:stCondLst>
                                        </p:cTn>
                                        <p:tgtEl>
                                          <p:spTgt spid="130"/>
                                        </p:tgtEl>
                                        <p:attrNameLst>
                                          <p:attrName>style.visibility</p:attrName>
                                        </p:attrNameLst>
                                      </p:cBhvr>
                                      <p:to>
                                        <p:strVal val="visible"/>
                                      </p:to>
                                    </p:set>
                                    <p:animEffect transition="in" filter="fade">
                                      <p:cBhvr>
                                        <p:cTn id="68" dur="500"/>
                                        <p:tgtEl>
                                          <p:spTgt spid="130"/>
                                        </p:tgtEl>
                                      </p:cBhvr>
                                    </p:animEffect>
                                    <p:anim calcmode="lin" valueType="num">
                                      <p:cBhvr>
                                        <p:cTn id="69" dur="500" fill="hold"/>
                                        <p:tgtEl>
                                          <p:spTgt spid="130"/>
                                        </p:tgtEl>
                                        <p:attrNameLst>
                                          <p:attrName>ppt_x</p:attrName>
                                        </p:attrNameLst>
                                      </p:cBhvr>
                                      <p:tavLst>
                                        <p:tav tm="0">
                                          <p:val>
                                            <p:strVal val="#ppt_x"/>
                                          </p:val>
                                        </p:tav>
                                        <p:tav tm="100000">
                                          <p:val>
                                            <p:strVal val="#ppt_x"/>
                                          </p:val>
                                        </p:tav>
                                      </p:tavLst>
                                    </p:anim>
                                    <p:anim calcmode="lin" valueType="num">
                                      <p:cBhvr>
                                        <p:cTn id="70" dur="500" fill="hold"/>
                                        <p:tgtEl>
                                          <p:spTgt spid="130"/>
                                        </p:tgtEl>
                                        <p:attrNameLst>
                                          <p:attrName>ppt_y</p:attrName>
                                        </p:attrNameLst>
                                      </p:cBhvr>
                                      <p:tavLst>
                                        <p:tav tm="0">
                                          <p:val>
                                            <p:strVal val="#ppt_y-.1"/>
                                          </p:val>
                                        </p:tav>
                                        <p:tav tm="100000">
                                          <p:val>
                                            <p:strVal val="#ppt_y"/>
                                          </p:val>
                                        </p:tav>
                                      </p:tavLst>
                                    </p:anim>
                                  </p:childTnLst>
                                </p:cTn>
                              </p:par>
                            </p:childTnLst>
                          </p:cTn>
                        </p:par>
                        <p:par>
                          <p:cTn id="71" fill="hold">
                            <p:stCondLst>
                              <p:cond delay="4500"/>
                            </p:stCondLst>
                            <p:childTnLst>
                              <p:par>
                                <p:cTn id="72" presetID="47" presetClass="entr" presetSubtype="0" fill="hold" grpId="0" nodeType="afterEffect">
                                  <p:stCondLst>
                                    <p:cond delay="0"/>
                                  </p:stCondLst>
                                  <p:childTnLst>
                                    <p:set>
                                      <p:cBhvr>
                                        <p:cTn id="73" dur="1" fill="hold">
                                          <p:stCondLst>
                                            <p:cond delay="0"/>
                                          </p:stCondLst>
                                        </p:cTn>
                                        <p:tgtEl>
                                          <p:spTgt spid="113"/>
                                        </p:tgtEl>
                                        <p:attrNameLst>
                                          <p:attrName>style.visibility</p:attrName>
                                        </p:attrNameLst>
                                      </p:cBhvr>
                                      <p:to>
                                        <p:strVal val="visible"/>
                                      </p:to>
                                    </p:set>
                                    <p:animEffect transition="in" filter="fade">
                                      <p:cBhvr>
                                        <p:cTn id="74" dur="500"/>
                                        <p:tgtEl>
                                          <p:spTgt spid="113"/>
                                        </p:tgtEl>
                                      </p:cBhvr>
                                    </p:animEffect>
                                    <p:anim calcmode="lin" valueType="num">
                                      <p:cBhvr>
                                        <p:cTn id="75" dur="500" fill="hold"/>
                                        <p:tgtEl>
                                          <p:spTgt spid="113"/>
                                        </p:tgtEl>
                                        <p:attrNameLst>
                                          <p:attrName>ppt_x</p:attrName>
                                        </p:attrNameLst>
                                      </p:cBhvr>
                                      <p:tavLst>
                                        <p:tav tm="0">
                                          <p:val>
                                            <p:strVal val="#ppt_x"/>
                                          </p:val>
                                        </p:tav>
                                        <p:tav tm="100000">
                                          <p:val>
                                            <p:strVal val="#ppt_x"/>
                                          </p:val>
                                        </p:tav>
                                      </p:tavLst>
                                    </p:anim>
                                    <p:anim calcmode="lin" valueType="num">
                                      <p:cBhvr>
                                        <p:cTn id="76" dur="500" fill="hold"/>
                                        <p:tgtEl>
                                          <p:spTgt spid="11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114"/>
                                        </p:tgtEl>
                                        <p:attrNameLst>
                                          <p:attrName>style.visibility</p:attrName>
                                        </p:attrNameLst>
                                      </p:cBhvr>
                                      <p:to>
                                        <p:strVal val="visible"/>
                                      </p:to>
                                    </p:set>
                                    <p:animEffect transition="in" filter="fade">
                                      <p:cBhvr>
                                        <p:cTn id="79" dur="500"/>
                                        <p:tgtEl>
                                          <p:spTgt spid="114"/>
                                        </p:tgtEl>
                                      </p:cBhvr>
                                    </p:animEffect>
                                    <p:anim calcmode="lin" valueType="num">
                                      <p:cBhvr>
                                        <p:cTn id="80" dur="500" fill="hold"/>
                                        <p:tgtEl>
                                          <p:spTgt spid="114"/>
                                        </p:tgtEl>
                                        <p:attrNameLst>
                                          <p:attrName>ppt_x</p:attrName>
                                        </p:attrNameLst>
                                      </p:cBhvr>
                                      <p:tavLst>
                                        <p:tav tm="0">
                                          <p:val>
                                            <p:strVal val="#ppt_x"/>
                                          </p:val>
                                        </p:tav>
                                        <p:tav tm="100000">
                                          <p:val>
                                            <p:strVal val="#ppt_x"/>
                                          </p:val>
                                        </p:tav>
                                      </p:tavLst>
                                    </p:anim>
                                    <p:anim calcmode="lin" valueType="num">
                                      <p:cBhvr>
                                        <p:cTn id="81" dur="500" fill="hold"/>
                                        <p:tgtEl>
                                          <p:spTgt spid="114"/>
                                        </p:tgtEl>
                                        <p:attrNameLst>
                                          <p:attrName>ppt_y</p:attrName>
                                        </p:attrNameLst>
                                      </p:cBhvr>
                                      <p:tavLst>
                                        <p:tav tm="0">
                                          <p:val>
                                            <p:strVal val="#ppt_y-.1"/>
                                          </p:val>
                                        </p:tav>
                                        <p:tav tm="100000">
                                          <p:val>
                                            <p:strVal val="#ppt_y"/>
                                          </p:val>
                                        </p:tav>
                                      </p:tavLst>
                                    </p:anim>
                                  </p:childTnLst>
                                </p:cTn>
                              </p:par>
                            </p:childTnLst>
                          </p:cTn>
                        </p:par>
                        <p:par>
                          <p:cTn id="82" fill="hold">
                            <p:stCondLst>
                              <p:cond delay="5000"/>
                            </p:stCondLst>
                            <p:childTnLst>
                              <p:par>
                                <p:cTn id="83" presetID="47" presetClass="entr" presetSubtype="0" fill="hold" grpId="0" nodeType="afterEffect">
                                  <p:stCondLst>
                                    <p:cond delay="0"/>
                                  </p:stCondLst>
                                  <p:childTnLst>
                                    <p:set>
                                      <p:cBhvr>
                                        <p:cTn id="84" dur="1" fill="hold">
                                          <p:stCondLst>
                                            <p:cond delay="0"/>
                                          </p:stCondLst>
                                        </p:cTn>
                                        <p:tgtEl>
                                          <p:spTgt spid="131"/>
                                        </p:tgtEl>
                                        <p:attrNameLst>
                                          <p:attrName>style.visibility</p:attrName>
                                        </p:attrNameLst>
                                      </p:cBhvr>
                                      <p:to>
                                        <p:strVal val="visible"/>
                                      </p:to>
                                    </p:set>
                                    <p:animEffect transition="in" filter="fade">
                                      <p:cBhvr>
                                        <p:cTn id="85" dur="500"/>
                                        <p:tgtEl>
                                          <p:spTgt spid="131"/>
                                        </p:tgtEl>
                                      </p:cBhvr>
                                    </p:animEffect>
                                    <p:anim calcmode="lin" valueType="num">
                                      <p:cBhvr>
                                        <p:cTn id="86" dur="500" fill="hold"/>
                                        <p:tgtEl>
                                          <p:spTgt spid="131"/>
                                        </p:tgtEl>
                                        <p:attrNameLst>
                                          <p:attrName>ppt_x</p:attrName>
                                        </p:attrNameLst>
                                      </p:cBhvr>
                                      <p:tavLst>
                                        <p:tav tm="0">
                                          <p:val>
                                            <p:strVal val="#ppt_x"/>
                                          </p:val>
                                        </p:tav>
                                        <p:tav tm="100000">
                                          <p:val>
                                            <p:strVal val="#ppt_x"/>
                                          </p:val>
                                        </p:tav>
                                      </p:tavLst>
                                    </p:anim>
                                    <p:anim calcmode="lin" valueType="num">
                                      <p:cBhvr>
                                        <p:cTn id="87" dur="500" fill="hold"/>
                                        <p:tgtEl>
                                          <p:spTgt spid="131"/>
                                        </p:tgtEl>
                                        <p:attrNameLst>
                                          <p:attrName>ppt_y</p:attrName>
                                        </p:attrNameLst>
                                      </p:cBhvr>
                                      <p:tavLst>
                                        <p:tav tm="0">
                                          <p:val>
                                            <p:strVal val="#ppt_y-.1"/>
                                          </p:val>
                                        </p:tav>
                                        <p:tav tm="100000">
                                          <p:val>
                                            <p:strVal val="#ppt_y"/>
                                          </p:val>
                                        </p:tav>
                                      </p:tavLst>
                                    </p:anim>
                                  </p:childTnLst>
                                </p:cTn>
                              </p:par>
                            </p:childTnLst>
                          </p:cTn>
                        </p:par>
                        <p:par>
                          <p:cTn id="88" fill="hold">
                            <p:stCondLst>
                              <p:cond delay="5500"/>
                            </p:stCondLst>
                            <p:childTnLst>
                              <p:par>
                                <p:cTn id="89" presetID="47" presetClass="entr" presetSubtype="0" fill="hold" grpId="0" nodeType="afterEffect">
                                  <p:stCondLst>
                                    <p:cond delay="0"/>
                                  </p:stCondLst>
                                  <p:childTnLst>
                                    <p:set>
                                      <p:cBhvr>
                                        <p:cTn id="90" dur="1" fill="hold">
                                          <p:stCondLst>
                                            <p:cond delay="0"/>
                                          </p:stCondLst>
                                        </p:cTn>
                                        <p:tgtEl>
                                          <p:spTgt spid="115"/>
                                        </p:tgtEl>
                                        <p:attrNameLst>
                                          <p:attrName>style.visibility</p:attrName>
                                        </p:attrNameLst>
                                      </p:cBhvr>
                                      <p:to>
                                        <p:strVal val="visible"/>
                                      </p:to>
                                    </p:set>
                                    <p:animEffect transition="in" filter="fade">
                                      <p:cBhvr>
                                        <p:cTn id="91" dur="500"/>
                                        <p:tgtEl>
                                          <p:spTgt spid="115"/>
                                        </p:tgtEl>
                                      </p:cBhvr>
                                    </p:animEffect>
                                    <p:anim calcmode="lin" valueType="num">
                                      <p:cBhvr>
                                        <p:cTn id="92" dur="500" fill="hold"/>
                                        <p:tgtEl>
                                          <p:spTgt spid="115"/>
                                        </p:tgtEl>
                                        <p:attrNameLst>
                                          <p:attrName>ppt_x</p:attrName>
                                        </p:attrNameLst>
                                      </p:cBhvr>
                                      <p:tavLst>
                                        <p:tav tm="0">
                                          <p:val>
                                            <p:strVal val="#ppt_x"/>
                                          </p:val>
                                        </p:tav>
                                        <p:tav tm="100000">
                                          <p:val>
                                            <p:strVal val="#ppt_x"/>
                                          </p:val>
                                        </p:tav>
                                      </p:tavLst>
                                    </p:anim>
                                    <p:anim calcmode="lin" valueType="num">
                                      <p:cBhvr>
                                        <p:cTn id="93" dur="500" fill="hold"/>
                                        <p:tgtEl>
                                          <p:spTgt spid="115"/>
                                        </p:tgtEl>
                                        <p:attrNameLst>
                                          <p:attrName>ppt_y</p:attrName>
                                        </p:attrNameLst>
                                      </p:cBhvr>
                                      <p:tavLst>
                                        <p:tav tm="0">
                                          <p:val>
                                            <p:strVal val="#ppt_y-.1"/>
                                          </p:val>
                                        </p:tav>
                                        <p:tav tm="100000">
                                          <p:val>
                                            <p:strVal val="#ppt_y"/>
                                          </p:val>
                                        </p:tav>
                                      </p:tavLst>
                                    </p:anim>
                                  </p:childTnLst>
                                </p:cTn>
                              </p:par>
                              <p:par>
                                <p:cTn id="94" presetID="47" presetClass="entr" presetSubtype="0" fill="hold" nodeType="withEffect">
                                  <p:stCondLst>
                                    <p:cond delay="0"/>
                                  </p:stCondLst>
                                  <p:childTnLst>
                                    <p:set>
                                      <p:cBhvr>
                                        <p:cTn id="95" dur="1" fill="hold">
                                          <p:stCondLst>
                                            <p:cond delay="0"/>
                                          </p:stCondLst>
                                        </p:cTn>
                                        <p:tgtEl>
                                          <p:spTgt spid="116"/>
                                        </p:tgtEl>
                                        <p:attrNameLst>
                                          <p:attrName>style.visibility</p:attrName>
                                        </p:attrNameLst>
                                      </p:cBhvr>
                                      <p:to>
                                        <p:strVal val="visible"/>
                                      </p:to>
                                    </p:set>
                                    <p:animEffect transition="in" filter="fade">
                                      <p:cBhvr>
                                        <p:cTn id="96" dur="500"/>
                                        <p:tgtEl>
                                          <p:spTgt spid="116"/>
                                        </p:tgtEl>
                                      </p:cBhvr>
                                    </p:animEffect>
                                    <p:anim calcmode="lin" valueType="num">
                                      <p:cBhvr>
                                        <p:cTn id="97" dur="500" fill="hold"/>
                                        <p:tgtEl>
                                          <p:spTgt spid="116"/>
                                        </p:tgtEl>
                                        <p:attrNameLst>
                                          <p:attrName>ppt_x</p:attrName>
                                        </p:attrNameLst>
                                      </p:cBhvr>
                                      <p:tavLst>
                                        <p:tav tm="0">
                                          <p:val>
                                            <p:strVal val="#ppt_x"/>
                                          </p:val>
                                        </p:tav>
                                        <p:tav tm="100000">
                                          <p:val>
                                            <p:strVal val="#ppt_x"/>
                                          </p:val>
                                        </p:tav>
                                      </p:tavLst>
                                    </p:anim>
                                    <p:anim calcmode="lin" valueType="num">
                                      <p:cBhvr>
                                        <p:cTn id="98" dur="500" fill="hold"/>
                                        <p:tgtEl>
                                          <p:spTgt spid="116"/>
                                        </p:tgtEl>
                                        <p:attrNameLst>
                                          <p:attrName>ppt_y</p:attrName>
                                        </p:attrNameLst>
                                      </p:cBhvr>
                                      <p:tavLst>
                                        <p:tav tm="0">
                                          <p:val>
                                            <p:strVal val="#ppt_y-.1"/>
                                          </p:val>
                                        </p:tav>
                                        <p:tav tm="100000">
                                          <p:val>
                                            <p:strVal val="#ppt_y"/>
                                          </p:val>
                                        </p:tav>
                                      </p:tavLst>
                                    </p:anim>
                                  </p:childTnLst>
                                </p:cTn>
                              </p:par>
                            </p:childTnLst>
                          </p:cTn>
                        </p:par>
                        <p:par>
                          <p:cTn id="99" fill="hold">
                            <p:stCondLst>
                              <p:cond delay="6000"/>
                            </p:stCondLst>
                            <p:childTnLst>
                              <p:par>
                                <p:cTn id="100" presetID="47" presetClass="entr" presetSubtype="0" fill="hold" grpId="0" nodeType="afterEffect">
                                  <p:stCondLst>
                                    <p:cond delay="0"/>
                                  </p:stCondLst>
                                  <p:childTnLst>
                                    <p:set>
                                      <p:cBhvr>
                                        <p:cTn id="101" dur="1" fill="hold">
                                          <p:stCondLst>
                                            <p:cond delay="0"/>
                                          </p:stCondLst>
                                        </p:cTn>
                                        <p:tgtEl>
                                          <p:spTgt spid="132"/>
                                        </p:tgtEl>
                                        <p:attrNameLst>
                                          <p:attrName>style.visibility</p:attrName>
                                        </p:attrNameLst>
                                      </p:cBhvr>
                                      <p:to>
                                        <p:strVal val="visible"/>
                                      </p:to>
                                    </p:set>
                                    <p:animEffect transition="in" filter="fade">
                                      <p:cBhvr>
                                        <p:cTn id="102" dur="500"/>
                                        <p:tgtEl>
                                          <p:spTgt spid="132"/>
                                        </p:tgtEl>
                                      </p:cBhvr>
                                    </p:animEffect>
                                    <p:anim calcmode="lin" valueType="num">
                                      <p:cBhvr>
                                        <p:cTn id="103" dur="500" fill="hold"/>
                                        <p:tgtEl>
                                          <p:spTgt spid="132"/>
                                        </p:tgtEl>
                                        <p:attrNameLst>
                                          <p:attrName>ppt_x</p:attrName>
                                        </p:attrNameLst>
                                      </p:cBhvr>
                                      <p:tavLst>
                                        <p:tav tm="0">
                                          <p:val>
                                            <p:strVal val="#ppt_x"/>
                                          </p:val>
                                        </p:tav>
                                        <p:tav tm="100000">
                                          <p:val>
                                            <p:strVal val="#ppt_x"/>
                                          </p:val>
                                        </p:tav>
                                      </p:tavLst>
                                    </p:anim>
                                    <p:anim calcmode="lin" valueType="num">
                                      <p:cBhvr>
                                        <p:cTn id="104" dur="500" fill="hold"/>
                                        <p:tgtEl>
                                          <p:spTgt spid="1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3" grpId="0" animBg="1"/>
      <p:bldP spid="115" grpId="0" animBg="1"/>
      <p:bldP spid="129" grpId="0"/>
      <p:bldP spid="130" grpId="0"/>
      <p:bldP spid="131"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4"/>
          <p:cNvSpPr>
            <a:spLocks noChangeArrowheads="1"/>
          </p:cNvSpPr>
          <p:nvPr/>
        </p:nvSpPr>
        <p:spPr bwMode="gray">
          <a:xfrm>
            <a:off x="2080320" y="1512219"/>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4" name="AutoShape 5"/>
          <p:cNvSpPr>
            <a:spLocks noChangeArrowheads="1"/>
          </p:cNvSpPr>
          <p:nvPr/>
        </p:nvSpPr>
        <p:spPr bwMode="gray">
          <a:xfrm>
            <a:off x="6573621" y="1512219"/>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7" name="AutoShape 6"/>
          <p:cNvSpPr>
            <a:spLocks noChangeArrowheads="1"/>
          </p:cNvSpPr>
          <p:nvPr/>
        </p:nvSpPr>
        <p:spPr bwMode="gray">
          <a:xfrm>
            <a:off x="2080320"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8" name="AutoShape 7"/>
          <p:cNvSpPr>
            <a:spLocks noChangeArrowheads="1"/>
          </p:cNvSpPr>
          <p:nvPr/>
        </p:nvSpPr>
        <p:spPr bwMode="gray">
          <a:xfrm>
            <a:off x="6573621"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grpSp>
        <p:nvGrpSpPr>
          <p:cNvPr id="47" name="组合 46"/>
          <p:cNvGrpSpPr/>
          <p:nvPr/>
        </p:nvGrpSpPr>
        <p:grpSpPr>
          <a:xfrm>
            <a:off x="3695700" y="2760327"/>
            <a:ext cx="2649895" cy="966086"/>
            <a:chOff x="4706509" y="2552348"/>
            <a:chExt cx="2208398" cy="805101"/>
          </a:xfrm>
          <a:solidFill>
            <a:srgbClr val="C00000"/>
          </a:solidFill>
        </p:grpSpPr>
        <p:sp>
          <p:nvSpPr>
            <p:cNvPr id="48" name="AutoShape 8"/>
            <p:cNvSpPr>
              <a:spLocks noChangeArrowheads="1"/>
            </p:cNvSpPr>
            <p:nvPr/>
          </p:nvSpPr>
          <p:spPr bwMode="gray">
            <a:xfrm>
              <a:off x="4706509" y="2552348"/>
              <a:ext cx="2208398" cy="80510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49" name="Text Box 13"/>
            <p:cNvSpPr txBox="1">
              <a:spLocks noChangeArrowheads="1"/>
            </p:cNvSpPr>
            <p:nvPr/>
          </p:nvSpPr>
          <p:spPr bwMode="gray">
            <a:xfrm>
              <a:off x="4824532" y="2762374"/>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stStyle>
            <a:p>
              <a:r>
                <a:rPr lang="zh-CN" altLang="en-US" sz="2400" dirty="0"/>
                <a:t>在此添加标题</a:t>
              </a:r>
            </a:p>
          </p:txBody>
        </p:sp>
      </p:grpSp>
      <p:grpSp>
        <p:nvGrpSpPr>
          <p:cNvPr id="50" name="组合 49"/>
          <p:cNvGrpSpPr/>
          <p:nvPr/>
        </p:nvGrpSpPr>
        <p:grpSpPr>
          <a:xfrm>
            <a:off x="6559219" y="2760327"/>
            <a:ext cx="2649895" cy="966086"/>
            <a:chOff x="7092938" y="2552348"/>
            <a:chExt cx="2208398" cy="805101"/>
          </a:xfrm>
          <a:solidFill>
            <a:srgbClr val="C00000"/>
          </a:solidFill>
        </p:grpSpPr>
        <p:sp>
          <p:nvSpPr>
            <p:cNvPr id="51" name="AutoShape 9"/>
            <p:cNvSpPr>
              <a:spLocks noChangeArrowheads="1"/>
            </p:cNvSpPr>
            <p:nvPr/>
          </p:nvSpPr>
          <p:spPr bwMode="gray">
            <a:xfrm>
              <a:off x="7092938" y="2552348"/>
              <a:ext cx="2208398" cy="805101"/>
            </a:xfrm>
            <a:prstGeom prst="roundRect">
              <a:avLst>
                <a:gd name="adj" fmla="val 2090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2" name="Text Box 14"/>
            <p:cNvSpPr txBox="1">
              <a:spLocks noChangeArrowheads="1"/>
            </p:cNvSpPr>
            <p:nvPr/>
          </p:nvSpPr>
          <p:spPr bwMode="gray">
            <a:xfrm>
              <a:off x="7182956" y="2762374"/>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3" name="组合 52"/>
          <p:cNvGrpSpPr/>
          <p:nvPr/>
        </p:nvGrpSpPr>
        <p:grpSpPr>
          <a:xfrm>
            <a:off x="3695700" y="3896432"/>
            <a:ext cx="2649895" cy="940083"/>
            <a:chOff x="4706509" y="3499133"/>
            <a:chExt cx="2208398" cy="783431"/>
          </a:xfrm>
          <a:solidFill>
            <a:srgbClr val="C00000"/>
          </a:solidFill>
        </p:grpSpPr>
        <p:sp>
          <p:nvSpPr>
            <p:cNvPr id="54" name="AutoShape 10"/>
            <p:cNvSpPr>
              <a:spLocks noChangeArrowheads="1"/>
            </p:cNvSpPr>
            <p:nvPr/>
          </p:nvSpPr>
          <p:spPr bwMode="gray">
            <a:xfrm>
              <a:off x="4706509" y="3499133"/>
              <a:ext cx="2208398" cy="78343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5" name="Text Box 15"/>
            <p:cNvSpPr txBox="1">
              <a:spLocks noChangeArrowheads="1"/>
            </p:cNvSpPr>
            <p:nvPr/>
          </p:nvSpPr>
          <p:spPr bwMode="gray">
            <a:xfrm>
              <a:off x="4824532" y="3684156"/>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6" name="组合 55"/>
          <p:cNvGrpSpPr/>
          <p:nvPr/>
        </p:nvGrpSpPr>
        <p:grpSpPr>
          <a:xfrm>
            <a:off x="6559219" y="3896432"/>
            <a:ext cx="2649895" cy="940083"/>
            <a:chOff x="7092938" y="3499133"/>
            <a:chExt cx="2208398" cy="783431"/>
          </a:xfrm>
          <a:solidFill>
            <a:srgbClr val="FCA304"/>
          </a:solidFill>
        </p:grpSpPr>
        <p:sp>
          <p:nvSpPr>
            <p:cNvPr id="57" name="AutoShape 11"/>
            <p:cNvSpPr>
              <a:spLocks noChangeArrowheads="1"/>
            </p:cNvSpPr>
            <p:nvPr/>
          </p:nvSpPr>
          <p:spPr bwMode="gray">
            <a:xfrm>
              <a:off x="7092938" y="3499133"/>
              <a:ext cx="2208398" cy="783431"/>
            </a:xfrm>
            <a:prstGeom prst="roundRect">
              <a:avLst>
                <a:gd name="adj" fmla="val 20903"/>
              </a:avLst>
            </a:prstGeom>
            <a:solidFill>
              <a:schemeClr val="tx1">
                <a:lumMod val="75000"/>
                <a:lumOff val="25000"/>
              </a:schemeClr>
            </a:solidFill>
            <a:ln w="25400">
              <a:solidFill>
                <a:srgbClr val="FEFFFF"/>
              </a:solidFill>
              <a:round/>
              <a:headEnd/>
              <a:tailEnd/>
            </a:ln>
            <a:effectLst/>
          </p:spPr>
          <p:txBody>
            <a:bodyPr wrap="none" anchor="ctr"/>
            <a:lstStyle/>
            <a:p>
              <a:endParaRPr lang="zh-CN" altLang="en-US" sz="1600">
                <a:solidFill>
                  <a:schemeClr val="tx1"/>
                </a:solidFill>
                <a:ea typeface="宋体" charset="-122"/>
              </a:endParaRPr>
            </a:p>
          </p:txBody>
        </p:sp>
        <p:sp>
          <p:nvSpPr>
            <p:cNvPr id="58" name="Text Box 16"/>
            <p:cNvSpPr txBox="1">
              <a:spLocks noChangeArrowheads="1"/>
            </p:cNvSpPr>
            <p:nvPr/>
          </p:nvSpPr>
          <p:spPr bwMode="gray">
            <a:xfrm>
              <a:off x="7182956" y="3672488"/>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sp>
        <p:nvSpPr>
          <p:cNvPr id="59" name="Text Box 17"/>
          <p:cNvSpPr txBox="1">
            <a:spLocks noChangeArrowheads="1"/>
          </p:cNvSpPr>
          <p:nvPr/>
        </p:nvSpPr>
        <p:spPr bwMode="gray">
          <a:xfrm>
            <a:off x="2195540"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0" name="Text Box 18"/>
          <p:cNvSpPr txBox="1">
            <a:spLocks noChangeArrowheads="1"/>
          </p:cNvSpPr>
          <p:nvPr/>
        </p:nvSpPr>
        <p:spPr bwMode="gray">
          <a:xfrm>
            <a:off x="2195540"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1" name="Text Box 19"/>
          <p:cNvSpPr txBox="1">
            <a:spLocks noChangeArrowheads="1"/>
          </p:cNvSpPr>
          <p:nvPr/>
        </p:nvSpPr>
        <p:spPr bwMode="gray">
          <a:xfrm>
            <a:off x="7264902"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2" name="Text Box 20"/>
          <p:cNvSpPr txBox="1">
            <a:spLocks noChangeArrowheads="1"/>
          </p:cNvSpPr>
          <p:nvPr/>
        </p:nvSpPr>
        <p:spPr bwMode="gray">
          <a:xfrm>
            <a:off x="7264902"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98654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p:cTn id="11" dur="500" fill="hold"/>
                                        <p:tgtEl>
                                          <p:spTgt spid="53"/>
                                        </p:tgtEl>
                                        <p:attrNameLst>
                                          <p:attrName>ppt_w</p:attrName>
                                        </p:attrNameLst>
                                      </p:cBhvr>
                                      <p:tavLst>
                                        <p:tav tm="0">
                                          <p:val>
                                            <p:fltVal val="0"/>
                                          </p:val>
                                        </p:tav>
                                        <p:tav tm="100000">
                                          <p:val>
                                            <p:strVal val="#ppt_w"/>
                                          </p:val>
                                        </p:tav>
                                      </p:tavLst>
                                    </p:anim>
                                    <p:anim calcmode="lin" valueType="num">
                                      <p:cBhvr>
                                        <p:cTn id="12" dur="500" fill="hold"/>
                                        <p:tgtEl>
                                          <p:spTgt spid="5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500" fill="hold"/>
                                        <p:tgtEl>
                                          <p:spTgt spid="56"/>
                                        </p:tgtEl>
                                        <p:attrNameLst>
                                          <p:attrName>ppt_w</p:attrName>
                                        </p:attrNameLst>
                                      </p:cBhvr>
                                      <p:tavLst>
                                        <p:tav tm="0">
                                          <p:val>
                                            <p:fltVal val="0"/>
                                          </p:val>
                                        </p:tav>
                                        <p:tav tm="100000">
                                          <p:val>
                                            <p:strVal val="#ppt_w"/>
                                          </p:val>
                                        </p:tav>
                                      </p:tavLst>
                                    </p:anim>
                                    <p:anim calcmode="lin" valueType="num">
                                      <p:cBhvr>
                                        <p:cTn id="16" dur="500" fill="hold"/>
                                        <p:tgtEl>
                                          <p:spTgt spid="5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childTnLst>
                                </p:cTn>
                              </p:par>
                            </p:childTnLst>
                          </p:cTn>
                        </p:par>
                        <p:par>
                          <p:cTn id="21" fill="hold">
                            <p:stCondLst>
                              <p:cond delay="500"/>
                            </p:stCondLst>
                            <p:childTnLst>
                              <p:par>
                                <p:cTn id="22" presetID="12" presetClass="entr" presetSubtype="2"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ppt_x</p:attrName>
                                        </p:attrNameLst>
                                      </p:cBhvr>
                                      <p:tavLst>
                                        <p:tav tm="0">
                                          <p:val>
                                            <p:strVal val="#ppt_x+#ppt_w*1.125000"/>
                                          </p:val>
                                        </p:tav>
                                        <p:tav tm="100000">
                                          <p:val>
                                            <p:strVal val="#ppt_x"/>
                                          </p:val>
                                        </p:tav>
                                      </p:tavLst>
                                    </p:anim>
                                    <p:animEffect transition="in" filter="wipe(left)">
                                      <p:cBhvr>
                                        <p:cTn id="25" dur="500"/>
                                        <p:tgtEl>
                                          <p:spTgt spid="23"/>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p:tgtEl>
                                          <p:spTgt spid="27"/>
                                        </p:tgtEl>
                                        <p:attrNameLst>
                                          <p:attrName>ppt_x</p:attrName>
                                        </p:attrNameLst>
                                      </p:cBhvr>
                                      <p:tavLst>
                                        <p:tav tm="0">
                                          <p:val>
                                            <p:strVal val="#ppt_x+#ppt_w*1.125000"/>
                                          </p:val>
                                        </p:tav>
                                        <p:tav tm="100000">
                                          <p:val>
                                            <p:strVal val="#ppt_x"/>
                                          </p:val>
                                        </p:tav>
                                      </p:tavLst>
                                    </p:anim>
                                    <p:animEffect transition="in" filter="wipe(left)">
                                      <p:cBhvr>
                                        <p:cTn id="29" dur="500"/>
                                        <p:tgtEl>
                                          <p:spTgt spid="27"/>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ppt_x</p:attrName>
                                        </p:attrNameLst>
                                      </p:cBhvr>
                                      <p:tavLst>
                                        <p:tav tm="0">
                                          <p:val>
                                            <p:strVal val="#ppt_x-#ppt_w*1.125000"/>
                                          </p:val>
                                        </p:tav>
                                        <p:tav tm="100000">
                                          <p:val>
                                            <p:strVal val="#ppt_x"/>
                                          </p:val>
                                        </p:tav>
                                      </p:tavLst>
                                    </p:anim>
                                    <p:animEffect transition="in" filter="wipe(right)">
                                      <p:cBhvr>
                                        <p:cTn id="33" dur="500"/>
                                        <p:tgtEl>
                                          <p:spTgt spid="24"/>
                                        </p:tgtEl>
                                      </p:cBhvr>
                                    </p:animEffect>
                                  </p:childTnLst>
                                </p:cTn>
                              </p:par>
                              <p:par>
                                <p:cTn id="34" presetID="12" presetClass="entr" presetSubtype="8"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p:tgtEl>
                                          <p:spTgt spid="28"/>
                                        </p:tgtEl>
                                        <p:attrNameLst>
                                          <p:attrName>ppt_x</p:attrName>
                                        </p:attrNameLst>
                                      </p:cBhvr>
                                      <p:tavLst>
                                        <p:tav tm="0">
                                          <p:val>
                                            <p:strVal val="#ppt_x-#ppt_w*1.125000"/>
                                          </p:val>
                                        </p:tav>
                                        <p:tav tm="100000">
                                          <p:val>
                                            <p:strVal val="#ppt_x"/>
                                          </p:val>
                                        </p:tav>
                                      </p:tavLst>
                                    </p:anim>
                                    <p:animEffect transition="in" filter="wipe(right)">
                                      <p:cBhvr>
                                        <p:cTn id="37" dur="500"/>
                                        <p:tgtEl>
                                          <p:spTgt spid="28"/>
                                        </p:tgtEl>
                                      </p:cBhvr>
                                    </p:animEffect>
                                  </p:childTnLst>
                                </p:cTn>
                              </p:par>
                            </p:childTnLst>
                          </p:cTn>
                        </p:par>
                        <p:par>
                          <p:cTn id="38" fill="hold">
                            <p:stCondLst>
                              <p:cond delay="1000"/>
                            </p:stCondLst>
                            <p:childTnLst>
                              <p:par>
                                <p:cTn id="39" presetID="2" presetClass="entr" presetSubtype="1"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 calcmode="lin" valueType="num">
                                      <p:cBhvr additive="base">
                                        <p:cTn id="41" dur="500" fill="hold"/>
                                        <p:tgtEl>
                                          <p:spTgt spid="59"/>
                                        </p:tgtEl>
                                        <p:attrNameLst>
                                          <p:attrName>ppt_x</p:attrName>
                                        </p:attrNameLst>
                                      </p:cBhvr>
                                      <p:tavLst>
                                        <p:tav tm="0">
                                          <p:val>
                                            <p:strVal val="#ppt_x"/>
                                          </p:val>
                                        </p:tav>
                                        <p:tav tm="100000">
                                          <p:val>
                                            <p:strVal val="#ppt_x"/>
                                          </p:val>
                                        </p:tav>
                                      </p:tavLst>
                                    </p:anim>
                                    <p:anim calcmode="lin" valueType="num">
                                      <p:cBhvr additive="base">
                                        <p:cTn id="42" dur="500" fill="hold"/>
                                        <p:tgtEl>
                                          <p:spTgt spid="5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61"/>
                                        </p:tgtEl>
                                        <p:attrNameLst>
                                          <p:attrName>style.visibility</p:attrName>
                                        </p:attrNameLst>
                                      </p:cBhvr>
                                      <p:to>
                                        <p:strVal val="visible"/>
                                      </p:to>
                                    </p:set>
                                    <p:anim calcmode="lin" valueType="num">
                                      <p:cBhvr additive="base">
                                        <p:cTn id="45" dur="500" fill="hold"/>
                                        <p:tgtEl>
                                          <p:spTgt spid="61"/>
                                        </p:tgtEl>
                                        <p:attrNameLst>
                                          <p:attrName>ppt_x</p:attrName>
                                        </p:attrNameLst>
                                      </p:cBhvr>
                                      <p:tavLst>
                                        <p:tav tm="0">
                                          <p:val>
                                            <p:strVal val="#ppt_x"/>
                                          </p:val>
                                        </p:tav>
                                        <p:tav tm="100000">
                                          <p:val>
                                            <p:strVal val="#ppt_x"/>
                                          </p:val>
                                        </p:tav>
                                      </p:tavLst>
                                    </p:anim>
                                    <p:anim calcmode="lin" valueType="num">
                                      <p:cBhvr additive="base">
                                        <p:cTn id="46" dur="500" fill="hold"/>
                                        <p:tgtEl>
                                          <p:spTgt spid="61"/>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 calcmode="lin" valueType="num">
                                      <p:cBhvr additive="base">
                                        <p:cTn id="49" dur="500" fill="hold"/>
                                        <p:tgtEl>
                                          <p:spTgt spid="60"/>
                                        </p:tgtEl>
                                        <p:attrNameLst>
                                          <p:attrName>ppt_x</p:attrName>
                                        </p:attrNameLst>
                                      </p:cBhvr>
                                      <p:tavLst>
                                        <p:tav tm="0">
                                          <p:val>
                                            <p:strVal val="#ppt_x"/>
                                          </p:val>
                                        </p:tav>
                                        <p:tav tm="100000">
                                          <p:val>
                                            <p:strVal val="#ppt_x"/>
                                          </p:val>
                                        </p:tav>
                                      </p:tavLst>
                                    </p:anim>
                                    <p:anim calcmode="lin" valueType="num">
                                      <p:cBhvr additive="base">
                                        <p:cTn id="50" dur="500" fill="hold"/>
                                        <p:tgtEl>
                                          <p:spTgt spid="6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fill="hold"/>
                                        <p:tgtEl>
                                          <p:spTgt spid="62"/>
                                        </p:tgtEl>
                                        <p:attrNameLst>
                                          <p:attrName>ppt_x</p:attrName>
                                        </p:attrNameLst>
                                      </p:cBhvr>
                                      <p:tavLst>
                                        <p:tav tm="0">
                                          <p:val>
                                            <p:strVal val="#ppt_x"/>
                                          </p:val>
                                        </p:tav>
                                        <p:tav tm="100000">
                                          <p:val>
                                            <p:strVal val="#ppt_x"/>
                                          </p:val>
                                        </p:tav>
                                      </p:tavLst>
                                    </p:anim>
                                    <p:anim calcmode="lin" valueType="num">
                                      <p:cBhvr additive="base">
                                        <p:cTn id="54"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7" grpId="0" animBg="1"/>
      <p:bldP spid="28" grpId="0" animBg="1"/>
      <p:bldP spid="59" grpId="0"/>
      <p:bldP spid="60" grpId="0"/>
      <p:bldP spid="61" grpId="0"/>
      <p:bldP spid="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椭圆 68"/>
          <p:cNvSpPr/>
          <p:nvPr/>
        </p:nvSpPr>
        <p:spPr>
          <a:xfrm>
            <a:off x="1570657" y="222585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01</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0" name="矩形 69"/>
          <p:cNvSpPr/>
          <p:nvPr/>
        </p:nvSpPr>
        <p:spPr>
          <a:xfrm>
            <a:off x="621110" y="3408266"/>
            <a:ext cx="1615844"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1" name="同心圆 70"/>
          <p:cNvSpPr/>
          <p:nvPr/>
        </p:nvSpPr>
        <p:spPr>
          <a:xfrm>
            <a:off x="1343289" y="2016275"/>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2" name="TextBox 71"/>
          <p:cNvSpPr txBox="1"/>
          <p:nvPr/>
        </p:nvSpPr>
        <p:spPr>
          <a:xfrm>
            <a:off x="2993403" y="2265202"/>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73" name="椭圆 72"/>
          <p:cNvSpPr/>
          <p:nvPr/>
        </p:nvSpPr>
        <p:spPr>
          <a:xfrm>
            <a:off x="6274806" y="2895033"/>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02</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4" name="矩形 73"/>
          <p:cNvSpPr/>
          <p:nvPr/>
        </p:nvSpPr>
        <p:spPr>
          <a:xfrm>
            <a:off x="621110" y="4077449"/>
            <a:ext cx="6253014"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5" name="同心圆 74"/>
          <p:cNvSpPr/>
          <p:nvPr/>
        </p:nvSpPr>
        <p:spPr>
          <a:xfrm>
            <a:off x="6054001" y="2685458"/>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6" name="椭圆 75"/>
          <p:cNvSpPr/>
          <p:nvPr/>
        </p:nvSpPr>
        <p:spPr>
          <a:xfrm>
            <a:off x="5037060" y="489969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03</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7" name="矩形 76"/>
          <p:cNvSpPr/>
          <p:nvPr/>
        </p:nvSpPr>
        <p:spPr>
          <a:xfrm>
            <a:off x="621114" y="4682954"/>
            <a:ext cx="5018118"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8" name="同心圆 77"/>
          <p:cNvSpPr/>
          <p:nvPr/>
        </p:nvSpPr>
        <p:spPr>
          <a:xfrm flipV="1">
            <a:off x="4809699" y="4682949"/>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9" name="TextBox 78"/>
          <p:cNvSpPr txBox="1"/>
          <p:nvPr/>
        </p:nvSpPr>
        <p:spPr>
          <a:xfrm>
            <a:off x="7672187" y="3026705"/>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80" name="TextBox 79"/>
          <p:cNvSpPr txBox="1"/>
          <p:nvPr/>
        </p:nvSpPr>
        <p:spPr>
          <a:xfrm>
            <a:off x="6634677" y="4920436"/>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072368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1"/>
                                        </p:tgtEl>
                                        <p:attrNameLst>
                                          <p:attrName>style.visibility</p:attrName>
                                        </p:attrNameLst>
                                      </p:cBhvr>
                                      <p:to>
                                        <p:strVal val="visible"/>
                                      </p:to>
                                    </p:set>
                                    <p:animEffect transition="in" filter="wipe(down)">
                                      <p:cBhvr>
                                        <p:cTn id="11" dur="500"/>
                                        <p:tgtEl>
                                          <p:spTgt spid="71"/>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500"/>
                                        <p:tgtEl>
                                          <p:spTgt spid="69"/>
                                        </p:tgtEl>
                                      </p:cBhvr>
                                    </p:animEffect>
                                  </p:childTnLst>
                                </p:cTn>
                              </p:par>
                            </p:childTnLst>
                          </p:cTn>
                        </p:par>
                        <p:par>
                          <p:cTn id="15" fill="hold">
                            <p:stCondLst>
                              <p:cond delay="1300"/>
                            </p:stCondLst>
                            <p:childTnLst>
                              <p:par>
                                <p:cTn id="16" presetID="22" presetClass="entr" presetSubtype="1"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wipe(up)">
                                      <p:cBhvr>
                                        <p:cTn id="18" dur="500"/>
                                        <p:tgtEl>
                                          <p:spTgt spid="72"/>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wipe(left)">
                                      <p:cBhvr>
                                        <p:cTn id="21" dur="500"/>
                                        <p:tgtEl>
                                          <p:spTgt spid="74"/>
                                        </p:tgtEl>
                                      </p:cBhvr>
                                    </p:animEffect>
                                  </p:childTnLst>
                                </p:cTn>
                              </p:par>
                            </p:childTnLst>
                          </p:cTn>
                        </p:par>
                        <p:par>
                          <p:cTn id="22" fill="hold">
                            <p:stCondLst>
                              <p:cond delay="1800"/>
                            </p:stCondLst>
                            <p:childTnLst>
                              <p:par>
                                <p:cTn id="23" presetID="22" presetClass="entr" presetSubtype="4" fill="hold" grpId="0" nodeType="after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wipe(down)">
                                      <p:cBhvr>
                                        <p:cTn id="25" dur="500"/>
                                        <p:tgtEl>
                                          <p:spTgt spid="75"/>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500"/>
                                        <p:tgtEl>
                                          <p:spTgt spid="73"/>
                                        </p:tgtEl>
                                      </p:cBhvr>
                                    </p:animEffect>
                                  </p:childTnLst>
                                </p:cTn>
                              </p:par>
                            </p:childTnLst>
                          </p:cTn>
                        </p:par>
                        <p:par>
                          <p:cTn id="29" fill="hold">
                            <p:stCondLst>
                              <p:cond delay="2600"/>
                            </p:stCondLst>
                            <p:childTnLst>
                              <p:par>
                                <p:cTn id="30" presetID="22" presetClass="entr" presetSubtype="1"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up)">
                                      <p:cBhvr>
                                        <p:cTn id="32" dur="500"/>
                                        <p:tgtEl>
                                          <p:spTgt spid="7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500"/>
                                        <p:tgtEl>
                                          <p:spTgt spid="77"/>
                                        </p:tgtEl>
                                      </p:cBhvr>
                                    </p:animEffect>
                                  </p:childTnLst>
                                </p:cTn>
                              </p:par>
                            </p:childTnLst>
                          </p:cTn>
                        </p:par>
                        <p:par>
                          <p:cTn id="36" fill="hold">
                            <p:stCondLst>
                              <p:cond delay="3100"/>
                            </p:stCondLst>
                            <p:childTnLst>
                              <p:par>
                                <p:cTn id="37" presetID="22" presetClass="entr" presetSubtype="1"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wipe(up)">
                                      <p:cBhvr>
                                        <p:cTn id="39" dur="500"/>
                                        <p:tgtEl>
                                          <p:spTgt spid="78"/>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500"/>
                                        <p:tgtEl>
                                          <p:spTgt spid="76"/>
                                        </p:tgtEl>
                                      </p:cBhvr>
                                    </p:animEffect>
                                  </p:childTnLst>
                                </p:cTn>
                              </p:par>
                            </p:childTnLst>
                          </p:cTn>
                        </p:par>
                        <p:par>
                          <p:cTn id="43" fill="hold">
                            <p:stCondLst>
                              <p:cond delay="3900"/>
                            </p:stCondLst>
                            <p:childTnLst>
                              <p:par>
                                <p:cTn id="44" presetID="22" presetClass="entr" presetSubtype="1" fill="hold" grpId="0" nodeType="afterEffect">
                                  <p:stCondLst>
                                    <p:cond delay="0"/>
                                  </p:stCondLst>
                                  <p:childTnLst>
                                    <p:set>
                                      <p:cBhvr>
                                        <p:cTn id="45" dur="1" fill="hold">
                                          <p:stCondLst>
                                            <p:cond delay="0"/>
                                          </p:stCondLst>
                                        </p:cTn>
                                        <p:tgtEl>
                                          <p:spTgt spid="80"/>
                                        </p:tgtEl>
                                        <p:attrNameLst>
                                          <p:attrName>style.visibility</p:attrName>
                                        </p:attrNameLst>
                                      </p:cBhvr>
                                      <p:to>
                                        <p:strVal val="visible"/>
                                      </p:to>
                                    </p:set>
                                    <p:animEffect transition="in" filter="wipe(up)">
                                      <p:cBhvr>
                                        <p:cTn id="4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animBg="1"/>
      <p:bldP spid="71" grpId="0" animBg="1"/>
      <p:bldP spid="72" grpId="0"/>
      <p:bldP spid="73" grpId="0"/>
      <p:bldP spid="74" grpId="0" animBg="1"/>
      <p:bldP spid="75" grpId="0" animBg="1"/>
      <p:bldP spid="76" grpId="0"/>
      <p:bldP spid="77" grpId="0" animBg="1"/>
      <p:bldP spid="78" grpId="0" animBg="1"/>
      <p:bldP spid="79" grpId="0"/>
      <p:bldP spid="8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uzzle3"/>
          <p:cNvSpPr>
            <a:spLocks noEditPoints="1" noChangeArrowheads="1"/>
          </p:cNvSpPr>
          <p:nvPr/>
        </p:nvSpPr>
        <p:spPr bwMode="gray">
          <a:xfrm>
            <a:off x="6415513" y="1724812"/>
            <a:ext cx="1938862" cy="2303329"/>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chemeClr val="tx1">
              <a:lumMod val="65000"/>
              <a:lumOff val="35000"/>
            </a:schemeClr>
          </a:solidFill>
          <a:ln w="25400">
            <a:solidFill>
              <a:srgbClr val="FEFFFF"/>
            </a:solidFill>
            <a:round/>
            <a:headEnd/>
            <a:tailEnd/>
          </a:ln>
          <a:effectLst/>
        </p:spPr>
        <p:txBody>
          <a:bodyPr wrap="none" anchor="ctr"/>
          <a:lstStyle/>
          <a:p>
            <a:endParaRPr lang="zh-CN" altLang="en-US" sz="1600" dirty="0">
              <a:ea typeface="宋体" charset="-122"/>
            </a:endParaRPr>
          </a:p>
        </p:txBody>
      </p:sp>
      <p:sp>
        <p:nvSpPr>
          <p:cNvPr id="20" name="Puzzle2"/>
          <p:cNvSpPr>
            <a:spLocks noEditPoints="1" noChangeArrowheads="1"/>
          </p:cNvSpPr>
          <p:nvPr/>
        </p:nvSpPr>
        <p:spPr bwMode="gray">
          <a:xfrm>
            <a:off x="5851607" y="3402864"/>
            <a:ext cx="3094522" cy="2097946"/>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1" name="Puzzle4"/>
          <p:cNvSpPr>
            <a:spLocks noEditPoints="1" noChangeArrowheads="1"/>
          </p:cNvSpPr>
          <p:nvPr/>
        </p:nvSpPr>
        <p:spPr bwMode="gray">
          <a:xfrm>
            <a:off x="4654178" y="3377001"/>
            <a:ext cx="1865763" cy="2682146"/>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chemeClr val="tx1">
              <a:lumMod val="65000"/>
              <a:lumOff val="35000"/>
            </a:schemeClr>
          </a:solidFill>
          <a:ln w="25400">
            <a:solidFill>
              <a:srgbClr val="FEFFFF"/>
            </a:solidFill>
            <a:round/>
            <a:headEnd/>
            <a:tailEnd/>
          </a:ln>
          <a:effectLst/>
        </p:spPr>
        <p:txBody>
          <a:bodyPr wrap="none" anchor="ctr"/>
          <a:lstStyle/>
          <a:p>
            <a:endParaRPr lang="zh-CN" altLang="en-US" sz="1600" dirty="0">
              <a:ea typeface="宋体" charset="-122"/>
            </a:endParaRPr>
          </a:p>
        </p:txBody>
      </p:sp>
      <p:sp>
        <p:nvSpPr>
          <p:cNvPr id="22" name="Puzzle1"/>
          <p:cNvSpPr>
            <a:spLocks noEditPoints="1" noChangeArrowheads="1"/>
          </p:cNvSpPr>
          <p:nvPr/>
        </p:nvSpPr>
        <p:spPr bwMode="gray">
          <a:xfrm>
            <a:off x="4013691" y="2382036"/>
            <a:ext cx="3132812" cy="1598942"/>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23" name="Text Box 16"/>
          <p:cNvSpPr txBox="1">
            <a:spLocks noChangeArrowheads="1"/>
          </p:cNvSpPr>
          <p:nvPr/>
        </p:nvSpPr>
        <p:spPr bwMode="auto">
          <a:xfrm>
            <a:off x="8861224" y="4067250"/>
            <a:ext cx="1716040" cy="396355"/>
          </a:xfrm>
          <a:prstGeom prst="rect">
            <a:avLst/>
          </a:prstGeom>
          <a:noFill/>
          <a:ln w="9525">
            <a:noFill/>
            <a:miter lim="800000"/>
            <a:headEnd/>
            <a:tailEnd/>
          </a:ln>
          <a:effectLst/>
        </p:spPr>
        <p:txBody>
          <a:bodyPr wrap="none"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4" name="Text Box 17"/>
          <p:cNvSpPr txBox="1">
            <a:spLocks noChangeArrowheads="1"/>
          </p:cNvSpPr>
          <p:nvPr/>
        </p:nvSpPr>
        <p:spPr bwMode="auto">
          <a:xfrm>
            <a:off x="2224337" y="3495736"/>
            <a:ext cx="1774773"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7" name="Text Box 18"/>
          <p:cNvSpPr txBox="1">
            <a:spLocks noChangeArrowheads="1"/>
          </p:cNvSpPr>
          <p:nvPr/>
        </p:nvSpPr>
        <p:spPr bwMode="auto">
          <a:xfrm>
            <a:off x="4208760" y="1656235"/>
            <a:ext cx="2675221"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8" name="Text Box 19"/>
          <p:cNvSpPr txBox="1">
            <a:spLocks noChangeArrowheads="1"/>
          </p:cNvSpPr>
          <p:nvPr/>
        </p:nvSpPr>
        <p:spPr bwMode="auto">
          <a:xfrm>
            <a:off x="6196018" y="5690337"/>
            <a:ext cx="3084516" cy="396355"/>
          </a:xfrm>
          <a:prstGeom prst="rect">
            <a:avLst/>
          </a:prstGeom>
          <a:noFill/>
          <a:ln w="9525">
            <a:noFill/>
            <a:miter lim="800000"/>
            <a:headEnd/>
            <a:tailEnd/>
          </a:ln>
          <a:effectLst/>
        </p:spPr>
        <p:txBody>
          <a:bodyPr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213445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 calcmode="lin" valueType="num">
                                      <p:cBhvr>
                                        <p:cTn id="9" dur="500" fill="hold"/>
                                        <p:tgtEl>
                                          <p:spTgt spid="22"/>
                                        </p:tgtEl>
                                        <p:attrNameLst>
                                          <p:attrName>style.rotation</p:attrName>
                                        </p:attrNameLst>
                                      </p:cBhvr>
                                      <p:tavLst>
                                        <p:tav tm="0">
                                          <p:val>
                                            <p:fltVal val="360"/>
                                          </p:val>
                                        </p:tav>
                                        <p:tav tm="100000">
                                          <p:val>
                                            <p:fltVal val="0"/>
                                          </p:val>
                                        </p:tav>
                                      </p:tavLst>
                                    </p:anim>
                                    <p:animEffect transition="in" filter="fade">
                                      <p:cBhvr>
                                        <p:cTn id="10" dur="500"/>
                                        <p:tgtEl>
                                          <p:spTgt spid="2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 calcmode="lin" valueType="num">
                                      <p:cBhvr>
                                        <p:cTn id="15" dur="500" fill="hold"/>
                                        <p:tgtEl>
                                          <p:spTgt spid="19"/>
                                        </p:tgtEl>
                                        <p:attrNameLst>
                                          <p:attrName>style.rotation</p:attrName>
                                        </p:attrNameLst>
                                      </p:cBhvr>
                                      <p:tavLst>
                                        <p:tav tm="0">
                                          <p:val>
                                            <p:fltVal val="360"/>
                                          </p:val>
                                        </p:tav>
                                        <p:tav tm="100000">
                                          <p:val>
                                            <p:fltVal val="0"/>
                                          </p:val>
                                        </p:tav>
                                      </p:tavLst>
                                    </p:anim>
                                    <p:animEffect transition="in" filter="fade">
                                      <p:cBhvr>
                                        <p:cTn id="16" dur="500"/>
                                        <p:tgtEl>
                                          <p:spTgt spid="19"/>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 calcmode="lin" valueType="num">
                                      <p:cBhvr>
                                        <p:cTn id="21" dur="500" fill="hold"/>
                                        <p:tgtEl>
                                          <p:spTgt spid="20"/>
                                        </p:tgtEl>
                                        <p:attrNameLst>
                                          <p:attrName>style.rotation</p:attrName>
                                        </p:attrNameLst>
                                      </p:cBhvr>
                                      <p:tavLst>
                                        <p:tav tm="0">
                                          <p:val>
                                            <p:fltVal val="360"/>
                                          </p:val>
                                        </p:tav>
                                        <p:tav tm="100000">
                                          <p:val>
                                            <p:fltVal val="0"/>
                                          </p:val>
                                        </p:tav>
                                      </p:tavLst>
                                    </p:anim>
                                    <p:animEffect transition="in" filter="fade">
                                      <p:cBhvr>
                                        <p:cTn id="22" dur="500"/>
                                        <p:tgtEl>
                                          <p:spTgt spid="20"/>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fltVal val="0"/>
                                          </p:val>
                                        </p:tav>
                                        <p:tav tm="100000">
                                          <p:val>
                                            <p:strVal val="#ppt_w"/>
                                          </p:val>
                                        </p:tav>
                                      </p:tavLst>
                                    </p:anim>
                                    <p:anim calcmode="lin" valueType="num">
                                      <p:cBhvr>
                                        <p:cTn id="26" dur="500" fill="hold"/>
                                        <p:tgtEl>
                                          <p:spTgt spid="21"/>
                                        </p:tgtEl>
                                        <p:attrNameLst>
                                          <p:attrName>ppt_h</p:attrName>
                                        </p:attrNameLst>
                                      </p:cBhvr>
                                      <p:tavLst>
                                        <p:tav tm="0">
                                          <p:val>
                                            <p:fltVal val="0"/>
                                          </p:val>
                                        </p:tav>
                                        <p:tav tm="100000">
                                          <p:val>
                                            <p:strVal val="#ppt_h"/>
                                          </p:val>
                                        </p:tav>
                                      </p:tavLst>
                                    </p:anim>
                                    <p:anim calcmode="lin" valueType="num">
                                      <p:cBhvr>
                                        <p:cTn id="27" dur="500" fill="hold"/>
                                        <p:tgtEl>
                                          <p:spTgt spid="21"/>
                                        </p:tgtEl>
                                        <p:attrNameLst>
                                          <p:attrName>style.rotation</p:attrName>
                                        </p:attrNameLst>
                                      </p:cBhvr>
                                      <p:tavLst>
                                        <p:tav tm="0">
                                          <p:val>
                                            <p:fltVal val="360"/>
                                          </p:val>
                                        </p:tav>
                                        <p:tav tm="100000">
                                          <p:val>
                                            <p:fltVal val="0"/>
                                          </p:val>
                                        </p:tav>
                                      </p:tavLst>
                                    </p:anim>
                                    <p:animEffect transition="in" filter="fade">
                                      <p:cBhvr>
                                        <p:cTn id="28" dur="500"/>
                                        <p:tgtEl>
                                          <p:spTgt spid="21"/>
                                        </p:tgtEl>
                                      </p:cBhvr>
                                    </p:animEffect>
                                  </p:childTnLst>
                                </p:cTn>
                              </p:par>
                            </p:childTnLst>
                          </p:cTn>
                        </p:par>
                        <p:par>
                          <p:cTn id="29" fill="hold">
                            <p:stCondLst>
                              <p:cond delay="500"/>
                            </p:stCondLst>
                            <p:childTnLst>
                              <p:par>
                                <p:cTn id="30" presetID="42" presetClass="entr" presetSubtype="0" fill="hold" nodeType="after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fade">
                                      <p:cBhvr>
                                        <p:cTn id="32" dur="500"/>
                                        <p:tgtEl>
                                          <p:spTgt spid="27">
                                            <p:txEl>
                                              <p:pRg st="0" end="0"/>
                                            </p:txEl>
                                          </p:spTgt>
                                        </p:tgtEl>
                                      </p:cBhvr>
                                    </p:animEffect>
                                    <p:anim calcmode="lin" valueType="num">
                                      <p:cBhvr>
                                        <p:cTn id="33"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p:cTn id="34" dur="500" fill="hold"/>
                                        <p:tgtEl>
                                          <p:spTgt spid="27">
                                            <p:txEl>
                                              <p:pRg st="0" end="0"/>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anim calcmode="lin" valueType="num">
                                      <p:cBhvr>
                                        <p:cTn id="39" dur="500" fill="hold"/>
                                        <p:tgtEl>
                                          <p:spTgt spid="24"/>
                                        </p:tgtEl>
                                        <p:attrNameLst>
                                          <p:attrName>ppt_x</p:attrName>
                                        </p:attrNameLst>
                                      </p:cBhvr>
                                      <p:tavLst>
                                        <p:tav tm="0">
                                          <p:val>
                                            <p:strVal val="#ppt_x"/>
                                          </p:val>
                                        </p:tav>
                                        <p:tav tm="100000">
                                          <p:val>
                                            <p:strVal val="#ppt_x"/>
                                          </p:val>
                                        </p:tav>
                                      </p:tavLst>
                                    </p:anim>
                                    <p:anim calcmode="lin" valueType="num">
                                      <p:cBhvr>
                                        <p:cTn id="40" dur="500" fill="hold"/>
                                        <p:tgtEl>
                                          <p:spTgt spid="24"/>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3">
                                            <p:txEl>
                                              <p:pRg st="0" end="0"/>
                                            </p:txEl>
                                          </p:spTgt>
                                        </p:tgtEl>
                                        <p:attrNameLst>
                                          <p:attrName>style.visibility</p:attrName>
                                        </p:attrNameLst>
                                      </p:cBhvr>
                                      <p:to>
                                        <p:strVal val="visible"/>
                                      </p:to>
                                    </p:set>
                                    <p:animEffect transition="in" filter="fade">
                                      <p:cBhvr>
                                        <p:cTn id="44" dur="500"/>
                                        <p:tgtEl>
                                          <p:spTgt spid="23">
                                            <p:txEl>
                                              <p:pRg st="0" end="0"/>
                                            </p:txEl>
                                          </p:spTgt>
                                        </p:tgtEl>
                                      </p:cBhvr>
                                    </p:animEffect>
                                    <p:anim calcmode="lin" valueType="num">
                                      <p:cBhvr>
                                        <p:cTn id="45"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46" dur="5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2000"/>
                            </p:stCondLst>
                            <p:childTnLst>
                              <p:par>
                                <p:cTn id="48" presetID="42" presetClass="entr" presetSubtype="0" fill="hold" nodeType="afterEffect">
                                  <p:stCondLst>
                                    <p:cond delay="0"/>
                                  </p:stCondLst>
                                  <p:childTnLst>
                                    <p:set>
                                      <p:cBhvr>
                                        <p:cTn id="49" dur="1" fill="hold">
                                          <p:stCondLst>
                                            <p:cond delay="0"/>
                                          </p:stCondLst>
                                        </p:cTn>
                                        <p:tgtEl>
                                          <p:spTgt spid="28">
                                            <p:txEl>
                                              <p:pRg st="0" end="0"/>
                                            </p:txEl>
                                          </p:spTgt>
                                        </p:tgtEl>
                                        <p:attrNameLst>
                                          <p:attrName>style.visibility</p:attrName>
                                        </p:attrNameLst>
                                      </p:cBhvr>
                                      <p:to>
                                        <p:strVal val="visible"/>
                                      </p:to>
                                    </p:set>
                                    <p:animEffect transition="in" filter="fade">
                                      <p:cBhvr>
                                        <p:cTn id="50" dur="500"/>
                                        <p:tgtEl>
                                          <p:spTgt spid="28">
                                            <p:txEl>
                                              <p:pRg st="0" end="0"/>
                                            </p:txEl>
                                          </p:spTgt>
                                        </p:tgtEl>
                                      </p:cBhvr>
                                    </p:animEffect>
                                    <p:anim calcmode="lin" valueType="num">
                                      <p:cBhvr>
                                        <p:cTn id="51"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p:cTn id="52" dur="500" fill="hold"/>
                                        <p:tgtEl>
                                          <p:spTgt spid="2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091767597"/>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a:spLocks noChangeArrowheads="1"/>
          </p:cNvSpPr>
          <p:nvPr/>
        </p:nvSpPr>
        <p:spPr bwMode="gray">
          <a:xfrm>
            <a:off x="3507897" y="1728243"/>
            <a:ext cx="3127811" cy="3622919"/>
          </a:xfrm>
          <a:prstGeom prst="upArrow">
            <a:avLst>
              <a:gd name="adj1" fmla="val 56361"/>
              <a:gd name="adj2" fmla="val 78338"/>
            </a:avLst>
          </a:prstGeom>
          <a:solidFill>
            <a:schemeClr val="tx1">
              <a:lumMod val="75000"/>
              <a:lumOff val="25000"/>
            </a:schemeClr>
          </a:solidFill>
          <a:ln w="9525">
            <a:miter lim="800000"/>
            <a:headEnd/>
            <a:tailEnd/>
          </a:ln>
        </p:spPr>
        <p:txBody>
          <a:bodyPr wrap="none" lIns="102636" tIns="51316" rIns="102636" bIns="51316" anchor="ctr">
            <a:flatTx/>
          </a:bodyPr>
          <a:lstStyle/>
          <a:p>
            <a:endParaRPr lang="zh-CN" altLang="en-US">
              <a:ea typeface="宋体" charset="-122"/>
            </a:endParaRPr>
          </a:p>
        </p:txBody>
      </p:sp>
      <p:sp>
        <p:nvSpPr>
          <p:cNvPr id="6" name="AutoShape 3"/>
          <p:cNvSpPr>
            <a:spLocks noChangeArrowheads="1"/>
          </p:cNvSpPr>
          <p:nvPr/>
        </p:nvSpPr>
        <p:spPr bwMode="gray">
          <a:xfrm>
            <a:off x="6063523" y="1884398"/>
            <a:ext cx="3162374" cy="3622919"/>
          </a:xfrm>
          <a:prstGeom prst="downArrow">
            <a:avLst>
              <a:gd name="adj1" fmla="val 65009"/>
              <a:gd name="adj2" fmla="val 57931"/>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 name="AutoShape 4"/>
          <p:cNvSpPr>
            <a:spLocks noChangeArrowheads="1"/>
          </p:cNvSpPr>
          <p:nvPr/>
        </p:nvSpPr>
        <p:spPr bwMode="gray">
          <a:xfrm>
            <a:off x="2008312" y="2478132"/>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8" name="AutoShape 5"/>
          <p:cNvSpPr>
            <a:spLocks noChangeArrowheads="1"/>
          </p:cNvSpPr>
          <p:nvPr/>
        </p:nvSpPr>
        <p:spPr bwMode="gray">
          <a:xfrm>
            <a:off x="2008312" y="3311850"/>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9" name="AutoShape 6"/>
          <p:cNvSpPr>
            <a:spLocks noChangeArrowheads="1"/>
          </p:cNvSpPr>
          <p:nvPr/>
        </p:nvSpPr>
        <p:spPr bwMode="gray">
          <a:xfrm>
            <a:off x="2008312" y="4134368"/>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0" name="AutoShape 7"/>
          <p:cNvSpPr>
            <a:spLocks noChangeArrowheads="1"/>
          </p:cNvSpPr>
          <p:nvPr/>
        </p:nvSpPr>
        <p:spPr bwMode="gray">
          <a:xfrm>
            <a:off x="7860721" y="2396517"/>
            <a:ext cx="3179655" cy="6576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1" name="AutoShape 8"/>
          <p:cNvSpPr>
            <a:spLocks noChangeArrowheads="1"/>
          </p:cNvSpPr>
          <p:nvPr/>
        </p:nvSpPr>
        <p:spPr bwMode="gray">
          <a:xfrm>
            <a:off x="7860721" y="3260641"/>
            <a:ext cx="3179655" cy="6576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2" name="AutoShape 9"/>
          <p:cNvSpPr>
            <a:spLocks noChangeArrowheads="1"/>
          </p:cNvSpPr>
          <p:nvPr/>
        </p:nvSpPr>
        <p:spPr bwMode="gray">
          <a:xfrm>
            <a:off x="7860721" y="4108764"/>
            <a:ext cx="3179655"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3" name="AutoShape 13"/>
          <p:cNvSpPr>
            <a:spLocks noChangeArrowheads="1"/>
          </p:cNvSpPr>
          <p:nvPr/>
        </p:nvSpPr>
        <p:spPr bwMode="auto">
          <a:xfrm>
            <a:off x="3094837" y="5662855"/>
            <a:ext cx="6724126" cy="490682"/>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cap="rnd">
                <a:solidFill>
                  <a:srgbClr val="000000"/>
                </a:solidFill>
                <a:prstDash val="sysDot"/>
                <a:round/>
                <a:headEnd/>
                <a:tailEnd/>
              </a14:hiddenLine>
            </a:ext>
          </a:extLst>
        </p:spPr>
        <p:txBody>
          <a:bodyPr lIns="102636" tIns="51316" rIns="102636" bIns="51316" anchor="ctr">
            <a:spAutoFit/>
          </a:bodyPr>
          <a:lstStyle/>
          <a:p>
            <a:pPr algn="ctr"/>
            <a:r>
              <a:rPr lang="zh-CN" altLang="en-US" sz="2200" dirty="0">
                <a:solidFill>
                  <a:srgbClr val="000000"/>
                </a:solidFill>
                <a:latin typeface="微软雅黑" pitchFamily="34" charset="-122"/>
                <a:ea typeface="微软雅黑" pitchFamily="34" charset="-122"/>
                <a:cs typeface="Arial" charset="0"/>
              </a:rPr>
              <a:t>在此添加您的文字信息在此添加您的文字信息</a:t>
            </a: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381053575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0-#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1+#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anim calcmode="lin" valueType="num">
                                      <p:cBhvr>
                                        <p:cTn id="44" dur="500" fill="hold"/>
                                        <p:tgtEl>
                                          <p:spTgt spid="13"/>
                                        </p:tgtEl>
                                        <p:attrNameLst>
                                          <p:attrName>ppt_x</p:attrName>
                                        </p:attrNameLst>
                                      </p:cBhvr>
                                      <p:tavLst>
                                        <p:tav tm="0">
                                          <p:val>
                                            <p:strVal val="#ppt_x"/>
                                          </p:val>
                                        </p:tav>
                                        <p:tav tm="100000">
                                          <p:val>
                                            <p:strVal val="#ppt_x"/>
                                          </p:val>
                                        </p:tav>
                                      </p:tavLst>
                                    </p:anim>
                                    <p:anim calcmode="lin" valueType="num">
                                      <p:cBhvr>
                                        <p:cTn id="4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149"/>
          <p:cNvGrpSpPr>
            <a:grpSpLocks/>
          </p:cNvGrpSpPr>
          <p:nvPr/>
        </p:nvGrpSpPr>
        <p:grpSpPr bwMode="auto">
          <a:xfrm>
            <a:off x="2971724" y="1872258"/>
            <a:ext cx="930336" cy="928582"/>
            <a:chOff x="4216906" y="4857744"/>
            <a:chExt cx="713232" cy="713231"/>
          </a:xfrm>
          <a:solidFill>
            <a:srgbClr val="C00000"/>
          </a:solidFill>
        </p:grpSpPr>
        <p:sp>
          <p:nvSpPr>
            <p:cNvPr id="36"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37" name="Gruppe 67"/>
            <p:cNvGrpSpPr/>
            <p:nvPr/>
          </p:nvGrpSpPr>
          <p:grpSpPr bwMode="auto">
            <a:xfrm>
              <a:off x="4370796" y="5028441"/>
              <a:ext cx="405456" cy="371850"/>
              <a:chOff x="355442" y="4350695"/>
              <a:chExt cx="900893" cy="825896"/>
            </a:xfrm>
            <a:grpFill/>
          </p:grpSpPr>
          <p:sp>
            <p:nvSpPr>
              <p:cNvPr id="3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3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grpSp>
      <p:grpSp>
        <p:nvGrpSpPr>
          <p:cNvPr id="40" name="Group 139"/>
          <p:cNvGrpSpPr>
            <a:grpSpLocks/>
          </p:cNvGrpSpPr>
          <p:nvPr/>
        </p:nvGrpSpPr>
        <p:grpSpPr bwMode="auto">
          <a:xfrm>
            <a:off x="4989524" y="5383169"/>
            <a:ext cx="928267" cy="930651"/>
            <a:chOff x="5765300" y="4002787"/>
            <a:chExt cx="713233" cy="713232"/>
          </a:xfrm>
          <a:solidFill>
            <a:schemeClr val="tx1">
              <a:lumMod val="75000"/>
              <a:lumOff val="25000"/>
            </a:schemeClr>
          </a:solidFill>
        </p:grpSpPr>
        <p:sp>
          <p:nvSpPr>
            <p:cNvPr id="41" name="Donut 34"/>
            <p:cNvSpPr>
              <a:spLocks noChangeArrowheads="1"/>
            </p:cNvSpPr>
            <p:nvPr/>
          </p:nvSpPr>
          <p:spPr bwMode="auto">
            <a:xfrm>
              <a:off x="5764782" y="4003135"/>
              <a:ext cx="714189" cy="712471"/>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42" name="Gruppe 344"/>
            <p:cNvGrpSpPr>
              <a:grpSpLocks/>
            </p:cNvGrpSpPr>
            <p:nvPr/>
          </p:nvGrpSpPr>
          <p:grpSpPr bwMode="auto">
            <a:xfrm>
              <a:off x="6014540" y="4178404"/>
              <a:ext cx="214736" cy="361996"/>
              <a:chOff x="2114233" y="1516380"/>
              <a:chExt cx="263525" cy="444500"/>
            </a:xfrm>
            <a:grpFill/>
          </p:grpSpPr>
          <p:sp>
            <p:nvSpPr>
              <p:cNvPr id="43" name="Freeform 15"/>
              <p:cNvSpPr>
                <a:spLocks noEditPoints="1"/>
              </p:cNvSpPr>
              <p:nvPr/>
            </p:nvSpPr>
            <p:spPr bwMode="auto">
              <a:xfrm>
                <a:off x="2113770" y="1516292"/>
                <a:ext cx="264374"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4" name="Freeform 16"/>
              <p:cNvSpPr>
                <a:spLocks noEditPoints="1"/>
              </p:cNvSpPr>
              <p:nvPr/>
            </p:nvSpPr>
            <p:spPr bwMode="auto">
              <a:xfrm>
                <a:off x="2135322" y="1557883"/>
                <a:ext cx="221270"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5" name="Freeform 17"/>
              <p:cNvSpPr>
                <a:spLocks/>
              </p:cNvSpPr>
              <p:nvPr/>
            </p:nvSpPr>
            <p:spPr bwMode="auto">
              <a:xfrm>
                <a:off x="2171242" y="1666881"/>
                <a:ext cx="149429"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grpSp>
        <p:nvGrpSpPr>
          <p:cNvPr id="46" name="Group 131"/>
          <p:cNvGrpSpPr>
            <a:grpSpLocks/>
          </p:cNvGrpSpPr>
          <p:nvPr/>
        </p:nvGrpSpPr>
        <p:grpSpPr bwMode="auto">
          <a:xfrm>
            <a:off x="4135682" y="2134164"/>
            <a:ext cx="928267" cy="928582"/>
            <a:chOff x="5109858" y="1508172"/>
            <a:chExt cx="713017" cy="712887"/>
          </a:xfrm>
          <a:solidFill>
            <a:srgbClr val="C00000"/>
          </a:solidFill>
        </p:grpSpPr>
        <p:sp>
          <p:nvSpPr>
            <p:cNvPr id="47" name="Donut 12"/>
            <p:cNvSpPr>
              <a:spLocks noChangeArrowheads="1"/>
            </p:cNvSpPr>
            <p:nvPr/>
          </p:nvSpPr>
          <p:spPr bwMode="auto">
            <a:xfrm flipV="1">
              <a:off x="5109858"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8"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49" name="Group 132"/>
          <p:cNvGrpSpPr>
            <a:grpSpLocks/>
          </p:cNvGrpSpPr>
          <p:nvPr/>
        </p:nvGrpSpPr>
        <p:grpSpPr bwMode="auto">
          <a:xfrm>
            <a:off x="4989522" y="2959343"/>
            <a:ext cx="928267" cy="930651"/>
            <a:chOff x="5765300" y="2141983"/>
            <a:chExt cx="713233" cy="713232"/>
          </a:xfrm>
          <a:solidFill>
            <a:srgbClr val="C00000"/>
          </a:solidFill>
        </p:grpSpPr>
        <p:sp>
          <p:nvSpPr>
            <p:cNvPr id="50"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51"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52" name="Group 133"/>
          <p:cNvGrpSpPr>
            <a:grpSpLocks/>
          </p:cNvGrpSpPr>
          <p:nvPr/>
        </p:nvGrpSpPr>
        <p:grpSpPr bwMode="auto">
          <a:xfrm>
            <a:off x="5287232" y="4162979"/>
            <a:ext cx="928267" cy="928581"/>
            <a:chOff x="5993893" y="3065525"/>
            <a:chExt cx="713232" cy="713232"/>
          </a:xfrm>
          <a:solidFill>
            <a:schemeClr val="tx1">
              <a:lumMod val="75000"/>
              <a:lumOff val="25000"/>
            </a:schemeClr>
          </a:solidFill>
        </p:grpSpPr>
        <p:sp>
          <p:nvSpPr>
            <p:cNvPr id="53"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54"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55" name="组合 54"/>
          <p:cNvGrpSpPr/>
          <p:nvPr/>
        </p:nvGrpSpPr>
        <p:grpSpPr>
          <a:xfrm>
            <a:off x="2008312" y="3217975"/>
            <a:ext cx="2857106" cy="2857554"/>
            <a:chOff x="2834573" y="2016125"/>
            <a:chExt cx="2976562" cy="2976563"/>
          </a:xfrm>
        </p:grpSpPr>
        <p:grpSp>
          <p:nvGrpSpPr>
            <p:cNvPr id="56" name="Group 61"/>
            <p:cNvGrpSpPr>
              <a:grpSpLocks/>
            </p:cNvGrpSpPr>
            <p:nvPr/>
          </p:nvGrpSpPr>
          <p:grpSpPr bwMode="auto">
            <a:xfrm>
              <a:off x="3449185" y="2716129"/>
              <a:ext cx="1699392" cy="1555361"/>
              <a:chOff x="2086933" y="1918208"/>
              <a:chExt cx="551076" cy="504278"/>
            </a:xfrm>
          </p:grpSpPr>
          <p:sp>
            <p:nvSpPr>
              <p:cNvPr id="58" name="Freeform 26"/>
              <p:cNvSpPr>
                <a:spLocks noEditPoints="1"/>
              </p:cNvSpPr>
              <p:nvPr/>
            </p:nvSpPr>
            <p:spPr bwMode="auto">
              <a:xfrm>
                <a:off x="2086852" y="1918235"/>
                <a:ext cx="357780" cy="359259"/>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59" name="Freeform 27"/>
              <p:cNvSpPr>
                <a:spLocks noEditPoints="1"/>
              </p:cNvSpPr>
              <p:nvPr/>
            </p:nvSpPr>
            <p:spPr bwMode="auto">
              <a:xfrm>
                <a:off x="2383372" y="2166834"/>
                <a:ext cx="254822" cy="2558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sp>
          <p:nvSpPr>
            <p:cNvPr id="57" name="Donut 8"/>
            <p:cNvSpPr>
              <a:spLocks noChangeArrowheads="1"/>
            </p:cNvSpPr>
            <p:nvPr/>
          </p:nvSpPr>
          <p:spPr bwMode="auto">
            <a:xfrm>
              <a:off x="2834573" y="2016125"/>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sp>
        <p:nvSpPr>
          <p:cNvPr id="60" name="Rectangle 39" descr="Bild4"/>
          <p:cNvSpPr>
            <a:spLocks noChangeArrowheads="1"/>
          </p:cNvSpPr>
          <p:nvPr/>
        </p:nvSpPr>
        <p:spPr bwMode="gray">
          <a:xfrm>
            <a:off x="6915702" y="2197796"/>
            <a:ext cx="4741682" cy="4060931"/>
          </a:xfrm>
          <a:prstGeom prst="rect">
            <a:avLst/>
          </a:prstGeom>
          <a:blipFill dpi="0" rotWithShape="1">
            <a:blip r:embed="rId3"/>
            <a:srcRect/>
            <a:stretch>
              <a:fillRect/>
            </a:stretch>
          </a:blipFill>
          <a:ln w="12700" algn="ctr">
            <a:noFill/>
            <a:miter lim="800000"/>
            <a:headEnd/>
            <a:tailEnd/>
          </a:ln>
          <a:effectLst>
            <a:outerShdw blurRad="127000" dist="38100" dir="2700000" algn="tl" rotWithShape="0">
              <a:prstClr val="black">
                <a:alpha val="40000"/>
              </a:prstClr>
            </a:outerShdw>
          </a:effectLst>
        </p:spPr>
        <p:txBody>
          <a:bodyPr lIns="103608" tIns="103608" rIns="138144" bIns="69072" anchor="ctr"/>
          <a:lstStyle/>
          <a:p>
            <a:pPr algn="ctr" defTabSz="914400">
              <a:defRPr/>
            </a:pPr>
            <a:endParaRPr lang="de-DE" sz="1800" kern="0" dirty="0">
              <a:solidFill>
                <a:srgbClr val="000000"/>
              </a:solidFill>
            </a:endParaRPr>
          </a:p>
          <a:p>
            <a:pPr defTabSz="914400">
              <a:defRPr/>
            </a:pPr>
            <a:endParaRPr lang="de-DE" sz="1800" kern="0" dirty="0">
              <a:solidFill>
                <a:srgbClr val="000000"/>
              </a:solidFill>
            </a:endParaRPr>
          </a:p>
        </p:txBody>
      </p:sp>
      <p:sp>
        <p:nvSpPr>
          <p:cNvPr id="61" name="Rektangel 76"/>
          <p:cNvSpPr>
            <a:spLocks noChangeArrowheads="1"/>
          </p:cNvSpPr>
          <p:nvPr/>
        </p:nvSpPr>
        <p:spPr bwMode="auto">
          <a:xfrm>
            <a:off x="2582580" y="4116795"/>
            <a:ext cx="1749030" cy="975053"/>
          </a:xfrm>
          <a:prstGeom prst="rect">
            <a:avLst/>
          </a:prstGeom>
          <a:noFill/>
          <a:ln w="9525">
            <a:noFill/>
            <a:miter lim="800000"/>
            <a:headEnd/>
            <a:tailEnd/>
          </a:ln>
        </p:spPr>
        <p:txBody>
          <a:bodyPr lIns="87722" tIns="43861" rIns="87722" bIns="43861">
            <a:spAutoFit/>
          </a:bodyPr>
          <a:lstStyle/>
          <a:p>
            <a:pPr algn="ctr"/>
            <a:r>
              <a:rPr lang="zh-CN" altLang="en-US" sz="1900" b="1" dirty="0">
                <a:latin typeface="微软雅黑" pitchFamily="34" charset="-122"/>
                <a:ea typeface="微软雅黑" pitchFamily="34" charset="-122"/>
              </a:rPr>
              <a:t>您的文本</a:t>
            </a:r>
            <a:endParaRPr lang="en-US" altLang="zh-CN" sz="1900" b="1" dirty="0">
              <a:latin typeface="微软雅黑" pitchFamily="34" charset="-122"/>
              <a:ea typeface="微软雅黑" pitchFamily="34" charset="-122"/>
            </a:endParaRPr>
          </a:p>
          <a:p>
            <a:pPr algn="ctr"/>
            <a:r>
              <a:rPr lang="zh-CN" altLang="en-US" sz="1900" b="1" dirty="0">
                <a:latin typeface="微软雅黑" pitchFamily="34" charset="-122"/>
                <a:ea typeface="微软雅黑" pitchFamily="34" charset="-122"/>
              </a:rPr>
              <a:t>这里输入您的文本内容</a:t>
            </a:r>
            <a:endParaRPr lang="da-DK" sz="1900" b="1" dirty="0">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3382145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
                                        <p:tgtEl>
                                          <p:spTgt spid="55"/>
                                        </p:tgtEl>
                                      </p:cBhvr>
                                    </p:animEffect>
                                    <p:anim calcmode="lin" valueType="num">
                                      <p:cBhvr>
                                        <p:cTn id="8" dur="400" fill="hold"/>
                                        <p:tgtEl>
                                          <p:spTgt spid="55"/>
                                        </p:tgtEl>
                                        <p:attrNameLst>
                                          <p:attrName>ppt_x</p:attrName>
                                        </p:attrNameLst>
                                      </p:cBhvr>
                                      <p:tavLst>
                                        <p:tav tm="0">
                                          <p:val>
                                            <p:strVal val="#ppt_x"/>
                                          </p:val>
                                        </p:tav>
                                        <p:tav tm="100000">
                                          <p:val>
                                            <p:strVal val="#ppt_x"/>
                                          </p:val>
                                        </p:tav>
                                      </p:tavLst>
                                    </p:anim>
                                    <p:anim calcmode="lin" valueType="num">
                                      <p:cBhvr>
                                        <p:cTn id="9" dur="400" fill="hold"/>
                                        <p:tgtEl>
                                          <p:spTgt spid="5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15" presetClass="entr" presetSubtype="0"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1000" fill="hold"/>
                                        <p:tgtEl>
                                          <p:spTgt spid="35"/>
                                        </p:tgtEl>
                                        <p:attrNameLst>
                                          <p:attrName>ppt_w</p:attrName>
                                        </p:attrNameLst>
                                      </p:cBhvr>
                                      <p:tavLst>
                                        <p:tav tm="0">
                                          <p:val>
                                            <p:fltVal val="0"/>
                                          </p:val>
                                        </p:tav>
                                        <p:tav tm="100000">
                                          <p:val>
                                            <p:strVal val="#ppt_w"/>
                                          </p:val>
                                        </p:tav>
                                      </p:tavLst>
                                    </p:anim>
                                    <p:anim calcmode="lin" valueType="num">
                                      <p:cBhvr>
                                        <p:cTn id="16" dur="1000" fill="hold"/>
                                        <p:tgtEl>
                                          <p:spTgt spid="35"/>
                                        </p:tgtEl>
                                        <p:attrNameLst>
                                          <p:attrName>ppt_h</p:attrName>
                                        </p:attrNameLst>
                                      </p:cBhvr>
                                      <p:tavLst>
                                        <p:tav tm="0">
                                          <p:val>
                                            <p:fltVal val="0"/>
                                          </p:val>
                                        </p:tav>
                                        <p:tav tm="100000">
                                          <p:val>
                                            <p:strVal val="#ppt_h"/>
                                          </p:val>
                                        </p:tav>
                                      </p:tavLst>
                                    </p:anim>
                                    <p:anim calcmode="lin" valueType="num">
                                      <p:cBhvr>
                                        <p:cTn id="17"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5"/>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200"/>
                                  </p:stCondLst>
                                  <p:childTnLst>
                                    <p:set>
                                      <p:cBhvr>
                                        <p:cTn id="20" dur="1" fill="hold">
                                          <p:stCondLst>
                                            <p:cond delay="0"/>
                                          </p:stCondLst>
                                        </p:cTn>
                                        <p:tgtEl>
                                          <p:spTgt spid="46"/>
                                        </p:tgtEl>
                                        <p:attrNameLst>
                                          <p:attrName>style.visibility</p:attrName>
                                        </p:attrNameLst>
                                      </p:cBhvr>
                                      <p:to>
                                        <p:strVal val="visible"/>
                                      </p:to>
                                    </p:set>
                                    <p:anim calcmode="lin" valueType="num">
                                      <p:cBhvr>
                                        <p:cTn id="21" dur="1000" fill="hold"/>
                                        <p:tgtEl>
                                          <p:spTgt spid="46"/>
                                        </p:tgtEl>
                                        <p:attrNameLst>
                                          <p:attrName>ppt_w</p:attrName>
                                        </p:attrNameLst>
                                      </p:cBhvr>
                                      <p:tavLst>
                                        <p:tav tm="0">
                                          <p:val>
                                            <p:fltVal val="0"/>
                                          </p:val>
                                        </p:tav>
                                        <p:tav tm="100000">
                                          <p:val>
                                            <p:strVal val="#ppt_w"/>
                                          </p:val>
                                        </p:tav>
                                      </p:tavLst>
                                    </p:anim>
                                    <p:anim calcmode="lin" valueType="num">
                                      <p:cBhvr>
                                        <p:cTn id="22" dur="1000" fill="hold"/>
                                        <p:tgtEl>
                                          <p:spTgt spid="46"/>
                                        </p:tgtEl>
                                        <p:attrNameLst>
                                          <p:attrName>ppt_h</p:attrName>
                                        </p:attrNameLst>
                                      </p:cBhvr>
                                      <p:tavLst>
                                        <p:tav tm="0">
                                          <p:val>
                                            <p:fltVal val="0"/>
                                          </p:val>
                                        </p:tav>
                                        <p:tav tm="100000">
                                          <p:val>
                                            <p:strVal val="#ppt_h"/>
                                          </p:val>
                                        </p:tav>
                                      </p:tavLst>
                                    </p:anim>
                                    <p:anim calcmode="lin" valueType="num">
                                      <p:cBhvr>
                                        <p:cTn id="23" dur="1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46"/>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400"/>
                                  </p:stCondLst>
                                  <p:childTnLst>
                                    <p:set>
                                      <p:cBhvr>
                                        <p:cTn id="26" dur="1" fill="hold">
                                          <p:stCondLst>
                                            <p:cond delay="0"/>
                                          </p:stCondLst>
                                        </p:cTn>
                                        <p:tgtEl>
                                          <p:spTgt spid="49"/>
                                        </p:tgtEl>
                                        <p:attrNameLst>
                                          <p:attrName>style.visibility</p:attrName>
                                        </p:attrNameLst>
                                      </p:cBhvr>
                                      <p:to>
                                        <p:strVal val="visible"/>
                                      </p:to>
                                    </p:set>
                                    <p:anim calcmode="lin" valueType="num">
                                      <p:cBhvr>
                                        <p:cTn id="27" dur="1000" fill="hold"/>
                                        <p:tgtEl>
                                          <p:spTgt spid="49"/>
                                        </p:tgtEl>
                                        <p:attrNameLst>
                                          <p:attrName>ppt_w</p:attrName>
                                        </p:attrNameLst>
                                      </p:cBhvr>
                                      <p:tavLst>
                                        <p:tav tm="0">
                                          <p:val>
                                            <p:fltVal val="0"/>
                                          </p:val>
                                        </p:tav>
                                        <p:tav tm="100000">
                                          <p:val>
                                            <p:strVal val="#ppt_w"/>
                                          </p:val>
                                        </p:tav>
                                      </p:tavLst>
                                    </p:anim>
                                    <p:anim calcmode="lin" valueType="num">
                                      <p:cBhvr>
                                        <p:cTn id="28" dur="1000" fill="hold"/>
                                        <p:tgtEl>
                                          <p:spTgt spid="49"/>
                                        </p:tgtEl>
                                        <p:attrNameLst>
                                          <p:attrName>ppt_h</p:attrName>
                                        </p:attrNameLst>
                                      </p:cBhvr>
                                      <p:tavLst>
                                        <p:tav tm="0">
                                          <p:val>
                                            <p:fltVal val="0"/>
                                          </p:val>
                                        </p:tav>
                                        <p:tav tm="100000">
                                          <p:val>
                                            <p:strVal val="#ppt_h"/>
                                          </p:val>
                                        </p:tav>
                                      </p:tavLst>
                                    </p:anim>
                                    <p:anim calcmode="lin" valueType="num">
                                      <p:cBhvr>
                                        <p:cTn id="29" dur="1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49"/>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p:cTn id="33" dur="1000" fill="hold"/>
                                        <p:tgtEl>
                                          <p:spTgt spid="52"/>
                                        </p:tgtEl>
                                        <p:attrNameLst>
                                          <p:attrName>ppt_w</p:attrName>
                                        </p:attrNameLst>
                                      </p:cBhvr>
                                      <p:tavLst>
                                        <p:tav tm="0">
                                          <p:val>
                                            <p:fltVal val="0"/>
                                          </p:val>
                                        </p:tav>
                                        <p:tav tm="100000">
                                          <p:val>
                                            <p:strVal val="#ppt_w"/>
                                          </p:val>
                                        </p:tav>
                                      </p:tavLst>
                                    </p:anim>
                                    <p:anim calcmode="lin" valueType="num">
                                      <p:cBhvr>
                                        <p:cTn id="34" dur="1000" fill="hold"/>
                                        <p:tgtEl>
                                          <p:spTgt spid="52"/>
                                        </p:tgtEl>
                                        <p:attrNameLst>
                                          <p:attrName>ppt_h</p:attrName>
                                        </p:attrNameLst>
                                      </p:cBhvr>
                                      <p:tavLst>
                                        <p:tav tm="0">
                                          <p:val>
                                            <p:fltVal val="0"/>
                                          </p:val>
                                        </p:tav>
                                        <p:tav tm="100000">
                                          <p:val>
                                            <p:strVal val="#ppt_h"/>
                                          </p:val>
                                        </p:tav>
                                      </p:tavLst>
                                    </p:anim>
                                    <p:anim calcmode="lin" valueType="num">
                                      <p:cBhvr>
                                        <p:cTn id="35"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52"/>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600"/>
                                  </p:stCondLst>
                                  <p:childTnLst>
                                    <p:set>
                                      <p:cBhvr>
                                        <p:cTn id="38" dur="1" fill="hold">
                                          <p:stCondLst>
                                            <p:cond delay="0"/>
                                          </p:stCondLst>
                                        </p:cTn>
                                        <p:tgtEl>
                                          <p:spTgt spid="40"/>
                                        </p:tgtEl>
                                        <p:attrNameLst>
                                          <p:attrName>style.visibility</p:attrName>
                                        </p:attrNameLst>
                                      </p:cBhvr>
                                      <p:to>
                                        <p:strVal val="visible"/>
                                      </p:to>
                                    </p:set>
                                    <p:anim calcmode="lin" valueType="num">
                                      <p:cBhvr>
                                        <p:cTn id="39" dur="1000" fill="hold"/>
                                        <p:tgtEl>
                                          <p:spTgt spid="40"/>
                                        </p:tgtEl>
                                        <p:attrNameLst>
                                          <p:attrName>ppt_w</p:attrName>
                                        </p:attrNameLst>
                                      </p:cBhvr>
                                      <p:tavLst>
                                        <p:tav tm="0">
                                          <p:val>
                                            <p:fltVal val="0"/>
                                          </p:val>
                                        </p:tav>
                                        <p:tav tm="100000">
                                          <p:val>
                                            <p:strVal val="#ppt_w"/>
                                          </p:val>
                                        </p:tav>
                                      </p:tavLst>
                                    </p:anim>
                                    <p:anim calcmode="lin" valueType="num">
                                      <p:cBhvr>
                                        <p:cTn id="40" dur="1000" fill="hold"/>
                                        <p:tgtEl>
                                          <p:spTgt spid="40"/>
                                        </p:tgtEl>
                                        <p:attrNameLst>
                                          <p:attrName>ppt_h</p:attrName>
                                        </p:attrNameLst>
                                      </p:cBhvr>
                                      <p:tavLst>
                                        <p:tav tm="0">
                                          <p:val>
                                            <p:fltVal val="0"/>
                                          </p:val>
                                        </p:tav>
                                        <p:tav tm="100000">
                                          <p:val>
                                            <p:strVal val="#ppt_h"/>
                                          </p:val>
                                        </p:tav>
                                      </p:tavLst>
                                    </p:anim>
                                    <p:anim calcmode="lin" valueType="num">
                                      <p:cBhvr>
                                        <p:cTn id="41"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26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61"/>
                                        </p:tgtEl>
                                        <p:attrNameLst>
                                          <p:attrName>style.visibility</p:attrName>
                                        </p:attrNameLst>
                                      </p:cBhvr>
                                      <p:to>
                                        <p:strVal val="visible"/>
                                      </p:to>
                                    </p:set>
                                    <p:anim calcmode="lin" valueType="num">
                                      <p:cBhvr>
                                        <p:cTn id="46" dur="500" fill="hold"/>
                                        <p:tgtEl>
                                          <p:spTgt spid="61"/>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61"/>
                                        </p:tgtEl>
                                        <p:attrNameLst>
                                          <p:attrName>ppt_y</p:attrName>
                                        </p:attrNameLst>
                                      </p:cBhvr>
                                      <p:tavLst>
                                        <p:tav tm="0">
                                          <p:val>
                                            <p:strVal val="#ppt_y"/>
                                          </p:val>
                                        </p:tav>
                                        <p:tav tm="100000">
                                          <p:val>
                                            <p:strVal val="#ppt_y"/>
                                          </p:val>
                                        </p:tav>
                                      </p:tavLst>
                                    </p:anim>
                                    <p:anim calcmode="lin" valueType="num">
                                      <p:cBhvr>
                                        <p:cTn id="48" dur="500" fill="hold"/>
                                        <p:tgtEl>
                                          <p:spTgt spid="61"/>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61"/>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61"/>
                                        </p:tgtEl>
                                      </p:cBhvr>
                                    </p:animEffect>
                                  </p:childTnLst>
                                </p:cTn>
                              </p:par>
                            </p:childTnLst>
                          </p:cTn>
                        </p:par>
                        <p:par>
                          <p:cTn id="51" fill="hold">
                            <p:stCondLst>
                              <p:cond delay="3750"/>
                            </p:stCondLst>
                            <p:childTnLst>
                              <p:par>
                                <p:cTn id="52" presetID="38" presetClass="entr" presetSubtype="0" accel="50000" fill="hold" grpId="0" nodeType="afterEffect">
                                  <p:stCondLst>
                                    <p:cond delay="0"/>
                                  </p:stCondLst>
                                  <p:iterate type="lt">
                                    <p:tmPct val="50000"/>
                                  </p:iterate>
                                  <p:childTnLst>
                                    <p:set>
                                      <p:cBhvr>
                                        <p:cTn id="53" dur="1" fill="hold">
                                          <p:stCondLst>
                                            <p:cond delay="0"/>
                                          </p:stCondLst>
                                        </p:cTn>
                                        <p:tgtEl>
                                          <p:spTgt spid="60"/>
                                        </p:tgtEl>
                                        <p:attrNameLst>
                                          <p:attrName>style.visibility</p:attrName>
                                        </p:attrNameLst>
                                      </p:cBhvr>
                                      <p:to>
                                        <p:strVal val="visible"/>
                                      </p:to>
                                    </p:set>
                                    <p:set>
                                      <p:cBhvr>
                                        <p:cTn id="54" dur="455" fill="hold">
                                          <p:stCondLst>
                                            <p:cond delay="0"/>
                                          </p:stCondLst>
                                        </p:cTn>
                                        <p:tgtEl>
                                          <p:spTgt spid="60"/>
                                        </p:tgtEl>
                                        <p:attrNameLst>
                                          <p:attrName>style.rotation</p:attrName>
                                        </p:attrNameLst>
                                      </p:cBhvr>
                                      <p:to>
                                        <p:strVal val="-45.0"/>
                                      </p:to>
                                    </p:set>
                                    <p:anim calcmode="lin" valueType="num">
                                      <p:cBhvr>
                                        <p:cTn id="55" dur="455" fill="hold">
                                          <p:stCondLst>
                                            <p:cond delay="455"/>
                                          </p:stCondLst>
                                        </p:cTn>
                                        <p:tgtEl>
                                          <p:spTgt spid="60"/>
                                        </p:tgtEl>
                                        <p:attrNameLst>
                                          <p:attrName>style.rotation</p:attrName>
                                        </p:attrNameLst>
                                      </p:cBhvr>
                                      <p:tavLst>
                                        <p:tav tm="0">
                                          <p:val>
                                            <p:fltVal val="-45"/>
                                          </p:val>
                                        </p:tav>
                                        <p:tav tm="69900">
                                          <p:val>
                                            <p:fltVal val="45"/>
                                          </p:val>
                                        </p:tav>
                                        <p:tav tm="100000">
                                          <p:val>
                                            <p:fltVal val="0"/>
                                          </p:val>
                                        </p:tav>
                                      </p:tavLst>
                                    </p:anim>
                                    <p:anim calcmode="lin" valueType="num">
                                      <p:cBhvr>
                                        <p:cTn id="56" dur="455" fill="hold">
                                          <p:stCondLst>
                                            <p:cond delay="0"/>
                                          </p:stCondLst>
                                        </p:cTn>
                                        <p:tgtEl>
                                          <p:spTgt spid="60"/>
                                        </p:tgtEl>
                                        <p:attrNameLst>
                                          <p:attrName>ppt_y</p:attrName>
                                        </p:attrNameLst>
                                      </p:cBhvr>
                                      <p:tavLst>
                                        <p:tav tm="0">
                                          <p:val>
                                            <p:strVal val="#ppt_y-1"/>
                                          </p:val>
                                        </p:tav>
                                        <p:tav tm="100000">
                                          <p:val>
                                            <p:strVal val="#ppt_y-(0.354*#ppt_w-0.172*#ppt_h)"/>
                                          </p:val>
                                        </p:tav>
                                      </p:tavLst>
                                    </p:anim>
                                    <p:anim calcmode="lin" valueType="num">
                                      <p:cBhvr>
                                        <p:cTn id="57" dur="156" decel="50000" autoRev="1" fill="hold">
                                          <p:stCondLst>
                                            <p:cond delay="455"/>
                                          </p:stCondLst>
                                        </p:cTn>
                                        <p:tgtEl>
                                          <p:spTgt spid="60"/>
                                        </p:tgtEl>
                                        <p:attrNameLst>
                                          <p:attrName>ppt_y</p:attrName>
                                        </p:attrNameLst>
                                      </p:cBhvr>
                                      <p:tavLst>
                                        <p:tav tm="0">
                                          <p:val>
                                            <p:strVal val="#ppt_y-(0.354*#ppt_w-0.172*#ppt_h)"/>
                                          </p:val>
                                        </p:tav>
                                        <p:tav tm="100000">
                                          <p:val>
                                            <p:strVal val="#ppt_y-(0.354*#ppt_w-0.172*#ppt_h)-#ppt_h/2"/>
                                          </p:val>
                                        </p:tav>
                                      </p:tavLst>
                                    </p:anim>
                                    <p:anim calcmode="lin" valueType="num">
                                      <p:cBhvr>
                                        <p:cTn id="58" dur="136" fill="hold">
                                          <p:stCondLst>
                                            <p:cond delay="864"/>
                                          </p:stCondLst>
                                        </p:cTn>
                                        <p:tgtEl>
                                          <p:spTgt spid="6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 name="椭圆 5"/>
          <p:cNvSpPr/>
          <p:nvPr/>
        </p:nvSpPr>
        <p:spPr bwMode="auto">
          <a:xfrm>
            <a:off x="4776615" y="2515448"/>
            <a:ext cx="3510813" cy="3511362"/>
          </a:xfrm>
          <a:prstGeom prst="ellipse">
            <a:avLst/>
          </a:prstGeom>
          <a:ln w="15875" cap="rnd">
            <a:solidFill>
              <a:srgbClr val="7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6069">
              <a:defRPr/>
            </a:pPr>
            <a:endParaRPr lang="zh-CN" altLang="zh-CN" dirty="0">
              <a:solidFill>
                <a:schemeClr val="tx1"/>
              </a:solidFill>
              <a:ea typeface="微软雅黑" pitchFamily="34" charset="-122"/>
            </a:endParaRPr>
          </a:p>
        </p:txBody>
      </p:sp>
      <p:grpSp>
        <p:nvGrpSpPr>
          <p:cNvPr id="4" name="组合 3"/>
          <p:cNvGrpSpPr/>
          <p:nvPr/>
        </p:nvGrpSpPr>
        <p:grpSpPr>
          <a:xfrm>
            <a:off x="4942707" y="2681569"/>
            <a:ext cx="3178626" cy="3179123"/>
            <a:chOff x="4302944" y="2681568"/>
            <a:chExt cx="3178626" cy="3179123"/>
          </a:xfrm>
        </p:grpSpPr>
        <p:sp>
          <p:nvSpPr>
            <p:cNvPr id="7" name="任意多边形 6"/>
            <p:cNvSpPr/>
            <p:nvPr/>
          </p:nvSpPr>
          <p:spPr bwMode="auto">
            <a:xfrm>
              <a:off x="4763129" y="2681568"/>
              <a:ext cx="2258257" cy="685813"/>
            </a:xfrm>
            <a:custGeom>
              <a:avLst/>
              <a:gdLst>
                <a:gd name="connsiteX0" fmla="*/ 1304176 w 2608353"/>
                <a:gd name="connsiteY0" fmla="*/ 0 h 792832"/>
                <a:gd name="connsiteX1" fmla="*/ 2603094 w 2608353"/>
                <a:gd name="connsiteY1" fmla="*/ 538030 h 792832"/>
                <a:gd name="connsiteX2" fmla="*/ 2608353 w 2608353"/>
                <a:gd name="connsiteY2" fmla="*/ 543815 h 792832"/>
                <a:gd name="connsiteX3" fmla="*/ 2602175 w 2608353"/>
                <a:gd name="connsiteY3" fmla="*/ 547882 h 792832"/>
                <a:gd name="connsiteX4" fmla="*/ 1304176 w 2608353"/>
                <a:gd name="connsiteY4" fmla="*/ 792832 h 792832"/>
                <a:gd name="connsiteX5" fmla="*/ 6177 w 2608353"/>
                <a:gd name="connsiteY5" fmla="*/ 547882 h 792832"/>
                <a:gd name="connsiteX6" fmla="*/ 0 w 2608353"/>
                <a:gd name="connsiteY6" fmla="*/ 543815 h 792832"/>
                <a:gd name="connsiteX7" fmla="*/ 5258 w 2608353"/>
                <a:gd name="connsiteY7" fmla="*/ 538030 h 792832"/>
                <a:gd name="connsiteX8" fmla="*/ 1304176 w 2608353"/>
                <a:gd name="connsiteY8" fmla="*/ 0 h 79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08353" h="792832">
                  <a:moveTo>
                    <a:pt x="1304176" y="0"/>
                  </a:moveTo>
                  <a:cubicBezTo>
                    <a:pt x="1811435" y="0"/>
                    <a:pt x="2270672" y="205608"/>
                    <a:pt x="2603094" y="538030"/>
                  </a:cubicBezTo>
                  <a:lnTo>
                    <a:pt x="2608353" y="543815"/>
                  </a:lnTo>
                  <a:lnTo>
                    <a:pt x="2602175" y="547882"/>
                  </a:lnTo>
                  <a:cubicBezTo>
                    <a:pt x="2352203" y="693785"/>
                    <a:pt x="1864670" y="792832"/>
                    <a:pt x="1304176" y="792832"/>
                  </a:cubicBezTo>
                  <a:cubicBezTo>
                    <a:pt x="743683" y="792832"/>
                    <a:pt x="256150" y="693785"/>
                    <a:pt x="6177" y="547882"/>
                  </a:cubicBezTo>
                  <a:lnTo>
                    <a:pt x="0" y="543815"/>
                  </a:lnTo>
                  <a:lnTo>
                    <a:pt x="5258" y="538030"/>
                  </a:lnTo>
                  <a:cubicBezTo>
                    <a:pt x="337680" y="205608"/>
                    <a:pt x="796917" y="0"/>
                    <a:pt x="1304176"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8" name="任意多边形 7"/>
            <p:cNvSpPr/>
            <p:nvPr/>
          </p:nvSpPr>
          <p:spPr bwMode="auto">
            <a:xfrm>
              <a:off x="4345610" y="3152492"/>
              <a:ext cx="3093294" cy="1118637"/>
            </a:xfrm>
            <a:custGeom>
              <a:avLst/>
              <a:gdLst>
                <a:gd name="connsiteX0" fmla="*/ 3091980 w 3575607"/>
                <a:gd name="connsiteY0" fmla="*/ 0 h 1293132"/>
                <a:gd name="connsiteX1" fmla="*/ 3205281 w 3575607"/>
                <a:gd name="connsiteY1" fmla="*/ 124664 h 1293132"/>
                <a:gd name="connsiteX2" fmla="*/ 3561124 w 3575607"/>
                <a:gd name="connsiteY2" fmla="*/ 812095 h 1293132"/>
                <a:gd name="connsiteX3" fmla="*/ 3575607 w 3575607"/>
                <a:gd name="connsiteY3" fmla="*/ 876712 h 1293132"/>
                <a:gd name="connsiteX4" fmla="*/ 3482532 w 3575607"/>
                <a:gd name="connsiteY4" fmla="*/ 932824 h 1293132"/>
                <a:gd name="connsiteX5" fmla="*/ 1787803 w 3575607"/>
                <a:gd name="connsiteY5" fmla="*/ 1293132 h 1293132"/>
                <a:gd name="connsiteX6" fmla="*/ 93075 w 3575607"/>
                <a:gd name="connsiteY6" fmla="*/ 932824 h 1293132"/>
                <a:gd name="connsiteX7" fmla="*/ 0 w 3575607"/>
                <a:gd name="connsiteY7" fmla="*/ 876712 h 1293132"/>
                <a:gd name="connsiteX8" fmla="*/ 14483 w 3575607"/>
                <a:gd name="connsiteY8" fmla="*/ 812095 h 1293132"/>
                <a:gd name="connsiteX9" fmla="*/ 370325 w 3575607"/>
                <a:gd name="connsiteY9" fmla="*/ 124664 h 1293132"/>
                <a:gd name="connsiteX10" fmla="*/ 483627 w 3575607"/>
                <a:gd name="connsiteY10" fmla="*/ 1 h 1293132"/>
                <a:gd name="connsiteX11" fmla="*/ 489804 w 3575607"/>
                <a:gd name="connsiteY11" fmla="*/ 4067 h 1293132"/>
                <a:gd name="connsiteX12" fmla="*/ 1787803 w 3575607"/>
                <a:gd name="connsiteY12" fmla="*/ 249017 h 1293132"/>
                <a:gd name="connsiteX13" fmla="*/ 3085802 w 3575607"/>
                <a:gd name="connsiteY13" fmla="*/ 4067 h 1293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575607" h="1293132">
                  <a:moveTo>
                    <a:pt x="3091980" y="0"/>
                  </a:moveTo>
                  <a:lnTo>
                    <a:pt x="3205281" y="124664"/>
                  </a:lnTo>
                  <a:cubicBezTo>
                    <a:pt x="3369063" y="323122"/>
                    <a:pt x="3491973" y="556562"/>
                    <a:pt x="3561124" y="812095"/>
                  </a:cubicBezTo>
                  <a:lnTo>
                    <a:pt x="3575607" y="876712"/>
                  </a:lnTo>
                  <a:lnTo>
                    <a:pt x="3482532" y="932824"/>
                  </a:lnTo>
                  <a:cubicBezTo>
                    <a:pt x="3079708" y="1152873"/>
                    <a:pt x="2470089" y="1293132"/>
                    <a:pt x="1787803" y="1293132"/>
                  </a:cubicBezTo>
                  <a:cubicBezTo>
                    <a:pt x="1105518" y="1293132"/>
                    <a:pt x="495898" y="1152873"/>
                    <a:pt x="93075" y="932824"/>
                  </a:cubicBezTo>
                  <a:lnTo>
                    <a:pt x="0" y="876712"/>
                  </a:lnTo>
                  <a:lnTo>
                    <a:pt x="14483" y="812095"/>
                  </a:lnTo>
                  <a:cubicBezTo>
                    <a:pt x="83633" y="556562"/>
                    <a:pt x="206543" y="323122"/>
                    <a:pt x="370325" y="124664"/>
                  </a:cubicBezTo>
                  <a:lnTo>
                    <a:pt x="483627" y="1"/>
                  </a:lnTo>
                  <a:lnTo>
                    <a:pt x="489804" y="4067"/>
                  </a:lnTo>
                  <a:cubicBezTo>
                    <a:pt x="739777" y="149970"/>
                    <a:pt x="1227310" y="249017"/>
                    <a:pt x="1787803" y="249017"/>
                  </a:cubicBezTo>
                  <a:cubicBezTo>
                    <a:pt x="2348296" y="249017"/>
                    <a:pt x="2835829" y="149970"/>
                    <a:pt x="3085802" y="4067"/>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任意多边形 8"/>
            <p:cNvSpPr/>
            <p:nvPr/>
          </p:nvSpPr>
          <p:spPr bwMode="auto">
            <a:xfrm>
              <a:off x="4302944" y="3911458"/>
              <a:ext cx="3178626" cy="1222271"/>
            </a:xfrm>
            <a:custGeom>
              <a:avLst/>
              <a:gdLst>
                <a:gd name="connsiteX0" fmla="*/ 49144 w 3673896"/>
                <a:gd name="connsiteY0" fmla="*/ 0 h 1413072"/>
                <a:gd name="connsiteX1" fmla="*/ 142219 w 3673896"/>
                <a:gd name="connsiteY1" fmla="*/ 56112 h 1413072"/>
                <a:gd name="connsiteX2" fmla="*/ 1836948 w 3673896"/>
                <a:gd name="connsiteY2" fmla="*/ 416420 h 1413072"/>
                <a:gd name="connsiteX3" fmla="*/ 3531677 w 3673896"/>
                <a:gd name="connsiteY3" fmla="*/ 56112 h 1413072"/>
                <a:gd name="connsiteX4" fmla="*/ 3624752 w 3673896"/>
                <a:gd name="connsiteY4" fmla="*/ 0 h 1413072"/>
                <a:gd name="connsiteX5" fmla="*/ 3645205 w 3673896"/>
                <a:gd name="connsiteY5" fmla="*/ 91251 h 1413072"/>
                <a:gd name="connsiteX6" fmla="*/ 3673896 w 3673896"/>
                <a:gd name="connsiteY6" fmla="*/ 416421 h 1413072"/>
                <a:gd name="connsiteX7" fmla="*/ 3591310 w 3673896"/>
                <a:gd name="connsiteY7" fmla="*/ 962673 h 1413072"/>
                <a:gd name="connsiteX8" fmla="*/ 3538316 w 3673896"/>
                <a:gd name="connsiteY8" fmla="*/ 1107464 h 1413072"/>
                <a:gd name="connsiteX9" fmla="*/ 3366842 w 3673896"/>
                <a:gd name="connsiteY9" fmla="*/ 1173264 h 1413072"/>
                <a:gd name="connsiteX10" fmla="*/ 1836948 w 3673896"/>
                <a:gd name="connsiteY10" fmla="*/ 1413072 h 1413072"/>
                <a:gd name="connsiteX11" fmla="*/ 307055 w 3673896"/>
                <a:gd name="connsiteY11" fmla="*/ 1173264 h 1413072"/>
                <a:gd name="connsiteX12" fmla="*/ 135580 w 3673896"/>
                <a:gd name="connsiteY12" fmla="*/ 1107464 h 1413072"/>
                <a:gd name="connsiteX13" fmla="*/ 82586 w 3673896"/>
                <a:gd name="connsiteY13" fmla="*/ 962673 h 1413072"/>
                <a:gd name="connsiteX14" fmla="*/ 0 w 3673896"/>
                <a:gd name="connsiteY14" fmla="*/ 416421 h 1413072"/>
                <a:gd name="connsiteX15" fmla="*/ 28691 w 3673896"/>
                <a:gd name="connsiteY15" fmla="*/ 91251 h 1413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73896" h="1413072">
                  <a:moveTo>
                    <a:pt x="49144" y="0"/>
                  </a:moveTo>
                  <a:lnTo>
                    <a:pt x="142219" y="56112"/>
                  </a:lnTo>
                  <a:cubicBezTo>
                    <a:pt x="545043" y="276161"/>
                    <a:pt x="1154663" y="416420"/>
                    <a:pt x="1836948" y="416420"/>
                  </a:cubicBezTo>
                  <a:cubicBezTo>
                    <a:pt x="2519233" y="416420"/>
                    <a:pt x="3128853" y="276161"/>
                    <a:pt x="3531677" y="56112"/>
                  </a:cubicBezTo>
                  <a:lnTo>
                    <a:pt x="3624752" y="0"/>
                  </a:lnTo>
                  <a:lnTo>
                    <a:pt x="3645205" y="91251"/>
                  </a:lnTo>
                  <a:cubicBezTo>
                    <a:pt x="3664057" y="196794"/>
                    <a:pt x="3673896" y="305458"/>
                    <a:pt x="3673896" y="416421"/>
                  </a:cubicBezTo>
                  <a:cubicBezTo>
                    <a:pt x="3673896" y="606643"/>
                    <a:pt x="3644982" y="790112"/>
                    <a:pt x="3591310" y="962673"/>
                  </a:cubicBezTo>
                  <a:lnTo>
                    <a:pt x="3538316" y="1107464"/>
                  </a:lnTo>
                  <a:lnTo>
                    <a:pt x="3366842" y="1173264"/>
                  </a:lnTo>
                  <a:cubicBezTo>
                    <a:pt x="2930125" y="1324667"/>
                    <a:pt x="2403655" y="1413072"/>
                    <a:pt x="1836948" y="1413072"/>
                  </a:cubicBezTo>
                  <a:cubicBezTo>
                    <a:pt x="1270241" y="1413072"/>
                    <a:pt x="743772" y="1324667"/>
                    <a:pt x="307055" y="1173264"/>
                  </a:cubicBezTo>
                  <a:lnTo>
                    <a:pt x="135580" y="1107464"/>
                  </a:lnTo>
                  <a:lnTo>
                    <a:pt x="82586" y="962673"/>
                  </a:lnTo>
                  <a:cubicBezTo>
                    <a:pt x="28914" y="790112"/>
                    <a:pt x="0" y="606643"/>
                    <a:pt x="0" y="416421"/>
                  </a:cubicBezTo>
                  <a:cubicBezTo>
                    <a:pt x="0" y="305458"/>
                    <a:pt x="9839" y="196794"/>
                    <a:pt x="28691" y="91251"/>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10" name="任意多边形 9"/>
            <p:cNvSpPr/>
            <p:nvPr/>
          </p:nvSpPr>
          <p:spPr bwMode="auto">
            <a:xfrm>
              <a:off x="4420276" y="4868548"/>
              <a:ext cx="2943963" cy="992143"/>
            </a:xfrm>
            <a:custGeom>
              <a:avLst/>
              <a:gdLst>
                <a:gd name="connsiteX0" fmla="*/ 3402736 w 3402736"/>
                <a:gd name="connsiteY0" fmla="*/ 0 h 1145905"/>
                <a:gd name="connsiteX1" fmla="*/ 3393959 w 3402736"/>
                <a:gd name="connsiteY1" fmla="*/ 23980 h 1145905"/>
                <a:gd name="connsiteX2" fmla="*/ 1701368 w 3402736"/>
                <a:gd name="connsiteY2" fmla="*/ 1145905 h 1145905"/>
                <a:gd name="connsiteX3" fmla="*/ 8777 w 3402736"/>
                <a:gd name="connsiteY3" fmla="*/ 23980 h 1145905"/>
                <a:gd name="connsiteX4" fmla="*/ 0 w 3402736"/>
                <a:gd name="connsiteY4" fmla="*/ 0 h 1145905"/>
                <a:gd name="connsiteX5" fmla="*/ 171474 w 3402736"/>
                <a:gd name="connsiteY5" fmla="*/ 65800 h 1145905"/>
                <a:gd name="connsiteX6" fmla="*/ 1701368 w 3402736"/>
                <a:gd name="connsiteY6" fmla="*/ 305608 h 1145905"/>
                <a:gd name="connsiteX7" fmla="*/ 3231262 w 3402736"/>
                <a:gd name="connsiteY7" fmla="*/ 65800 h 1145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02736" h="1145905">
                  <a:moveTo>
                    <a:pt x="3402736" y="0"/>
                  </a:moveTo>
                  <a:lnTo>
                    <a:pt x="3393959" y="23980"/>
                  </a:lnTo>
                  <a:cubicBezTo>
                    <a:pt x="3115096" y="683288"/>
                    <a:pt x="2462256" y="1145905"/>
                    <a:pt x="1701368" y="1145905"/>
                  </a:cubicBezTo>
                  <a:cubicBezTo>
                    <a:pt x="940480" y="1145905"/>
                    <a:pt x="287641" y="683288"/>
                    <a:pt x="8777" y="23980"/>
                  </a:cubicBezTo>
                  <a:lnTo>
                    <a:pt x="0" y="0"/>
                  </a:lnTo>
                  <a:lnTo>
                    <a:pt x="171474" y="65800"/>
                  </a:lnTo>
                  <a:cubicBezTo>
                    <a:pt x="608191" y="217203"/>
                    <a:pt x="1134661" y="305608"/>
                    <a:pt x="1701368" y="305608"/>
                  </a:cubicBezTo>
                  <a:cubicBezTo>
                    <a:pt x="2268075" y="305608"/>
                    <a:pt x="2794545" y="217203"/>
                    <a:pt x="3231262" y="6580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sp>
        <p:nvSpPr>
          <p:cNvPr id="11" name="文本框 1153"/>
          <p:cNvSpPr txBox="1"/>
          <p:nvPr/>
        </p:nvSpPr>
        <p:spPr>
          <a:xfrm>
            <a:off x="6088595" y="2661759"/>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01</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solidFill>
                <a:schemeClr val="bg1"/>
              </a:solidFill>
              <a:ea typeface="微软雅黑" pitchFamily="34" charset="-122"/>
            </a:endParaRPr>
          </a:p>
        </p:txBody>
      </p:sp>
      <p:sp>
        <p:nvSpPr>
          <p:cNvPr id="12" name="文本框 39"/>
          <p:cNvSpPr txBox="1"/>
          <p:nvPr/>
        </p:nvSpPr>
        <p:spPr>
          <a:xfrm>
            <a:off x="6088595" y="3411582"/>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02</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3" name="文本框 40"/>
          <p:cNvSpPr txBox="1"/>
          <p:nvPr/>
        </p:nvSpPr>
        <p:spPr>
          <a:xfrm>
            <a:off x="6088595" y="4242178"/>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03</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4" name="文本框 41"/>
          <p:cNvSpPr txBox="1"/>
          <p:nvPr/>
        </p:nvSpPr>
        <p:spPr>
          <a:xfrm>
            <a:off x="6088595" y="5152019"/>
            <a:ext cx="795418" cy="596442"/>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04</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5" name="任意多边形 14"/>
          <p:cNvSpPr/>
          <p:nvPr/>
        </p:nvSpPr>
        <p:spPr>
          <a:xfrm>
            <a:off x="7315242" y="2435906"/>
            <a:ext cx="1419721" cy="128019"/>
          </a:xfrm>
          <a:custGeom>
            <a:avLst/>
            <a:gdLst>
              <a:gd name="connsiteX0" fmla="*/ 0 w 800100"/>
              <a:gd name="connsiteY0" fmla="*/ 152400 h 152400"/>
              <a:gd name="connsiteX1" fmla="*/ 152400 w 800100"/>
              <a:gd name="connsiteY1" fmla="*/ 0 h 152400"/>
              <a:gd name="connsiteX2" fmla="*/ 800100 w 800100"/>
              <a:gd name="connsiteY2" fmla="*/ 0 h 152400"/>
              <a:gd name="connsiteX0" fmla="*/ 0 w 776287"/>
              <a:gd name="connsiteY0" fmla="*/ 133350 h 133350"/>
              <a:gd name="connsiteX1" fmla="*/ 128587 w 776287"/>
              <a:gd name="connsiteY1" fmla="*/ 0 h 133350"/>
              <a:gd name="connsiteX2" fmla="*/ 776287 w 776287"/>
              <a:gd name="connsiteY2" fmla="*/ 0 h 133350"/>
            </a:gdLst>
            <a:ahLst/>
            <a:cxnLst>
              <a:cxn ang="0">
                <a:pos x="connsiteX0" y="connsiteY0"/>
              </a:cxn>
              <a:cxn ang="0">
                <a:pos x="connsiteX1" y="connsiteY1"/>
              </a:cxn>
              <a:cxn ang="0">
                <a:pos x="connsiteX2" y="connsiteY2"/>
              </a:cxn>
            </a:cxnLst>
            <a:rect l="l" t="t" r="r" b="b"/>
            <a:pathLst>
              <a:path w="776287" h="133350">
                <a:moveTo>
                  <a:pt x="0" y="133350"/>
                </a:moveTo>
                <a:lnTo>
                  <a:pt x="128587" y="0"/>
                </a:lnTo>
                <a:lnTo>
                  <a:pt x="776287" y="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6" name="任意多边形 15"/>
          <p:cNvSpPr/>
          <p:nvPr/>
        </p:nvSpPr>
        <p:spPr>
          <a:xfrm>
            <a:off x="8183158" y="4354522"/>
            <a:ext cx="2129105" cy="1560449"/>
          </a:xfrm>
          <a:custGeom>
            <a:avLst/>
            <a:gdLst>
              <a:gd name="connsiteX0" fmla="*/ 0 w 1435100"/>
              <a:gd name="connsiteY0" fmla="*/ 0 h 1409700"/>
              <a:gd name="connsiteX1" fmla="*/ 266700 w 1435100"/>
              <a:gd name="connsiteY1" fmla="*/ 279400 h 1409700"/>
              <a:gd name="connsiteX2" fmla="*/ 266700 w 1435100"/>
              <a:gd name="connsiteY2" fmla="*/ 1409700 h 1409700"/>
              <a:gd name="connsiteX3" fmla="*/ 1435100 w 1435100"/>
              <a:gd name="connsiteY3" fmla="*/ 1409700 h 1409700"/>
              <a:gd name="connsiteX0" fmla="*/ 0 w 1393825"/>
              <a:gd name="connsiteY0" fmla="*/ 0 h 1371600"/>
              <a:gd name="connsiteX1" fmla="*/ 225425 w 1393825"/>
              <a:gd name="connsiteY1" fmla="*/ 241300 h 1371600"/>
              <a:gd name="connsiteX2" fmla="*/ 225425 w 1393825"/>
              <a:gd name="connsiteY2" fmla="*/ 1371600 h 1371600"/>
              <a:gd name="connsiteX3" fmla="*/ 1393825 w 1393825"/>
              <a:gd name="connsiteY3" fmla="*/ 1371600 h 1371600"/>
            </a:gdLst>
            <a:ahLst/>
            <a:cxnLst>
              <a:cxn ang="0">
                <a:pos x="connsiteX0" y="connsiteY0"/>
              </a:cxn>
              <a:cxn ang="0">
                <a:pos x="connsiteX1" y="connsiteY1"/>
              </a:cxn>
              <a:cxn ang="0">
                <a:pos x="connsiteX2" y="connsiteY2"/>
              </a:cxn>
              <a:cxn ang="0">
                <a:pos x="connsiteX3" y="connsiteY3"/>
              </a:cxn>
            </a:cxnLst>
            <a:rect l="l" t="t" r="r" b="b"/>
            <a:pathLst>
              <a:path w="1393825" h="1371600">
                <a:moveTo>
                  <a:pt x="0" y="0"/>
                </a:moveTo>
                <a:lnTo>
                  <a:pt x="225425" y="241300"/>
                </a:lnTo>
                <a:lnTo>
                  <a:pt x="225425" y="1371600"/>
                </a:lnTo>
                <a:lnTo>
                  <a:pt x="1393825" y="137160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7" name="任意多边形 16"/>
          <p:cNvSpPr/>
          <p:nvPr/>
        </p:nvSpPr>
        <p:spPr>
          <a:xfrm>
            <a:off x="2823923" y="5328069"/>
            <a:ext cx="2120000" cy="553119"/>
          </a:xfrm>
          <a:custGeom>
            <a:avLst/>
            <a:gdLst>
              <a:gd name="connsiteX0" fmla="*/ 1752600 w 1752600"/>
              <a:gd name="connsiteY0" fmla="*/ 0 h 495300"/>
              <a:gd name="connsiteX1" fmla="*/ 1314450 w 1752600"/>
              <a:gd name="connsiteY1" fmla="*/ 438150 h 495300"/>
              <a:gd name="connsiteX2" fmla="*/ 0 w 1752600"/>
              <a:gd name="connsiteY2" fmla="*/ 438150 h 495300"/>
              <a:gd name="connsiteX3" fmla="*/ 0 w 1752600"/>
              <a:gd name="connsiteY3" fmla="*/ 495300 h 495300"/>
              <a:gd name="connsiteX0" fmla="*/ 1752600 w 1752600"/>
              <a:gd name="connsiteY0" fmla="*/ 0 h 438150"/>
              <a:gd name="connsiteX1" fmla="*/ 1314450 w 1752600"/>
              <a:gd name="connsiteY1" fmla="*/ 438150 h 438150"/>
              <a:gd name="connsiteX2" fmla="*/ 0 w 1752600"/>
              <a:gd name="connsiteY2" fmla="*/ 438150 h 438150"/>
              <a:gd name="connsiteX0" fmla="*/ 1981200 w 1981200"/>
              <a:gd name="connsiteY0" fmla="*/ 0 h 438150"/>
              <a:gd name="connsiteX1" fmla="*/ 1543050 w 1981200"/>
              <a:gd name="connsiteY1" fmla="*/ 438150 h 438150"/>
              <a:gd name="connsiteX2" fmla="*/ 0 w 1981200"/>
              <a:gd name="connsiteY2" fmla="*/ 438150 h 438150"/>
              <a:gd name="connsiteX0" fmla="*/ 1935480 w 1935480"/>
              <a:gd name="connsiteY0" fmla="*/ 0 h 392430"/>
              <a:gd name="connsiteX1" fmla="*/ 1543050 w 1935480"/>
              <a:gd name="connsiteY1" fmla="*/ 392430 h 392430"/>
              <a:gd name="connsiteX2" fmla="*/ 0 w 1935480"/>
              <a:gd name="connsiteY2" fmla="*/ 392430 h 392430"/>
            </a:gdLst>
            <a:ahLst/>
            <a:cxnLst>
              <a:cxn ang="0">
                <a:pos x="connsiteX0" y="connsiteY0"/>
              </a:cxn>
              <a:cxn ang="0">
                <a:pos x="connsiteX1" y="connsiteY1"/>
              </a:cxn>
              <a:cxn ang="0">
                <a:pos x="connsiteX2" y="connsiteY2"/>
              </a:cxn>
            </a:cxnLst>
            <a:rect l="l" t="t" r="r" b="b"/>
            <a:pathLst>
              <a:path w="1935480" h="392430">
                <a:moveTo>
                  <a:pt x="1935480" y="0"/>
                </a:moveTo>
                <a:lnTo>
                  <a:pt x="1543050" y="392430"/>
                </a:lnTo>
                <a:lnTo>
                  <a:pt x="0" y="39243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9" name="任意多边形 18"/>
          <p:cNvSpPr/>
          <p:nvPr/>
        </p:nvSpPr>
        <p:spPr>
          <a:xfrm>
            <a:off x="2789066" y="3565060"/>
            <a:ext cx="2236114" cy="257635"/>
          </a:xfrm>
          <a:custGeom>
            <a:avLst/>
            <a:gdLst>
              <a:gd name="connsiteX0" fmla="*/ 1625600 w 1625600"/>
              <a:gd name="connsiteY0" fmla="*/ 0 h 254000"/>
              <a:gd name="connsiteX1" fmla="*/ 1384300 w 1625600"/>
              <a:gd name="connsiteY1" fmla="*/ 254000 h 254000"/>
              <a:gd name="connsiteX2" fmla="*/ 0 w 1625600"/>
              <a:gd name="connsiteY2" fmla="*/ 254000 h 254000"/>
            </a:gdLst>
            <a:ahLst/>
            <a:cxnLst>
              <a:cxn ang="0">
                <a:pos x="connsiteX0" y="connsiteY0"/>
              </a:cxn>
              <a:cxn ang="0">
                <a:pos x="connsiteX1" y="connsiteY1"/>
              </a:cxn>
              <a:cxn ang="0">
                <a:pos x="connsiteX2" y="connsiteY2"/>
              </a:cxn>
            </a:cxnLst>
            <a:rect l="l" t="t" r="r" b="b"/>
            <a:pathLst>
              <a:path w="1625600" h="254000">
                <a:moveTo>
                  <a:pt x="1625600" y="0"/>
                </a:moveTo>
                <a:lnTo>
                  <a:pt x="1384300" y="254000"/>
                </a:lnTo>
                <a:lnTo>
                  <a:pt x="0" y="25400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20" name="Freeform 24"/>
          <p:cNvSpPr>
            <a:spLocks noEditPoints="1"/>
          </p:cNvSpPr>
          <p:nvPr/>
        </p:nvSpPr>
        <p:spPr bwMode="auto">
          <a:xfrm flipH="1">
            <a:off x="3407665" y="3899348"/>
            <a:ext cx="591904" cy="63048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C00000"/>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1" name="Freeform 25"/>
          <p:cNvSpPr>
            <a:spLocks noEditPoints="1"/>
          </p:cNvSpPr>
          <p:nvPr/>
        </p:nvSpPr>
        <p:spPr bwMode="auto">
          <a:xfrm flipH="1">
            <a:off x="3350896" y="1872258"/>
            <a:ext cx="705449" cy="665834"/>
          </a:xfrm>
          <a:custGeom>
            <a:avLst/>
            <a:gdLst>
              <a:gd name="T0" fmla="*/ 90 w 376"/>
              <a:gd name="T1" fmla="*/ 52 h 355"/>
              <a:gd name="T2" fmla="*/ 37 w 376"/>
              <a:gd name="T3" fmla="*/ 264 h 355"/>
              <a:gd name="T4" fmla="*/ 118 w 376"/>
              <a:gd name="T5" fmla="*/ 310 h 355"/>
              <a:gd name="T6" fmla="*/ 134 w 376"/>
              <a:gd name="T7" fmla="*/ 310 h 355"/>
              <a:gd name="T8" fmla="*/ 215 w 376"/>
              <a:gd name="T9" fmla="*/ 264 h 355"/>
              <a:gd name="T10" fmla="*/ 241 w 376"/>
              <a:gd name="T11" fmla="*/ 310 h 355"/>
              <a:gd name="T12" fmla="*/ 255 w 376"/>
              <a:gd name="T13" fmla="*/ 287 h 355"/>
              <a:gd name="T14" fmla="*/ 358 w 376"/>
              <a:gd name="T15" fmla="*/ 287 h 355"/>
              <a:gd name="T16" fmla="*/ 371 w 376"/>
              <a:gd name="T17" fmla="*/ 310 h 355"/>
              <a:gd name="T18" fmla="*/ 371 w 376"/>
              <a:gd name="T19" fmla="*/ 323 h 355"/>
              <a:gd name="T20" fmla="*/ 358 w 376"/>
              <a:gd name="T21" fmla="*/ 355 h 355"/>
              <a:gd name="T22" fmla="*/ 250 w 376"/>
              <a:gd name="T23" fmla="*/ 323 h 355"/>
              <a:gd name="T24" fmla="*/ 237 w 376"/>
              <a:gd name="T25" fmla="*/ 355 h 355"/>
              <a:gd name="T26" fmla="*/ 131 w 376"/>
              <a:gd name="T27" fmla="*/ 323 h 355"/>
              <a:gd name="T28" fmla="*/ 118 w 376"/>
              <a:gd name="T29" fmla="*/ 355 h 355"/>
              <a:gd name="T30" fmla="*/ 0 w 376"/>
              <a:gd name="T31" fmla="*/ 323 h 355"/>
              <a:gd name="T32" fmla="*/ 14 w 376"/>
              <a:gd name="T33" fmla="*/ 287 h 355"/>
              <a:gd name="T34" fmla="*/ 336 w 376"/>
              <a:gd name="T35" fmla="*/ 248 h 355"/>
              <a:gd name="T36" fmla="*/ 279 w 376"/>
              <a:gd name="T37" fmla="*/ 248 h 355"/>
              <a:gd name="T38" fmla="*/ 215 w 376"/>
              <a:gd name="T39" fmla="*/ 248 h 355"/>
              <a:gd name="T40" fmla="*/ 158 w 376"/>
              <a:gd name="T41" fmla="*/ 248 h 355"/>
              <a:gd name="T42" fmla="*/ 95 w 376"/>
              <a:gd name="T43" fmla="*/ 248 h 355"/>
              <a:gd name="T44" fmla="*/ 38 w 376"/>
              <a:gd name="T45" fmla="*/ 248 h 355"/>
              <a:gd name="T46" fmla="*/ 307 w 376"/>
              <a:gd name="T47" fmla="*/ 147 h 355"/>
              <a:gd name="T48" fmla="*/ 289 w 376"/>
              <a:gd name="T49" fmla="*/ 201 h 355"/>
              <a:gd name="T50" fmla="*/ 201 w 376"/>
              <a:gd name="T51" fmla="*/ 201 h 355"/>
              <a:gd name="T52" fmla="*/ 181 w 376"/>
              <a:gd name="T53" fmla="*/ 147 h 355"/>
              <a:gd name="T54" fmla="*/ 180 w 376"/>
              <a:gd name="T55" fmla="*/ 16 h 355"/>
              <a:gd name="T56" fmla="*/ 161 w 376"/>
              <a:gd name="T57" fmla="*/ 35 h 355"/>
              <a:gd name="T58" fmla="*/ 155 w 376"/>
              <a:gd name="T59" fmla="*/ 67 h 355"/>
              <a:gd name="T60" fmla="*/ 66 w 376"/>
              <a:gd name="T61" fmla="*/ 55 h 355"/>
              <a:gd name="T62" fmla="*/ 66 w 376"/>
              <a:gd name="T63" fmla="*/ 122 h 355"/>
              <a:gd name="T64" fmla="*/ 69 w 376"/>
              <a:gd name="T65" fmla="*/ 122 h 355"/>
              <a:gd name="T66" fmla="*/ 87 w 376"/>
              <a:gd name="T67" fmla="*/ 199 h 355"/>
              <a:gd name="T68" fmla="*/ 91 w 376"/>
              <a:gd name="T69" fmla="*/ 199 h 355"/>
              <a:gd name="T70" fmla="*/ 109 w 376"/>
              <a:gd name="T71" fmla="*/ 132 h 355"/>
              <a:gd name="T72" fmla="*/ 109 w 376"/>
              <a:gd name="T73" fmla="*/ 75 h 355"/>
              <a:gd name="T74" fmla="*/ 155 w 376"/>
              <a:gd name="T75" fmla="*/ 80 h 355"/>
              <a:gd name="T76" fmla="*/ 166 w 376"/>
              <a:gd name="T77" fmla="*/ 120 h 355"/>
              <a:gd name="T78" fmla="*/ 180 w 376"/>
              <a:gd name="T79" fmla="*/ 126 h 355"/>
              <a:gd name="T80" fmla="*/ 317 w 376"/>
              <a:gd name="T81" fmla="*/ 120 h 355"/>
              <a:gd name="T82" fmla="*/ 317 w 376"/>
              <a:gd name="T83" fmla="*/ 21 h 355"/>
              <a:gd name="T84" fmla="*/ 304 w 376"/>
              <a:gd name="T85" fmla="*/ 31 h 355"/>
              <a:gd name="T86" fmla="*/ 308 w 376"/>
              <a:gd name="T87" fmla="*/ 107 h 355"/>
              <a:gd name="T88" fmla="*/ 304 w 376"/>
              <a:gd name="T89" fmla="*/ 111 h 355"/>
              <a:gd name="T90" fmla="*/ 177 w 376"/>
              <a:gd name="T91" fmla="*/ 109 h 355"/>
              <a:gd name="T92" fmla="*/ 238 w 376"/>
              <a:gd name="T93" fmla="*/ 63 h 355"/>
              <a:gd name="T94" fmla="*/ 176 w 376"/>
              <a:gd name="T95" fmla="*/ 35 h 355"/>
              <a:gd name="T96" fmla="*/ 180 w 376"/>
              <a:gd name="T97" fmla="*/ 3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6" h="355">
                <a:moveTo>
                  <a:pt x="90" y="0"/>
                </a:moveTo>
                <a:cubicBezTo>
                  <a:pt x="104" y="0"/>
                  <a:pt x="115" y="12"/>
                  <a:pt x="115" y="26"/>
                </a:cubicBezTo>
                <a:cubicBezTo>
                  <a:pt x="115" y="40"/>
                  <a:pt x="104" y="52"/>
                  <a:pt x="90" y="52"/>
                </a:cubicBezTo>
                <a:cubicBezTo>
                  <a:pt x="75" y="52"/>
                  <a:pt x="64" y="40"/>
                  <a:pt x="64" y="26"/>
                </a:cubicBezTo>
                <a:cubicBezTo>
                  <a:pt x="64" y="12"/>
                  <a:pt x="75" y="0"/>
                  <a:pt x="90" y="0"/>
                </a:cubicBezTo>
                <a:close/>
                <a:moveTo>
                  <a:pt x="37" y="264"/>
                </a:moveTo>
                <a:cubicBezTo>
                  <a:pt x="95" y="264"/>
                  <a:pt x="95" y="264"/>
                  <a:pt x="95" y="264"/>
                </a:cubicBezTo>
                <a:cubicBezTo>
                  <a:pt x="108" y="264"/>
                  <a:pt x="118" y="274"/>
                  <a:pt x="118" y="287"/>
                </a:cubicBezTo>
                <a:cubicBezTo>
                  <a:pt x="118" y="310"/>
                  <a:pt x="118" y="310"/>
                  <a:pt x="118" y="310"/>
                </a:cubicBezTo>
                <a:cubicBezTo>
                  <a:pt x="120" y="310"/>
                  <a:pt x="120" y="310"/>
                  <a:pt x="120" y="310"/>
                </a:cubicBezTo>
                <a:cubicBezTo>
                  <a:pt x="131" y="310"/>
                  <a:pt x="131" y="310"/>
                  <a:pt x="131" y="310"/>
                </a:cubicBezTo>
                <a:cubicBezTo>
                  <a:pt x="134" y="310"/>
                  <a:pt x="134" y="310"/>
                  <a:pt x="134" y="310"/>
                </a:cubicBezTo>
                <a:cubicBezTo>
                  <a:pt x="134" y="287"/>
                  <a:pt x="134" y="287"/>
                  <a:pt x="134" y="287"/>
                </a:cubicBezTo>
                <a:cubicBezTo>
                  <a:pt x="134" y="274"/>
                  <a:pt x="144" y="264"/>
                  <a:pt x="156" y="264"/>
                </a:cubicBezTo>
                <a:cubicBezTo>
                  <a:pt x="215" y="264"/>
                  <a:pt x="215" y="264"/>
                  <a:pt x="215" y="264"/>
                </a:cubicBezTo>
                <a:cubicBezTo>
                  <a:pt x="227" y="264"/>
                  <a:pt x="237" y="274"/>
                  <a:pt x="237" y="287"/>
                </a:cubicBezTo>
                <a:cubicBezTo>
                  <a:pt x="237" y="310"/>
                  <a:pt x="237" y="310"/>
                  <a:pt x="237" y="310"/>
                </a:cubicBezTo>
                <a:cubicBezTo>
                  <a:pt x="241" y="310"/>
                  <a:pt x="241" y="310"/>
                  <a:pt x="241" y="310"/>
                </a:cubicBezTo>
                <a:cubicBezTo>
                  <a:pt x="250" y="310"/>
                  <a:pt x="250" y="310"/>
                  <a:pt x="250" y="310"/>
                </a:cubicBezTo>
                <a:cubicBezTo>
                  <a:pt x="255" y="310"/>
                  <a:pt x="255" y="310"/>
                  <a:pt x="255" y="310"/>
                </a:cubicBezTo>
                <a:cubicBezTo>
                  <a:pt x="255" y="287"/>
                  <a:pt x="255" y="287"/>
                  <a:pt x="255" y="287"/>
                </a:cubicBezTo>
                <a:cubicBezTo>
                  <a:pt x="255" y="274"/>
                  <a:pt x="265" y="264"/>
                  <a:pt x="278" y="264"/>
                </a:cubicBezTo>
                <a:cubicBezTo>
                  <a:pt x="336" y="264"/>
                  <a:pt x="336" y="264"/>
                  <a:pt x="336" y="264"/>
                </a:cubicBezTo>
                <a:cubicBezTo>
                  <a:pt x="348" y="264"/>
                  <a:pt x="358" y="274"/>
                  <a:pt x="358" y="287"/>
                </a:cubicBezTo>
                <a:cubicBezTo>
                  <a:pt x="358" y="310"/>
                  <a:pt x="358" y="310"/>
                  <a:pt x="358" y="310"/>
                </a:cubicBezTo>
                <a:cubicBezTo>
                  <a:pt x="362" y="310"/>
                  <a:pt x="362" y="310"/>
                  <a:pt x="362" y="310"/>
                </a:cubicBezTo>
                <a:cubicBezTo>
                  <a:pt x="371" y="310"/>
                  <a:pt x="371" y="310"/>
                  <a:pt x="371" y="310"/>
                </a:cubicBezTo>
                <a:cubicBezTo>
                  <a:pt x="376" y="310"/>
                  <a:pt x="376" y="310"/>
                  <a:pt x="376" y="310"/>
                </a:cubicBezTo>
                <a:cubicBezTo>
                  <a:pt x="376" y="323"/>
                  <a:pt x="376" y="323"/>
                  <a:pt x="376" y="323"/>
                </a:cubicBezTo>
                <a:cubicBezTo>
                  <a:pt x="371" y="323"/>
                  <a:pt x="371" y="323"/>
                  <a:pt x="371" y="323"/>
                </a:cubicBezTo>
                <a:cubicBezTo>
                  <a:pt x="362" y="323"/>
                  <a:pt x="362" y="323"/>
                  <a:pt x="362" y="323"/>
                </a:cubicBezTo>
                <a:cubicBezTo>
                  <a:pt x="358" y="323"/>
                  <a:pt x="358" y="323"/>
                  <a:pt x="358" y="323"/>
                </a:cubicBezTo>
                <a:cubicBezTo>
                  <a:pt x="358" y="355"/>
                  <a:pt x="358" y="355"/>
                  <a:pt x="358" y="355"/>
                </a:cubicBezTo>
                <a:cubicBezTo>
                  <a:pt x="255" y="355"/>
                  <a:pt x="255" y="355"/>
                  <a:pt x="255" y="355"/>
                </a:cubicBezTo>
                <a:cubicBezTo>
                  <a:pt x="255" y="323"/>
                  <a:pt x="255" y="323"/>
                  <a:pt x="255" y="323"/>
                </a:cubicBezTo>
                <a:cubicBezTo>
                  <a:pt x="250" y="323"/>
                  <a:pt x="250" y="323"/>
                  <a:pt x="250" y="323"/>
                </a:cubicBezTo>
                <a:cubicBezTo>
                  <a:pt x="241" y="323"/>
                  <a:pt x="241" y="323"/>
                  <a:pt x="241" y="323"/>
                </a:cubicBezTo>
                <a:cubicBezTo>
                  <a:pt x="237" y="323"/>
                  <a:pt x="237" y="323"/>
                  <a:pt x="237" y="323"/>
                </a:cubicBezTo>
                <a:cubicBezTo>
                  <a:pt x="237" y="355"/>
                  <a:pt x="237" y="355"/>
                  <a:pt x="237" y="355"/>
                </a:cubicBezTo>
                <a:cubicBezTo>
                  <a:pt x="134" y="355"/>
                  <a:pt x="134" y="355"/>
                  <a:pt x="134" y="355"/>
                </a:cubicBezTo>
                <a:cubicBezTo>
                  <a:pt x="134" y="323"/>
                  <a:pt x="134" y="323"/>
                  <a:pt x="134" y="323"/>
                </a:cubicBezTo>
                <a:cubicBezTo>
                  <a:pt x="131" y="323"/>
                  <a:pt x="131" y="323"/>
                  <a:pt x="131" y="323"/>
                </a:cubicBezTo>
                <a:cubicBezTo>
                  <a:pt x="120" y="323"/>
                  <a:pt x="120" y="323"/>
                  <a:pt x="120" y="323"/>
                </a:cubicBezTo>
                <a:cubicBezTo>
                  <a:pt x="118" y="323"/>
                  <a:pt x="118" y="323"/>
                  <a:pt x="118" y="323"/>
                </a:cubicBezTo>
                <a:cubicBezTo>
                  <a:pt x="118" y="355"/>
                  <a:pt x="118" y="355"/>
                  <a:pt x="118" y="355"/>
                </a:cubicBezTo>
                <a:cubicBezTo>
                  <a:pt x="14" y="355"/>
                  <a:pt x="14" y="355"/>
                  <a:pt x="14" y="355"/>
                </a:cubicBezTo>
                <a:cubicBezTo>
                  <a:pt x="14" y="323"/>
                  <a:pt x="14" y="323"/>
                  <a:pt x="14" y="323"/>
                </a:cubicBezTo>
                <a:cubicBezTo>
                  <a:pt x="0" y="323"/>
                  <a:pt x="0" y="323"/>
                  <a:pt x="0" y="323"/>
                </a:cubicBezTo>
                <a:cubicBezTo>
                  <a:pt x="0" y="310"/>
                  <a:pt x="0" y="310"/>
                  <a:pt x="0" y="310"/>
                </a:cubicBezTo>
                <a:cubicBezTo>
                  <a:pt x="14" y="310"/>
                  <a:pt x="14" y="310"/>
                  <a:pt x="14" y="310"/>
                </a:cubicBezTo>
                <a:cubicBezTo>
                  <a:pt x="14" y="287"/>
                  <a:pt x="14" y="287"/>
                  <a:pt x="14" y="287"/>
                </a:cubicBezTo>
                <a:cubicBezTo>
                  <a:pt x="14" y="274"/>
                  <a:pt x="24" y="264"/>
                  <a:pt x="37" y="264"/>
                </a:cubicBezTo>
                <a:close/>
                <a:moveTo>
                  <a:pt x="307" y="220"/>
                </a:moveTo>
                <a:cubicBezTo>
                  <a:pt x="323" y="220"/>
                  <a:pt x="336" y="232"/>
                  <a:pt x="336" y="248"/>
                </a:cubicBezTo>
                <a:cubicBezTo>
                  <a:pt x="336" y="251"/>
                  <a:pt x="335" y="255"/>
                  <a:pt x="334" y="258"/>
                </a:cubicBezTo>
                <a:cubicBezTo>
                  <a:pt x="281" y="258"/>
                  <a:pt x="281" y="258"/>
                  <a:pt x="281" y="258"/>
                </a:cubicBezTo>
                <a:cubicBezTo>
                  <a:pt x="280" y="255"/>
                  <a:pt x="279" y="251"/>
                  <a:pt x="279" y="248"/>
                </a:cubicBezTo>
                <a:cubicBezTo>
                  <a:pt x="279" y="232"/>
                  <a:pt x="292" y="220"/>
                  <a:pt x="307" y="220"/>
                </a:cubicBezTo>
                <a:close/>
                <a:moveTo>
                  <a:pt x="186" y="220"/>
                </a:moveTo>
                <a:cubicBezTo>
                  <a:pt x="202" y="220"/>
                  <a:pt x="215" y="232"/>
                  <a:pt x="215" y="248"/>
                </a:cubicBezTo>
                <a:cubicBezTo>
                  <a:pt x="215" y="251"/>
                  <a:pt x="214" y="255"/>
                  <a:pt x="213" y="258"/>
                </a:cubicBezTo>
                <a:cubicBezTo>
                  <a:pt x="160" y="258"/>
                  <a:pt x="160" y="258"/>
                  <a:pt x="160" y="258"/>
                </a:cubicBezTo>
                <a:cubicBezTo>
                  <a:pt x="159" y="255"/>
                  <a:pt x="158" y="251"/>
                  <a:pt x="158" y="248"/>
                </a:cubicBezTo>
                <a:cubicBezTo>
                  <a:pt x="158" y="232"/>
                  <a:pt x="171" y="220"/>
                  <a:pt x="186" y="220"/>
                </a:cubicBezTo>
                <a:close/>
                <a:moveTo>
                  <a:pt x="67" y="220"/>
                </a:moveTo>
                <a:cubicBezTo>
                  <a:pt x="82" y="220"/>
                  <a:pt x="95" y="232"/>
                  <a:pt x="95" y="248"/>
                </a:cubicBezTo>
                <a:cubicBezTo>
                  <a:pt x="95" y="251"/>
                  <a:pt x="94" y="255"/>
                  <a:pt x="93" y="258"/>
                </a:cubicBezTo>
                <a:cubicBezTo>
                  <a:pt x="40" y="258"/>
                  <a:pt x="40" y="258"/>
                  <a:pt x="40" y="258"/>
                </a:cubicBezTo>
                <a:cubicBezTo>
                  <a:pt x="39" y="255"/>
                  <a:pt x="38" y="251"/>
                  <a:pt x="38" y="248"/>
                </a:cubicBezTo>
                <a:cubicBezTo>
                  <a:pt x="38" y="232"/>
                  <a:pt x="51" y="220"/>
                  <a:pt x="67" y="220"/>
                </a:cubicBezTo>
                <a:close/>
                <a:moveTo>
                  <a:pt x="307" y="130"/>
                </a:moveTo>
                <a:cubicBezTo>
                  <a:pt x="307" y="147"/>
                  <a:pt x="307" y="147"/>
                  <a:pt x="307" y="147"/>
                </a:cubicBezTo>
                <a:cubicBezTo>
                  <a:pt x="293" y="147"/>
                  <a:pt x="293" y="147"/>
                  <a:pt x="293" y="147"/>
                </a:cubicBezTo>
                <a:cubicBezTo>
                  <a:pt x="308" y="201"/>
                  <a:pt x="308" y="201"/>
                  <a:pt x="308" y="201"/>
                </a:cubicBezTo>
                <a:cubicBezTo>
                  <a:pt x="289" y="201"/>
                  <a:pt x="289" y="201"/>
                  <a:pt x="289" y="201"/>
                </a:cubicBezTo>
                <a:cubicBezTo>
                  <a:pt x="273" y="147"/>
                  <a:pt x="273" y="147"/>
                  <a:pt x="273" y="147"/>
                </a:cubicBezTo>
                <a:cubicBezTo>
                  <a:pt x="216" y="147"/>
                  <a:pt x="216" y="147"/>
                  <a:pt x="216" y="147"/>
                </a:cubicBezTo>
                <a:cubicBezTo>
                  <a:pt x="201" y="201"/>
                  <a:pt x="201" y="201"/>
                  <a:pt x="201" y="201"/>
                </a:cubicBezTo>
                <a:cubicBezTo>
                  <a:pt x="181" y="201"/>
                  <a:pt x="181" y="201"/>
                  <a:pt x="181" y="201"/>
                </a:cubicBezTo>
                <a:cubicBezTo>
                  <a:pt x="197" y="147"/>
                  <a:pt x="197" y="147"/>
                  <a:pt x="197" y="147"/>
                </a:cubicBezTo>
                <a:cubicBezTo>
                  <a:pt x="181" y="147"/>
                  <a:pt x="181" y="147"/>
                  <a:pt x="181" y="147"/>
                </a:cubicBezTo>
                <a:cubicBezTo>
                  <a:pt x="181" y="130"/>
                  <a:pt x="181" y="130"/>
                  <a:pt x="181" y="130"/>
                </a:cubicBezTo>
                <a:cubicBezTo>
                  <a:pt x="307" y="130"/>
                  <a:pt x="307" y="130"/>
                  <a:pt x="307" y="130"/>
                </a:cubicBezTo>
                <a:close/>
                <a:moveTo>
                  <a:pt x="180" y="16"/>
                </a:moveTo>
                <a:cubicBezTo>
                  <a:pt x="175" y="16"/>
                  <a:pt x="170" y="18"/>
                  <a:pt x="166" y="21"/>
                </a:cubicBezTo>
                <a:cubicBezTo>
                  <a:pt x="166" y="21"/>
                  <a:pt x="166" y="21"/>
                  <a:pt x="166" y="21"/>
                </a:cubicBezTo>
                <a:cubicBezTo>
                  <a:pt x="163" y="25"/>
                  <a:pt x="161" y="30"/>
                  <a:pt x="161" y="35"/>
                </a:cubicBezTo>
                <a:cubicBezTo>
                  <a:pt x="161" y="72"/>
                  <a:pt x="161" y="72"/>
                  <a:pt x="161" y="72"/>
                </a:cubicBezTo>
                <a:cubicBezTo>
                  <a:pt x="155" y="73"/>
                  <a:pt x="155" y="73"/>
                  <a:pt x="155" y="73"/>
                </a:cubicBezTo>
                <a:cubicBezTo>
                  <a:pt x="155" y="67"/>
                  <a:pt x="155" y="67"/>
                  <a:pt x="155" y="67"/>
                </a:cubicBezTo>
                <a:cubicBezTo>
                  <a:pt x="128" y="67"/>
                  <a:pt x="128" y="67"/>
                  <a:pt x="128" y="67"/>
                </a:cubicBezTo>
                <a:cubicBezTo>
                  <a:pt x="109" y="55"/>
                  <a:pt x="109" y="55"/>
                  <a:pt x="109" y="55"/>
                </a:cubicBezTo>
                <a:cubicBezTo>
                  <a:pt x="63" y="55"/>
                  <a:pt x="117" y="55"/>
                  <a:pt x="66" y="55"/>
                </a:cubicBezTo>
                <a:cubicBezTo>
                  <a:pt x="57" y="55"/>
                  <a:pt x="50" y="63"/>
                  <a:pt x="50" y="71"/>
                </a:cubicBezTo>
                <a:cubicBezTo>
                  <a:pt x="50" y="122"/>
                  <a:pt x="50" y="122"/>
                  <a:pt x="50" y="122"/>
                </a:cubicBezTo>
                <a:cubicBezTo>
                  <a:pt x="66" y="122"/>
                  <a:pt x="66" y="122"/>
                  <a:pt x="66" y="122"/>
                </a:cubicBezTo>
                <a:cubicBezTo>
                  <a:pt x="66" y="85"/>
                  <a:pt x="66" y="85"/>
                  <a:pt x="66" y="85"/>
                </a:cubicBezTo>
                <a:cubicBezTo>
                  <a:pt x="69" y="85"/>
                  <a:pt x="69" y="85"/>
                  <a:pt x="69" y="85"/>
                </a:cubicBezTo>
                <a:cubicBezTo>
                  <a:pt x="69" y="122"/>
                  <a:pt x="69" y="122"/>
                  <a:pt x="69" y="122"/>
                </a:cubicBezTo>
                <a:cubicBezTo>
                  <a:pt x="69" y="132"/>
                  <a:pt x="69" y="132"/>
                  <a:pt x="69" y="132"/>
                </a:cubicBezTo>
                <a:cubicBezTo>
                  <a:pt x="69" y="199"/>
                  <a:pt x="69" y="199"/>
                  <a:pt x="69" y="199"/>
                </a:cubicBezTo>
                <a:cubicBezTo>
                  <a:pt x="87" y="199"/>
                  <a:pt x="87" y="199"/>
                  <a:pt x="87" y="199"/>
                </a:cubicBezTo>
                <a:cubicBezTo>
                  <a:pt x="87" y="143"/>
                  <a:pt x="87" y="143"/>
                  <a:pt x="87" y="143"/>
                </a:cubicBezTo>
                <a:cubicBezTo>
                  <a:pt x="91" y="143"/>
                  <a:pt x="91" y="143"/>
                  <a:pt x="91" y="143"/>
                </a:cubicBezTo>
                <a:cubicBezTo>
                  <a:pt x="91" y="199"/>
                  <a:pt x="91" y="199"/>
                  <a:pt x="91" y="199"/>
                </a:cubicBezTo>
                <a:cubicBezTo>
                  <a:pt x="109" y="199"/>
                  <a:pt x="109" y="199"/>
                  <a:pt x="109" y="199"/>
                </a:cubicBezTo>
                <a:cubicBezTo>
                  <a:pt x="109" y="189"/>
                  <a:pt x="109" y="189"/>
                  <a:pt x="109" y="189"/>
                </a:cubicBezTo>
                <a:cubicBezTo>
                  <a:pt x="109" y="132"/>
                  <a:pt x="109" y="132"/>
                  <a:pt x="109" y="132"/>
                </a:cubicBezTo>
                <a:cubicBezTo>
                  <a:pt x="109" y="122"/>
                  <a:pt x="109" y="122"/>
                  <a:pt x="109" y="122"/>
                </a:cubicBezTo>
                <a:cubicBezTo>
                  <a:pt x="109" y="85"/>
                  <a:pt x="109" y="85"/>
                  <a:pt x="109" y="85"/>
                </a:cubicBezTo>
                <a:cubicBezTo>
                  <a:pt x="109" y="75"/>
                  <a:pt x="109" y="75"/>
                  <a:pt x="109" y="75"/>
                </a:cubicBezTo>
                <a:cubicBezTo>
                  <a:pt x="128" y="85"/>
                  <a:pt x="128" y="85"/>
                  <a:pt x="128" y="85"/>
                </a:cubicBezTo>
                <a:cubicBezTo>
                  <a:pt x="155" y="85"/>
                  <a:pt x="155" y="85"/>
                  <a:pt x="155" y="85"/>
                </a:cubicBezTo>
                <a:cubicBezTo>
                  <a:pt x="155" y="80"/>
                  <a:pt x="155" y="80"/>
                  <a:pt x="155" y="80"/>
                </a:cubicBezTo>
                <a:cubicBezTo>
                  <a:pt x="161" y="79"/>
                  <a:pt x="161" y="79"/>
                  <a:pt x="161" y="79"/>
                </a:cubicBezTo>
                <a:cubicBezTo>
                  <a:pt x="161" y="107"/>
                  <a:pt x="161" y="107"/>
                  <a:pt x="161" y="107"/>
                </a:cubicBezTo>
                <a:cubicBezTo>
                  <a:pt x="161" y="112"/>
                  <a:pt x="163" y="117"/>
                  <a:pt x="166" y="120"/>
                </a:cubicBezTo>
                <a:cubicBezTo>
                  <a:pt x="166" y="120"/>
                  <a:pt x="166" y="120"/>
                  <a:pt x="166" y="120"/>
                </a:cubicBezTo>
                <a:cubicBezTo>
                  <a:pt x="166" y="120"/>
                  <a:pt x="166" y="120"/>
                  <a:pt x="166" y="120"/>
                </a:cubicBezTo>
                <a:cubicBezTo>
                  <a:pt x="170" y="124"/>
                  <a:pt x="175" y="126"/>
                  <a:pt x="180" y="126"/>
                </a:cubicBezTo>
                <a:cubicBezTo>
                  <a:pt x="304" y="126"/>
                  <a:pt x="304" y="126"/>
                  <a:pt x="304" y="126"/>
                </a:cubicBezTo>
                <a:cubicBezTo>
                  <a:pt x="309" y="126"/>
                  <a:pt x="314" y="124"/>
                  <a:pt x="317" y="120"/>
                </a:cubicBezTo>
                <a:cubicBezTo>
                  <a:pt x="317" y="120"/>
                  <a:pt x="317" y="120"/>
                  <a:pt x="317" y="120"/>
                </a:cubicBezTo>
                <a:cubicBezTo>
                  <a:pt x="321" y="117"/>
                  <a:pt x="323" y="112"/>
                  <a:pt x="323" y="107"/>
                </a:cubicBezTo>
                <a:cubicBezTo>
                  <a:pt x="323" y="35"/>
                  <a:pt x="323" y="35"/>
                  <a:pt x="323" y="35"/>
                </a:cubicBezTo>
                <a:cubicBezTo>
                  <a:pt x="323" y="30"/>
                  <a:pt x="321" y="25"/>
                  <a:pt x="317" y="21"/>
                </a:cubicBezTo>
                <a:cubicBezTo>
                  <a:pt x="314" y="18"/>
                  <a:pt x="309" y="16"/>
                  <a:pt x="304" y="16"/>
                </a:cubicBezTo>
                <a:cubicBezTo>
                  <a:pt x="180" y="16"/>
                  <a:pt x="180" y="16"/>
                  <a:pt x="180" y="16"/>
                </a:cubicBezTo>
                <a:close/>
                <a:moveTo>
                  <a:pt x="304" y="31"/>
                </a:moveTo>
                <a:cubicBezTo>
                  <a:pt x="305" y="31"/>
                  <a:pt x="306" y="31"/>
                  <a:pt x="307" y="32"/>
                </a:cubicBezTo>
                <a:cubicBezTo>
                  <a:pt x="307" y="33"/>
                  <a:pt x="308" y="34"/>
                  <a:pt x="308" y="35"/>
                </a:cubicBezTo>
                <a:cubicBezTo>
                  <a:pt x="308" y="107"/>
                  <a:pt x="308" y="107"/>
                  <a:pt x="308" y="107"/>
                </a:cubicBezTo>
                <a:cubicBezTo>
                  <a:pt x="308" y="108"/>
                  <a:pt x="307" y="109"/>
                  <a:pt x="307" y="109"/>
                </a:cubicBezTo>
                <a:cubicBezTo>
                  <a:pt x="307" y="110"/>
                  <a:pt x="307" y="110"/>
                  <a:pt x="307" y="110"/>
                </a:cubicBezTo>
                <a:cubicBezTo>
                  <a:pt x="306" y="110"/>
                  <a:pt x="305" y="111"/>
                  <a:pt x="304" y="111"/>
                </a:cubicBezTo>
                <a:cubicBezTo>
                  <a:pt x="180" y="111"/>
                  <a:pt x="180" y="111"/>
                  <a:pt x="180" y="111"/>
                </a:cubicBezTo>
                <a:cubicBezTo>
                  <a:pt x="179" y="111"/>
                  <a:pt x="178" y="110"/>
                  <a:pt x="177" y="110"/>
                </a:cubicBezTo>
                <a:cubicBezTo>
                  <a:pt x="177" y="109"/>
                  <a:pt x="177" y="109"/>
                  <a:pt x="177" y="109"/>
                </a:cubicBezTo>
                <a:cubicBezTo>
                  <a:pt x="176" y="109"/>
                  <a:pt x="176" y="108"/>
                  <a:pt x="176" y="107"/>
                </a:cubicBezTo>
                <a:cubicBezTo>
                  <a:pt x="176" y="76"/>
                  <a:pt x="176" y="76"/>
                  <a:pt x="176" y="76"/>
                </a:cubicBezTo>
                <a:cubicBezTo>
                  <a:pt x="238" y="63"/>
                  <a:pt x="238" y="63"/>
                  <a:pt x="238" y="63"/>
                </a:cubicBezTo>
                <a:cubicBezTo>
                  <a:pt x="237" y="62"/>
                  <a:pt x="237" y="62"/>
                  <a:pt x="237" y="62"/>
                </a:cubicBezTo>
                <a:cubicBezTo>
                  <a:pt x="176" y="70"/>
                  <a:pt x="176" y="70"/>
                  <a:pt x="176" y="70"/>
                </a:cubicBezTo>
                <a:cubicBezTo>
                  <a:pt x="176" y="35"/>
                  <a:pt x="176" y="35"/>
                  <a:pt x="176" y="35"/>
                </a:cubicBezTo>
                <a:cubicBezTo>
                  <a:pt x="176" y="34"/>
                  <a:pt x="176" y="33"/>
                  <a:pt x="177" y="32"/>
                </a:cubicBezTo>
                <a:cubicBezTo>
                  <a:pt x="177" y="32"/>
                  <a:pt x="177" y="32"/>
                  <a:pt x="177" y="32"/>
                </a:cubicBezTo>
                <a:cubicBezTo>
                  <a:pt x="178" y="31"/>
                  <a:pt x="179" y="31"/>
                  <a:pt x="180" y="31"/>
                </a:cubicBezTo>
                <a:lnTo>
                  <a:pt x="304" y="31"/>
                </a:lnTo>
                <a:close/>
              </a:path>
            </a:pathLst>
          </a:custGeom>
          <a:solidFill>
            <a:srgbClr val="C00000"/>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2" name="Freeform 73"/>
          <p:cNvSpPr>
            <a:spLocks noEditPoints="1"/>
          </p:cNvSpPr>
          <p:nvPr/>
        </p:nvSpPr>
        <p:spPr bwMode="auto">
          <a:xfrm>
            <a:off x="8943871" y="3822698"/>
            <a:ext cx="866393" cy="707133"/>
          </a:xfrm>
          <a:custGeom>
            <a:avLst/>
            <a:gdLst>
              <a:gd name="T0" fmla="*/ 11 w 126"/>
              <a:gd name="T1" fmla="*/ 0 h 103"/>
              <a:gd name="T2" fmla="*/ 118 w 126"/>
              <a:gd name="T3" fmla="*/ 6 h 103"/>
              <a:gd name="T4" fmla="*/ 22 w 126"/>
              <a:gd name="T5" fmla="*/ 64 h 103"/>
              <a:gd name="T6" fmla="*/ 91 w 126"/>
              <a:gd name="T7" fmla="*/ 29 h 103"/>
              <a:gd name="T8" fmla="*/ 95 w 126"/>
              <a:gd name="T9" fmla="*/ 37 h 103"/>
              <a:gd name="T10" fmla="*/ 90 w 126"/>
              <a:gd name="T11" fmla="*/ 27 h 103"/>
              <a:gd name="T12" fmla="*/ 89 w 126"/>
              <a:gd name="T13" fmla="*/ 38 h 103"/>
              <a:gd name="T14" fmla="*/ 86 w 126"/>
              <a:gd name="T15" fmla="*/ 40 h 103"/>
              <a:gd name="T16" fmla="*/ 86 w 126"/>
              <a:gd name="T17" fmla="*/ 31 h 103"/>
              <a:gd name="T18" fmla="*/ 81 w 126"/>
              <a:gd name="T19" fmla="*/ 25 h 103"/>
              <a:gd name="T20" fmla="*/ 78 w 126"/>
              <a:gd name="T21" fmla="*/ 29 h 103"/>
              <a:gd name="T22" fmla="*/ 92 w 126"/>
              <a:gd name="T23" fmla="*/ 45 h 103"/>
              <a:gd name="T24" fmla="*/ 89 w 126"/>
              <a:gd name="T25" fmla="*/ 36 h 103"/>
              <a:gd name="T26" fmla="*/ 91 w 126"/>
              <a:gd name="T27" fmla="*/ 25 h 103"/>
              <a:gd name="T28" fmla="*/ 97 w 126"/>
              <a:gd name="T29" fmla="*/ 37 h 103"/>
              <a:gd name="T30" fmla="*/ 93 w 126"/>
              <a:gd name="T31" fmla="*/ 23 h 103"/>
              <a:gd name="T32" fmla="*/ 46 w 126"/>
              <a:gd name="T33" fmla="*/ 19 h 103"/>
              <a:gd name="T34" fmla="*/ 49 w 126"/>
              <a:gd name="T35" fmla="*/ 18 h 103"/>
              <a:gd name="T36" fmla="*/ 70 w 126"/>
              <a:gd name="T37" fmla="*/ 19 h 103"/>
              <a:gd name="T38" fmla="*/ 65 w 126"/>
              <a:gd name="T39" fmla="*/ 32 h 103"/>
              <a:gd name="T40" fmla="*/ 63 w 126"/>
              <a:gd name="T41" fmla="*/ 34 h 103"/>
              <a:gd name="T42" fmla="*/ 53 w 126"/>
              <a:gd name="T43" fmla="*/ 34 h 103"/>
              <a:gd name="T44" fmla="*/ 59 w 126"/>
              <a:gd name="T45" fmla="*/ 38 h 103"/>
              <a:gd name="T46" fmla="*/ 62 w 126"/>
              <a:gd name="T47" fmla="*/ 39 h 103"/>
              <a:gd name="T48" fmla="*/ 73 w 126"/>
              <a:gd name="T49" fmla="*/ 30 h 103"/>
              <a:gd name="T50" fmla="*/ 51 w 126"/>
              <a:gd name="T51" fmla="*/ 14 h 103"/>
              <a:gd name="T52" fmla="*/ 68 w 126"/>
              <a:gd name="T53" fmla="*/ 27 h 103"/>
              <a:gd name="T54" fmla="*/ 68 w 126"/>
              <a:gd name="T55" fmla="*/ 25 h 103"/>
              <a:gd name="T56" fmla="*/ 54 w 126"/>
              <a:gd name="T57" fmla="*/ 21 h 103"/>
              <a:gd name="T58" fmla="*/ 35 w 126"/>
              <a:gd name="T59" fmla="*/ 40 h 103"/>
              <a:gd name="T60" fmla="*/ 52 w 126"/>
              <a:gd name="T61" fmla="*/ 39 h 103"/>
              <a:gd name="T62" fmla="*/ 51 w 126"/>
              <a:gd name="T63" fmla="*/ 33 h 103"/>
              <a:gd name="T64" fmla="*/ 51 w 126"/>
              <a:gd name="T65" fmla="*/ 30 h 103"/>
              <a:gd name="T66" fmla="*/ 38 w 126"/>
              <a:gd name="T67" fmla="*/ 30 h 103"/>
              <a:gd name="T68" fmla="*/ 39 w 126"/>
              <a:gd name="T69" fmla="*/ 34 h 103"/>
              <a:gd name="T70" fmla="*/ 35 w 126"/>
              <a:gd name="T71" fmla="*/ 40 h 103"/>
              <a:gd name="T72" fmla="*/ 22 w 126"/>
              <a:gd name="T73" fmla="*/ 56 h 103"/>
              <a:gd name="T74" fmla="*/ 126 w 126"/>
              <a:gd name="T75" fmla="*/ 99 h 103"/>
              <a:gd name="T76" fmla="*/ 0 w 126"/>
              <a:gd name="T77" fmla="*/ 87 h 103"/>
              <a:gd name="T78" fmla="*/ 118 w 126"/>
              <a:gd name="T79" fmla="*/ 67 h 103"/>
              <a:gd name="T80" fmla="*/ 54 w 126"/>
              <a:gd name="T81" fmla="*/ 72 h 103"/>
              <a:gd name="T82" fmla="*/ 52 w 126"/>
              <a:gd name="T83" fmla="*/ 85 h 103"/>
              <a:gd name="T84" fmla="*/ 24 w 126"/>
              <a:gd name="T85" fmla="*/ 85 h 103"/>
              <a:gd name="T86" fmla="*/ 58 w 126"/>
              <a:gd name="T87" fmla="*/ 82 h 103"/>
              <a:gd name="T88" fmla="*/ 58 w 126"/>
              <a:gd name="T89" fmla="*/ 82 h 103"/>
              <a:gd name="T90" fmla="*/ 85 w 126"/>
              <a:gd name="T91" fmla="*/ 82 h 103"/>
              <a:gd name="T92" fmla="*/ 102 w 126"/>
              <a:gd name="T93" fmla="*/ 85 h 103"/>
              <a:gd name="T94" fmla="*/ 38 w 126"/>
              <a:gd name="T95" fmla="*/ 79 h 103"/>
              <a:gd name="T96" fmla="*/ 28 w 126"/>
              <a:gd name="T97" fmla="*/ 76 h 103"/>
              <a:gd name="T98" fmla="*/ 28 w 126"/>
              <a:gd name="T99" fmla="*/ 76 h 103"/>
              <a:gd name="T100" fmla="*/ 65 w 126"/>
              <a:gd name="T101" fmla="*/ 76 h 103"/>
              <a:gd name="T102" fmla="*/ 81 w 126"/>
              <a:gd name="T103" fmla="*/ 79 h 103"/>
              <a:gd name="T104" fmla="*/ 87 w 126"/>
              <a:gd name="T105" fmla="*/ 79 h 103"/>
              <a:gd name="T106" fmla="*/ 30 w 126"/>
              <a:gd name="T107" fmla="*/ 72 h 103"/>
              <a:gd name="T108" fmla="*/ 30 w 126"/>
              <a:gd name="T109" fmla="*/ 72 h 103"/>
              <a:gd name="T110" fmla="*/ 69 w 126"/>
              <a:gd name="T111" fmla="*/ 72 h 103"/>
              <a:gd name="T112" fmla="*/ 85 w 126"/>
              <a:gd name="T113" fmla="*/ 74 h 103"/>
              <a:gd name="T114" fmla="*/ 90 w 126"/>
              <a:gd name="T115" fmla="*/ 74 h 103"/>
              <a:gd name="T116" fmla="*/ 10 w 126"/>
              <a:gd name="T117" fmla="*/ 91 h 103"/>
              <a:gd name="T118" fmla="*/ 10 w 126"/>
              <a:gd name="T119" fmla="*/ 91 h 103"/>
              <a:gd name="T120" fmla="*/ 116 w 126"/>
              <a:gd name="T121" fmla="*/ 91 h 103"/>
              <a:gd name="T122" fmla="*/ 49 w 126"/>
              <a:gd name="T123" fmla="*/ 96 h 103"/>
              <a:gd name="T124" fmla="*/ 25 w 126"/>
              <a:gd name="T125" fmla="*/ 9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6" h="103">
                <a:moveTo>
                  <a:pt x="11" y="64"/>
                </a:moveTo>
                <a:cubicBezTo>
                  <a:pt x="11" y="56"/>
                  <a:pt x="11" y="56"/>
                  <a:pt x="11" y="56"/>
                </a:cubicBezTo>
                <a:cubicBezTo>
                  <a:pt x="11" y="6"/>
                  <a:pt x="11" y="6"/>
                  <a:pt x="11" y="6"/>
                </a:cubicBezTo>
                <a:cubicBezTo>
                  <a:pt x="11" y="0"/>
                  <a:pt x="11" y="0"/>
                  <a:pt x="11" y="0"/>
                </a:cubicBezTo>
                <a:cubicBezTo>
                  <a:pt x="16" y="0"/>
                  <a:pt x="16" y="0"/>
                  <a:pt x="16" y="0"/>
                </a:cubicBezTo>
                <a:cubicBezTo>
                  <a:pt x="112" y="0"/>
                  <a:pt x="112" y="0"/>
                  <a:pt x="112" y="0"/>
                </a:cubicBezTo>
                <a:cubicBezTo>
                  <a:pt x="118" y="0"/>
                  <a:pt x="118" y="0"/>
                  <a:pt x="118" y="0"/>
                </a:cubicBezTo>
                <a:cubicBezTo>
                  <a:pt x="118" y="6"/>
                  <a:pt x="118" y="6"/>
                  <a:pt x="118" y="6"/>
                </a:cubicBezTo>
                <a:cubicBezTo>
                  <a:pt x="118" y="56"/>
                  <a:pt x="118" y="56"/>
                  <a:pt x="118" y="56"/>
                </a:cubicBezTo>
                <a:cubicBezTo>
                  <a:pt x="118" y="64"/>
                  <a:pt x="118" y="64"/>
                  <a:pt x="118" y="64"/>
                </a:cubicBezTo>
                <a:cubicBezTo>
                  <a:pt x="106" y="64"/>
                  <a:pt x="106" y="64"/>
                  <a:pt x="106" y="64"/>
                </a:cubicBezTo>
                <a:cubicBezTo>
                  <a:pt x="22" y="64"/>
                  <a:pt x="22" y="64"/>
                  <a:pt x="22" y="64"/>
                </a:cubicBezTo>
                <a:cubicBezTo>
                  <a:pt x="11" y="64"/>
                  <a:pt x="11" y="64"/>
                  <a:pt x="11" y="64"/>
                </a:cubicBezTo>
                <a:close/>
                <a:moveTo>
                  <a:pt x="90" y="27"/>
                </a:moveTo>
                <a:cubicBezTo>
                  <a:pt x="90" y="29"/>
                  <a:pt x="90" y="29"/>
                  <a:pt x="90" y="29"/>
                </a:cubicBezTo>
                <a:cubicBezTo>
                  <a:pt x="90" y="29"/>
                  <a:pt x="90" y="29"/>
                  <a:pt x="91" y="29"/>
                </a:cubicBezTo>
                <a:cubicBezTo>
                  <a:pt x="92" y="30"/>
                  <a:pt x="93" y="31"/>
                  <a:pt x="93" y="32"/>
                </a:cubicBezTo>
                <a:cubicBezTo>
                  <a:pt x="94" y="33"/>
                  <a:pt x="94" y="34"/>
                  <a:pt x="93" y="35"/>
                </a:cubicBezTo>
                <a:cubicBezTo>
                  <a:pt x="93" y="36"/>
                  <a:pt x="93" y="36"/>
                  <a:pt x="93" y="36"/>
                </a:cubicBezTo>
                <a:cubicBezTo>
                  <a:pt x="95" y="37"/>
                  <a:pt x="95" y="37"/>
                  <a:pt x="95" y="37"/>
                </a:cubicBezTo>
                <a:cubicBezTo>
                  <a:pt x="95" y="36"/>
                  <a:pt x="95" y="36"/>
                  <a:pt x="95" y="36"/>
                </a:cubicBezTo>
                <a:cubicBezTo>
                  <a:pt x="96" y="34"/>
                  <a:pt x="96" y="32"/>
                  <a:pt x="95" y="31"/>
                </a:cubicBezTo>
                <a:cubicBezTo>
                  <a:pt x="95" y="30"/>
                  <a:pt x="93" y="28"/>
                  <a:pt x="91" y="27"/>
                </a:cubicBezTo>
                <a:cubicBezTo>
                  <a:pt x="91" y="27"/>
                  <a:pt x="91" y="27"/>
                  <a:pt x="90" y="27"/>
                </a:cubicBezTo>
                <a:close/>
                <a:moveTo>
                  <a:pt x="92" y="45"/>
                </a:moveTo>
                <a:cubicBezTo>
                  <a:pt x="94" y="45"/>
                  <a:pt x="94" y="45"/>
                  <a:pt x="94" y="45"/>
                </a:cubicBezTo>
                <a:cubicBezTo>
                  <a:pt x="93" y="42"/>
                  <a:pt x="90" y="38"/>
                  <a:pt x="90" y="38"/>
                </a:cubicBezTo>
                <a:cubicBezTo>
                  <a:pt x="89" y="38"/>
                  <a:pt x="89" y="38"/>
                  <a:pt x="89" y="38"/>
                </a:cubicBezTo>
                <a:cubicBezTo>
                  <a:pt x="88" y="39"/>
                  <a:pt x="88" y="39"/>
                  <a:pt x="88" y="39"/>
                </a:cubicBezTo>
                <a:cubicBezTo>
                  <a:pt x="88" y="39"/>
                  <a:pt x="88" y="39"/>
                  <a:pt x="88" y="39"/>
                </a:cubicBezTo>
                <a:cubicBezTo>
                  <a:pt x="87" y="39"/>
                  <a:pt x="87" y="39"/>
                  <a:pt x="87" y="39"/>
                </a:cubicBezTo>
                <a:cubicBezTo>
                  <a:pt x="86" y="40"/>
                  <a:pt x="86" y="40"/>
                  <a:pt x="86" y="40"/>
                </a:cubicBezTo>
                <a:cubicBezTo>
                  <a:pt x="84" y="37"/>
                  <a:pt x="84" y="36"/>
                  <a:pt x="82" y="33"/>
                </a:cubicBezTo>
                <a:cubicBezTo>
                  <a:pt x="84" y="32"/>
                  <a:pt x="84" y="32"/>
                  <a:pt x="84" y="32"/>
                </a:cubicBezTo>
                <a:cubicBezTo>
                  <a:pt x="85" y="31"/>
                  <a:pt x="85" y="31"/>
                  <a:pt x="85" y="31"/>
                </a:cubicBezTo>
                <a:cubicBezTo>
                  <a:pt x="86" y="31"/>
                  <a:pt x="86" y="31"/>
                  <a:pt x="86" y="31"/>
                </a:cubicBezTo>
                <a:cubicBezTo>
                  <a:pt x="86" y="30"/>
                  <a:pt x="84" y="25"/>
                  <a:pt x="83" y="24"/>
                </a:cubicBezTo>
                <a:cubicBezTo>
                  <a:pt x="82" y="24"/>
                  <a:pt x="82" y="24"/>
                  <a:pt x="82" y="24"/>
                </a:cubicBezTo>
                <a:cubicBezTo>
                  <a:pt x="81" y="25"/>
                  <a:pt x="81" y="25"/>
                  <a:pt x="81" y="25"/>
                </a:cubicBezTo>
                <a:cubicBezTo>
                  <a:pt x="81" y="25"/>
                  <a:pt x="81" y="25"/>
                  <a:pt x="81" y="25"/>
                </a:cubicBezTo>
                <a:cubicBezTo>
                  <a:pt x="80" y="25"/>
                  <a:pt x="80" y="25"/>
                  <a:pt x="80" y="25"/>
                </a:cubicBezTo>
                <a:cubicBezTo>
                  <a:pt x="78" y="26"/>
                  <a:pt x="78" y="27"/>
                  <a:pt x="78" y="29"/>
                </a:cubicBezTo>
                <a:cubicBezTo>
                  <a:pt x="78" y="29"/>
                  <a:pt x="78" y="29"/>
                  <a:pt x="78" y="29"/>
                </a:cubicBezTo>
                <a:cubicBezTo>
                  <a:pt x="78" y="29"/>
                  <a:pt x="78" y="29"/>
                  <a:pt x="78" y="29"/>
                </a:cubicBezTo>
                <a:cubicBezTo>
                  <a:pt x="79" y="36"/>
                  <a:pt x="82" y="41"/>
                  <a:pt x="86" y="46"/>
                </a:cubicBezTo>
                <a:cubicBezTo>
                  <a:pt x="87" y="47"/>
                  <a:pt x="89" y="47"/>
                  <a:pt x="91" y="46"/>
                </a:cubicBezTo>
                <a:cubicBezTo>
                  <a:pt x="91" y="46"/>
                  <a:pt x="91" y="46"/>
                  <a:pt x="91" y="46"/>
                </a:cubicBezTo>
                <a:cubicBezTo>
                  <a:pt x="92" y="45"/>
                  <a:pt x="92" y="45"/>
                  <a:pt x="92" y="45"/>
                </a:cubicBezTo>
                <a:cubicBezTo>
                  <a:pt x="92" y="45"/>
                  <a:pt x="92" y="45"/>
                  <a:pt x="92" y="45"/>
                </a:cubicBezTo>
                <a:close/>
                <a:moveTo>
                  <a:pt x="90" y="32"/>
                </a:moveTo>
                <a:cubicBezTo>
                  <a:pt x="89" y="32"/>
                  <a:pt x="88" y="32"/>
                  <a:pt x="88" y="33"/>
                </a:cubicBezTo>
                <a:cubicBezTo>
                  <a:pt x="87" y="34"/>
                  <a:pt x="88" y="35"/>
                  <a:pt x="89" y="36"/>
                </a:cubicBezTo>
                <a:cubicBezTo>
                  <a:pt x="90" y="36"/>
                  <a:pt x="91" y="35"/>
                  <a:pt x="91" y="34"/>
                </a:cubicBezTo>
                <a:cubicBezTo>
                  <a:pt x="91" y="33"/>
                  <a:pt x="91" y="32"/>
                  <a:pt x="90" y="32"/>
                </a:cubicBezTo>
                <a:close/>
                <a:moveTo>
                  <a:pt x="92" y="23"/>
                </a:moveTo>
                <a:cubicBezTo>
                  <a:pt x="91" y="25"/>
                  <a:pt x="91" y="25"/>
                  <a:pt x="91" y="25"/>
                </a:cubicBezTo>
                <a:cubicBezTo>
                  <a:pt x="91" y="25"/>
                  <a:pt x="92" y="25"/>
                  <a:pt x="92" y="25"/>
                </a:cubicBezTo>
                <a:cubicBezTo>
                  <a:pt x="94" y="26"/>
                  <a:pt x="96" y="27"/>
                  <a:pt x="97" y="29"/>
                </a:cubicBezTo>
                <a:cubicBezTo>
                  <a:pt x="98" y="31"/>
                  <a:pt x="98" y="33"/>
                  <a:pt x="98" y="36"/>
                </a:cubicBezTo>
                <a:cubicBezTo>
                  <a:pt x="98" y="36"/>
                  <a:pt x="97" y="37"/>
                  <a:pt x="97" y="37"/>
                </a:cubicBezTo>
                <a:cubicBezTo>
                  <a:pt x="99" y="38"/>
                  <a:pt x="99" y="38"/>
                  <a:pt x="99" y="38"/>
                </a:cubicBezTo>
                <a:cubicBezTo>
                  <a:pt x="99" y="37"/>
                  <a:pt x="100" y="37"/>
                  <a:pt x="100" y="36"/>
                </a:cubicBezTo>
                <a:cubicBezTo>
                  <a:pt x="100" y="33"/>
                  <a:pt x="100" y="30"/>
                  <a:pt x="99" y="28"/>
                </a:cubicBezTo>
                <a:cubicBezTo>
                  <a:pt x="97" y="26"/>
                  <a:pt x="95" y="24"/>
                  <a:pt x="93" y="23"/>
                </a:cubicBezTo>
                <a:cubicBezTo>
                  <a:pt x="92" y="23"/>
                  <a:pt x="92" y="23"/>
                  <a:pt x="92" y="23"/>
                </a:cubicBezTo>
                <a:close/>
                <a:moveTo>
                  <a:pt x="51" y="14"/>
                </a:moveTo>
                <a:cubicBezTo>
                  <a:pt x="49" y="14"/>
                  <a:pt x="48" y="15"/>
                  <a:pt x="47" y="16"/>
                </a:cubicBezTo>
                <a:cubicBezTo>
                  <a:pt x="46" y="17"/>
                  <a:pt x="46" y="18"/>
                  <a:pt x="46" y="19"/>
                </a:cubicBezTo>
                <a:cubicBezTo>
                  <a:pt x="46" y="20"/>
                  <a:pt x="46" y="20"/>
                  <a:pt x="46" y="20"/>
                </a:cubicBezTo>
                <a:cubicBezTo>
                  <a:pt x="47" y="20"/>
                  <a:pt x="48" y="20"/>
                  <a:pt x="48" y="20"/>
                </a:cubicBezTo>
                <a:cubicBezTo>
                  <a:pt x="48" y="19"/>
                  <a:pt x="48" y="19"/>
                  <a:pt x="48" y="19"/>
                </a:cubicBezTo>
                <a:cubicBezTo>
                  <a:pt x="48" y="19"/>
                  <a:pt x="49" y="18"/>
                  <a:pt x="49" y="18"/>
                </a:cubicBezTo>
                <a:cubicBezTo>
                  <a:pt x="49" y="17"/>
                  <a:pt x="50" y="17"/>
                  <a:pt x="51" y="17"/>
                </a:cubicBezTo>
                <a:cubicBezTo>
                  <a:pt x="68" y="17"/>
                  <a:pt x="68" y="17"/>
                  <a:pt x="68" y="17"/>
                </a:cubicBezTo>
                <a:cubicBezTo>
                  <a:pt x="69" y="17"/>
                  <a:pt x="69" y="17"/>
                  <a:pt x="70" y="18"/>
                </a:cubicBezTo>
                <a:cubicBezTo>
                  <a:pt x="70" y="18"/>
                  <a:pt x="70" y="19"/>
                  <a:pt x="70" y="19"/>
                </a:cubicBezTo>
                <a:cubicBezTo>
                  <a:pt x="70" y="30"/>
                  <a:pt x="70" y="30"/>
                  <a:pt x="70" y="30"/>
                </a:cubicBezTo>
                <a:cubicBezTo>
                  <a:pt x="70" y="31"/>
                  <a:pt x="70" y="31"/>
                  <a:pt x="70" y="32"/>
                </a:cubicBezTo>
                <a:cubicBezTo>
                  <a:pt x="69" y="32"/>
                  <a:pt x="69" y="32"/>
                  <a:pt x="68" y="32"/>
                </a:cubicBezTo>
                <a:cubicBezTo>
                  <a:pt x="65" y="32"/>
                  <a:pt x="65" y="32"/>
                  <a:pt x="65" y="32"/>
                </a:cubicBezTo>
                <a:cubicBezTo>
                  <a:pt x="64" y="32"/>
                  <a:pt x="64" y="32"/>
                  <a:pt x="64" y="32"/>
                </a:cubicBezTo>
                <a:cubicBezTo>
                  <a:pt x="64" y="33"/>
                  <a:pt x="64" y="33"/>
                  <a:pt x="64" y="33"/>
                </a:cubicBezTo>
                <a:cubicBezTo>
                  <a:pt x="62" y="34"/>
                  <a:pt x="62" y="34"/>
                  <a:pt x="62" y="34"/>
                </a:cubicBezTo>
                <a:cubicBezTo>
                  <a:pt x="63" y="34"/>
                  <a:pt x="63" y="34"/>
                  <a:pt x="63" y="34"/>
                </a:cubicBezTo>
                <a:cubicBezTo>
                  <a:pt x="63" y="32"/>
                  <a:pt x="63" y="32"/>
                  <a:pt x="63" y="32"/>
                </a:cubicBezTo>
                <a:cubicBezTo>
                  <a:pt x="61" y="32"/>
                  <a:pt x="61" y="32"/>
                  <a:pt x="61" y="32"/>
                </a:cubicBezTo>
                <a:cubicBezTo>
                  <a:pt x="54" y="32"/>
                  <a:pt x="54" y="32"/>
                  <a:pt x="54" y="32"/>
                </a:cubicBezTo>
                <a:cubicBezTo>
                  <a:pt x="54" y="33"/>
                  <a:pt x="53" y="33"/>
                  <a:pt x="53" y="34"/>
                </a:cubicBezTo>
                <a:cubicBezTo>
                  <a:pt x="53" y="34"/>
                  <a:pt x="53" y="34"/>
                  <a:pt x="52" y="35"/>
                </a:cubicBezTo>
                <a:cubicBezTo>
                  <a:pt x="60" y="35"/>
                  <a:pt x="60" y="35"/>
                  <a:pt x="60" y="35"/>
                </a:cubicBezTo>
                <a:cubicBezTo>
                  <a:pt x="59" y="37"/>
                  <a:pt x="59" y="37"/>
                  <a:pt x="59" y="37"/>
                </a:cubicBezTo>
                <a:cubicBezTo>
                  <a:pt x="59" y="38"/>
                  <a:pt x="59" y="38"/>
                  <a:pt x="59" y="38"/>
                </a:cubicBezTo>
                <a:cubicBezTo>
                  <a:pt x="60" y="38"/>
                  <a:pt x="60" y="38"/>
                  <a:pt x="60" y="38"/>
                </a:cubicBezTo>
                <a:cubicBezTo>
                  <a:pt x="61" y="39"/>
                  <a:pt x="61" y="39"/>
                  <a:pt x="61" y="39"/>
                </a:cubicBezTo>
                <a:cubicBezTo>
                  <a:pt x="62" y="39"/>
                  <a:pt x="62" y="39"/>
                  <a:pt x="62" y="39"/>
                </a:cubicBezTo>
                <a:cubicBezTo>
                  <a:pt x="62" y="39"/>
                  <a:pt x="62" y="39"/>
                  <a:pt x="62" y="39"/>
                </a:cubicBezTo>
                <a:cubicBezTo>
                  <a:pt x="65" y="35"/>
                  <a:pt x="65" y="35"/>
                  <a:pt x="65" y="35"/>
                </a:cubicBezTo>
                <a:cubicBezTo>
                  <a:pt x="68" y="35"/>
                  <a:pt x="68" y="35"/>
                  <a:pt x="68" y="35"/>
                </a:cubicBezTo>
                <a:cubicBezTo>
                  <a:pt x="70" y="35"/>
                  <a:pt x="71" y="34"/>
                  <a:pt x="72" y="33"/>
                </a:cubicBezTo>
                <a:cubicBezTo>
                  <a:pt x="73" y="33"/>
                  <a:pt x="73" y="31"/>
                  <a:pt x="73" y="30"/>
                </a:cubicBezTo>
                <a:cubicBezTo>
                  <a:pt x="73" y="19"/>
                  <a:pt x="73" y="19"/>
                  <a:pt x="73" y="19"/>
                </a:cubicBezTo>
                <a:cubicBezTo>
                  <a:pt x="73" y="18"/>
                  <a:pt x="73" y="17"/>
                  <a:pt x="72" y="16"/>
                </a:cubicBezTo>
                <a:cubicBezTo>
                  <a:pt x="71" y="15"/>
                  <a:pt x="70" y="14"/>
                  <a:pt x="68" y="14"/>
                </a:cubicBezTo>
                <a:cubicBezTo>
                  <a:pt x="51" y="14"/>
                  <a:pt x="51" y="14"/>
                  <a:pt x="51" y="14"/>
                </a:cubicBezTo>
                <a:close/>
                <a:moveTo>
                  <a:pt x="55" y="27"/>
                </a:moveTo>
                <a:cubicBezTo>
                  <a:pt x="55" y="29"/>
                  <a:pt x="55" y="29"/>
                  <a:pt x="55" y="29"/>
                </a:cubicBezTo>
                <a:cubicBezTo>
                  <a:pt x="68" y="29"/>
                  <a:pt x="68" y="29"/>
                  <a:pt x="68" y="29"/>
                </a:cubicBezTo>
                <a:cubicBezTo>
                  <a:pt x="68" y="27"/>
                  <a:pt x="68" y="27"/>
                  <a:pt x="68" y="27"/>
                </a:cubicBezTo>
                <a:cubicBezTo>
                  <a:pt x="55" y="27"/>
                  <a:pt x="55" y="27"/>
                  <a:pt x="55" y="27"/>
                </a:cubicBezTo>
                <a:close/>
                <a:moveTo>
                  <a:pt x="55" y="23"/>
                </a:moveTo>
                <a:cubicBezTo>
                  <a:pt x="55" y="25"/>
                  <a:pt x="55" y="25"/>
                  <a:pt x="55" y="25"/>
                </a:cubicBezTo>
                <a:cubicBezTo>
                  <a:pt x="68" y="25"/>
                  <a:pt x="68" y="25"/>
                  <a:pt x="68" y="25"/>
                </a:cubicBezTo>
                <a:cubicBezTo>
                  <a:pt x="68" y="23"/>
                  <a:pt x="68" y="23"/>
                  <a:pt x="68" y="23"/>
                </a:cubicBezTo>
                <a:cubicBezTo>
                  <a:pt x="55" y="23"/>
                  <a:pt x="55" y="23"/>
                  <a:pt x="55" y="23"/>
                </a:cubicBezTo>
                <a:close/>
                <a:moveTo>
                  <a:pt x="54" y="20"/>
                </a:moveTo>
                <a:cubicBezTo>
                  <a:pt x="54" y="21"/>
                  <a:pt x="54" y="21"/>
                  <a:pt x="54" y="21"/>
                </a:cubicBezTo>
                <a:cubicBezTo>
                  <a:pt x="68" y="21"/>
                  <a:pt x="68" y="21"/>
                  <a:pt x="68" y="21"/>
                </a:cubicBezTo>
                <a:cubicBezTo>
                  <a:pt x="68" y="20"/>
                  <a:pt x="68" y="20"/>
                  <a:pt x="68" y="20"/>
                </a:cubicBezTo>
                <a:cubicBezTo>
                  <a:pt x="54" y="20"/>
                  <a:pt x="54" y="20"/>
                  <a:pt x="54" y="20"/>
                </a:cubicBezTo>
                <a:close/>
                <a:moveTo>
                  <a:pt x="35" y="40"/>
                </a:moveTo>
                <a:cubicBezTo>
                  <a:pt x="32" y="42"/>
                  <a:pt x="31" y="48"/>
                  <a:pt x="31" y="51"/>
                </a:cubicBezTo>
                <a:cubicBezTo>
                  <a:pt x="34" y="54"/>
                  <a:pt x="54" y="54"/>
                  <a:pt x="58" y="51"/>
                </a:cubicBezTo>
                <a:cubicBezTo>
                  <a:pt x="59" y="47"/>
                  <a:pt x="57" y="42"/>
                  <a:pt x="54" y="39"/>
                </a:cubicBezTo>
                <a:cubicBezTo>
                  <a:pt x="53" y="39"/>
                  <a:pt x="53" y="39"/>
                  <a:pt x="52" y="39"/>
                </a:cubicBezTo>
                <a:cubicBezTo>
                  <a:pt x="51" y="39"/>
                  <a:pt x="50" y="39"/>
                  <a:pt x="50" y="39"/>
                </a:cubicBezTo>
                <a:cubicBezTo>
                  <a:pt x="49" y="39"/>
                  <a:pt x="49" y="38"/>
                  <a:pt x="49" y="37"/>
                </a:cubicBezTo>
                <a:cubicBezTo>
                  <a:pt x="49" y="36"/>
                  <a:pt x="50" y="35"/>
                  <a:pt x="50" y="34"/>
                </a:cubicBezTo>
                <a:cubicBezTo>
                  <a:pt x="51" y="34"/>
                  <a:pt x="51" y="33"/>
                  <a:pt x="51" y="33"/>
                </a:cubicBezTo>
                <a:cubicBezTo>
                  <a:pt x="51" y="32"/>
                  <a:pt x="52" y="31"/>
                  <a:pt x="52" y="31"/>
                </a:cubicBezTo>
                <a:cubicBezTo>
                  <a:pt x="52" y="30"/>
                  <a:pt x="52" y="30"/>
                  <a:pt x="52" y="30"/>
                </a:cubicBezTo>
                <a:cubicBezTo>
                  <a:pt x="51" y="30"/>
                  <a:pt x="51" y="30"/>
                  <a:pt x="51" y="30"/>
                </a:cubicBezTo>
                <a:cubicBezTo>
                  <a:pt x="51" y="30"/>
                  <a:pt x="51" y="30"/>
                  <a:pt x="51" y="30"/>
                </a:cubicBezTo>
                <a:cubicBezTo>
                  <a:pt x="51" y="27"/>
                  <a:pt x="51" y="25"/>
                  <a:pt x="49" y="23"/>
                </a:cubicBezTo>
                <a:cubicBezTo>
                  <a:pt x="47" y="21"/>
                  <a:pt x="42" y="22"/>
                  <a:pt x="40" y="24"/>
                </a:cubicBezTo>
                <a:cubicBezTo>
                  <a:pt x="38" y="25"/>
                  <a:pt x="38" y="26"/>
                  <a:pt x="38" y="30"/>
                </a:cubicBezTo>
                <a:cubicBezTo>
                  <a:pt x="38" y="30"/>
                  <a:pt x="38" y="30"/>
                  <a:pt x="38" y="30"/>
                </a:cubicBezTo>
                <a:cubicBezTo>
                  <a:pt x="38" y="30"/>
                  <a:pt x="38" y="30"/>
                  <a:pt x="38" y="30"/>
                </a:cubicBezTo>
                <a:cubicBezTo>
                  <a:pt x="38" y="31"/>
                  <a:pt x="38" y="31"/>
                  <a:pt x="38" y="31"/>
                </a:cubicBezTo>
                <a:cubicBezTo>
                  <a:pt x="38" y="31"/>
                  <a:pt x="38" y="32"/>
                  <a:pt x="38" y="33"/>
                </a:cubicBezTo>
                <a:cubicBezTo>
                  <a:pt x="38" y="33"/>
                  <a:pt x="39" y="34"/>
                  <a:pt x="39" y="34"/>
                </a:cubicBezTo>
                <a:cubicBezTo>
                  <a:pt x="39" y="35"/>
                  <a:pt x="40" y="36"/>
                  <a:pt x="41" y="37"/>
                </a:cubicBezTo>
                <a:cubicBezTo>
                  <a:pt x="41" y="38"/>
                  <a:pt x="40" y="38"/>
                  <a:pt x="40" y="39"/>
                </a:cubicBezTo>
                <a:cubicBezTo>
                  <a:pt x="39" y="39"/>
                  <a:pt x="39" y="40"/>
                  <a:pt x="38" y="40"/>
                </a:cubicBezTo>
                <a:cubicBezTo>
                  <a:pt x="37" y="40"/>
                  <a:pt x="36" y="40"/>
                  <a:pt x="35" y="40"/>
                </a:cubicBezTo>
                <a:close/>
                <a:moveTo>
                  <a:pt x="106" y="56"/>
                </a:moveTo>
                <a:cubicBezTo>
                  <a:pt x="106" y="10"/>
                  <a:pt x="106" y="10"/>
                  <a:pt x="106" y="10"/>
                </a:cubicBezTo>
                <a:cubicBezTo>
                  <a:pt x="22" y="10"/>
                  <a:pt x="22" y="10"/>
                  <a:pt x="22" y="10"/>
                </a:cubicBezTo>
                <a:cubicBezTo>
                  <a:pt x="22" y="56"/>
                  <a:pt x="22" y="56"/>
                  <a:pt x="22" y="56"/>
                </a:cubicBezTo>
                <a:cubicBezTo>
                  <a:pt x="106" y="56"/>
                  <a:pt x="106" y="56"/>
                  <a:pt x="106" y="56"/>
                </a:cubicBezTo>
                <a:close/>
                <a:moveTo>
                  <a:pt x="118" y="67"/>
                </a:moveTo>
                <a:cubicBezTo>
                  <a:pt x="126" y="87"/>
                  <a:pt x="126" y="87"/>
                  <a:pt x="126" y="87"/>
                </a:cubicBezTo>
                <a:cubicBezTo>
                  <a:pt x="126" y="99"/>
                  <a:pt x="126" y="99"/>
                  <a:pt x="126" y="99"/>
                </a:cubicBezTo>
                <a:cubicBezTo>
                  <a:pt x="121" y="103"/>
                  <a:pt x="121" y="103"/>
                  <a:pt x="121" y="103"/>
                </a:cubicBezTo>
                <a:cubicBezTo>
                  <a:pt x="6" y="103"/>
                  <a:pt x="6" y="103"/>
                  <a:pt x="6" y="103"/>
                </a:cubicBezTo>
                <a:cubicBezTo>
                  <a:pt x="0" y="99"/>
                  <a:pt x="0" y="99"/>
                  <a:pt x="0" y="99"/>
                </a:cubicBezTo>
                <a:cubicBezTo>
                  <a:pt x="0" y="87"/>
                  <a:pt x="0" y="87"/>
                  <a:pt x="0" y="87"/>
                </a:cubicBezTo>
                <a:cubicBezTo>
                  <a:pt x="11" y="67"/>
                  <a:pt x="11" y="67"/>
                  <a:pt x="11" y="67"/>
                </a:cubicBezTo>
                <a:cubicBezTo>
                  <a:pt x="22" y="67"/>
                  <a:pt x="22" y="67"/>
                  <a:pt x="22" y="67"/>
                </a:cubicBezTo>
                <a:cubicBezTo>
                  <a:pt x="106" y="67"/>
                  <a:pt x="106" y="67"/>
                  <a:pt x="106" y="67"/>
                </a:cubicBezTo>
                <a:cubicBezTo>
                  <a:pt x="118" y="67"/>
                  <a:pt x="118" y="67"/>
                  <a:pt x="118" y="67"/>
                </a:cubicBezTo>
                <a:close/>
                <a:moveTo>
                  <a:pt x="45" y="72"/>
                </a:moveTo>
                <a:cubicBezTo>
                  <a:pt x="44" y="73"/>
                  <a:pt x="44" y="73"/>
                  <a:pt x="44" y="74"/>
                </a:cubicBezTo>
                <a:cubicBezTo>
                  <a:pt x="47" y="74"/>
                  <a:pt x="50" y="74"/>
                  <a:pt x="54" y="74"/>
                </a:cubicBezTo>
                <a:cubicBezTo>
                  <a:pt x="54" y="73"/>
                  <a:pt x="54" y="73"/>
                  <a:pt x="54" y="72"/>
                </a:cubicBezTo>
                <a:cubicBezTo>
                  <a:pt x="51" y="72"/>
                  <a:pt x="48" y="72"/>
                  <a:pt x="45" y="72"/>
                </a:cubicBezTo>
                <a:close/>
                <a:moveTo>
                  <a:pt x="42" y="82"/>
                </a:moveTo>
                <a:cubicBezTo>
                  <a:pt x="41" y="83"/>
                  <a:pt x="41" y="84"/>
                  <a:pt x="41" y="85"/>
                </a:cubicBezTo>
                <a:cubicBezTo>
                  <a:pt x="45" y="85"/>
                  <a:pt x="48" y="85"/>
                  <a:pt x="52" y="85"/>
                </a:cubicBezTo>
                <a:cubicBezTo>
                  <a:pt x="52" y="84"/>
                  <a:pt x="52" y="83"/>
                  <a:pt x="52" y="82"/>
                </a:cubicBezTo>
                <a:cubicBezTo>
                  <a:pt x="49" y="82"/>
                  <a:pt x="45" y="82"/>
                  <a:pt x="42" y="82"/>
                </a:cubicBezTo>
                <a:close/>
                <a:moveTo>
                  <a:pt x="25" y="82"/>
                </a:moveTo>
                <a:cubicBezTo>
                  <a:pt x="25" y="83"/>
                  <a:pt x="25" y="84"/>
                  <a:pt x="24" y="85"/>
                </a:cubicBezTo>
                <a:cubicBezTo>
                  <a:pt x="28" y="85"/>
                  <a:pt x="31" y="85"/>
                  <a:pt x="35" y="85"/>
                </a:cubicBezTo>
                <a:cubicBezTo>
                  <a:pt x="35" y="84"/>
                  <a:pt x="36" y="83"/>
                  <a:pt x="36" y="82"/>
                </a:cubicBezTo>
                <a:cubicBezTo>
                  <a:pt x="33" y="82"/>
                  <a:pt x="29" y="82"/>
                  <a:pt x="25" y="82"/>
                </a:cubicBezTo>
                <a:close/>
                <a:moveTo>
                  <a:pt x="58" y="82"/>
                </a:moveTo>
                <a:cubicBezTo>
                  <a:pt x="58" y="83"/>
                  <a:pt x="58" y="84"/>
                  <a:pt x="58" y="85"/>
                </a:cubicBezTo>
                <a:cubicBezTo>
                  <a:pt x="61" y="85"/>
                  <a:pt x="65" y="85"/>
                  <a:pt x="69" y="85"/>
                </a:cubicBezTo>
                <a:cubicBezTo>
                  <a:pt x="69" y="84"/>
                  <a:pt x="69" y="83"/>
                  <a:pt x="69" y="82"/>
                </a:cubicBezTo>
                <a:cubicBezTo>
                  <a:pt x="65" y="82"/>
                  <a:pt x="62" y="82"/>
                  <a:pt x="58" y="82"/>
                </a:cubicBezTo>
                <a:close/>
                <a:moveTo>
                  <a:pt x="75" y="82"/>
                </a:moveTo>
                <a:cubicBezTo>
                  <a:pt x="75" y="83"/>
                  <a:pt x="75" y="84"/>
                  <a:pt x="75" y="85"/>
                </a:cubicBezTo>
                <a:cubicBezTo>
                  <a:pt x="78" y="85"/>
                  <a:pt x="82" y="85"/>
                  <a:pt x="86" y="85"/>
                </a:cubicBezTo>
                <a:cubicBezTo>
                  <a:pt x="85" y="84"/>
                  <a:pt x="85" y="83"/>
                  <a:pt x="85" y="82"/>
                </a:cubicBezTo>
                <a:cubicBezTo>
                  <a:pt x="82" y="82"/>
                  <a:pt x="78" y="82"/>
                  <a:pt x="75" y="82"/>
                </a:cubicBezTo>
                <a:close/>
                <a:moveTo>
                  <a:pt x="91" y="82"/>
                </a:moveTo>
                <a:cubicBezTo>
                  <a:pt x="91" y="83"/>
                  <a:pt x="91" y="84"/>
                  <a:pt x="91" y="85"/>
                </a:cubicBezTo>
                <a:cubicBezTo>
                  <a:pt x="95" y="85"/>
                  <a:pt x="99" y="85"/>
                  <a:pt x="102" y="85"/>
                </a:cubicBezTo>
                <a:cubicBezTo>
                  <a:pt x="102" y="84"/>
                  <a:pt x="102" y="83"/>
                  <a:pt x="102" y="82"/>
                </a:cubicBezTo>
                <a:cubicBezTo>
                  <a:pt x="98" y="82"/>
                  <a:pt x="95" y="82"/>
                  <a:pt x="91" y="82"/>
                </a:cubicBezTo>
                <a:close/>
                <a:moveTo>
                  <a:pt x="39" y="76"/>
                </a:moveTo>
                <a:cubicBezTo>
                  <a:pt x="39" y="77"/>
                  <a:pt x="39" y="78"/>
                  <a:pt x="38" y="79"/>
                </a:cubicBezTo>
                <a:cubicBezTo>
                  <a:pt x="42" y="79"/>
                  <a:pt x="45" y="79"/>
                  <a:pt x="49" y="79"/>
                </a:cubicBezTo>
                <a:cubicBezTo>
                  <a:pt x="49" y="78"/>
                  <a:pt x="49" y="77"/>
                  <a:pt x="49" y="76"/>
                </a:cubicBezTo>
                <a:cubicBezTo>
                  <a:pt x="46" y="76"/>
                  <a:pt x="43" y="76"/>
                  <a:pt x="39" y="76"/>
                </a:cubicBezTo>
                <a:close/>
                <a:moveTo>
                  <a:pt x="28" y="76"/>
                </a:moveTo>
                <a:cubicBezTo>
                  <a:pt x="27" y="77"/>
                  <a:pt x="27" y="78"/>
                  <a:pt x="26" y="79"/>
                </a:cubicBezTo>
                <a:cubicBezTo>
                  <a:pt x="29" y="79"/>
                  <a:pt x="31" y="79"/>
                  <a:pt x="33" y="79"/>
                </a:cubicBezTo>
                <a:cubicBezTo>
                  <a:pt x="33" y="78"/>
                  <a:pt x="33" y="77"/>
                  <a:pt x="34" y="76"/>
                </a:cubicBezTo>
                <a:cubicBezTo>
                  <a:pt x="32" y="76"/>
                  <a:pt x="30" y="76"/>
                  <a:pt x="28" y="76"/>
                </a:cubicBezTo>
                <a:close/>
                <a:moveTo>
                  <a:pt x="55" y="76"/>
                </a:moveTo>
                <a:cubicBezTo>
                  <a:pt x="55" y="77"/>
                  <a:pt x="54" y="78"/>
                  <a:pt x="54" y="79"/>
                </a:cubicBezTo>
                <a:cubicBezTo>
                  <a:pt x="58" y="79"/>
                  <a:pt x="61" y="79"/>
                  <a:pt x="65" y="79"/>
                </a:cubicBezTo>
                <a:cubicBezTo>
                  <a:pt x="65" y="78"/>
                  <a:pt x="65" y="77"/>
                  <a:pt x="65" y="76"/>
                </a:cubicBezTo>
                <a:cubicBezTo>
                  <a:pt x="62" y="76"/>
                  <a:pt x="58" y="76"/>
                  <a:pt x="55" y="76"/>
                </a:cubicBezTo>
                <a:close/>
                <a:moveTo>
                  <a:pt x="70" y="76"/>
                </a:moveTo>
                <a:cubicBezTo>
                  <a:pt x="70" y="77"/>
                  <a:pt x="70" y="78"/>
                  <a:pt x="70" y="79"/>
                </a:cubicBezTo>
                <a:cubicBezTo>
                  <a:pt x="74" y="79"/>
                  <a:pt x="77" y="79"/>
                  <a:pt x="81" y="79"/>
                </a:cubicBezTo>
                <a:cubicBezTo>
                  <a:pt x="81" y="78"/>
                  <a:pt x="81" y="77"/>
                  <a:pt x="81" y="76"/>
                </a:cubicBezTo>
                <a:cubicBezTo>
                  <a:pt x="77" y="76"/>
                  <a:pt x="74" y="76"/>
                  <a:pt x="70" y="76"/>
                </a:cubicBezTo>
                <a:close/>
                <a:moveTo>
                  <a:pt x="87" y="76"/>
                </a:moveTo>
                <a:cubicBezTo>
                  <a:pt x="87" y="77"/>
                  <a:pt x="87" y="78"/>
                  <a:pt x="87" y="79"/>
                </a:cubicBezTo>
                <a:cubicBezTo>
                  <a:pt x="92" y="79"/>
                  <a:pt x="96" y="79"/>
                  <a:pt x="101" y="79"/>
                </a:cubicBezTo>
                <a:cubicBezTo>
                  <a:pt x="101" y="78"/>
                  <a:pt x="101" y="77"/>
                  <a:pt x="100" y="76"/>
                </a:cubicBezTo>
                <a:cubicBezTo>
                  <a:pt x="96" y="76"/>
                  <a:pt x="91" y="76"/>
                  <a:pt x="87" y="76"/>
                </a:cubicBezTo>
                <a:close/>
                <a:moveTo>
                  <a:pt x="30" y="72"/>
                </a:moveTo>
                <a:cubicBezTo>
                  <a:pt x="29" y="73"/>
                  <a:pt x="29" y="73"/>
                  <a:pt x="28" y="74"/>
                </a:cubicBezTo>
                <a:cubicBezTo>
                  <a:pt x="32" y="74"/>
                  <a:pt x="35" y="74"/>
                  <a:pt x="38" y="74"/>
                </a:cubicBezTo>
                <a:cubicBezTo>
                  <a:pt x="39" y="73"/>
                  <a:pt x="39" y="73"/>
                  <a:pt x="39" y="72"/>
                </a:cubicBezTo>
                <a:cubicBezTo>
                  <a:pt x="36" y="72"/>
                  <a:pt x="33" y="72"/>
                  <a:pt x="30" y="72"/>
                </a:cubicBezTo>
                <a:close/>
                <a:moveTo>
                  <a:pt x="59" y="72"/>
                </a:moveTo>
                <a:cubicBezTo>
                  <a:pt x="59" y="73"/>
                  <a:pt x="59" y="73"/>
                  <a:pt x="59" y="74"/>
                </a:cubicBezTo>
                <a:cubicBezTo>
                  <a:pt x="62" y="74"/>
                  <a:pt x="66" y="74"/>
                  <a:pt x="69" y="74"/>
                </a:cubicBezTo>
                <a:cubicBezTo>
                  <a:pt x="69" y="73"/>
                  <a:pt x="69" y="73"/>
                  <a:pt x="69" y="72"/>
                </a:cubicBezTo>
                <a:cubicBezTo>
                  <a:pt x="66" y="72"/>
                  <a:pt x="63" y="72"/>
                  <a:pt x="59" y="72"/>
                </a:cubicBezTo>
                <a:close/>
                <a:moveTo>
                  <a:pt x="74" y="72"/>
                </a:moveTo>
                <a:cubicBezTo>
                  <a:pt x="74" y="73"/>
                  <a:pt x="74" y="73"/>
                  <a:pt x="74" y="74"/>
                </a:cubicBezTo>
                <a:cubicBezTo>
                  <a:pt x="78" y="74"/>
                  <a:pt x="81" y="74"/>
                  <a:pt x="85" y="74"/>
                </a:cubicBezTo>
                <a:cubicBezTo>
                  <a:pt x="84" y="73"/>
                  <a:pt x="84" y="73"/>
                  <a:pt x="84" y="72"/>
                </a:cubicBezTo>
                <a:cubicBezTo>
                  <a:pt x="81" y="72"/>
                  <a:pt x="78" y="72"/>
                  <a:pt x="74" y="72"/>
                </a:cubicBezTo>
                <a:close/>
                <a:moveTo>
                  <a:pt x="89" y="72"/>
                </a:moveTo>
                <a:cubicBezTo>
                  <a:pt x="90" y="73"/>
                  <a:pt x="90" y="73"/>
                  <a:pt x="90" y="74"/>
                </a:cubicBezTo>
                <a:cubicBezTo>
                  <a:pt x="93" y="74"/>
                  <a:pt x="97" y="74"/>
                  <a:pt x="100" y="74"/>
                </a:cubicBezTo>
                <a:cubicBezTo>
                  <a:pt x="100" y="73"/>
                  <a:pt x="99" y="73"/>
                  <a:pt x="99" y="72"/>
                </a:cubicBezTo>
                <a:cubicBezTo>
                  <a:pt x="96" y="72"/>
                  <a:pt x="93" y="72"/>
                  <a:pt x="89" y="72"/>
                </a:cubicBezTo>
                <a:close/>
                <a:moveTo>
                  <a:pt x="10" y="91"/>
                </a:moveTo>
                <a:cubicBezTo>
                  <a:pt x="10" y="96"/>
                  <a:pt x="10" y="96"/>
                  <a:pt x="10" y="96"/>
                </a:cubicBezTo>
                <a:cubicBezTo>
                  <a:pt x="20" y="96"/>
                  <a:pt x="20" y="96"/>
                  <a:pt x="20" y="96"/>
                </a:cubicBezTo>
                <a:cubicBezTo>
                  <a:pt x="20" y="91"/>
                  <a:pt x="20" y="91"/>
                  <a:pt x="20" y="91"/>
                </a:cubicBezTo>
                <a:cubicBezTo>
                  <a:pt x="10" y="91"/>
                  <a:pt x="10" y="91"/>
                  <a:pt x="10" y="91"/>
                </a:cubicBezTo>
                <a:close/>
                <a:moveTo>
                  <a:pt x="106" y="91"/>
                </a:moveTo>
                <a:cubicBezTo>
                  <a:pt x="106" y="96"/>
                  <a:pt x="106" y="96"/>
                  <a:pt x="106" y="96"/>
                </a:cubicBezTo>
                <a:cubicBezTo>
                  <a:pt x="116" y="96"/>
                  <a:pt x="116" y="96"/>
                  <a:pt x="116" y="96"/>
                </a:cubicBezTo>
                <a:cubicBezTo>
                  <a:pt x="116" y="91"/>
                  <a:pt x="116" y="91"/>
                  <a:pt x="116" y="91"/>
                </a:cubicBezTo>
                <a:cubicBezTo>
                  <a:pt x="106" y="91"/>
                  <a:pt x="106" y="91"/>
                  <a:pt x="106" y="91"/>
                </a:cubicBezTo>
                <a:close/>
                <a:moveTo>
                  <a:pt x="39" y="91"/>
                </a:moveTo>
                <a:cubicBezTo>
                  <a:pt x="39" y="96"/>
                  <a:pt x="39" y="96"/>
                  <a:pt x="39" y="96"/>
                </a:cubicBezTo>
                <a:cubicBezTo>
                  <a:pt x="49" y="96"/>
                  <a:pt x="49" y="96"/>
                  <a:pt x="49" y="96"/>
                </a:cubicBezTo>
                <a:cubicBezTo>
                  <a:pt x="49" y="91"/>
                  <a:pt x="49" y="91"/>
                  <a:pt x="49" y="91"/>
                </a:cubicBezTo>
                <a:cubicBezTo>
                  <a:pt x="39" y="91"/>
                  <a:pt x="39" y="91"/>
                  <a:pt x="39" y="91"/>
                </a:cubicBezTo>
                <a:close/>
                <a:moveTo>
                  <a:pt x="25" y="91"/>
                </a:moveTo>
                <a:cubicBezTo>
                  <a:pt x="25" y="96"/>
                  <a:pt x="25" y="96"/>
                  <a:pt x="25" y="96"/>
                </a:cubicBezTo>
                <a:cubicBezTo>
                  <a:pt x="35" y="96"/>
                  <a:pt x="35" y="96"/>
                  <a:pt x="35" y="96"/>
                </a:cubicBezTo>
                <a:cubicBezTo>
                  <a:pt x="35" y="91"/>
                  <a:pt x="35" y="91"/>
                  <a:pt x="35" y="91"/>
                </a:cubicBezTo>
                <a:lnTo>
                  <a:pt x="25" y="91"/>
                </a:lnTo>
                <a:close/>
              </a:path>
            </a:pathLst>
          </a:custGeom>
          <a:solidFill>
            <a:srgbClr val="C00000"/>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3" name="Freeform 48"/>
          <p:cNvSpPr>
            <a:spLocks noEditPoints="1"/>
          </p:cNvSpPr>
          <p:nvPr/>
        </p:nvSpPr>
        <p:spPr bwMode="auto">
          <a:xfrm>
            <a:off x="8974799" y="1996026"/>
            <a:ext cx="688713" cy="565293"/>
          </a:xfrm>
          <a:custGeom>
            <a:avLst/>
            <a:gdLst>
              <a:gd name="T0" fmla="*/ 33 w 139"/>
              <a:gd name="T1" fmla="*/ 79 h 114"/>
              <a:gd name="T2" fmla="*/ 49 w 139"/>
              <a:gd name="T3" fmla="*/ 87 h 114"/>
              <a:gd name="T4" fmla="*/ 0 w 139"/>
              <a:gd name="T5" fmla="*/ 105 h 114"/>
              <a:gd name="T6" fmla="*/ 18 w 139"/>
              <a:gd name="T7" fmla="*/ 85 h 114"/>
              <a:gd name="T8" fmla="*/ 14 w 139"/>
              <a:gd name="T9" fmla="*/ 72 h 114"/>
              <a:gd name="T10" fmla="*/ 13 w 139"/>
              <a:gd name="T11" fmla="*/ 45 h 114"/>
              <a:gd name="T12" fmla="*/ 44 w 139"/>
              <a:gd name="T13" fmla="*/ 72 h 114"/>
              <a:gd name="T14" fmla="*/ 87 w 139"/>
              <a:gd name="T15" fmla="*/ 40 h 114"/>
              <a:gd name="T16" fmla="*/ 98 w 139"/>
              <a:gd name="T17" fmla="*/ 39 h 114"/>
              <a:gd name="T18" fmla="*/ 96 w 139"/>
              <a:gd name="T19" fmla="*/ 28 h 114"/>
              <a:gd name="T20" fmla="*/ 93 w 139"/>
              <a:gd name="T21" fmla="*/ 21 h 114"/>
              <a:gd name="T22" fmla="*/ 94 w 139"/>
              <a:gd name="T23" fmla="*/ 20 h 114"/>
              <a:gd name="T24" fmla="*/ 97 w 139"/>
              <a:gd name="T25" fmla="*/ 5 h 114"/>
              <a:gd name="T26" fmla="*/ 123 w 139"/>
              <a:gd name="T27" fmla="*/ 19 h 114"/>
              <a:gd name="T28" fmla="*/ 124 w 139"/>
              <a:gd name="T29" fmla="*/ 20 h 114"/>
              <a:gd name="T30" fmla="*/ 123 w 139"/>
              <a:gd name="T31" fmla="*/ 25 h 114"/>
              <a:gd name="T32" fmla="*/ 118 w 139"/>
              <a:gd name="T33" fmla="*/ 34 h 114"/>
              <a:gd name="T34" fmla="*/ 124 w 139"/>
              <a:gd name="T35" fmla="*/ 40 h 114"/>
              <a:gd name="T36" fmla="*/ 139 w 139"/>
              <a:gd name="T37" fmla="*/ 66 h 114"/>
              <a:gd name="T38" fmla="*/ 87 w 139"/>
              <a:gd name="T39" fmla="*/ 40 h 114"/>
              <a:gd name="T40" fmla="*/ 106 w 139"/>
              <a:gd name="T41" fmla="*/ 44 h 114"/>
              <a:gd name="T42" fmla="*/ 104 w 139"/>
              <a:gd name="T43" fmla="*/ 62 h 114"/>
              <a:gd name="T44" fmla="*/ 109 w 139"/>
              <a:gd name="T45" fmla="*/ 66 h 114"/>
              <a:gd name="T46" fmla="*/ 110 w 139"/>
              <a:gd name="T47" fmla="*/ 66 h 114"/>
              <a:gd name="T48" fmla="*/ 115 w 139"/>
              <a:gd name="T49" fmla="*/ 62 h 114"/>
              <a:gd name="T50" fmla="*/ 113 w 139"/>
              <a:gd name="T51" fmla="*/ 44 h 114"/>
              <a:gd name="T52" fmla="*/ 110 w 139"/>
              <a:gd name="T53" fmla="*/ 41 h 114"/>
              <a:gd name="T54" fmla="*/ 68 w 139"/>
              <a:gd name="T55" fmla="*/ 114 h 114"/>
              <a:gd name="T56" fmla="*/ 88 w 139"/>
              <a:gd name="T57" fmla="*/ 83 h 114"/>
              <a:gd name="T58" fmla="*/ 110 w 139"/>
              <a:gd name="T59" fmla="*/ 85 h 114"/>
              <a:gd name="T60" fmla="*/ 117 w 139"/>
              <a:gd name="T61" fmla="*/ 80 h 114"/>
              <a:gd name="T62" fmla="*/ 73 w 139"/>
              <a:gd name="T63" fmla="*/ 106 h 114"/>
              <a:gd name="T64" fmla="*/ 72 w 139"/>
              <a:gd name="T65" fmla="*/ 1 h 114"/>
              <a:gd name="T66" fmla="*/ 28 w 139"/>
              <a:gd name="T67" fmla="*/ 19 h 114"/>
              <a:gd name="T68" fmla="*/ 27 w 139"/>
              <a:gd name="T69" fmla="*/ 37 h 114"/>
              <a:gd name="T70" fmla="*/ 58 w 139"/>
              <a:gd name="T71" fmla="*/ 23 h 114"/>
              <a:gd name="T72" fmla="*/ 83 w 139"/>
              <a:gd name="T73" fmla="*/ 2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14">
                <a:moveTo>
                  <a:pt x="39" y="72"/>
                </a:moveTo>
                <a:cubicBezTo>
                  <a:pt x="37" y="75"/>
                  <a:pt x="35" y="77"/>
                  <a:pt x="33" y="79"/>
                </a:cubicBezTo>
                <a:cubicBezTo>
                  <a:pt x="33" y="82"/>
                  <a:pt x="34" y="83"/>
                  <a:pt x="35" y="85"/>
                </a:cubicBezTo>
                <a:cubicBezTo>
                  <a:pt x="36" y="85"/>
                  <a:pt x="48" y="85"/>
                  <a:pt x="49" y="87"/>
                </a:cubicBezTo>
                <a:cubicBezTo>
                  <a:pt x="53" y="92"/>
                  <a:pt x="53" y="101"/>
                  <a:pt x="52" y="105"/>
                </a:cubicBezTo>
                <a:cubicBezTo>
                  <a:pt x="40" y="111"/>
                  <a:pt x="13" y="111"/>
                  <a:pt x="0" y="105"/>
                </a:cubicBezTo>
                <a:cubicBezTo>
                  <a:pt x="0" y="101"/>
                  <a:pt x="0" y="92"/>
                  <a:pt x="4" y="87"/>
                </a:cubicBezTo>
                <a:cubicBezTo>
                  <a:pt x="5" y="85"/>
                  <a:pt x="16" y="85"/>
                  <a:pt x="18" y="85"/>
                </a:cubicBezTo>
                <a:cubicBezTo>
                  <a:pt x="19" y="83"/>
                  <a:pt x="19" y="81"/>
                  <a:pt x="19" y="79"/>
                </a:cubicBezTo>
                <a:cubicBezTo>
                  <a:pt x="17" y="77"/>
                  <a:pt x="15" y="75"/>
                  <a:pt x="14" y="72"/>
                </a:cubicBezTo>
                <a:cubicBezTo>
                  <a:pt x="12" y="72"/>
                  <a:pt x="9" y="72"/>
                  <a:pt x="8" y="72"/>
                </a:cubicBezTo>
                <a:cubicBezTo>
                  <a:pt x="7" y="62"/>
                  <a:pt x="9" y="48"/>
                  <a:pt x="13" y="45"/>
                </a:cubicBezTo>
                <a:cubicBezTo>
                  <a:pt x="19" y="40"/>
                  <a:pt x="33" y="40"/>
                  <a:pt x="39" y="44"/>
                </a:cubicBezTo>
                <a:cubicBezTo>
                  <a:pt x="43" y="47"/>
                  <a:pt x="46" y="63"/>
                  <a:pt x="44" y="72"/>
                </a:cubicBezTo>
                <a:cubicBezTo>
                  <a:pt x="44" y="72"/>
                  <a:pt x="39" y="72"/>
                  <a:pt x="39" y="72"/>
                </a:cubicBezTo>
                <a:close/>
                <a:moveTo>
                  <a:pt x="87" y="40"/>
                </a:moveTo>
                <a:cubicBezTo>
                  <a:pt x="89" y="40"/>
                  <a:pt x="92" y="40"/>
                  <a:pt x="94" y="40"/>
                </a:cubicBezTo>
                <a:cubicBezTo>
                  <a:pt x="96" y="41"/>
                  <a:pt x="97" y="40"/>
                  <a:pt x="98" y="39"/>
                </a:cubicBezTo>
                <a:cubicBezTo>
                  <a:pt x="99" y="38"/>
                  <a:pt x="99" y="36"/>
                  <a:pt x="100" y="34"/>
                </a:cubicBezTo>
                <a:cubicBezTo>
                  <a:pt x="98" y="32"/>
                  <a:pt x="97" y="30"/>
                  <a:pt x="96" y="28"/>
                </a:cubicBezTo>
                <a:cubicBezTo>
                  <a:pt x="95" y="27"/>
                  <a:pt x="94" y="26"/>
                  <a:pt x="94" y="25"/>
                </a:cubicBezTo>
                <a:cubicBezTo>
                  <a:pt x="94" y="24"/>
                  <a:pt x="93" y="22"/>
                  <a:pt x="93" y="21"/>
                </a:cubicBezTo>
                <a:cubicBezTo>
                  <a:pt x="93" y="20"/>
                  <a:pt x="93" y="20"/>
                  <a:pt x="93" y="20"/>
                </a:cubicBezTo>
                <a:cubicBezTo>
                  <a:pt x="94" y="20"/>
                  <a:pt x="94" y="20"/>
                  <a:pt x="94" y="20"/>
                </a:cubicBezTo>
                <a:cubicBezTo>
                  <a:pt x="94" y="20"/>
                  <a:pt x="94" y="19"/>
                  <a:pt x="94" y="19"/>
                </a:cubicBezTo>
                <a:cubicBezTo>
                  <a:pt x="93" y="11"/>
                  <a:pt x="94" y="8"/>
                  <a:pt x="97" y="5"/>
                </a:cubicBezTo>
                <a:cubicBezTo>
                  <a:pt x="103" y="0"/>
                  <a:pt x="113" y="0"/>
                  <a:pt x="119" y="4"/>
                </a:cubicBezTo>
                <a:cubicBezTo>
                  <a:pt x="123" y="7"/>
                  <a:pt x="124" y="12"/>
                  <a:pt x="123" y="19"/>
                </a:cubicBezTo>
                <a:cubicBezTo>
                  <a:pt x="123" y="19"/>
                  <a:pt x="123" y="19"/>
                  <a:pt x="123" y="20"/>
                </a:cubicBezTo>
                <a:cubicBezTo>
                  <a:pt x="124" y="20"/>
                  <a:pt x="124" y="20"/>
                  <a:pt x="124" y="20"/>
                </a:cubicBezTo>
                <a:cubicBezTo>
                  <a:pt x="124" y="21"/>
                  <a:pt x="124" y="21"/>
                  <a:pt x="124" y="21"/>
                </a:cubicBezTo>
                <a:cubicBezTo>
                  <a:pt x="124" y="22"/>
                  <a:pt x="124" y="24"/>
                  <a:pt x="123" y="25"/>
                </a:cubicBezTo>
                <a:cubicBezTo>
                  <a:pt x="123" y="26"/>
                  <a:pt x="122" y="27"/>
                  <a:pt x="121" y="28"/>
                </a:cubicBezTo>
                <a:cubicBezTo>
                  <a:pt x="121" y="30"/>
                  <a:pt x="119" y="32"/>
                  <a:pt x="118" y="34"/>
                </a:cubicBezTo>
                <a:cubicBezTo>
                  <a:pt x="118" y="36"/>
                  <a:pt x="119" y="38"/>
                  <a:pt x="120" y="40"/>
                </a:cubicBezTo>
                <a:cubicBezTo>
                  <a:pt x="121" y="40"/>
                  <a:pt x="123" y="40"/>
                  <a:pt x="124" y="40"/>
                </a:cubicBezTo>
                <a:cubicBezTo>
                  <a:pt x="126" y="40"/>
                  <a:pt x="128" y="40"/>
                  <a:pt x="130" y="40"/>
                </a:cubicBezTo>
                <a:cubicBezTo>
                  <a:pt x="136" y="45"/>
                  <a:pt x="139" y="58"/>
                  <a:pt x="139" y="66"/>
                </a:cubicBezTo>
                <a:cubicBezTo>
                  <a:pt x="129" y="72"/>
                  <a:pt x="85" y="73"/>
                  <a:pt x="79" y="66"/>
                </a:cubicBezTo>
                <a:cubicBezTo>
                  <a:pt x="79" y="59"/>
                  <a:pt x="80" y="47"/>
                  <a:pt x="87" y="40"/>
                </a:cubicBezTo>
                <a:close/>
                <a:moveTo>
                  <a:pt x="108" y="41"/>
                </a:moveTo>
                <a:cubicBezTo>
                  <a:pt x="106" y="44"/>
                  <a:pt x="106" y="44"/>
                  <a:pt x="106" y="44"/>
                </a:cubicBezTo>
                <a:cubicBezTo>
                  <a:pt x="108" y="45"/>
                  <a:pt x="108" y="45"/>
                  <a:pt x="108" y="45"/>
                </a:cubicBezTo>
                <a:cubicBezTo>
                  <a:pt x="104" y="62"/>
                  <a:pt x="104" y="62"/>
                  <a:pt x="104" y="62"/>
                </a:cubicBezTo>
                <a:cubicBezTo>
                  <a:pt x="109" y="66"/>
                  <a:pt x="109" y="66"/>
                  <a:pt x="109" y="66"/>
                </a:cubicBezTo>
                <a:cubicBezTo>
                  <a:pt x="109" y="66"/>
                  <a:pt x="109" y="66"/>
                  <a:pt x="109" y="66"/>
                </a:cubicBezTo>
                <a:cubicBezTo>
                  <a:pt x="110" y="66"/>
                  <a:pt x="110" y="66"/>
                  <a:pt x="110" y="66"/>
                </a:cubicBezTo>
                <a:cubicBezTo>
                  <a:pt x="110" y="66"/>
                  <a:pt x="110" y="66"/>
                  <a:pt x="110" y="66"/>
                </a:cubicBezTo>
                <a:cubicBezTo>
                  <a:pt x="110" y="66"/>
                  <a:pt x="110" y="66"/>
                  <a:pt x="110" y="66"/>
                </a:cubicBezTo>
                <a:cubicBezTo>
                  <a:pt x="115" y="62"/>
                  <a:pt x="115" y="62"/>
                  <a:pt x="115" y="62"/>
                </a:cubicBezTo>
                <a:cubicBezTo>
                  <a:pt x="111" y="45"/>
                  <a:pt x="111" y="45"/>
                  <a:pt x="111" y="45"/>
                </a:cubicBezTo>
                <a:cubicBezTo>
                  <a:pt x="113" y="44"/>
                  <a:pt x="113" y="44"/>
                  <a:pt x="113" y="44"/>
                </a:cubicBezTo>
                <a:cubicBezTo>
                  <a:pt x="111" y="41"/>
                  <a:pt x="111" y="41"/>
                  <a:pt x="111" y="41"/>
                </a:cubicBezTo>
                <a:cubicBezTo>
                  <a:pt x="110" y="41"/>
                  <a:pt x="110" y="41"/>
                  <a:pt x="110" y="41"/>
                </a:cubicBezTo>
                <a:cubicBezTo>
                  <a:pt x="108" y="41"/>
                  <a:pt x="108" y="41"/>
                  <a:pt x="108" y="41"/>
                </a:cubicBezTo>
                <a:close/>
                <a:moveTo>
                  <a:pt x="68" y="114"/>
                </a:moveTo>
                <a:cubicBezTo>
                  <a:pt x="57" y="86"/>
                  <a:pt x="57" y="86"/>
                  <a:pt x="57" y="86"/>
                </a:cubicBezTo>
                <a:cubicBezTo>
                  <a:pt x="88" y="83"/>
                  <a:pt x="88" y="83"/>
                  <a:pt x="88" y="83"/>
                </a:cubicBezTo>
                <a:cubicBezTo>
                  <a:pt x="82" y="92"/>
                  <a:pt x="82" y="92"/>
                  <a:pt x="82" y="92"/>
                </a:cubicBezTo>
                <a:cubicBezTo>
                  <a:pt x="92" y="97"/>
                  <a:pt x="103" y="94"/>
                  <a:pt x="110" y="85"/>
                </a:cubicBezTo>
                <a:cubicBezTo>
                  <a:pt x="111" y="83"/>
                  <a:pt x="112" y="81"/>
                  <a:pt x="112" y="78"/>
                </a:cubicBezTo>
                <a:cubicBezTo>
                  <a:pt x="117" y="80"/>
                  <a:pt x="117" y="80"/>
                  <a:pt x="117" y="80"/>
                </a:cubicBezTo>
                <a:cubicBezTo>
                  <a:pt x="117" y="85"/>
                  <a:pt x="115" y="91"/>
                  <a:pt x="112" y="96"/>
                </a:cubicBezTo>
                <a:cubicBezTo>
                  <a:pt x="103" y="109"/>
                  <a:pt x="86" y="113"/>
                  <a:pt x="73" y="106"/>
                </a:cubicBezTo>
                <a:cubicBezTo>
                  <a:pt x="68" y="114"/>
                  <a:pt x="68" y="114"/>
                  <a:pt x="68" y="114"/>
                </a:cubicBezTo>
                <a:close/>
                <a:moveTo>
                  <a:pt x="72" y="1"/>
                </a:moveTo>
                <a:cubicBezTo>
                  <a:pt x="67" y="9"/>
                  <a:pt x="67" y="9"/>
                  <a:pt x="67" y="9"/>
                </a:cubicBezTo>
                <a:cubicBezTo>
                  <a:pt x="53" y="2"/>
                  <a:pt x="36" y="6"/>
                  <a:pt x="28" y="19"/>
                </a:cubicBezTo>
                <a:cubicBezTo>
                  <a:pt x="24" y="24"/>
                  <a:pt x="23" y="30"/>
                  <a:pt x="23" y="35"/>
                </a:cubicBezTo>
                <a:cubicBezTo>
                  <a:pt x="27" y="37"/>
                  <a:pt x="27" y="37"/>
                  <a:pt x="27" y="37"/>
                </a:cubicBezTo>
                <a:cubicBezTo>
                  <a:pt x="28" y="34"/>
                  <a:pt x="29" y="32"/>
                  <a:pt x="30" y="30"/>
                </a:cubicBezTo>
                <a:cubicBezTo>
                  <a:pt x="36" y="21"/>
                  <a:pt x="48" y="18"/>
                  <a:pt x="58" y="23"/>
                </a:cubicBezTo>
                <a:cubicBezTo>
                  <a:pt x="51" y="32"/>
                  <a:pt x="51" y="32"/>
                  <a:pt x="51" y="32"/>
                </a:cubicBezTo>
                <a:cubicBezTo>
                  <a:pt x="83" y="29"/>
                  <a:pt x="83" y="29"/>
                  <a:pt x="83" y="29"/>
                </a:cubicBezTo>
                <a:lnTo>
                  <a:pt x="72" y="1"/>
                </a:lnTo>
                <a:close/>
              </a:path>
            </a:pathLst>
          </a:custGeom>
          <a:solidFill>
            <a:srgbClr val="C00000"/>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4" name="矩形 42"/>
          <p:cNvSpPr/>
          <p:nvPr/>
        </p:nvSpPr>
        <p:spPr>
          <a:xfrm>
            <a:off x="1648273" y="2754722"/>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7" name="矩形 42"/>
          <p:cNvSpPr/>
          <p:nvPr/>
        </p:nvSpPr>
        <p:spPr>
          <a:xfrm>
            <a:off x="1648273" y="4827401"/>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8" name="矩形 42"/>
          <p:cNvSpPr/>
          <p:nvPr/>
        </p:nvSpPr>
        <p:spPr>
          <a:xfrm>
            <a:off x="8744144" y="4835022"/>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9" name="矩形 42"/>
          <p:cNvSpPr/>
          <p:nvPr/>
        </p:nvSpPr>
        <p:spPr>
          <a:xfrm>
            <a:off x="8747608" y="2760820"/>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640964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1000"/>
                                        <p:tgtEl>
                                          <p:spTgt spid="6"/>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right)">
                                      <p:cBhvr>
                                        <p:cTn id="37" dur="500"/>
                                        <p:tgtEl>
                                          <p:spTgt spid="17"/>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par>
                          <p:cTn id="44" fill="hold">
                            <p:stCondLst>
                              <p:cond delay="3000"/>
                            </p:stCondLst>
                            <p:childTnLst>
                              <p:par>
                                <p:cTn id="45" presetID="15"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 calcmode="lin" valueType="num">
                                      <p:cBhvr>
                                        <p:cTn id="49" dur="500" fill="hold"/>
                                        <p:tgtEl>
                                          <p:spTgt spid="21"/>
                                        </p:tgtEl>
                                        <p:attrNameLst>
                                          <p:attrName>ppt_x</p:attrName>
                                        </p:attrNameLst>
                                      </p:cBhvr>
                                      <p:tavLst>
                                        <p:tav tm="0" fmla="#ppt_x+(cos(-2*pi*(1-$))*-#ppt_x-sin(-2*pi*(1-$))*(1-#ppt_y))*(1-$)">
                                          <p:val>
                                            <p:fltVal val="0"/>
                                          </p:val>
                                        </p:tav>
                                        <p:tav tm="100000">
                                          <p:val>
                                            <p:fltVal val="1"/>
                                          </p:val>
                                        </p:tav>
                                      </p:tavLst>
                                    </p:anim>
                                    <p:anim calcmode="lin" valueType="num">
                                      <p:cBhvr>
                                        <p:cTn id="50" dur="500" fill="hold"/>
                                        <p:tgtEl>
                                          <p:spTgt spid="21"/>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grpId="0" nodeType="withEffect">
                                  <p:stCondLst>
                                    <p:cond delay="200"/>
                                  </p:stCondLst>
                                  <p:childTnLst>
                                    <p:set>
                                      <p:cBhvr>
                                        <p:cTn id="52" dur="1" fill="hold">
                                          <p:stCondLst>
                                            <p:cond delay="0"/>
                                          </p:stCondLst>
                                        </p:cTn>
                                        <p:tgtEl>
                                          <p:spTgt spid="20"/>
                                        </p:tgtEl>
                                        <p:attrNameLst>
                                          <p:attrName>style.visibility</p:attrName>
                                        </p:attrNameLst>
                                      </p:cBhvr>
                                      <p:to>
                                        <p:strVal val="visible"/>
                                      </p:to>
                                    </p:set>
                                    <p:anim calcmode="lin" valueType="num">
                                      <p:cBhvr>
                                        <p:cTn id="53" dur="500" fill="hold"/>
                                        <p:tgtEl>
                                          <p:spTgt spid="20"/>
                                        </p:tgtEl>
                                        <p:attrNameLst>
                                          <p:attrName>ppt_w</p:attrName>
                                        </p:attrNameLst>
                                      </p:cBhvr>
                                      <p:tavLst>
                                        <p:tav tm="0">
                                          <p:val>
                                            <p:fltVal val="0"/>
                                          </p:val>
                                        </p:tav>
                                        <p:tav tm="100000">
                                          <p:val>
                                            <p:strVal val="#ppt_w"/>
                                          </p:val>
                                        </p:tav>
                                      </p:tavLst>
                                    </p:anim>
                                    <p:anim calcmode="lin" valueType="num">
                                      <p:cBhvr>
                                        <p:cTn id="54" dur="500" fill="hold"/>
                                        <p:tgtEl>
                                          <p:spTgt spid="20"/>
                                        </p:tgtEl>
                                        <p:attrNameLst>
                                          <p:attrName>ppt_h</p:attrName>
                                        </p:attrNameLst>
                                      </p:cBhvr>
                                      <p:tavLst>
                                        <p:tav tm="0">
                                          <p:val>
                                            <p:fltVal val="0"/>
                                          </p:val>
                                        </p:tav>
                                        <p:tav tm="100000">
                                          <p:val>
                                            <p:strVal val="#ppt_h"/>
                                          </p:val>
                                        </p:tav>
                                      </p:tavLst>
                                    </p:anim>
                                    <p:anim calcmode="lin" valueType="num">
                                      <p:cBhvr>
                                        <p:cTn id="55" dur="500" fill="hold"/>
                                        <p:tgtEl>
                                          <p:spTgt spid="20"/>
                                        </p:tgtEl>
                                        <p:attrNameLst>
                                          <p:attrName>ppt_x</p:attrName>
                                        </p:attrNameLst>
                                      </p:cBhvr>
                                      <p:tavLst>
                                        <p:tav tm="0" fmla="#ppt_x+(cos(-2*pi*(1-$))*-#ppt_x-sin(-2*pi*(1-$))*(1-#ppt_y))*(1-$)">
                                          <p:val>
                                            <p:fltVal val="0"/>
                                          </p:val>
                                        </p:tav>
                                        <p:tav tm="100000">
                                          <p:val>
                                            <p:fltVal val="1"/>
                                          </p:val>
                                        </p:tav>
                                      </p:tavLst>
                                    </p:anim>
                                    <p:anim calcmode="lin" valueType="num">
                                      <p:cBhvr>
                                        <p:cTn id="56" dur="500" fill="hold"/>
                                        <p:tgtEl>
                                          <p:spTgt spid="20"/>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 calcmode="lin" valueType="num">
                                      <p:cBhvr>
                                        <p:cTn id="61" dur="500" fill="hold"/>
                                        <p:tgtEl>
                                          <p:spTgt spid="22"/>
                                        </p:tgtEl>
                                        <p:attrNameLst>
                                          <p:attrName>ppt_x</p:attrName>
                                        </p:attrNameLst>
                                      </p:cBhvr>
                                      <p:tavLst>
                                        <p:tav tm="0" fmla="#ppt_x+(cos(-2*pi*(1-$))*-#ppt_x-sin(-2*pi*(1-$))*(1-#ppt_y))*(1-$)">
                                          <p:val>
                                            <p:fltVal val="0"/>
                                          </p:val>
                                        </p:tav>
                                        <p:tav tm="100000">
                                          <p:val>
                                            <p:fltVal val="1"/>
                                          </p:val>
                                        </p:tav>
                                      </p:tavLst>
                                    </p:anim>
                                    <p:anim calcmode="lin" valueType="num">
                                      <p:cBhvr>
                                        <p:cTn id="62" dur="500" fill="hold"/>
                                        <p:tgtEl>
                                          <p:spTgt spid="22"/>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grpId="0" nodeType="withEffect">
                                  <p:stCondLst>
                                    <p:cond delay="30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 calcmode="lin" valueType="num">
                                      <p:cBhvr>
                                        <p:cTn id="67" dur="500" fill="hold"/>
                                        <p:tgtEl>
                                          <p:spTgt spid="23"/>
                                        </p:tgtEl>
                                        <p:attrNameLst>
                                          <p:attrName>ppt_x</p:attrName>
                                        </p:attrNameLst>
                                      </p:cBhvr>
                                      <p:tavLst>
                                        <p:tav tm="0" fmla="#ppt_x+(cos(-2*pi*(1-$))*-#ppt_x-sin(-2*pi*(1-$))*(1-#ppt_y))*(1-$)">
                                          <p:val>
                                            <p:fltVal val="0"/>
                                          </p:val>
                                        </p:tav>
                                        <p:tav tm="100000">
                                          <p:val>
                                            <p:fltVal val="1"/>
                                          </p:val>
                                        </p:tav>
                                      </p:tavLst>
                                    </p:anim>
                                    <p:anim calcmode="lin" valueType="num">
                                      <p:cBhvr>
                                        <p:cTn id="68" dur="5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69" fill="hold">
                            <p:stCondLst>
                              <p:cond delay="4000"/>
                            </p:stCondLst>
                            <p:childTnLst>
                              <p:par>
                                <p:cTn id="70" presetID="2" presetClass="entr" presetSubtype="8"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0-#ppt_w/2"/>
                                          </p:val>
                                        </p:tav>
                                        <p:tav tm="100000">
                                          <p:val>
                                            <p:strVal val="#ppt_x"/>
                                          </p:val>
                                        </p:tav>
                                      </p:tavLst>
                                    </p:anim>
                                    <p:anim calcmode="lin" valueType="num">
                                      <p:cBhvr additive="base">
                                        <p:cTn id="73" dur="500" fill="hold"/>
                                        <p:tgtEl>
                                          <p:spTgt spid="24"/>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0-#ppt_w/2"/>
                                          </p:val>
                                        </p:tav>
                                        <p:tav tm="100000">
                                          <p:val>
                                            <p:strVal val="#ppt_x"/>
                                          </p:val>
                                        </p:tav>
                                      </p:tavLst>
                                    </p:anim>
                                    <p:anim calcmode="lin" valueType="num">
                                      <p:cBhvr additive="base">
                                        <p:cTn id="77" dur="50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additive="base">
                                        <p:cTn id="80" dur="500" fill="hold"/>
                                        <p:tgtEl>
                                          <p:spTgt spid="29"/>
                                        </p:tgtEl>
                                        <p:attrNameLst>
                                          <p:attrName>ppt_x</p:attrName>
                                        </p:attrNameLst>
                                      </p:cBhvr>
                                      <p:tavLst>
                                        <p:tav tm="0">
                                          <p:val>
                                            <p:strVal val="1+#ppt_w/2"/>
                                          </p:val>
                                        </p:tav>
                                        <p:tav tm="100000">
                                          <p:val>
                                            <p:strVal val="#ppt_x"/>
                                          </p:val>
                                        </p:tav>
                                      </p:tavLst>
                                    </p:anim>
                                    <p:anim calcmode="lin" valueType="num">
                                      <p:cBhvr additive="base">
                                        <p:cTn id="81" dur="500" fill="hold"/>
                                        <p:tgtEl>
                                          <p:spTgt spid="29"/>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1+#ppt_w/2"/>
                                          </p:val>
                                        </p:tav>
                                        <p:tav tm="100000">
                                          <p:val>
                                            <p:strVal val="#ppt_x"/>
                                          </p:val>
                                        </p:tav>
                                      </p:tavLst>
                                    </p:anim>
                                    <p:anim calcmode="lin" valueType="num">
                                      <p:cBhvr additive="base">
                                        <p:cTn id="8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p:bldP spid="12" grpId="0"/>
      <p:bldP spid="13" grpId="0"/>
      <p:bldP spid="14" grpId="0"/>
      <p:bldP spid="15" grpId="0" animBg="1"/>
      <p:bldP spid="16" grpId="0" animBg="1"/>
      <p:bldP spid="17" grpId="0" animBg="1"/>
      <p:bldP spid="19" grpId="0" animBg="1"/>
      <p:bldP spid="20" grpId="0" animBg="1"/>
      <p:bldP spid="21" grpId="0" animBg="1"/>
      <p:bldP spid="22" grpId="0" animBg="1"/>
      <p:bldP spid="23" grpId="0" animBg="1"/>
      <p:bldP spid="24" grpId="0"/>
      <p:bldP spid="27"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4529007" y="2038694"/>
            <a:ext cx="6036736" cy="1313789"/>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6" name="AutoShape 4"/>
          <p:cNvSpPr>
            <a:spLocks noChangeArrowheads="1"/>
          </p:cNvSpPr>
          <p:nvPr/>
        </p:nvSpPr>
        <p:spPr bwMode="gray">
          <a:xfrm>
            <a:off x="4540528" y="3422886"/>
            <a:ext cx="6036736" cy="1337793"/>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7" name="AutoShape 7"/>
          <p:cNvSpPr>
            <a:spLocks noChangeArrowheads="1"/>
          </p:cNvSpPr>
          <p:nvPr/>
        </p:nvSpPr>
        <p:spPr bwMode="gray">
          <a:xfrm>
            <a:off x="3716811" y="4829494"/>
            <a:ext cx="6858531" cy="1326591"/>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8" name="Text Box 15"/>
          <p:cNvSpPr txBox="1">
            <a:spLocks noChangeArrowheads="1"/>
          </p:cNvSpPr>
          <p:nvPr/>
        </p:nvSpPr>
        <p:spPr bwMode="gray">
          <a:xfrm>
            <a:off x="4966784" y="4995383"/>
            <a:ext cx="433746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9" name="Text Box 16"/>
          <p:cNvSpPr txBox="1">
            <a:spLocks noChangeArrowheads="1"/>
          </p:cNvSpPr>
          <p:nvPr/>
        </p:nvSpPr>
        <p:spPr bwMode="gray">
          <a:xfrm>
            <a:off x="6270522" y="2180579"/>
            <a:ext cx="3916966"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10" name="Text Box 17"/>
          <p:cNvSpPr txBox="1">
            <a:spLocks noChangeArrowheads="1"/>
          </p:cNvSpPr>
          <p:nvPr/>
        </p:nvSpPr>
        <p:spPr bwMode="gray">
          <a:xfrm>
            <a:off x="5523605" y="3574377"/>
            <a:ext cx="433170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grpSp>
        <p:nvGrpSpPr>
          <p:cNvPr id="11" name="组合 10"/>
          <p:cNvGrpSpPr/>
          <p:nvPr/>
        </p:nvGrpSpPr>
        <p:grpSpPr>
          <a:xfrm>
            <a:off x="3607373" y="1512219"/>
            <a:ext cx="2949245" cy="1800257"/>
            <a:chOff x="2820508" y="1425179"/>
            <a:chExt cx="3072553" cy="1875234"/>
          </a:xfrm>
          <a:solidFill>
            <a:srgbClr val="C00000"/>
          </a:solidFill>
        </p:grpSpPr>
        <p:sp>
          <p:nvSpPr>
            <p:cNvPr id="12" name="AutoShape 5"/>
            <p:cNvSpPr>
              <a:spLocks noChangeArrowheads="1"/>
            </p:cNvSpPr>
            <p:nvPr/>
          </p:nvSpPr>
          <p:spPr bwMode="gray">
            <a:xfrm>
              <a:off x="2820508" y="1425179"/>
              <a:ext cx="3072553" cy="1875234"/>
            </a:xfrm>
            <a:prstGeom prst="upArrow">
              <a:avLst>
                <a:gd name="adj1" fmla="val 49093"/>
                <a:gd name="adj2" fmla="val 22310"/>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3" name="TextBox 12"/>
            <p:cNvSpPr txBox="1"/>
            <p:nvPr/>
          </p:nvSpPr>
          <p:spPr>
            <a:xfrm>
              <a:off x="3844835" y="1885741"/>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800">
                  <a:solidFill>
                    <a:schemeClr val="bg1"/>
                  </a:solidFill>
                  <a:latin typeface="微软雅黑" pitchFamily="34" charset="-122"/>
                  <a:ea typeface="微软雅黑" pitchFamily="34" charset="-122"/>
                </a:defRPr>
              </a:lvl1pPr>
            </a:lstStyle>
            <a:p>
              <a:r>
                <a:rPr lang="zh-CN" altLang="en-US" dirty="0"/>
                <a:t>您的文本</a:t>
              </a:r>
            </a:p>
          </p:txBody>
        </p:sp>
      </p:grpSp>
      <p:grpSp>
        <p:nvGrpSpPr>
          <p:cNvPr id="14" name="组合 13"/>
          <p:cNvGrpSpPr/>
          <p:nvPr/>
        </p:nvGrpSpPr>
        <p:grpSpPr>
          <a:xfrm>
            <a:off x="2835497" y="2904413"/>
            <a:ext cx="2995326" cy="1792257"/>
            <a:chOff x="2016363" y="2875360"/>
            <a:chExt cx="3120562" cy="1866900"/>
          </a:xfrm>
          <a:solidFill>
            <a:srgbClr val="C00000"/>
          </a:solidFill>
        </p:grpSpPr>
        <p:sp>
          <p:nvSpPr>
            <p:cNvPr id="15" name="AutoShape 6"/>
            <p:cNvSpPr>
              <a:spLocks noChangeArrowheads="1"/>
            </p:cNvSpPr>
            <p:nvPr/>
          </p:nvSpPr>
          <p:spPr bwMode="gray">
            <a:xfrm>
              <a:off x="2016363" y="2875360"/>
              <a:ext cx="3120562" cy="1866900"/>
            </a:xfrm>
            <a:prstGeom prst="upArrow">
              <a:avLst>
                <a:gd name="adj1" fmla="val 51824"/>
                <a:gd name="adj2" fmla="val 23468"/>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6" name="TextBox 15"/>
            <p:cNvSpPr txBox="1"/>
            <p:nvPr/>
          </p:nvSpPr>
          <p:spPr>
            <a:xfrm>
              <a:off x="3090629" y="3359766"/>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您的文本</a:t>
              </a:r>
            </a:p>
          </p:txBody>
        </p:sp>
      </p:grpSp>
      <p:grpSp>
        <p:nvGrpSpPr>
          <p:cNvPr id="17" name="组合 16"/>
          <p:cNvGrpSpPr/>
          <p:nvPr/>
        </p:nvGrpSpPr>
        <p:grpSpPr>
          <a:xfrm>
            <a:off x="2178832" y="4238072"/>
            <a:ext cx="2949245" cy="1819460"/>
            <a:chOff x="1332240" y="4313873"/>
            <a:chExt cx="3072553" cy="1895237"/>
          </a:xfrm>
          <a:solidFill>
            <a:srgbClr val="FFC000"/>
          </a:solidFill>
        </p:grpSpPr>
        <p:sp>
          <p:nvSpPr>
            <p:cNvPr id="19" name="AutoShape 8"/>
            <p:cNvSpPr>
              <a:spLocks noChangeArrowheads="1"/>
            </p:cNvSpPr>
            <p:nvPr/>
          </p:nvSpPr>
          <p:spPr bwMode="gray">
            <a:xfrm>
              <a:off x="1332240" y="4313873"/>
              <a:ext cx="3072553" cy="1895237"/>
            </a:xfrm>
            <a:prstGeom prst="upArrow">
              <a:avLst>
                <a:gd name="adj1" fmla="val 52602"/>
                <a:gd name="adj2" fmla="val 25245"/>
              </a:avLst>
            </a:prstGeom>
            <a:solidFill>
              <a:schemeClr val="tx1">
                <a:lumMod val="75000"/>
                <a:lumOff val="25000"/>
              </a:schemeClr>
            </a:solidFill>
            <a:ln w="9525">
              <a:miter lim="800000"/>
              <a:headEnd/>
              <a:tailEnd/>
            </a:ln>
          </p:spPr>
          <p:txBody>
            <a:bodyPr wrap="none" lIns="106985" tIns="53492" rIns="106985" bIns="53492" anchor="ctr">
              <a:flatTx/>
            </a:bodyPr>
            <a:lstStyle/>
            <a:p>
              <a:endParaRPr lang="zh-CN" altLang="en-US">
                <a:ea typeface="宋体" charset="-122"/>
              </a:endParaRPr>
            </a:p>
          </p:txBody>
        </p:sp>
        <p:sp>
          <p:nvSpPr>
            <p:cNvPr id="20" name="TextBox 19"/>
            <p:cNvSpPr txBox="1"/>
            <p:nvPr/>
          </p:nvSpPr>
          <p:spPr>
            <a:xfrm>
              <a:off x="2412741" y="4896594"/>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8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您的文本</a:t>
              </a: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3864796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p:tgtEl>
                                          <p:spTgt spid="8"/>
                                        </p:tgtEl>
                                        <p:attrNameLst>
                                          <p:attrName>ppt_x</p:attrName>
                                        </p:attrNameLst>
                                      </p:cBhvr>
                                      <p:tavLst>
                                        <p:tav tm="0">
                                          <p:val>
                                            <p:strVal val="#ppt_x-#ppt_w*1.125000"/>
                                          </p:val>
                                        </p:tav>
                                        <p:tav tm="100000">
                                          <p:val>
                                            <p:strVal val="#ppt_x"/>
                                          </p:val>
                                        </p:tav>
                                      </p:tavLst>
                                    </p:anim>
                                    <p:animEffect transition="in" filter="wipe(right)">
                                      <p:cBhvr>
                                        <p:cTn id="34" dur="500"/>
                                        <p:tgtEl>
                                          <p:spTgt spid="8"/>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p:tgtEl>
                                          <p:spTgt spid="10"/>
                                        </p:tgtEl>
                                        <p:attrNameLst>
                                          <p:attrName>ppt_x</p:attrName>
                                        </p:attrNameLst>
                                      </p:cBhvr>
                                      <p:tavLst>
                                        <p:tav tm="0">
                                          <p:val>
                                            <p:strVal val="#ppt_x-#ppt_w*1.125000"/>
                                          </p:val>
                                        </p:tav>
                                        <p:tav tm="100000">
                                          <p:val>
                                            <p:strVal val="#ppt_x"/>
                                          </p:val>
                                        </p:tav>
                                      </p:tavLst>
                                    </p:anim>
                                    <p:animEffect transition="in" filter="wipe(right)">
                                      <p:cBhvr>
                                        <p:cTn id="39" dur="500"/>
                                        <p:tgtEl>
                                          <p:spTgt spid="10"/>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p:tgtEl>
                                          <p:spTgt spid="9"/>
                                        </p:tgtEl>
                                        <p:attrNameLst>
                                          <p:attrName>ppt_x</p:attrName>
                                        </p:attrNameLst>
                                      </p:cBhvr>
                                      <p:tavLst>
                                        <p:tav tm="0">
                                          <p:val>
                                            <p:strVal val="#ppt_x-#ppt_w*1.125000"/>
                                          </p:val>
                                        </p:tav>
                                        <p:tav tm="100000">
                                          <p:val>
                                            <p:strVal val="#ppt_x"/>
                                          </p:val>
                                        </p:tav>
                                      </p:tavLst>
                                    </p:anim>
                                    <p:animEffect transition="in" filter="wipe(right)">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1"/>
          <p:cNvGrpSpPr>
            <a:grpSpLocks/>
          </p:cNvGrpSpPr>
          <p:nvPr/>
        </p:nvGrpSpPr>
        <p:grpSpPr bwMode="auto">
          <a:xfrm>
            <a:off x="4618776" y="2700880"/>
            <a:ext cx="2523509" cy="2803646"/>
            <a:chOff x="2706" y="762"/>
            <a:chExt cx="1232" cy="1232"/>
          </a:xfrm>
        </p:grpSpPr>
        <p:sp>
          <p:nvSpPr>
            <p:cNvPr id="6" name="Freeform 52"/>
            <p:cNvSpPr>
              <a:spLocks noEditPoints="1"/>
            </p:cNvSpPr>
            <p:nvPr/>
          </p:nvSpPr>
          <p:spPr bwMode="auto">
            <a:xfrm>
              <a:off x="3138" y="1194"/>
              <a:ext cx="368" cy="368"/>
            </a:xfrm>
            <a:custGeom>
              <a:avLst/>
              <a:gdLst>
                <a:gd name="T0" fmla="*/ 0 w 368"/>
                <a:gd name="T1" fmla="*/ 184 h 368"/>
                <a:gd name="T2" fmla="*/ 4 w 368"/>
                <a:gd name="T3" fmla="*/ 222 h 368"/>
                <a:gd name="T4" fmla="*/ 14 w 368"/>
                <a:gd name="T5" fmla="*/ 256 h 368"/>
                <a:gd name="T6" fmla="*/ 32 w 368"/>
                <a:gd name="T7" fmla="*/ 286 h 368"/>
                <a:gd name="T8" fmla="*/ 54 w 368"/>
                <a:gd name="T9" fmla="*/ 314 h 368"/>
                <a:gd name="T10" fmla="*/ 82 w 368"/>
                <a:gd name="T11" fmla="*/ 336 h 368"/>
                <a:gd name="T12" fmla="*/ 112 w 368"/>
                <a:gd name="T13" fmla="*/ 354 h 368"/>
                <a:gd name="T14" fmla="*/ 146 w 368"/>
                <a:gd name="T15" fmla="*/ 364 h 368"/>
                <a:gd name="T16" fmla="*/ 184 w 368"/>
                <a:gd name="T17" fmla="*/ 368 h 368"/>
                <a:gd name="T18" fmla="*/ 202 w 368"/>
                <a:gd name="T19" fmla="*/ 368 h 368"/>
                <a:gd name="T20" fmla="*/ 238 w 368"/>
                <a:gd name="T21" fmla="*/ 360 h 368"/>
                <a:gd name="T22" fmla="*/ 272 w 368"/>
                <a:gd name="T23" fmla="*/ 346 h 368"/>
                <a:gd name="T24" fmla="*/ 300 w 368"/>
                <a:gd name="T25" fmla="*/ 326 h 368"/>
                <a:gd name="T26" fmla="*/ 326 w 368"/>
                <a:gd name="T27" fmla="*/ 300 h 368"/>
                <a:gd name="T28" fmla="*/ 346 w 368"/>
                <a:gd name="T29" fmla="*/ 272 h 368"/>
                <a:gd name="T30" fmla="*/ 360 w 368"/>
                <a:gd name="T31" fmla="*/ 238 h 368"/>
                <a:gd name="T32" fmla="*/ 368 w 368"/>
                <a:gd name="T33" fmla="*/ 202 h 368"/>
                <a:gd name="T34" fmla="*/ 368 w 368"/>
                <a:gd name="T35" fmla="*/ 184 h 368"/>
                <a:gd name="T36" fmla="*/ 364 w 368"/>
                <a:gd name="T37" fmla="*/ 146 h 368"/>
                <a:gd name="T38" fmla="*/ 354 w 368"/>
                <a:gd name="T39" fmla="*/ 112 h 368"/>
                <a:gd name="T40" fmla="*/ 336 w 368"/>
                <a:gd name="T41" fmla="*/ 82 h 368"/>
                <a:gd name="T42" fmla="*/ 314 w 368"/>
                <a:gd name="T43" fmla="*/ 54 h 368"/>
                <a:gd name="T44" fmla="*/ 286 w 368"/>
                <a:gd name="T45" fmla="*/ 32 h 368"/>
                <a:gd name="T46" fmla="*/ 256 w 368"/>
                <a:gd name="T47" fmla="*/ 14 h 368"/>
                <a:gd name="T48" fmla="*/ 222 w 368"/>
                <a:gd name="T49" fmla="*/ 4 h 368"/>
                <a:gd name="T50" fmla="*/ 184 w 368"/>
                <a:gd name="T51" fmla="*/ 0 h 368"/>
                <a:gd name="T52" fmla="*/ 166 w 368"/>
                <a:gd name="T53" fmla="*/ 0 h 368"/>
                <a:gd name="T54" fmla="*/ 130 w 368"/>
                <a:gd name="T55" fmla="*/ 8 h 368"/>
                <a:gd name="T56" fmla="*/ 96 w 368"/>
                <a:gd name="T57" fmla="*/ 22 h 368"/>
                <a:gd name="T58" fmla="*/ 68 w 368"/>
                <a:gd name="T59" fmla="*/ 42 h 368"/>
                <a:gd name="T60" fmla="*/ 42 w 368"/>
                <a:gd name="T61" fmla="*/ 68 h 368"/>
                <a:gd name="T62" fmla="*/ 22 w 368"/>
                <a:gd name="T63" fmla="*/ 96 h 368"/>
                <a:gd name="T64" fmla="*/ 8 w 368"/>
                <a:gd name="T65" fmla="*/ 130 h 368"/>
                <a:gd name="T66" fmla="*/ 0 w 368"/>
                <a:gd name="T67" fmla="*/ 166 h 368"/>
                <a:gd name="T68" fmla="*/ 0 w 368"/>
                <a:gd name="T69" fmla="*/ 184 h 368"/>
                <a:gd name="T70" fmla="*/ 80 w 368"/>
                <a:gd name="T71" fmla="*/ 184 h 368"/>
                <a:gd name="T72" fmla="*/ 88 w 368"/>
                <a:gd name="T73" fmla="*/ 144 h 368"/>
                <a:gd name="T74" fmla="*/ 110 w 368"/>
                <a:gd name="T75" fmla="*/ 110 h 368"/>
                <a:gd name="T76" fmla="*/ 144 w 368"/>
                <a:gd name="T77" fmla="*/ 88 h 368"/>
                <a:gd name="T78" fmla="*/ 184 w 368"/>
                <a:gd name="T79" fmla="*/ 80 h 368"/>
                <a:gd name="T80" fmla="*/ 204 w 368"/>
                <a:gd name="T81" fmla="*/ 82 h 368"/>
                <a:gd name="T82" fmla="*/ 242 w 368"/>
                <a:gd name="T83" fmla="*/ 98 h 368"/>
                <a:gd name="T84" fmla="*/ 270 w 368"/>
                <a:gd name="T85" fmla="*/ 126 h 368"/>
                <a:gd name="T86" fmla="*/ 286 w 368"/>
                <a:gd name="T87" fmla="*/ 164 h 368"/>
                <a:gd name="T88" fmla="*/ 288 w 368"/>
                <a:gd name="T89" fmla="*/ 184 h 368"/>
                <a:gd name="T90" fmla="*/ 280 w 368"/>
                <a:gd name="T91" fmla="*/ 224 h 368"/>
                <a:gd name="T92" fmla="*/ 258 w 368"/>
                <a:gd name="T93" fmla="*/ 258 h 368"/>
                <a:gd name="T94" fmla="*/ 224 w 368"/>
                <a:gd name="T95" fmla="*/ 280 h 368"/>
                <a:gd name="T96" fmla="*/ 184 w 368"/>
                <a:gd name="T97" fmla="*/ 288 h 368"/>
                <a:gd name="T98" fmla="*/ 164 w 368"/>
                <a:gd name="T99" fmla="*/ 286 h 368"/>
                <a:gd name="T100" fmla="*/ 126 w 368"/>
                <a:gd name="T101" fmla="*/ 270 h 368"/>
                <a:gd name="T102" fmla="*/ 98 w 368"/>
                <a:gd name="T103" fmla="*/ 242 h 368"/>
                <a:gd name="T104" fmla="*/ 82 w 368"/>
                <a:gd name="T105" fmla="*/ 204 h 368"/>
                <a:gd name="T106" fmla="*/ 80 w 368"/>
                <a:gd name="T107" fmla="*/ 18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8" h="368">
                  <a:moveTo>
                    <a:pt x="0" y="184"/>
                  </a:moveTo>
                  <a:lnTo>
                    <a:pt x="0" y="184"/>
                  </a:lnTo>
                  <a:lnTo>
                    <a:pt x="0" y="202"/>
                  </a:lnTo>
                  <a:lnTo>
                    <a:pt x="4" y="222"/>
                  </a:lnTo>
                  <a:lnTo>
                    <a:pt x="8" y="238"/>
                  </a:lnTo>
                  <a:lnTo>
                    <a:pt x="14" y="256"/>
                  </a:lnTo>
                  <a:lnTo>
                    <a:pt x="22" y="272"/>
                  </a:lnTo>
                  <a:lnTo>
                    <a:pt x="32" y="286"/>
                  </a:lnTo>
                  <a:lnTo>
                    <a:pt x="42" y="300"/>
                  </a:lnTo>
                  <a:lnTo>
                    <a:pt x="54" y="314"/>
                  </a:lnTo>
                  <a:lnTo>
                    <a:pt x="68" y="326"/>
                  </a:lnTo>
                  <a:lnTo>
                    <a:pt x="82" y="336"/>
                  </a:lnTo>
                  <a:lnTo>
                    <a:pt x="96" y="346"/>
                  </a:lnTo>
                  <a:lnTo>
                    <a:pt x="112" y="354"/>
                  </a:lnTo>
                  <a:lnTo>
                    <a:pt x="130" y="360"/>
                  </a:lnTo>
                  <a:lnTo>
                    <a:pt x="146" y="364"/>
                  </a:lnTo>
                  <a:lnTo>
                    <a:pt x="166" y="368"/>
                  </a:lnTo>
                  <a:lnTo>
                    <a:pt x="184" y="368"/>
                  </a:lnTo>
                  <a:lnTo>
                    <a:pt x="184" y="368"/>
                  </a:lnTo>
                  <a:lnTo>
                    <a:pt x="202" y="368"/>
                  </a:lnTo>
                  <a:lnTo>
                    <a:pt x="222" y="364"/>
                  </a:lnTo>
                  <a:lnTo>
                    <a:pt x="238" y="360"/>
                  </a:lnTo>
                  <a:lnTo>
                    <a:pt x="256" y="354"/>
                  </a:lnTo>
                  <a:lnTo>
                    <a:pt x="272" y="346"/>
                  </a:lnTo>
                  <a:lnTo>
                    <a:pt x="286" y="336"/>
                  </a:lnTo>
                  <a:lnTo>
                    <a:pt x="300" y="326"/>
                  </a:lnTo>
                  <a:lnTo>
                    <a:pt x="314" y="314"/>
                  </a:lnTo>
                  <a:lnTo>
                    <a:pt x="326" y="300"/>
                  </a:lnTo>
                  <a:lnTo>
                    <a:pt x="336" y="286"/>
                  </a:lnTo>
                  <a:lnTo>
                    <a:pt x="346" y="272"/>
                  </a:lnTo>
                  <a:lnTo>
                    <a:pt x="354" y="256"/>
                  </a:lnTo>
                  <a:lnTo>
                    <a:pt x="360" y="238"/>
                  </a:lnTo>
                  <a:lnTo>
                    <a:pt x="364" y="222"/>
                  </a:lnTo>
                  <a:lnTo>
                    <a:pt x="368" y="202"/>
                  </a:lnTo>
                  <a:lnTo>
                    <a:pt x="368" y="184"/>
                  </a:lnTo>
                  <a:lnTo>
                    <a:pt x="368" y="184"/>
                  </a:lnTo>
                  <a:lnTo>
                    <a:pt x="368" y="166"/>
                  </a:lnTo>
                  <a:lnTo>
                    <a:pt x="364" y="146"/>
                  </a:lnTo>
                  <a:lnTo>
                    <a:pt x="360" y="130"/>
                  </a:lnTo>
                  <a:lnTo>
                    <a:pt x="354" y="112"/>
                  </a:lnTo>
                  <a:lnTo>
                    <a:pt x="346" y="96"/>
                  </a:lnTo>
                  <a:lnTo>
                    <a:pt x="336" y="82"/>
                  </a:lnTo>
                  <a:lnTo>
                    <a:pt x="326" y="68"/>
                  </a:lnTo>
                  <a:lnTo>
                    <a:pt x="314" y="54"/>
                  </a:lnTo>
                  <a:lnTo>
                    <a:pt x="300" y="42"/>
                  </a:lnTo>
                  <a:lnTo>
                    <a:pt x="286" y="32"/>
                  </a:lnTo>
                  <a:lnTo>
                    <a:pt x="272" y="22"/>
                  </a:lnTo>
                  <a:lnTo>
                    <a:pt x="256" y="14"/>
                  </a:lnTo>
                  <a:lnTo>
                    <a:pt x="238" y="8"/>
                  </a:lnTo>
                  <a:lnTo>
                    <a:pt x="222" y="4"/>
                  </a:lnTo>
                  <a:lnTo>
                    <a:pt x="202" y="0"/>
                  </a:lnTo>
                  <a:lnTo>
                    <a:pt x="184" y="0"/>
                  </a:lnTo>
                  <a:lnTo>
                    <a:pt x="184" y="0"/>
                  </a:lnTo>
                  <a:lnTo>
                    <a:pt x="166" y="0"/>
                  </a:lnTo>
                  <a:lnTo>
                    <a:pt x="146" y="4"/>
                  </a:lnTo>
                  <a:lnTo>
                    <a:pt x="130" y="8"/>
                  </a:lnTo>
                  <a:lnTo>
                    <a:pt x="112" y="14"/>
                  </a:lnTo>
                  <a:lnTo>
                    <a:pt x="96" y="22"/>
                  </a:lnTo>
                  <a:lnTo>
                    <a:pt x="82" y="32"/>
                  </a:lnTo>
                  <a:lnTo>
                    <a:pt x="68" y="42"/>
                  </a:lnTo>
                  <a:lnTo>
                    <a:pt x="54" y="54"/>
                  </a:lnTo>
                  <a:lnTo>
                    <a:pt x="42" y="68"/>
                  </a:lnTo>
                  <a:lnTo>
                    <a:pt x="32" y="82"/>
                  </a:lnTo>
                  <a:lnTo>
                    <a:pt x="22" y="96"/>
                  </a:lnTo>
                  <a:lnTo>
                    <a:pt x="14" y="112"/>
                  </a:lnTo>
                  <a:lnTo>
                    <a:pt x="8" y="130"/>
                  </a:lnTo>
                  <a:lnTo>
                    <a:pt x="4" y="146"/>
                  </a:lnTo>
                  <a:lnTo>
                    <a:pt x="0" y="166"/>
                  </a:lnTo>
                  <a:lnTo>
                    <a:pt x="0" y="184"/>
                  </a:lnTo>
                  <a:lnTo>
                    <a:pt x="0" y="184"/>
                  </a:lnTo>
                  <a:close/>
                  <a:moveTo>
                    <a:pt x="80" y="184"/>
                  </a:moveTo>
                  <a:lnTo>
                    <a:pt x="80" y="184"/>
                  </a:lnTo>
                  <a:lnTo>
                    <a:pt x="82" y="164"/>
                  </a:lnTo>
                  <a:lnTo>
                    <a:pt x="88" y="144"/>
                  </a:lnTo>
                  <a:lnTo>
                    <a:pt x="98" y="126"/>
                  </a:lnTo>
                  <a:lnTo>
                    <a:pt x="110" y="110"/>
                  </a:lnTo>
                  <a:lnTo>
                    <a:pt x="126" y="98"/>
                  </a:lnTo>
                  <a:lnTo>
                    <a:pt x="144" y="88"/>
                  </a:lnTo>
                  <a:lnTo>
                    <a:pt x="164" y="82"/>
                  </a:lnTo>
                  <a:lnTo>
                    <a:pt x="184" y="80"/>
                  </a:lnTo>
                  <a:lnTo>
                    <a:pt x="184" y="80"/>
                  </a:lnTo>
                  <a:lnTo>
                    <a:pt x="204" y="82"/>
                  </a:lnTo>
                  <a:lnTo>
                    <a:pt x="224" y="88"/>
                  </a:lnTo>
                  <a:lnTo>
                    <a:pt x="242" y="98"/>
                  </a:lnTo>
                  <a:lnTo>
                    <a:pt x="258" y="110"/>
                  </a:lnTo>
                  <a:lnTo>
                    <a:pt x="270" y="126"/>
                  </a:lnTo>
                  <a:lnTo>
                    <a:pt x="280" y="144"/>
                  </a:lnTo>
                  <a:lnTo>
                    <a:pt x="286" y="164"/>
                  </a:lnTo>
                  <a:lnTo>
                    <a:pt x="288" y="184"/>
                  </a:lnTo>
                  <a:lnTo>
                    <a:pt x="288" y="184"/>
                  </a:lnTo>
                  <a:lnTo>
                    <a:pt x="286" y="204"/>
                  </a:lnTo>
                  <a:lnTo>
                    <a:pt x="280" y="224"/>
                  </a:lnTo>
                  <a:lnTo>
                    <a:pt x="270" y="242"/>
                  </a:lnTo>
                  <a:lnTo>
                    <a:pt x="258" y="258"/>
                  </a:lnTo>
                  <a:lnTo>
                    <a:pt x="242" y="270"/>
                  </a:lnTo>
                  <a:lnTo>
                    <a:pt x="224" y="280"/>
                  </a:lnTo>
                  <a:lnTo>
                    <a:pt x="204" y="286"/>
                  </a:lnTo>
                  <a:lnTo>
                    <a:pt x="184" y="288"/>
                  </a:lnTo>
                  <a:lnTo>
                    <a:pt x="184" y="288"/>
                  </a:lnTo>
                  <a:lnTo>
                    <a:pt x="164" y="286"/>
                  </a:lnTo>
                  <a:lnTo>
                    <a:pt x="144" y="280"/>
                  </a:lnTo>
                  <a:lnTo>
                    <a:pt x="126" y="270"/>
                  </a:lnTo>
                  <a:lnTo>
                    <a:pt x="110" y="258"/>
                  </a:lnTo>
                  <a:lnTo>
                    <a:pt x="98" y="242"/>
                  </a:lnTo>
                  <a:lnTo>
                    <a:pt x="88" y="224"/>
                  </a:lnTo>
                  <a:lnTo>
                    <a:pt x="82" y="204"/>
                  </a:lnTo>
                  <a:lnTo>
                    <a:pt x="80" y="184"/>
                  </a:lnTo>
                  <a:lnTo>
                    <a:pt x="80" y="184"/>
                  </a:lnTo>
                  <a:close/>
                </a:path>
              </a:pathLst>
            </a:custGeom>
            <a:solidFill>
              <a:srgbClr val="FFFFFF">
                <a:alpha val="20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7" name="Freeform 53"/>
            <p:cNvSpPr>
              <a:spLocks noEditPoints="1"/>
            </p:cNvSpPr>
            <p:nvPr/>
          </p:nvSpPr>
          <p:spPr bwMode="auto">
            <a:xfrm>
              <a:off x="2994" y="1050"/>
              <a:ext cx="656" cy="656"/>
            </a:xfrm>
            <a:custGeom>
              <a:avLst/>
              <a:gdLst>
                <a:gd name="T0" fmla="*/ 2 w 656"/>
                <a:gd name="T1" fmla="*/ 362 h 656"/>
                <a:gd name="T2" fmla="*/ 26 w 656"/>
                <a:gd name="T3" fmla="*/ 456 h 656"/>
                <a:gd name="T4" fmla="*/ 74 w 656"/>
                <a:gd name="T5" fmla="*/ 536 h 656"/>
                <a:gd name="T6" fmla="*/ 144 w 656"/>
                <a:gd name="T7" fmla="*/ 600 h 656"/>
                <a:gd name="T8" fmla="*/ 230 w 656"/>
                <a:gd name="T9" fmla="*/ 642 h 656"/>
                <a:gd name="T10" fmla="*/ 328 w 656"/>
                <a:gd name="T11" fmla="*/ 656 h 656"/>
                <a:gd name="T12" fmla="*/ 394 w 656"/>
                <a:gd name="T13" fmla="*/ 650 h 656"/>
                <a:gd name="T14" fmla="*/ 484 w 656"/>
                <a:gd name="T15" fmla="*/ 616 h 656"/>
                <a:gd name="T16" fmla="*/ 560 w 656"/>
                <a:gd name="T17" fmla="*/ 560 h 656"/>
                <a:gd name="T18" fmla="*/ 616 w 656"/>
                <a:gd name="T19" fmla="*/ 484 h 656"/>
                <a:gd name="T20" fmla="*/ 650 w 656"/>
                <a:gd name="T21" fmla="*/ 394 h 656"/>
                <a:gd name="T22" fmla="*/ 656 w 656"/>
                <a:gd name="T23" fmla="*/ 328 h 656"/>
                <a:gd name="T24" fmla="*/ 642 w 656"/>
                <a:gd name="T25" fmla="*/ 230 h 656"/>
                <a:gd name="T26" fmla="*/ 600 w 656"/>
                <a:gd name="T27" fmla="*/ 144 h 656"/>
                <a:gd name="T28" fmla="*/ 536 w 656"/>
                <a:gd name="T29" fmla="*/ 74 h 656"/>
                <a:gd name="T30" fmla="*/ 456 w 656"/>
                <a:gd name="T31" fmla="*/ 26 h 656"/>
                <a:gd name="T32" fmla="*/ 362 w 656"/>
                <a:gd name="T33" fmla="*/ 2 h 656"/>
                <a:gd name="T34" fmla="*/ 294 w 656"/>
                <a:gd name="T35" fmla="*/ 2 h 656"/>
                <a:gd name="T36" fmla="*/ 200 w 656"/>
                <a:gd name="T37" fmla="*/ 26 h 656"/>
                <a:gd name="T38" fmla="*/ 120 w 656"/>
                <a:gd name="T39" fmla="*/ 74 h 656"/>
                <a:gd name="T40" fmla="*/ 56 w 656"/>
                <a:gd name="T41" fmla="*/ 144 h 656"/>
                <a:gd name="T42" fmla="*/ 14 w 656"/>
                <a:gd name="T43" fmla="*/ 230 h 656"/>
                <a:gd name="T44" fmla="*/ 0 w 656"/>
                <a:gd name="T45" fmla="*/ 328 h 656"/>
                <a:gd name="T46" fmla="*/ 80 w 656"/>
                <a:gd name="T47" fmla="*/ 328 h 656"/>
                <a:gd name="T48" fmla="*/ 92 w 656"/>
                <a:gd name="T49" fmla="*/ 254 h 656"/>
                <a:gd name="T50" fmla="*/ 122 w 656"/>
                <a:gd name="T51" fmla="*/ 190 h 656"/>
                <a:gd name="T52" fmla="*/ 170 w 656"/>
                <a:gd name="T53" fmla="*/ 136 h 656"/>
                <a:gd name="T54" fmla="*/ 232 w 656"/>
                <a:gd name="T55" fmla="*/ 100 h 656"/>
                <a:gd name="T56" fmla="*/ 302 w 656"/>
                <a:gd name="T57" fmla="*/ 82 h 656"/>
                <a:gd name="T58" fmla="*/ 354 w 656"/>
                <a:gd name="T59" fmla="*/ 82 h 656"/>
                <a:gd name="T60" fmla="*/ 424 w 656"/>
                <a:gd name="T61" fmla="*/ 100 h 656"/>
                <a:gd name="T62" fmla="*/ 486 w 656"/>
                <a:gd name="T63" fmla="*/ 136 h 656"/>
                <a:gd name="T64" fmla="*/ 534 w 656"/>
                <a:gd name="T65" fmla="*/ 190 h 656"/>
                <a:gd name="T66" fmla="*/ 564 w 656"/>
                <a:gd name="T67" fmla="*/ 254 h 656"/>
                <a:gd name="T68" fmla="*/ 576 w 656"/>
                <a:gd name="T69" fmla="*/ 328 h 656"/>
                <a:gd name="T70" fmla="*/ 570 w 656"/>
                <a:gd name="T71" fmla="*/ 378 h 656"/>
                <a:gd name="T72" fmla="*/ 546 w 656"/>
                <a:gd name="T73" fmla="*/ 446 h 656"/>
                <a:gd name="T74" fmla="*/ 504 w 656"/>
                <a:gd name="T75" fmla="*/ 504 h 656"/>
                <a:gd name="T76" fmla="*/ 446 w 656"/>
                <a:gd name="T77" fmla="*/ 546 h 656"/>
                <a:gd name="T78" fmla="*/ 378 w 656"/>
                <a:gd name="T79" fmla="*/ 570 h 656"/>
                <a:gd name="T80" fmla="*/ 328 w 656"/>
                <a:gd name="T81" fmla="*/ 576 h 656"/>
                <a:gd name="T82" fmla="*/ 254 w 656"/>
                <a:gd name="T83" fmla="*/ 564 h 656"/>
                <a:gd name="T84" fmla="*/ 190 w 656"/>
                <a:gd name="T85" fmla="*/ 534 h 656"/>
                <a:gd name="T86" fmla="*/ 136 w 656"/>
                <a:gd name="T87" fmla="*/ 486 h 656"/>
                <a:gd name="T88" fmla="*/ 100 w 656"/>
                <a:gd name="T89" fmla="*/ 424 h 656"/>
                <a:gd name="T90" fmla="*/ 82 w 656"/>
                <a:gd name="T91" fmla="*/ 354 h 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56" h="656">
                  <a:moveTo>
                    <a:pt x="0" y="328"/>
                  </a:moveTo>
                  <a:lnTo>
                    <a:pt x="0" y="328"/>
                  </a:lnTo>
                  <a:lnTo>
                    <a:pt x="2" y="362"/>
                  </a:lnTo>
                  <a:lnTo>
                    <a:pt x="6" y="394"/>
                  </a:lnTo>
                  <a:lnTo>
                    <a:pt x="14" y="426"/>
                  </a:lnTo>
                  <a:lnTo>
                    <a:pt x="26" y="456"/>
                  </a:lnTo>
                  <a:lnTo>
                    <a:pt x="40" y="484"/>
                  </a:lnTo>
                  <a:lnTo>
                    <a:pt x="56" y="512"/>
                  </a:lnTo>
                  <a:lnTo>
                    <a:pt x="74" y="536"/>
                  </a:lnTo>
                  <a:lnTo>
                    <a:pt x="96" y="560"/>
                  </a:lnTo>
                  <a:lnTo>
                    <a:pt x="120" y="582"/>
                  </a:lnTo>
                  <a:lnTo>
                    <a:pt x="144" y="600"/>
                  </a:lnTo>
                  <a:lnTo>
                    <a:pt x="172" y="616"/>
                  </a:lnTo>
                  <a:lnTo>
                    <a:pt x="200" y="630"/>
                  </a:lnTo>
                  <a:lnTo>
                    <a:pt x="230" y="642"/>
                  </a:lnTo>
                  <a:lnTo>
                    <a:pt x="262" y="650"/>
                  </a:lnTo>
                  <a:lnTo>
                    <a:pt x="294" y="654"/>
                  </a:lnTo>
                  <a:lnTo>
                    <a:pt x="328" y="656"/>
                  </a:lnTo>
                  <a:lnTo>
                    <a:pt x="328" y="656"/>
                  </a:lnTo>
                  <a:lnTo>
                    <a:pt x="362" y="654"/>
                  </a:lnTo>
                  <a:lnTo>
                    <a:pt x="394" y="650"/>
                  </a:lnTo>
                  <a:lnTo>
                    <a:pt x="426" y="642"/>
                  </a:lnTo>
                  <a:lnTo>
                    <a:pt x="456" y="630"/>
                  </a:lnTo>
                  <a:lnTo>
                    <a:pt x="484" y="616"/>
                  </a:lnTo>
                  <a:lnTo>
                    <a:pt x="512" y="600"/>
                  </a:lnTo>
                  <a:lnTo>
                    <a:pt x="536" y="582"/>
                  </a:lnTo>
                  <a:lnTo>
                    <a:pt x="560" y="560"/>
                  </a:lnTo>
                  <a:lnTo>
                    <a:pt x="582" y="536"/>
                  </a:lnTo>
                  <a:lnTo>
                    <a:pt x="600" y="512"/>
                  </a:lnTo>
                  <a:lnTo>
                    <a:pt x="616" y="484"/>
                  </a:lnTo>
                  <a:lnTo>
                    <a:pt x="630" y="456"/>
                  </a:lnTo>
                  <a:lnTo>
                    <a:pt x="642" y="426"/>
                  </a:lnTo>
                  <a:lnTo>
                    <a:pt x="650" y="394"/>
                  </a:lnTo>
                  <a:lnTo>
                    <a:pt x="654" y="362"/>
                  </a:lnTo>
                  <a:lnTo>
                    <a:pt x="656" y="328"/>
                  </a:lnTo>
                  <a:lnTo>
                    <a:pt x="656" y="328"/>
                  </a:lnTo>
                  <a:lnTo>
                    <a:pt x="654" y="294"/>
                  </a:lnTo>
                  <a:lnTo>
                    <a:pt x="650" y="262"/>
                  </a:lnTo>
                  <a:lnTo>
                    <a:pt x="642" y="230"/>
                  </a:lnTo>
                  <a:lnTo>
                    <a:pt x="630" y="200"/>
                  </a:lnTo>
                  <a:lnTo>
                    <a:pt x="616" y="172"/>
                  </a:lnTo>
                  <a:lnTo>
                    <a:pt x="600" y="144"/>
                  </a:lnTo>
                  <a:lnTo>
                    <a:pt x="582" y="120"/>
                  </a:lnTo>
                  <a:lnTo>
                    <a:pt x="560" y="96"/>
                  </a:lnTo>
                  <a:lnTo>
                    <a:pt x="536" y="74"/>
                  </a:lnTo>
                  <a:lnTo>
                    <a:pt x="512" y="56"/>
                  </a:lnTo>
                  <a:lnTo>
                    <a:pt x="484" y="40"/>
                  </a:lnTo>
                  <a:lnTo>
                    <a:pt x="456" y="26"/>
                  </a:lnTo>
                  <a:lnTo>
                    <a:pt x="426" y="14"/>
                  </a:lnTo>
                  <a:lnTo>
                    <a:pt x="394" y="6"/>
                  </a:lnTo>
                  <a:lnTo>
                    <a:pt x="362" y="2"/>
                  </a:lnTo>
                  <a:lnTo>
                    <a:pt x="328" y="0"/>
                  </a:lnTo>
                  <a:lnTo>
                    <a:pt x="328" y="0"/>
                  </a:lnTo>
                  <a:lnTo>
                    <a:pt x="294" y="2"/>
                  </a:lnTo>
                  <a:lnTo>
                    <a:pt x="262" y="6"/>
                  </a:lnTo>
                  <a:lnTo>
                    <a:pt x="230" y="14"/>
                  </a:lnTo>
                  <a:lnTo>
                    <a:pt x="200" y="26"/>
                  </a:lnTo>
                  <a:lnTo>
                    <a:pt x="172" y="40"/>
                  </a:lnTo>
                  <a:lnTo>
                    <a:pt x="144" y="56"/>
                  </a:lnTo>
                  <a:lnTo>
                    <a:pt x="120" y="74"/>
                  </a:lnTo>
                  <a:lnTo>
                    <a:pt x="96" y="96"/>
                  </a:lnTo>
                  <a:lnTo>
                    <a:pt x="74" y="120"/>
                  </a:lnTo>
                  <a:lnTo>
                    <a:pt x="56" y="144"/>
                  </a:lnTo>
                  <a:lnTo>
                    <a:pt x="40" y="172"/>
                  </a:lnTo>
                  <a:lnTo>
                    <a:pt x="26" y="200"/>
                  </a:lnTo>
                  <a:lnTo>
                    <a:pt x="14" y="230"/>
                  </a:lnTo>
                  <a:lnTo>
                    <a:pt x="6" y="262"/>
                  </a:lnTo>
                  <a:lnTo>
                    <a:pt x="2" y="294"/>
                  </a:lnTo>
                  <a:lnTo>
                    <a:pt x="0" y="328"/>
                  </a:lnTo>
                  <a:lnTo>
                    <a:pt x="0" y="328"/>
                  </a:lnTo>
                  <a:close/>
                  <a:moveTo>
                    <a:pt x="80" y="328"/>
                  </a:moveTo>
                  <a:lnTo>
                    <a:pt x="80" y="328"/>
                  </a:lnTo>
                  <a:lnTo>
                    <a:pt x="82" y="302"/>
                  </a:lnTo>
                  <a:lnTo>
                    <a:pt x="86" y="278"/>
                  </a:lnTo>
                  <a:lnTo>
                    <a:pt x="92" y="254"/>
                  </a:lnTo>
                  <a:lnTo>
                    <a:pt x="100" y="232"/>
                  </a:lnTo>
                  <a:lnTo>
                    <a:pt x="110" y="210"/>
                  </a:lnTo>
                  <a:lnTo>
                    <a:pt x="122" y="190"/>
                  </a:lnTo>
                  <a:lnTo>
                    <a:pt x="136" y="170"/>
                  </a:lnTo>
                  <a:lnTo>
                    <a:pt x="152" y="152"/>
                  </a:lnTo>
                  <a:lnTo>
                    <a:pt x="170" y="136"/>
                  </a:lnTo>
                  <a:lnTo>
                    <a:pt x="190" y="122"/>
                  </a:lnTo>
                  <a:lnTo>
                    <a:pt x="210" y="110"/>
                  </a:lnTo>
                  <a:lnTo>
                    <a:pt x="232" y="100"/>
                  </a:lnTo>
                  <a:lnTo>
                    <a:pt x="254" y="92"/>
                  </a:lnTo>
                  <a:lnTo>
                    <a:pt x="278" y="86"/>
                  </a:lnTo>
                  <a:lnTo>
                    <a:pt x="302" y="82"/>
                  </a:lnTo>
                  <a:lnTo>
                    <a:pt x="328" y="80"/>
                  </a:lnTo>
                  <a:lnTo>
                    <a:pt x="328" y="80"/>
                  </a:lnTo>
                  <a:lnTo>
                    <a:pt x="354" y="82"/>
                  </a:lnTo>
                  <a:lnTo>
                    <a:pt x="378" y="86"/>
                  </a:lnTo>
                  <a:lnTo>
                    <a:pt x="402" y="92"/>
                  </a:lnTo>
                  <a:lnTo>
                    <a:pt x="424" y="100"/>
                  </a:lnTo>
                  <a:lnTo>
                    <a:pt x="446" y="110"/>
                  </a:lnTo>
                  <a:lnTo>
                    <a:pt x="466" y="122"/>
                  </a:lnTo>
                  <a:lnTo>
                    <a:pt x="486" y="136"/>
                  </a:lnTo>
                  <a:lnTo>
                    <a:pt x="504" y="152"/>
                  </a:lnTo>
                  <a:lnTo>
                    <a:pt x="520" y="170"/>
                  </a:lnTo>
                  <a:lnTo>
                    <a:pt x="534" y="190"/>
                  </a:lnTo>
                  <a:lnTo>
                    <a:pt x="546" y="210"/>
                  </a:lnTo>
                  <a:lnTo>
                    <a:pt x="556" y="232"/>
                  </a:lnTo>
                  <a:lnTo>
                    <a:pt x="564" y="254"/>
                  </a:lnTo>
                  <a:lnTo>
                    <a:pt x="570" y="278"/>
                  </a:lnTo>
                  <a:lnTo>
                    <a:pt x="574" y="302"/>
                  </a:lnTo>
                  <a:lnTo>
                    <a:pt x="576" y="328"/>
                  </a:lnTo>
                  <a:lnTo>
                    <a:pt x="576" y="328"/>
                  </a:lnTo>
                  <a:lnTo>
                    <a:pt x="574" y="354"/>
                  </a:lnTo>
                  <a:lnTo>
                    <a:pt x="570" y="378"/>
                  </a:lnTo>
                  <a:lnTo>
                    <a:pt x="564" y="402"/>
                  </a:lnTo>
                  <a:lnTo>
                    <a:pt x="556" y="424"/>
                  </a:lnTo>
                  <a:lnTo>
                    <a:pt x="546" y="446"/>
                  </a:lnTo>
                  <a:lnTo>
                    <a:pt x="534" y="466"/>
                  </a:lnTo>
                  <a:lnTo>
                    <a:pt x="520" y="486"/>
                  </a:lnTo>
                  <a:lnTo>
                    <a:pt x="504" y="504"/>
                  </a:lnTo>
                  <a:lnTo>
                    <a:pt x="486" y="520"/>
                  </a:lnTo>
                  <a:lnTo>
                    <a:pt x="466" y="534"/>
                  </a:lnTo>
                  <a:lnTo>
                    <a:pt x="446" y="546"/>
                  </a:lnTo>
                  <a:lnTo>
                    <a:pt x="424" y="556"/>
                  </a:lnTo>
                  <a:lnTo>
                    <a:pt x="402" y="564"/>
                  </a:lnTo>
                  <a:lnTo>
                    <a:pt x="378" y="570"/>
                  </a:lnTo>
                  <a:lnTo>
                    <a:pt x="354" y="574"/>
                  </a:lnTo>
                  <a:lnTo>
                    <a:pt x="328" y="576"/>
                  </a:lnTo>
                  <a:lnTo>
                    <a:pt x="328" y="576"/>
                  </a:lnTo>
                  <a:lnTo>
                    <a:pt x="302" y="574"/>
                  </a:lnTo>
                  <a:lnTo>
                    <a:pt x="278" y="570"/>
                  </a:lnTo>
                  <a:lnTo>
                    <a:pt x="254" y="564"/>
                  </a:lnTo>
                  <a:lnTo>
                    <a:pt x="232" y="556"/>
                  </a:lnTo>
                  <a:lnTo>
                    <a:pt x="210" y="546"/>
                  </a:lnTo>
                  <a:lnTo>
                    <a:pt x="190" y="534"/>
                  </a:lnTo>
                  <a:lnTo>
                    <a:pt x="170" y="520"/>
                  </a:lnTo>
                  <a:lnTo>
                    <a:pt x="152" y="504"/>
                  </a:lnTo>
                  <a:lnTo>
                    <a:pt x="136" y="486"/>
                  </a:lnTo>
                  <a:lnTo>
                    <a:pt x="122" y="466"/>
                  </a:lnTo>
                  <a:lnTo>
                    <a:pt x="110" y="446"/>
                  </a:lnTo>
                  <a:lnTo>
                    <a:pt x="100" y="424"/>
                  </a:lnTo>
                  <a:lnTo>
                    <a:pt x="92" y="402"/>
                  </a:lnTo>
                  <a:lnTo>
                    <a:pt x="86" y="378"/>
                  </a:lnTo>
                  <a:lnTo>
                    <a:pt x="82" y="354"/>
                  </a:lnTo>
                  <a:lnTo>
                    <a:pt x="80" y="328"/>
                  </a:lnTo>
                  <a:lnTo>
                    <a:pt x="80" y="328"/>
                  </a:lnTo>
                  <a:close/>
                </a:path>
              </a:pathLst>
            </a:custGeom>
            <a:solidFill>
              <a:srgbClr val="FFFFFF">
                <a:alpha val="14999"/>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8" name="Freeform 54"/>
            <p:cNvSpPr>
              <a:spLocks noEditPoints="1"/>
            </p:cNvSpPr>
            <p:nvPr/>
          </p:nvSpPr>
          <p:spPr bwMode="auto">
            <a:xfrm>
              <a:off x="2850" y="906"/>
              <a:ext cx="944" cy="944"/>
            </a:xfrm>
            <a:custGeom>
              <a:avLst/>
              <a:gdLst>
                <a:gd name="T0" fmla="*/ 0 w 944"/>
                <a:gd name="T1" fmla="*/ 496 h 944"/>
                <a:gd name="T2" fmla="*/ 10 w 944"/>
                <a:gd name="T3" fmla="*/ 568 h 944"/>
                <a:gd name="T4" fmla="*/ 58 w 944"/>
                <a:gd name="T5" fmla="*/ 696 h 944"/>
                <a:gd name="T6" fmla="*/ 138 w 944"/>
                <a:gd name="T7" fmla="*/ 806 h 944"/>
                <a:gd name="T8" fmla="*/ 248 w 944"/>
                <a:gd name="T9" fmla="*/ 886 h 944"/>
                <a:gd name="T10" fmla="*/ 376 w 944"/>
                <a:gd name="T11" fmla="*/ 934 h 944"/>
                <a:gd name="T12" fmla="*/ 448 w 944"/>
                <a:gd name="T13" fmla="*/ 944 h 944"/>
                <a:gd name="T14" fmla="*/ 496 w 944"/>
                <a:gd name="T15" fmla="*/ 944 h 944"/>
                <a:gd name="T16" fmla="*/ 568 w 944"/>
                <a:gd name="T17" fmla="*/ 934 h 944"/>
                <a:gd name="T18" fmla="*/ 696 w 944"/>
                <a:gd name="T19" fmla="*/ 886 h 944"/>
                <a:gd name="T20" fmla="*/ 806 w 944"/>
                <a:gd name="T21" fmla="*/ 806 h 944"/>
                <a:gd name="T22" fmla="*/ 886 w 944"/>
                <a:gd name="T23" fmla="*/ 696 h 944"/>
                <a:gd name="T24" fmla="*/ 934 w 944"/>
                <a:gd name="T25" fmla="*/ 568 h 944"/>
                <a:gd name="T26" fmla="*/ 944 w 944"/>
                <a:gd name="T27" fmla="*/ 496 h 944"/>
                <a:gd name="T28" fmla="*/ 944 w 944"/>
                <a:gd name="T29" fmla="*/ 448 h 944"/>
                <a:gd name="T30" fmla="*/ 934 w 944"/>
                <a:gd name="T31" fmla="*/ 376 h 944"/>
                <a:gd name="T32" fmla="*/ 886 w 944"/>
                <a:gd name="T33" fmla="*/ 248 h 944"/>
                <a:gd name="T34" fmla="*/ 806 w 944"/>
                <a:gd name="T35" fmla="*/ 138 h 944"/>
                <a:gd name="T36" fmla="*/ 696 w 944"/>
                <a:gd name="T37" fmla="*/ 58 h 944"/>
                <a:gd name="T38" fmla="*/ 568 w 944"/>
                <a:gd name="T39" fmla="*/ 10 h 944"/>
                <a:gd name="T40" fmla="*/ 496 w 944"/>
                <a:gd name="T41" fmla="*/ 0 h 944"/>
                <a:gd name="T42" fmla="*/ 448 w 944"/>
                <a:gd name="T43" fmla="*/ 0 h 944"/>
                <a:gd name="T44" fmla="*/ 376 w 944"/>
                <a:gd name="T45" fmla="*/ 10 h 944"/>
                <a:gd name="T46" fmla="*/ 248 w 944"/>
                <a:gd name="T47" fmla="*/ 58 h 944"/>
                <a:gd name="T48" fmla="*/ 138 w 944"/>
                <a:gd name="T49" fmla="*/ 138 h 944"/>
                <a:gd name="T50" fmla="*/ 58 w 944"/>
                <a:gd name="T51" fmla="*/ 248 h 944"/>
                <a:gd name="T52" fmla="*/ 10 w 944"/>
                <a:gd name="T53" fmla="*/ 376 h 944"/>
                <a:gd name="T54" fmla="*/ 0 w 944"/>
                <a:gd name="T55" fmla="*/ 448 h 944"/>
                <a:gd name="T56" fmla="*/ 80 w 944"/>
                <a:gd name="T57" fmla="*/ 472 h 944"/>
                <a:gd name="T58" fmla="*/ 88 w 944"/>
                <a:gd name="T59" fmla="*/ 394 h 944"/>
                <a:gd name="T60" fmla="*/ 128 w 944"/>
                <a:gd name="T61" fmla="*/ 286 h 944"/>
                <a:gd name="T62" fmla="*/ 194 w 944"/>
                <a:gd name="T63" fmla="*/ 194 h 944"/>
                <a:gd name="T64" fmla="*/ 286 w 944"/>
                <a:gd name="T65" fmla="*/ 128 h 944"/>
                <a:gd name="T66" fmla="*/ 394 w 944"/>
                <a:gd name="T67" fmla="*/ 88 h 944"/>
                <a:gd name="T68" fmla="*/ 472 w 944"/>
                <a:gd name="T69" fmla="*/ 80 h 944"/>
                <a:gd name="T70" fmla="*/ 588 w 944"/>
                <a:gd name="T71" fmla="*/ 98 h 944"/>
                <a:gd name="T72" fmla="*/ 692 w 944"/>
                <a:gd name="T73" fmla="*/ 148 h 944"/>
                <a:gd name="T74" fmla="*/ 774 w 944"/>
                <a:gd name="T75" fmla="*/ 222 h 944"/>
                <a:gd name="T76" fmla="*/ 834 w 944"/>
                <a:gd name="T77" fmla="*/ 320 h 944"/>
                <a:gd name="T78" fmla="*/ 862 w 944"/>
                <a:gd name="T79" fmla="*/ 432 h 944"/>
                <a:gd name="T80" fmla="*/ 862 w 944"/>
                <a:gd name="T81" fmla="*/ 512 h 944"/>
                <a:gd name="T82" fmla="*/ 834 w 944"/>
                <a:gd name="T83" fmla="*/ 624 h 944"/>
                <a:gd name="T84" fmla="*/ 774 w 944"/>
                <a:gd name="T85" fmla="*/ 722 h 944"/>
                <a:gd name="T86" fmla="*/ 692 w 944"/>
                <a:gd name="T87" fmla="*/ 796 h 944"/>
                <a:gd name="T88" fmla="*/ 588 w 944"/>
                <a:gd name="T89" fmla="*/ 846 h 944"/>
                <a:gd name="T90" fmla="*/ 472 w 944"/>
                <a:gd name="T91" fmla="*/ 864 h 944"/>
                <a:gd name="T92" fmla="*/ 394 w 944"/>
                <a:gd name="T93" fmla="*/ 856 h 944"/>
                <a:gd name="T94" fmla="*/ 286 w 944"/>
                <a:gd name="T95" fmla="*/ 816 h 944"/>
                <a:gd name="T96" fmla="*/ 194 w 944"/>
                <a:gd name="T97" fmla="*/ 750 h 944"/>
                <a:gd name="T98" fmla="*/ 128 w 944"/>
                <a:gd name="T99" fmla="*/ 658 h 944"/>
                <a:gd name="T100" fmla="*/ 88 w 944"/>
                <a:gd name="T101" fmla="*/ 550 h 944"/>
                <a:gd name="T102" fmla="*/ 80 w 944"/>
                <a:gd name="T103" fmla="*/ 472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44" h="944">
                  <a:moveTo>
                    <a:pt x="0" y="472"/>
                  </a:moveTo>
                  <a:lnTo>
                    <a:pt x="0" y="472"/>
                  </a:lnTo>
                  <a:lnTo>
                    <a:pt x="0" y="496"/>
                  </a:lnTo>
                  <a:lnTo>
                    <a:pt x="2" y="520"/>
                  </a:lnTo>
                  <a:lnTo>
                    <a:pt x="6" y="544"/>
                  </a:lnTo>
                  <a:lnTo>
                    <a:pt x="10" y="568"/>
                  </a:lnTo>
                  <a:lnTo>
                    <a:pt x="22" y="612"/>
                  </a:lnTo>
                  <a:lnTo>
                    <a:pt x="38" y="656"/>
                  </a:lnTo>
                  <a:lnTo>
                    <a:pt x="58" y="696"/>
                  </a:lnTo>
                  <a:lnTo>
                    <a:pt x="80" y="736"/>
                  </a:lnTo>
                  <a:lnTo>
                    <a:pt x="108" y="772"/>
                  </a:lnTo>
                  <a:lnTo>
                    <a:pt x="138" y="806"/>
                  </a:lnTo>
                  <a:lnTo>
                    <a:pt x="172" y="836"/>
                  </a:lnTo>
                  <a:lnTo>
                    <a:pt x="208" y="864"/>
                  </a:lnTo>
                  <a:lnTo>
                    <a:pt x="248" y="886"/>
                  </a:lnTo>
                  <a:lnTo>
                    <a:pt x="288" y="906"/>
                  </a:lnTo>
                  <a:lnTo>
                    <a:pt x="332" y="922"/>
                  </a:lnTo>
                  <a:lnTo>
                    <a:pt x="376" y="934"/>
                  </a:lnTo>
                  <a:lnTo>
                    <a:pt x="400" y="938"/>
                  </a:lnTo>
                  <a:lnTo>
                    <a:pt x="424" y="942"/>
                  </a:lnTo>
                  <a:lnTo>
                    <a:pt x="448" y="944"/>
                  </a:lnTo>
                  <a:lnTo>
                    <a:pt x="472" y="944"/>
                  </a:lnTo>
                  <a:lnTo>
                    <a:pt x="472" y="944"/>
                  </a:lnTo>
                  <a:lnTo>
                    <a:pt x="496" y="944"/>
                  </a:lnTo>
                  <a:lnTo>
                    <a:pt x="520" y="942"/>
                  </a:lnTo>
                  <a:lnTo>
                    <a:pt x="544" y="938"/>
                  </a:lnTo>
                  <a:lnTo>
                    <a:pt x="568" y="934"/>
                  </a:lnTo>
                  <a:lnTo>
                    <a:pt x="612" y="922"/>
                  </a:lnTo>
                  <a:lnTo>
                    <a:pt x="656" y="906"/>
                  </a:lnTo>
                  <a:lnTo>
                    <a:pt x="696" y="886"/>
                  </a:lnTo>
                  <a:lnTo>
                    <a:pt x="736" y="864"/>
                  </a:lnTo>
                  <a:lnTo>
                    <a:pt x="772" y="836"/>
                  </a:lnTo>
                  <a:lnTo>
                    <a:pt x="806" y="806"/>
                  </a:lnTo>
                  <a:lnTo>
                    <a:pt x="836" y="772"/>
                  </a:lnTo>
                  <a:lnTo>
                    <a:pt x="864" y="736"/>
                  </a:lnTo>
                  <a:lnTo>
                    <a:pt x="886" y="696"/>
                  </a:lnTo>
                  <a:lnTo>
                    <a:pt x="906" y="656"/>
                  </a:lnTo>
                  <a:lnTo>
                    <a:pt x="922" y="612"/>
                  </a:lnTo>
                  <a:lnTo>
                    <a:pt x="934" y="568"/>
                  </a:lnTo>
                  <a:lnTo>
                    <a:pt x="938" y="544"/>
                  </a:lnTo>
                  <a:lnTo>
                    <a:pt x="942" y="520"/>
                  </a:lnTo>
                  <a:lnTo>
                    <a:pt x="944" y="496"/>
                  </a:lnTo>
                  <a:lnTo>
                    <a:pt x="944" y="472"/>
                  </a:lnTo>
                  <a:lnTo>
                    <a:pt x="944" y="472"/>
                  </a:lnTo>
                  <a:lnTo>
                    <a:pt x="944" y="448"/>
                  </a:lnTo>
                  <a:lnTo>
                    <a:pt x="942" y="424"/>
                  </a:lnTo>
                  <a:lnTo>
                    <a:pt x="938" y="400"/>
                  </a:lnTo>
                  <a:lnTo>
                    <a:pt x="934" y="376"/>
                  </a:lnTo>
                  <a:lnTo>
                    <a:pt x="922" y="332"/>
                  </a:lnTo>
                  <a:lnTo>
                    <a:pt x="906" y="288"/>
                  </a:lnTo>
                  <a:lnTo>
                    <a:pt x="886" y="248"/>
                  </a:lnTo>
                  <a:lnTo>
                    <a:pt x="864" y="208"/>
                  </a:lnTo>
                  <a:lnTo>
                    <a:pt x="836" y="172"/>
                  </a:lnTo>
                  <a:lnTo>
                    <a:pt x="806" y="138"/>
                  </a:lnTo>
                  <a:lnTo>
                    <a:pt x="772" y="108"/>
                  </a:lnTo>
                  <a:lnTo>
                    <a:pt x="736" y="80"/>
                  </a:lnTo>
                  <a:lnTo>
                    <a:pt x="696" y="58"/>
                  </a:lnTo>
                  <a:lnTo>
                    <a:pt x="656" y="38"/>
                  </a:lnTo>
                  <a:lnTo>
                    <a:pt x="612" y="22"/>
                  </a:lnTo>
                  <a:lnTo>
                    <a:pt x="568" y="10"/>
                  </a:lnTo>
                  <a:lnTo>
                    <a:pt x="544" y="6"/>
                  </a:lnTo>
                  <a:lnTo>
                    <a:pt x="520" y="2"/>
                  </a:lnTo>
                  <a:lnTo>
                    <a:pt x="496" y="0"/>
                  </a:lnTo>
                  <a:lnTo>
                    <a:pt x="472" y="0"/>
                  </a:lnTo>
                  <a:lnTo>
                    <a:pt x="472" y="0"/>
                  </a:lnTo>
                  <a:lnTo>
                    <a:pt x="448" y="0"/>
                  </a:lnTo>
                  <a:lnTo>
                    <a:pt x="424" y="2"/>
                  </a:lnTo>
                  <a:lnTo>
                    <a:pt x="400" y="6"/>
                  </a:lnTo>
                  <a:lnTo>
                    <a:pt x="376" y="10"/>
                  </a:lnTo>
                  <a:lnTo>
                    <a:pt x="332" y="22"/>
                  </a:lnTo>
                  <a:lnTo>
                    <a:pt x="288" y="38"/>
                  </a:lnTo>
                  <a:lnTo>
                    <a:pt x="248" y="58"/>
                  </a:lnTo>
                  <a:lnTo>
                    <a:pt x="208" y="80"/>
                  </a:lnTo>
                  <a:lnTo>
                    <a:pt x="172" y="108"/>
                  </a:lnTo>
                  <a:lnTo>
                    <a:pt x="138" y="138"/>
                  </a:lnTo>
                  <a:lnTo>
                    <a:pt x="108" y="172"/>
                  </a:lnTo>
                  <a:lnTo>
                    <a:pt x="80" y="208"/>
                  </a:lnTo>
                  <a:lnTo>
                    <a:pt x="58" y="248"/>
                  </a:lnTo>
                  <a:lnTo>
                    <a:pt x="38" y="288"/>
                  </a:lnTo>
                  <a:lnTo>
                    <a:pt x="22" y="332"/>
                  </a:lnTo>
                  <a:lnTo>
                    <a:pt x="10" y="376"/>
                  </a:lnTo>
                  <a:lnTo>
                    <a:pt x="6" y="400"/>
                  </a:lnTo>
                  <a:lnTo>
                    <a:pt x="2" y="424"/>
                  </a:lnTo>
                  <a:lnTo>
                    <a:pt x="0" y="448"/>
                  </a:lnTo>
                  <a:lnTo>
                    <a:pt x="0" y="472"/>
                  </a:lnTo>
                  <a:lnTo>
                    <a:pt x="0" y="472"/>
                  </a:lnTo>
                  <a:close/>
                  <a:moveTo>
                    <a:pt x="80" y="472"/>
                  </a:moveTo>
                  <a:lnTo>
                    <a:pt x="80" y="472"/>
                  </a:lnTo>
                  <a:lnTo>
                    <a:pt x="82" y="432"/>
                  </a:lnTo>
                  <a:lnTo>
                    <a:pt x="88" y="394"/>
                  </a:lnTo>
                  <a:lnTo>
                    <a:pt x="98" y="356"/>
                  </a:lnTo>
                  <a:lnTo>
                    <a:pt x="110" y="320"/>
                  </a:lnTo>
                  <a:lnTo>
                    <a:pt x="128" y="286"/>
                  </a:lnTo>
                  <a:lnTo>
                    <a:pt x="148" y="252"/>
                  </a:lnTo>
                  <a:lnTo>
                    <a:pt x="170" y="222"/>
                  </a:lnTo>
                  <a:lnTo>
                    <a:pt x="194" y="194"/>
                  </a:lnTo>
                  <a:lnTo>
                    <a:pt x="222" y="170"/>
                  </a:lnTo>
                  <a:lnTo>
                    <a:pt x="252" y="148"/>
                  </a:lnTo>
                  <a:lnTo>
                    <a:pt x="286" y="128"/>
                  </a:lnTo>
                  <a:lnTo>
                    <a:pt x="320" y="110"/>
                  </a:lnTo>
                  <a:lnTo>
                    <a:pt x="356" y="98"/>
                  </a:lnTo>
                  <a:lnTo>
                    <a:pt x="394" y="88"/>
                  </a:lnTo>
                  <a:lnTo>
                    <a:pt x="432" y="82"/>
                  </a:lnTo>
                  <a:lnTo>
                    <a:pt x="472" y="80"/>
                  </a:lnTo>
                  <a:lnTo>
                    <a:pt x="472" y="80"/>
                  </a:lnTo>
                  <a:lnTo>
                    <a:pt x="512" y="82"/>
                  </a:lnTo>
                  <a:lnTo>
                    <a:pt x="550" y="88"/>
                  </a:lnTo>
                  <a:lnTo>
                    <a:pt x="588" y="98"/>
                  </a:lnTo>
                  <a:lnTo>
                    <a:pt x="624" y="110"/>
                  </a:lnTo>
                  <a:lnTo>
                    <a:pt x="658" y="128"/>
                  </a:lnTo>
                  <a:lnTo>
                    <a:pt x="692" y="148"/>
                  </a:lnTo>
                  <a:lnTo>
                    <a:pt x="722" y="170"/>
                  </a:lnTo>
                  <a:lnTo>
                    <a:pt x="750" y="194"/>
                  </a:lnTo>
                  <a:lnTo>
                    <a:pt x="774" y="222"/>
                  </a:lnTo>
                  <a:lnTo>
                    <a:pt x="796" y="252"/>
                  </a:lnTo>
                  <a:lnTo>
                    <a:pt x="816" y="286"/>
                  </a:lnTo>
                  <a:lnTo>
                    <a:pt x="834" y="320"/>
                  </a:lnTo>
                  <a:lnTo>
                    <a:pt x="846" y="356"/>
                  </a:lnTo>
                  <a:lnTo>
                    <a:pt x="856" y="394"/>
                  </a:lnTo>
                  <a:lnTo>
                    <a:pt x="862" y="432"/>
                  </a:lnTo>
                  <a:lnTo>
                    <a:pt x="864" y="472"/>
                  </a:lnTo>
                  <a:lnTo>
                    <a:pt x="864" y="472"/>
                  </a:lnTo>
                  <a:lnTo>
                    <a:pt x="862" y="512"/>
                  </a:lnTo>
                  <a:lnTo>
                    <a:pt x="856" y="550"/>
                  </a:lnTo>
                  <a:lnTo>
                    <a:pt x="846" y="588"/>
                  </a:lnTo>
                  <a:lnTo>
                    <a:pt x="834" y="624"/>
                  </a:lnTo>
                  <a:lnTo>
                    <a:pt x="816" y="658"/>
                  </a:lnTo>
                  <a:lnTo>
                    <a:pt x="796" y="692"/>
                  </a:lnTo>
                  <a:lnTo>
                    <a:pt x="774" y="722"/>
                  </a:lnTo>
                  <a:lnTo>
                    <a:pt x="750" y="750"/>
                  </a:lnTo>
                  <a:lnTo>
                    <a:pt x="722" y="774"/>
                  </a:lnTo>
                  <a:lnTo>
                    <a:pt x="692" y="796"/>
                  </a:lnTo>
                  <a:lnTo>
                    <a:pt x="658" y="816"/>
                  </a:lnTo>
                  <a:lnTo>
                    <a:pt x="624" y="834"/>
                  </a:lnTo>
                  <a:lnTo>
                    <a:pt x="588" y="846"/>
                  </a:lnTo>
                  <a:lnTo>
                    <a:pt x="550" y="856"/>
                  </a:lnTo>
                  <a:lnTo>
                    <a:pt x="512" y="862"/>
                  </a:lnTo>
                  <a:lnTo>
                    <a:pt x="472" y="864"/>
                  </a:lnTo>
                  <a:lnTo>
                    <a:pt x="472" y="864"/>
                  </a:lnTo>
                  <a:lnTo>
                    <a:pt x="432" y="862"/>
                  </a:lnTo>
                  <a:lnTo>
                    <a:pt x="394" y="856"/>
                  </a:lnTo>
                  <a:lnTo>
                    <a:pt x="356" y="846"/>
                  </a:lnTo>
                  <a:lnTo>
                    <a:pt x="320" y="834"/>
                  </a:lnTo>
                  <a:lnTo>
                    <a:pt x="286" y="816"/>
                  </a:lnTo>
                  <a:lnTo>
                    <a:pt x="252" y="796"/>
                  </a:lnTo>
                  <a:lnTo>
                    <a:pt x="222" y="774"/>
                  </a:lnTo>
                  <a:lnTo>
                    <a:pt x="194" y="750"/>
                  </a:lnTo>
                  <a:lnTo>
                    <a:pt x="170" y="722"/>
                  </a:lnTo>
                  <a:lnTo>
                    <a:pt x="148" y="692"/>
                  </a:lnTo>
                  <a:lnTo>
                    <a:pt x="128" y="658"/>
                  </a:lnTo>
                  <a:lnTo>
                    <a:pt x="110" y="624"/>
                  </a:lnTo>
                  <a:lnTo>
                    <a:pt x="98" y="588"/>
                  </a:lnTo>
                  <a:lnTo>
                    <a:pt x="88" y="550"/>
                  </a:lnTo>
                  <a:lnTo>
                    <a:pt x="82" y="512"/>
                  </a:lnTo>
                  <a:lnTo>
                    <a:pt x="80" y="472"/>
                  </a:lnTo>
                  <a:lnTo>
                    <a:pt x="80" y="472"/>
                  </a:lnTo>
                  <a:close/>
                </a:path>
              </a:pathLst>
            </a:custGeom>
            <a:solidFill>
              <a:srgbClr val="FFFFFF">
                <a:alpha val="10001"/>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9" name="Freeform 55"/>
            <p:cNvSpPr>
              <a:spLocks noEditPoints="1"/>
            </p:cNvSpPr>
            <p:nvPr/>
          </p:nvSpPr>
          <p:spPr bwMode="auto">
            <a:xfrm>
              <a:off x="2706" y="762"/>
              <a:ext cx="1232" cy="1232"/>
            </a:xfrm>
            <a:custGeom>
              <a:avLst/>
              <a:gdLst>
                <a:gd name="T0" fmla="*/ 8 w 1232"/>
                <a:gd name="T1" fmla="*/ 710 h 1232"/>
                <a:gd name="T2" fmla="*/ 48 w 1232"/>
                <a:gd name="T3" fmla="*/ 856 h 1232"/>
                <a:gd name="T4" fmla="*/ 122 w 1232"/>
                <a:gd name="T5" fmla="*/ 984 h 1232"/>
                <a:gd name="T6" fmla="*/ 224 w 1232"/>
                <a:gd name="T7" fmla="*/ 1092 h 1232"/>
                <a:gd name="T8" fmla="*/ 350 w 1232"/>
                <a:gd name="T9" fmla="*/ 1172 h 1232"/>
                <a:gd name="T10" fmla="*/ 492 w 1232"/>
                <a:gd name="T11" fmla="*/ 1220 h 1232"/>
                <a:gd name="T12" fmla="*/ 616 w 1232"/>
                <a:gd name="T13" fmla="*/ 1232 h 1232"/>
                <a:gd name="T14" fmla="*/ 770 w 1232"/>
                <a:gd name="T15" fmla="*/ 1212 h 1232"/>
                <a:gd name="T16" fmla="*/ 910 w 1232"/>
                <a:gd name="T17" fmla="*/ 1158 h 1232"/>
                <a:gd name="T18" fmla="*/ 1030 w 1232"/>
                <a:gd name="T19" fmla="*/ 1072 h 1232"/>
                <a:gd name="T20" fmla="*/ 1126 w 1232"/>
                <a:gd name="T21" fmla="*/ 960 h 1232"/>
                <a:gd name="T22" fmla="*/ 1194 w 1232"/>
                <a:gd name="T23" fmla="*/ 828 h 1232"/>
                <a:gd name="T24" fmla="*/ 1228 w 1232"/>
                <a:gd name="T25" fmla="*/ 678 h 1232"/>
                <a:gd name="T26" fmla="*/ 1228 w 1232"/>
                <a:gd name="T27" fmla="*/ 554 h 1232"/>
                <a:gd name="T28" fmla="*/ 1194 w 1232"/>
                <a:gd name="T29" fmla="*/ 404 h 1232"/>
                <a:gd name="T30" fmla="*/ 1126 w 1232"/>
                <a:gd name="T31" fmla="*/ 272 h 1232"/>
                <a:gd name="T32" fmla="*/ 1030 w 1232"/>
                <a:gd name="T33" fmla="*/ 160 h 1232"/>
                <a:gd name="T34" fmla="*/ 910 w 1232"/>
                <a:gd name="T35" fmla="*/ 74 h 1232"/>
                <a:gd name="T36" fmla="*/ 770 w 1232"/>
                <a:gd name="T37" fmla="*/ 20 h 1232"/>
                <a:gd name="T38" fmla="*/ 616 w 1232"/>
                <a:gd name="T39" fmla="*/ 0 h 1232"/>
                <a:gd name="T40" fmla="*/ 492 w 1232"/>
                <a:gd name="T41" fmla="*/ 12 h 1232"/>
                <a:gd name="T42" fmla="*/ 350 w 1232"/>
                <a:gd name="T43" fmla="*/ 60 h 1232"/>
                <a:gd name="T44" fmla="*/ 224 w 1232"/>
                <a:gd name="T45" fmla="*/ 140 h 1232"/>
                <a:gd name="T46" fmla="*/ 122 w 1232"/>
                <a:gd name="T47" fmla="*/ 248 h 1232"/>
                <a:gd name="T48" fmla="*/ 48 w 1232"/>
                <a:gd name="T49" fmla="*/ 376 h 1232"/>
                <a:gd name="T50" fmla="*/ 8 w 1232"/>
                <a:gd name="T51" fmla="*/ 522 h 1232"/>
                <a:gd name="T52" fmla="*/ 80 w 1232"/>
                <a:gd name="T53" fmla="*/ 616 h 1232"/>
                <a:gd name="T54" fmla="*/ 90 w 1232"/>
                <a:gd name="T55" fmla="*/ 508 h 1232"/>
                <a:gd name="T56" fmla="*/ 132 w 1232"/>
                <a:gd name="T57" fmla="*/ 384 h 1232"/>
                <a:gd name="T58" fmla="*/ 202 w 1232"/>
                <a:gd name="T59" fmla="*/ 276 h 1232"/>
                <a:gd name="T60" fmla="*/ 296 w 1232"/>
                <a:gd name="T61" fmla="*/ 186 h 1232"/>
                <a:gd name="T62" fmla="*/ 408 w 1232"/>
                <a:gd name="T63" fmla="*/ 122 h 1232"/>
                <a:gd name="T64" fmla="*/ 534 w 1232"/>
                <a:gd name="T65" fmla="*/ 86 h 1232"/>
                <a:gd name="T66" fmla="*/ 644 w 1232"/>
                <a:gd name="T67" fmla="*/ 80 h 1232"/>
                <a:gd name="T68" fmla="*/ 776 w 1232"/>
                <a:gd name="T69" fmla="*/ 104 h 1232"/>
                <a:gd name="T70" fmla="*/ 894 w 1232"/>
                <a:gd name="T71" fmla="*/ 158 h 1232"/>
                <a:gd name="T72" fmla="*/ 994 w 1232"/>
                <a:gd name="T73" fmla="*/ 238 h 1232"/>
                <a:gd name="T74" fmla="*/ 1074 w 1232"/>
                <a:gd name="T75" fmla="*/ 338 h 1232"/>
                <a:gd name="T76" fmla="*/ 1128 w 1232"/>
                <a:gd name="T77" fmla="*/ 456 h 1232"/>
                <a:gd name="T78" fmla="*/ 1152 w 1232"/>
                <a:gd name="T79" fmla="*/ 588 h 1232"/>
                <a:gd name="T80" fmla="*/ 1146 w 1232"/>
                <a:gd name="T81" fmla="*/ 698 h 1232"/>
                <a:gd name="T82" fmla="*/ 1110 w 1232"/>
                <a:gd name="T83" fmla="*/ 824 h 1232"/>
                <a:gd name="T84" fmla="*/ 1046 w 1232"/>
                <a:gd name="T85" fmla="*/ 936 h 1232"/>
                <a:gd name="T86" fmla="*/ 956 w 1232"/>
                <a:gd name="T87" fmla="*/ 1030 h 1232"/>
                <a:gd name="T88" fmla="*/ 848 w 1232"/>
                <a:gd name="T89" fmla="*/ 1100 h 1232"/>
                <a:gd name="T90" fmla="*/ 724 w 1232"/>
                <a:gd name="T91" fmla="*/ 1142 h 1232"/>
                <a:gd name="T92" fmla="*/ 616 w 1232"/>
                <a:gd name="T93" fmla="*/ 1152 h 1232"/>
                <a:gd name="T94" fmla="*/ 482 w 1232"/>
                <a:gd name="T95" fmla="*/ 1136 h 1232"/>
                <a:gd name="T96" fmla="*/ 360 w 1232"/>
                <a:gd name="T97" fmla="*/ 1088 h 1232"/>
                <a:gd name="T98" fmla="*/ 256 w 1232"/>
                <a:gd name="T99" fmla="*/ 1012 h 1232"/>
                <a:gd name="T100" fmla="*/ 172 w 1232"/>
                <a:gd name="T101" fmla="*/ 916 h 1232"/>
                <a:gd name="T102" fmla="*/ 112 w 1232"/>
                <a:gd name="T103" fmla="*/ 800 h 1232"/>
                <a:gd name="T104" fmla="*/ 82 w 1232"/>
                <a:gd name="T105" fmla="*/ 670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2" h="1232">
                  <a:moveTo>
                    <a:pt x="0" y="616"/>
                  </a:moveTo>
                  <a:lnTo>
                    <a:pt x="0" y="616"/>
                  </a:lnTo>
                  <a:lnTo>
                    <a:pt x="0" y="648"/>
                  </a:lnTo>
                  <a:lnTo>
                    <a:pt x="4" y="678"/>
                  </a:lnTo>
                  <a:lnTo>
                    <a:pt x="8" y="710"/>
                  </a:lnTo>
                  <a:lnTo>
                    <a:pt x="12" y="740"/>
                  </a:lnTo>
                  <a:lnTo>
                    <a:pt x="20" y="770"/>
                  </a:lnTo>
                  <a:lnTo>
                    <a:pt x="28" y="798"/>
                  </a:lnTo>
                  <a:lnTo>
                    <a:pt x="38" y="828"/>
                  </a:lnTo>
                  <a:lnTo>
                    <a:pt x="48" y="856"/>
                  </a:lnTo>
                  <a:lnTo>
                    <a:pt x="60" y="882"/>
                  </a:lnTo>
                  <a:lnTo>
                    <a:pt x="74" y="910"/>
                  </a:lnTo>
                  <a:lnTo>
                    <a:pt x="90" y="936"/>
                  </a:lnTo>
                  <a:lnTo>
                    <a:pt x="106" y="960"/>
                  </a:lnTo>
                  <a:lnTo>
                    <a:pt x="122" y="984"/>
                  </a:lnTo>
                  <a:lnTo>
                    <a:pt x="140" y="1008"/>
                  </a:lnTo>
                  <a:lnTo>
                    <a:pt x="160" y="1030"/>
                  </a:lnTo>
                  <a:lnTo>
                    <a:pt x="180" y="1052"/>
                  </a:lnTo>
                  <a:lnTo>
                    <a:pt x="202" y="1072"/>
                  </a:lnTo>
                  <a:lnTo>
                    <a:pt x="224" y="1092"/>
                  </a:lnTo>
                  <a:lnTo>
                    <a:pt x="248" y="1110"/>
                  </a:lnTo>
                  <a:lnTo>
                    <a:pt x="272" y="1126"/>
                  </a:lnTo>
                  <a:lnTo>
                    <a:pt x="296" y="1142"/>
                  </a:lnTo>
                  <a:lnTo>
                    <a:pt x="322" y="1158"/>
                  </a:lnTo>
                  <a:lnTo>
                    <a:pt x="350" y="1172"/>
                  </a:lnTo>
                  <a:lnTo>
                    <a:pt x="376" y="1184"/>
                  </a:lnTo>
                  <a:lnTo>
                    <a:pt x="404" y="1194"/>
                  </a:lnTo>
                  <a:lnTo>
                    <a:pt x="434" y="1204"/>
                  </a:lnTo>
                  <a:lnTo>
                    <a:pt x="462" y="1212"/>
                  </a:lnTo>
                  <a:lnTo>
                    <a:pt x="492" y="1220"/>
                  </a:lnTo>
                  <a:lnTo>
                    <a:pt x="522" y="1224"/>
                  </a:lnTo>
                  <a:lnTo>
                    <a:pt x="554" y="1228"/>
                  </a:lnTo>
                  <a:lnTo>
                    <a:pt x="584" y="1232"/>
                  </a:lnTo>
                  <a:lnTo>
                    <a:pt x="616" y="1232"/>
                  </a:lnTo>
                  <a:lnTo>
                    <a:pt x="616" y="1232"/>
                  </a:lnTo>
                  <a:lnTo>
                    <a:pt x="648" y="1232"/>
                  </a:lnTo>
                  <a:lnTo>
                    <a:pt x="678" y="1228"/>
                  </a:lnTo>
                  <a:lnTo>
                    <a:pt x="710" y="1224"/>
                  </a:lnTo>
                  <a:lnTo>
                    <a:pt x="740" y="1220"/>
                  </a:lnTo>
                  <a:lnTo>
                    <a:pt x="770" y="1212"/>
                  </a:lnTo>
                  <a:lnTo>
                    <a:pt x="798" y="1204"/>
                  </a:lnTo>
                  <a:lnTo>
                    <a:pt x="828" y="1194"/>
                  </a:lnTo>
                  <a:lnTo>
                    <a:pt x="856" y="1184"/>
                  </a:lnTo>
                  <a:lnTo>
                    <a:pt x="882" y="1172"/>
                  </a:lnTo>
                  <a:lnTo>
                    <a:pt x="910" y="1158"/>
                  </a:lnTo>
                  <a:lnTo>
                    <a:pt x="936" y="1142"/>
                  </a:lnTo>
                  <a:lnTo>
                    <a:pt x="960" y="1126"/>
                  </a:lnTo>
                  <a:lnTo>
                    <a:pt x="984" y="1110"/>
                  </a:lnTo>
                  <a:lnTo>
                    <a:pt x="1008" y="1092"/>
                  </a:lnTo>
                  <a:lnTo>
                    <a:pt x="1030" y="1072"/>
                  </a:lnTo>
                  <a:lnTo>
                    <a:pt x="1052" y="1052"/>
                  </a:lnTo>
                  <a:lnTo>
                    <a:pt x="1072" y="1030"/>
                  </a:lnTo>
                  <a:lnTo>
                    <a:pt x="1092" y="1008"/>
                  </a:lnTo>
                  <a:lnTo>
                    <a:pt x="1110" y="984"/>
                  </a:lnTo>
                  <a:lnTo>
                    <a:pt x="1126" y="960"/>
                  </a:lnTo>
                  <a:lnTo>
                    <a:pt x="1142" y="936"/>
                  </a:lnTo>
                  <a:lnTo>
                    <a:pt x="1158" y="910"/>
                  </a:lnTo>
                  <a:lnTo>
                    <a:pt x="1172" y="882"/>
                  </a:lnTo>
                  <a:lnTo>
                    <a:pt x="1184" y="856"/>
                  </a:lnTo>
                  <a:lnTo>
                    <a:pt x="1194" y="828"/>
                  </a:lnTo>
                  <a:lnTo>
                    <a:pt x="1204" y="798"/>
                  </a:lnTo>
                  <a:lnTo>
                    <a:pt x="1212" y="770"/>
                  </a:lnTo>
                  <a:lnTo>
                    <a:pt x="1220" y="740"/>
                  </a:lnTo>
                  <a:lnTo>
                    <a:pt x="1224" y="710"/>
                  </a:lnTo>
                  <a:lnTo>
                    <a:pt x="1228" y="678"/>
                  </a:lnTo>
                  <a:lnTo>
                    <a:pt x="1232" y="648"/>
                  </a:lnTo>
                  <a:lnTo>
                    <a:pt x="1232" y="616"/>
                  </a:lnTo>
                  <a:lnTo>
                    <a:pt x="1232" y="616"/>
                  </a:lnTo>
                  <a:lnTo>
                    <a:pt x="1232" y="584"/>
                  </a:lnTo>
                  <a:lnTo>
                    <a:pt x="1228" y="554"/>
                  </a:lnTo>
                  <a:lnTo>
                    <a:pt x="1224" y="522"/>
                  </a:lnTo>
                  <a:lnTo>
                    <a:pt x="1220" y="492"/>
                  </a:lnTo>
                  <a:lnTo>
                    <a:pt x="1212" y="462"/>
                  </a:lnTo>
                  <a:lnTo>
                    <a:pt x="1204" y="434"/>
                  </a:lnTo>
                  <a:lnTo>
                    <a:pt x="1194" y="404"/>
                  </a:lnTo>
                  <a:lnTo>
                    <a:pt x="1184" y="376"/>
                  </a:lnTo>
                  <a:lnTo>
                    <a:pt x="1172" y="350"/>
                  </a:lnTo>
                  <a:lnTo>
                    <a:pt x="1158" y="322"/>
                  </a:lnTo>
                  <a:lnTo>
                    <a:pt x="1142" y="296"/>
                  </a:lnTo>
                  <a:lnTo>
                    <a:pt x="1126" y="272"/>
                  </a:lnTo>
                  <a:lnTo>
                    <a:pt x="1110" y="248"/>
                  </a:lnTo>
                  <a:lnTo>
                    <a:pt x="1092" y="224"/>
                  </a:lnTo>
                  <a:lnTo>
                    <a:pt x="1072" y="202"/>
                  </a:lnTo>
                  <a:lnTo>
                    <a:pt x="1052" y="180"/>
                  </a:lnTo>
                  <a:lnTo>
                    <a:pt x="1030" y="160"/>
                  </a:lnTo>
                  <a:lnTo>
                    <a:pt x="1008" y="140"/>
                  </a:lnTo>
                  <a:lnTo>
                    <a:pt x="984" y="122"/>
                  </a:lnTo>
                  <a:lnTo>
                    <a:pt x="960" y="106"/>
                  </a:lnTo>
                  <a:lnTo>
                    <a:pt x="936" y="90"/>
                  </a:lnTo>
                  <a:lnTo>
                    <a:pt x="910" y="74"/>
                  </a:lnTo>
                  <a:lnTo>
                    <a:pt x="882" y="60"/>
                  </a:lnTo>
                  <a:lnTo>
                    <a:pt x="856" y="48"/>
                  </a:lnTo>
                  <a:lnTo>
                    <a:pt x="828" y="38"/>
                  </a:lnTo>
                  <a:lnTo>
                    <a:pt x="798" y="28"/>
                  </a:lnTo>
                  <a:lnTo>
                    <a:pt x="770" y="20"/>
                  </a:lnTo>
                  <a:lnTo>
                    <a:pt x="740" y="12"/>
                  </a:lnTo>
                  <a:lnTo>
                    <a:pt x="710" y="8"/>
                  </a:lnTo>
                  <a:lnTo>
                    <a:pt x="678" y="4"/>
                  </a:lnTo>
                  <a:lnTo>
                    <a:pt x="648" y="0"/>
                  </a:lnTo>
                  <a:lnTo>
                    <a:pt x="616" y="0"/>
                  </a:lnTo>
                  <a:lnTo>
                    <a:pt x="616" y="0"/>
                  </a:lnTo>
                  <a:lnTo>
                    <a:pt x="584" y="0"/>
                  </a:lnTo>
                  <a:lnTo>
                    <a:pt x="554" y="4"/>
                  </a:lnTo>
                  <a:lnTo>
                    <a:pt x="522" y="8"/>
                  </a:lnTo>
                  <a:lnTo>
                    <a:pt x="492" y="12"/>
                  </a:lnTo>
                  <a:lnTo>
                    <a:pt x="462" y="20"/>
                  </a:lnTo>
                  <a:lnTo>
                    <a:pt x="434" y="28"/>
                  </a:lnTo>
                  <a:lnTo>
                    <a:pt x="404" y="38"/>
                  </a:lnTo>
                  <a:lnTo>
                    <a:pt x="376" y="48"/>
                  </a:lnTo>
                  <a:lnTo>
                    <a:pt x="350" y="60"/>
                  </a:lnTo>
                  <a:lnTo>
                    <a:pt x="322" y="74"/>
                  </a:lnTo>
                  <a:lnTo>
                    <a:pt x="296" y="90"/>
                  </a:lnTo>
                  <a:lnTo>
                    <a:pt x="272" y="106"/>
                  </a:lnTo>
                  <a:lnTo>
                    <a:pt x="248" y="122"/>
                  </a:lnTo>
                  <a:lnTo>
                    <a:pt x="224" y="140"/>
                  </a:lnTo>
                  <a:lnTo>
                    <a:pt x="202" y="160"/>
                  </a:lnTo>
                  <a:lnTo>
                    <a:pt x="180" y="180"/>
                  </a:lnTo>
                  <a:lnTo>
                    <a:pt x="160" y="202"/>
                  </a:lnTo>
                  <a:lnTo>
                    <a:pt x="140" y="224"/>
                  </a:lnTo>
                  <a:lnTo>
                    <a:pt x="122" y="248"/>
                  </a:lnTo>
                  <a:lnTo>
                    <a:pt x="106" y="272"/>
                  </a:lnTo>
                  <a:lnTo>
                    <a:pt x="90" y="296"/>
                  </a:lnTo>
                  <a:lnTo>
                    <a:pt x="74" y="322"/>
                  </a:lnTo>
                  <a:lnTo>
                    <a:pt x="60" y="350"/>
                  </a:lnTo>
                  <a:lnTo>
                    <a:pt x="48" y="376"/>
                  </a:lnTo>
                  <a:lnTo>
                    <a:pt x="38" y="404"/>
                  </a:lnTo>
                  <a:lnTo>
                    <a:pt x="28" y="434"/>
                  </a:lnTo>
                  <a:lnTo>
                    <a:pt x="20" y="462"/>
                  </a:lnTo>
                  <a:lnTo>
                    <a:pt x="12" y="492"/>
                  </a:lnTo>
                  <a:lnTo>
                    <a:pt x="8" y="522"/>
                  </a:lnTo>
                  <a:lnTo>
                    <a:pt x="4" y="554"/>
                  </a:lnTo>
                  <a:lnTo>
                    <a:pt x="0" y="584"/>
                  </a:lnTo>
                  <a:lnTo>
                    <a:pt x="0" y="616"/>
                  </a:lnTo>
                  <a:lnTo>
                    <a:pt x="0" y="616"/>
                  </a:lnTo>
                  <a:close/>
                  <a:moveTo>
                    <a:pt x="80" y="616"/>
                  </a:moveTo>
                  <a:lnTo>
                    <a:pt x="80" y="616"/>
                  </a:lnTo>
                  <a:lnTo>
                    <a:pt x="80" y="588"/>
                  </a:lnTo>
                  <a:lnTo>
                    <a:pt x="82" y="562"/>
                  </a:lnTo>
                  <a:lnTo>
                    <a:pt x="86" y="534"/>
                  </a:lnTo>
                  <a:lnTo>
                    <a:pt x="90" y="508"/>
                  </a:lnTo>
                  <a:lnTo>
                    <a:pt x="96" y="482"/>
                  </a:lnTo>
                  <a:lnTo>
                    <a:pt x="104" y="456"/>
                  </a:lnTo>
                  <a:lnTo>
                    <a:pt x="112" y="432"/>
                  </a:lnTo>
                  <a:lnTo>
                    <a:pt x="122" y="408"/>
                  </a:lnTo>
                  <a:lnTo>
                    <a:pt x="132" y="384"/>
                  </a:lnTo>
                  <a:lnTo>
                    <a:pt x="144" y="360"/>
                  </a:lnTo>
                  <a:lnTo>
                    <a:pt x="158" y="338"/>
                  </a:lnTo>
                  <a:lnTo>
                    <a:pt x="172" y="316"/>
                  </a:lnTo>
                  <a:lnTo>
                    <a:pt x="186" y="296"/>
                  </a:lnTo>
                  <a:lnTo>
                    <a:pt x="202" y="276"/>
                  </a:lnTo>
                  <a:lnTo>
                    <a:pt x="220" y="256"/>
                  </a:lnTo>
                  <a:lnTo>
                    <a:pt x="238" y="238"/>
                  </a:lnTo>
                  <a:lnTo>
                    <a:pt x="256" y="220"/>
                  </a:lnTo>
                  <a:lnTo>
                    <a:pt x="276" y="202"/>
                  </a:lnTo>
                  <a:lnTo>
                    <a:pt x="296" y="186"/>
                  </a:lnTo>
                  <a:lnTo>
                    <a:pt x="316" y="172"/>
                  </a:lnTo>
                  <a:lnTo>
                    <a:pt x="338" y="158"/>
                  </a:lnTo>
                  <a:lnTo>
                    <a:pt x="360" y="144"/>
                  </a:lnTo>
                  <a:lnTo>
                    <a:pt x="384" y="132"/>
                  </a:lnTo>
                  <a:lnTo>
                    <a:pt x="408" y="122"/>
                  </a:lnTo>
                  <a:lnTo>
                    <a:pt x="432" y="112"/>
                  </a:lnTo>
                  <a:lnTo>
                    <a:pt x="456" y="104"/>
                  </a:lnTo>
                  <a:lnTo>
                    <a:pt x="482" y="96"/>
                  </a:lnTo>
                  <a:lnTo>
                    <a:pt x="508" y="90"/>
                  </a:lnTo>
                  <a:lnTo>
                    <a:pt x="534" y="86"/>
                  </a:lnTo>
                  <a:lnTo>
                    <a:pt x="562" y="82"/>
                  </a:lnTo>
                  <a:lnTo>
                    <a:pt x="588" y="80"/>
                  </a:lnTo>
                  <a:lnTo>
                    <a:pt x="616" y="80"/>
                  </a:lnTo>
                  <a:lnTo>
                    <a:pt x="616" y="80"/>
                  </a:lnTo>
                  <a:lnTo>
                    <a:pt x="644" y="80"/>
                  </a:lnTo>
                  <a:lnTo>
                    <a:pt x="670" y="82"/>
                  </a:lnTo>
                  <a:lnTo>
                    <a:pt x="698" y="86"/>
                  </a:lnTo>
                  <a:lnTo>
                    <a:pt x="724" y="90"/>
                  </a:lnTo>
                  <a:lnTo>
                    <a:pt x="750" y="96"/>
                  </a:lnTo>
                  <a:lnTo>
                    <a:pt x="776" y="104"/>
                  </a:lnTo>
                  <a:lnTo>
                    <a:pt x="800" y="112"/>
                  </a:lnTo>
                  <a:lnTo>
                    <a:pt x="824" y="122"/>
                  </a:lnTo>
                  <a:lnTo>
                    <a:pt x="848" y="132"/>
                  </a:lnTo>
                  <a:lnTo>
                    <a:pt x="872" y="144"/>
                  </a:lnTo>
                  <a:lnTo>
                    <a:pt x="894" y="158"/>
                  </a:lnTo>
                  <a:lnTo>
                    <a:pt x="916" y="172"/>
                  </a:lnTo>
                  <a:lnTo>
                    <a:pt x="936" y="186"/>
                  </a:lnTo>
                  <a:lnTo>
                    <a:pt x="956" y="202"/>
                  </a:lnTo>
                  <a:lnTo>
                    <a:pt x="976" y="220"/>
                  </a:lnTo>
                  <a:lnTo>
                    <a:pt x="994" y="238"/>
                  </a:lnTo>
                  <a:lnTo>
                    <a:pt x="1012" y="256"/>
                  </a:lnTo>
                  <a:lnTo>
                    <a:pt x="1030" y="276"/>
                  </a:lnTo>
                  <a:lnTo>
                    <a:pt x="1046" y="296"/>
                  </a:lnTo>
                  <a:lnTo>
                    <a:pt x="1060" y="316"/>
                  </a:lnTo>
                  <a:lnTo>
                    <a:pt x="1074" y="338"/>
                  </a:lnTo>
                  <a:lnTo>
                    <a:pt x="1088" y="360"/>
                  </a:lnTo>
                  <a:lnTo>
                    <a:pt x="1100" y="384"/>
                  </a:lnTo>
                  <a:lnTo>
                    <a:pt x="1110" y="408"/>
                  </a:lnTo>
                  <a:lnTo>
                    <a:pt x="1120" y="432"/>
                  </a:lnTo>
                  <a:lnTo>
                    <a:pt x="1128" y="456"/>
                  </a:lnTo>
                  <a:lnTo>
                    <a:pt x="1136" y="482"/>
                  </a:lnTo>
                  <a:lnTo>
                    <a:pt x="1142" y="508"/>
                  </a:lnTo>
                  <a:lnTo>
                    <a:pt x="1146" y="534"/>
                  </a:lnTo>
                  <a:lnTo>
                    <a:pt x="1150" y="562"/>
                  </a:lnTo>
                  <a:lnTo>
                    <a:pt x="1152" y="588"/>
                  </a:lnTo>
                  <a:lnTo>
                    <a:pt x="1152" y="616"/>
                  </a:lnTo>
                  <a:lnTo>
                    <a:pt x="1152" y="616"/>
                  </a:lnTo>
                  <a:lnTo>
                    <a:pt x="1152" y="644"/>
                  </a:lnTo>
                  <a:lnTo>
                    <a:pt x="1150" y="670"/>
                  </a:lnTo>
                  <a:lnTo>
                    <a:pt x="1146" y="698"/>
                  </a:lnTo>
                  <a:lnTo>
                    <a:pt x="1142" y="724"/>
                  </a:lnTo>
                  <a:lnTo>
                    <a:pt x="1136" y="750"/>
                  </a:lnTo>
                  <a:lnTo>
                    <a:pt x="1128" y="776"/>
                  </a:lnTo>
                  <a:lnTo>
                    <a:pt x="1120" y="800"/>
                  </a:lnTo>
                  <a:lnTo>
                    <a:pt x="1110" y="824"/>
                  </a:lnTo>
                  <a:lnTo>
                    <a:pt x="1100" y="848"/>
                  </a:lnTo>
                  <a:lnTo>
                    <a:pt x="1088" y="872"/>
                  </a:lnTo>
                  <a:lnTo>
                    <a:pt x="1074" y="894"/>
                  </a:lnTo>
                  <a:lnTo>
                    <a:pt x="1060" y="916"/>
                  </a:lnTo>
                  <a:lnTo>
                    <a:pt x="1046" y="936"/>
                  </a:lnTo>
                  <a:lnTo>
                    <a:pt x="1030" y="956"/>
                  </a:lnTo>
                  <a:lnTo>
                    <a:pt x="1012" y="976"/>
                  </a:lnTo>
                  <a:lnTo>
                    <a:pt x="994" y="994"/>
                  </a:lnTo>
                  <a:lnTo>
                    <a:pt x="976" y="1012"/>
                  </a:lnTo>
                  <a:lnTo>
                    <a:pt x="956" y="1030"/>
                  </a:lnTo>
                  <a:lnTo>
                    <a:pt x="936" y="1046"/>
                  </a:lnTo>
                  <a:lnTo>
                    <a:pt x="916" y="1060"/>
                  </a:lnTo>
                  <a:lnTo>
                    <a:pt x="894" y="1074"/>
                  </a:lnTo>
                  <a:lnTo>
                    <a:pt x="872" y="1088"/>
                  </a:lnTo>
                  <a:lnTo>
                    <a:pt x="848" y="1100"/>
                  </a:lnTo>
                  <a:lnTo>
                    <a:pt x="824" y="1110"/>
                  </a:lnTo>
                  <a:lnTo>
                    <a:pt x="800" y="1120"/>
                  </a:lnTo>
                  <a:lnTo>
                    <a:pt x="776" y="1128"/>
                  </a:lnTo>
                  <a:lnTo>
                    <a:pt x="750" y="1136"/>
                  </a:lnTo>
                  <a:lnTo>
                    <a:pt x="724" y="1142"/>
                  </a:lnTo>
                  <a:lnTo>
                    <a:pt x="698" y="1146"/>
                  </a:lnTo>
                  <a:lnTo>
                    <a:pt x="670" y="1150"/>
                  </a:lnTo>
                  <a:lnTo>
                    <a:pt x="644" y="1152"/>
                  </a:lnTo>
                  <a:lnTo>
                    <a:pt x="616" y="1152"/>
                  </a:lnTo>
                  <a:lnTo>
                    <a:pt x="616" y="1152"/>
                  </a:lnTo>
                  <a:lnTo>
                    <a:pt x="588" y="1152"/>
                  </a:lnTo>
                  <a:lnTo>
                    <a:pt x="562" y="1150"/>
                  </a:lnTo>
                  <a:lnTo>
                    <a:pt x="534" y="1146"/>
                  </a:lnTo>
                  <a:lnTo>
                    <a:pt x="508" y="1142"/>
                  </a:lnTo>
                  <a:lnTo>
                    <a:pt x="482" y="1136"/>
                  </a:lnTo>
                  <a:lnTo>
                    <a:pt x="456" y="1128"/>
                  </a:lnTo>
                  <a:lnTo>
                    <a:pt x="432" y="1120"/>
                  </a:lnTo>
                  <a:lnTo>
                    <a:pt x="408" y="1110"/>
                  </a:lnTo>
                  <a:lnTo>
                    <a:pt x="384" y="1100"/>
                  </a:lnTo>
                  <a:lnTo>
                    <a:pt x="360" y="1088"/>
                  </a:lnTo>
                  <a:lnTo>
                    <a:pt x="338" y="1074"/>
                  </a:lnTo>
                  <a:lnTo>
                    <a:pt x="316" y="1060"/>
                  </a:lnTo>
                  <a:lnTo>
                    <a:pt x="296" y="1046"/>
                  </a:lnTo>
                  <a:lnTo>
                    <a:pt x="276" y="1030"/>
                  </a:lnTo>
                  <a:lnTo>
                    <a:pt x="256" y="1012"/>
                  </a:lnTo>
                  <a:lnTo>
                    <a:pt x="238" y="994"/>
                  </a:lnTo>
                  <a:lnTo>
                    <a:pt x="220" y="976"/>
                  </a:lnTo>
                  <a:lnTo>
                    <a:pt x="202" y="956"/>
                  </a:lnTo>
                  <a:lnTo>
                    <a:pt x="186" y="936"/>
                  </a:lnTo>
                  <a:lnTo>
                    <a:pt x="172" y="916"/>
                  </a:lnTo>
                  <a:lnTo>
                    <a:pt x="158" y="894"/>
                  </a:lnTo>
                  <a:lnTo>
                    <a:pt x="144" y="872"/>
                  </a:lnTo>
                  <a:lnTo>
                    <a:pt x="132" y="848"/>
                  </a:lnTo>
                  <a:lnTo>
                    <a:pt x="122" y="824"/>
                  </a:lnTo>
                  <a:lnTo>
                    <a:pt x="112" y="800"/>
                  </a:lnTo>
                  <a:lnTo>
                    <a:pt x="104" y="776"/>
                  </a:lnTo>
                  <a:lnTo>
                    <a:pt x="96" y="750"/>
                  </a:lnTo>
                  <a:lnTo>
                    <a:pt x="90" y="724"/>
                  </a:lnTo>
                  <a:lnTo>
                    <a:pt x="86" y="698"/>
                  </a:lnTo>
                  <a:lnTo>
                    <a:pt x="82" y="670"/>
                  </a:lnTo>
                  <a:lnTo>
                    <a:pt x="80" y="644"/>
                  </a:lnTo>
                  <a:lnTo>
                    <a:pt x="80" y="616"/>
                  </a:lnTo>
                  <a:lnTo>
                    <a:pt x="80" y="616"/>
                  </a:lnTo>
                  <a:close/>
                </a:path>
              </a:pathLst>
            </a:custGeom>
            <a:solidFill>
              <a:srgbClr val="FFFFFF">
                <a:alpha val="5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grpSp>
      <p:sp>
        <p:nvSpPr>
          <p:cNvPr id="10" name="AutoShape 58"/>
          <p:cNvSpPr>
            <a:spLocks noChangeArrowheads="1"/>
          </p:cNvSpPr>
          <p:nvPr/>
        </p:nvSpPr>
        <p:spPr bwMode="auto">
          <a:xfrm>
            <a:off x="634738" y="3703277"/>
            <a:ext cx="5252701" cy="825733"/>
          </a:xfrm>
          <a:prstGeom prst="homePlate">
            <a:avLst>
              <a:gd name="adj" fmla="val 43942"/>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Text Box 59"/>
          <p:cNvSpPr txBox="1">
            <a:spLocks noChangeArrowheads="1"/>
          </p:cNvSpPr>
          <p:nvPr/>
        </p:nvSpPr>
        <p:spPr bwMode="auto">
          <a:xfrm>
            <a:off x="1013708" y="3916998"/>
            <a:ext cx="4194978" cy="3730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单击此处输入标题文字</a:t>
            </a:r>
          </a:p>
        </p:txBody>
      </p:sp>
      <p:sp>
        <p:nvSpPr>
          <p:cNvPr id="12" name="Oval 60"/>
          <p:cNvSpPr>
            <a:spLocks noChangeArrowheads="1"/>
          </p:cNvSpPr>
          <p:nvPr/>
        </p:nvSpPr>
        <p:spPr bwMode="auto">
          <a:xfrm>
            <a:off x="6278066" y="3094538"/>
            <a:ext cx="2060435" cy="2060363"/>
          </a:xfrm>
          <a:prstGeom prst="ellipse">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3" name="Text Box 64"/>
          <p:cNvSpPr txBox="1">
            <a:spLocks noChangeArrowheads="1"/>
          </p:cNvSpPr>
          <p:nvPr/>
        </p:nvSpPr>
        <p:spPr bwMode="auto">
          <a:xfrm>
            <a:off x="6832848" y="3672458"/>
            <a:ext cx="966474" cy="913826"/>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填加</a:t>
            </a:r>
            <a:endParaRPr lang="en-US" altLang="zh-CN" dirty="0"/>
          </a:p>
          <a:p>
            <a:r>
              <a:rPr lang="zh-CN" altLang="en-US" dirty="0"/>
              <a:t>标题</a:t>
            </a:r>
            <a:endParaRPr lang="en-US" altLang="ko-KR" dirty="0"/>
          </a:p>
        </p:txBody>
      </p:sp>
      <p:grpSp>
        <p:nvGrpSpPr>
          <p:cNvPr id="14" name="组合 13"/>
          <p:cNvGrpSpPr/>
          <p:nvPr/>
        </p:nvGrpSpPr>
        <p:grpSpPr>
          <a:xfrm>
            <a:off x="947584" y="1656234"/>
            <a:ext cx="4625281" cy="1830050"/>
            <a:chOff x="1085875" y="1231368"/>
            <a:chExt cx="3399093" cy="1210514"/>
          </a:xfrm>
        </p:grpSpPr>
        <p:sp>
          <p:nvSpPr>
            <p:cNvPr id="15"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16"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sp>
        <p:nvSpPr>
          <p:cNvPr id="17" name="Arc 75"/>
          <p:cNvSpPr>
            <a:spLocks/>
          </p:cNvSpPr>
          <p:nvPr/>
        </p:nvSpPr>
        <p:spPr bwMode="auto">
          <a:xfrm>
            <a:off x="7199319" y="2311057"/>
            <a:ext cx="1686948" cy="3656261"/>
          </a:xfrm>
          <a:custGeom>
            <a:avLst/>
            <a:gdLst>
              <a:gd name="G0" fmla="+- 0 0 0"/>
              <a:gd name="G1" fmla="+- 21600 0 0"/>
              <a:gd name="G2" fmla="+- 21600 0 0"/>
              <a:gd name="T0" fmla="*/ 0 w 21600"/>
              <a:gd name="T1" fmla="*/ 0 h 43200"/>
              <a:gd name="T2" fmla="*/ 102 w 21600"/>
              <a:gd name="T3" fmla="*/ 43200 h 43200"/>
              <a:gd name="T4" fmla="*/ 0 w 21600"/>
              <a:gd name="T5" fmla="*/ 21600 h 43200"/>
            </a:gdLst>
            <a:ahLst/>
            <a:cxnLst>
              <a:cxn ang="0">
                <a:pos x="T0" y="T1"/>
              </a:cxn>
              <a:cxn ang="0">
                <a:pos x="T2" y="T3"/>
              </a:cxn>
              <a:cxn ang="0">
                <a:pos x="T4" y="T5"/>
              </a:cxn>
            </a:cxnLst>
            <a:rect l="0" t="0" r="r" b="b"/>
            <a:pathLst>
              <a:path w="21600" h="43200" fill="none" extrusionOk="0">
                <a:moveTo>
                  <a:pt x="-1" y="0"/>
                </a:moveTo>
                <a:cubicBezTo>
                  <a:pt x="11929" y="0"/>
                  <a:pt x="21600" y="9670"/>
                  <a:pt x="21600" y="21600"/>
                </a:cubicBezTo>
                <a:cubicBezTo>
                  <a:pt x="21600" y="33489"/>
                  <a:pt x="11991" y="43143"/>
                  <a:pt x="101" y="43199"/>
                </a:cubicBezTo>
              </a:path>
              <a:path w="21600" h="43200" stroke="0" extrusionOk="0">
                <a:moveTo>
                  <a:pt x="-1" y="0"/>
                </a:moveTo>
                <a:cubicBezTo>
                  <a:pt x="11929" y="0"/>
                  <a:pt x="21600" y="9670"/>
                  <a:pt x="21600" y="21600"/>
                </a:cubicBezTo>
                <a:cubicBezTo>
                  <a:pt x="21600" y="33489"/>
                  <a:pt x="11991" y="43143"/>
                  <a:pt x="101" y="43199"/>
                </a:cubicBezTo>
                <a:lnTo>
                  <a:pt x="0" y="21600"/>
                </a:lnTo>
                <a:close/>
              </a:path>
            </a:pathLst>
          </a:custGeom>
          <a:noFill/>
          <a:ln w="25400" cap="rnd">
            <a:solidFill>
              <a:schemeClr val="accent6">
                <a:lumMod val="50000"/>
              </a:schemeClr>
            </a:solidFill>
            <a:prstDash val="sysDot"/>
            <a:round/>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9290" tIns="64645" rIns="129290" bIns="64645" anchor="ctr"/>
          <a:lstStyle/>
          <a:p>
            <a:pPr defTabSz="1096784">
              <a:defRPr/>
            </a:pPr>
            <a:endParaRPr lang="zh-CN" altLang="en-US" sz="2200" kern="0">
              <a:solidFill>
                <a:srgbClr val="000000"/>
              </a:solidFill>
            </a:endParaRPr>
          </a:p>
        </p:txBody>
      </p:sp>
      <p:grpSp>
        <p:nvGrpSpPr>
          <p:cNvPr id="19" name="组合 18"/>
          <p:cNvGrpSpPr/>
          <p:nvPr/>
        </p:nvGrpSpPr>
        <p:grpSpPr>
          <a:xfrm>
            <a:off x="7146559" y="1862369"/>
            <a:ext cx="2075845" cy="825733"/>
            <a:chOff x="5641469" y="1367721"/>
            <a:chExt cx="1525527" cy="546192"/>
          </a:xfrm>
          <a:solidFill>
            <a:schemeClr val="tx1">
              <a:lumMod val="75000"/>
              <a:lumOff val="25000"/>
            </a:schemeClr>
          </a:solidFill>
        </p:grpSpPr>
        <p:sp>
          <p:nvSpPr>
            <p:cNvPr id="20"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21"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grpSp>
        <p:nvGrpSpPr>
          <p:cNvPr id="22" name="组合 21"/>
          <p:cNvGrpSpPr/>
          <p:nvPr/>
        </p:nvGrpSpPr>
        <p:grpSpPr>
          <a:xfrm>
            <a:off x="947584" y="4791826"/>
            <a:ext cx="4625281" cy="1830050"/>
            <a:chOff x="1085875" y="1231368"/>
            <a:chExt cx="3399093" cy="1210514"/>
          </a:xfrm>
        </p:grpSpPr>
        <p:sp>
          <p:nvSpPr>
            <p:cNvPr id="23"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24"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grpSp>
        <p:nvGrpSpPr>
          <p:cNvPr id="27" name="组合 26"/>
          <p:cNvGrpSpPr/>
          <p:nvPr/>
        </p:nvGrpSpPr>
        <p:grpSpPr>
          <a:xfrm>
            <a:off x="8626386" y="3688508"/>
            <a:ext cx="2075845" cy="825733"/>
            <a:chOff x="5641469" y="1367721"/>
            <a:chExt cx="1525527" cy="546192"/>
          </a:xfrm>
          <a:solidFill>
            <a:schemeClr val="tx1">
              <a:lumMod val="75000"/>
              <a:lumOff val="25000"/>
            </a:schemeClr>
          </a:solidFill>
        </p:grpSpPr>
        <p:sp>
          <p:nvSpPr>
            <p:cNvPr id="28"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29"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grpSp>
        <p:nvGrpSpPr>
          <p:cNvPr id="30" name="组合 29"/>
          <p:cNvGrpSpPr/>
          <p:nvPr/>
        </p:nvGrpSpPr>
        <p:grpSpPr>
          <a:xfrm>
            <a:off x="7004868" y="5500180"/>
            <a:ext cx="2075845" cy="825733"/>
            <a:chOff x="5641469" y="1367721"/>
            <a:chExt cx="1525527" cy="546192"/>
          </a:xfrm>
          <a:solidFill>
            <a:schemeClr val="tx1">
              <a:lumMod val="75000"/>
              <a:lumOff val="25000"/>
            </a:schemeClr>
          </a:solidFill>
        </p:grpSpPr>
        <p:sp>
          <p:nvSpPr>
            <p:cNvPr id="31"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32"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87617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slide(fromBottom)">
                                      <p:cBhvr>
                                        <p:cTn id="16" dur="500"/>
                                        <p:tgtEl>
                                          <p:spTgt spid="13"/>
                                        </p:tgtEl>
                                      </p:cBhvr>
                                    </p:animEffect>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42"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outHorizontal)">
                                      <p:cBhvr>
                                        <p:cTn id="41" dur="1000"/>
                                        <p:tgtEl>
                                          <p:spTgt spid="17"/>
                                        </p:tgtEl>
                                      </p:cBhvr>
                                    </p:animEffect>
                                  </p:childTnLst>
                                </p:cTn>
                              </p:par>
                            </p:childTnLst>
                          </p:cTn>
                        </p:par>
                        <p:par>
                          <p:cTn id="42" fill="hold">
                            <p:stCondLst>
                              <p:cond delay="1000"/>
                            </p:stCondLst>
                            <p:childTnLst>
                              <p:par>
                                <p:cTn id="43" presetID="2" presetClass="entr" presetSubtype="2"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1+#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1500"/>
                            </p:stCondLst>
                            <p:childTnLst>
                              <p:par>
                                <p:cTn id="48" presetID="2" presetClass="entr" presetSubtype="2"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1+#ppt_w/2"/>
                                          </p:val>
                                        </p:tav>
                                        <p:tav tm="100000">
                                          <p:val>
                                            <p:strVal val="#ppt_x"/>
                                          </p:val>
                                        </p:tav>
                                      </p:tavLst>
                                    </p:anim>
                                    <p:anim calcmode="lin" valueType="num">
                                      <p:cBhvr additive="base">
                                        <p:cTn id="51" dur="500" fill="hold"/>
                                        <p:tgtEl>
                                          <p:spTgt spid="27"/>
                                        </p:tgtEl>
                                        <p:attrNameLst>
                                          <p:attrName>ppt_y</p:attrName>
                                        </p:attrNameLst>
                                      </p:cBhvr>
                                      <p:tavLst>
                                        <p:tav tm="0">
                                          <p:val>
                                            <p:strVal val="#ppt_y"/>
                                          </p:val>
                                        </p:tav>
                                        <p:tav tm="100000">
                                          <p:val>
                                            <p:strVal val="#ppt_y"/>
                                          </p:val>
                                        </p:tav>
                                      </p:tavLst>
                                    </p:anim>
                                  </p:childTnLst>
                                </p:cTn>
                              </p:par>
                            </p:childTnLst>
                          </p:cTn>
                        </p:par>
                        <p:par>
                          <p:cTn id="52" fill="hold">
                            <p:stCondLst>
                              <p:cond delay="2000"/>
                            </p:stCondLst>
                            <p:childTnLst>
                              <p:par>
                                <p:cTn id="53" presetID="2" presetClass="entr" presetSubtype="2"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500" fill="hold"/>
                                        <p:tgtEl>
                                          <p:spTgt spid="30"/>
                                        </p:tgtEl>
                                        <p:attrNameLst>
                                          <p:attrName>ppt_x</p:attrName>
                                        </p:attrNameLst>
                                      </p:cBhvr>
                                      <p:tavLst>
                                        <p:tav tm="0">
                                          <p:val>
                                            <p:strVal val="1+#ppt_w/2"/>
                                          </p:val>
                                        </p:tav>
                                        <p:tav tm="100000">
                                          <p:val>
                                            <p:strVal val="#ppt_x"/>
                                          </p:val>
                                        </p:tav>
                                      </p:tavLst>
                                    </p:anim>
                                    <p:anim calcmode="lin" valueType="num">
                                      <p:cBhvr additive="base">
                                        <p:cTn id="5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61689430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859766" y="4785254"/>
            <a:ext cx="1640663" cy="330714"/>
            <a:chOff x="979831" y="4167171"/>
            <a:chExt cx="1709259" cy="344487"/>
          </a:xfrm>
        </p:grpSpPr>
        <p:sp>
          <p:nvSpPr>
            <p:cNvPr id="6" name="Line 58"/>
            <p:cNvSpPr>
              <a:spLocks noChangeShapeType="1"/>
            </p:cNvSpPr>
            <p:nvPr/>
          </p:nvSpPr>
          <p:spPr bwMode="gray">
            <a:xfrm>
              <a:off x="1843532"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7" name="Line 59"/>
            <p:cNvSpPr>
              <a:spLocks noChangeShapeType="1"/>
            </p:cNvSpPr>
            <p:nvPr/>
          </p:nvSpPr>
          <p:spPr bwMode="gray">
            <a:xfrm flipH="1">
              <a:off x="979831" y="4511658"/>
              <a:ext cx="1709259"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8" name="Text Box 60"/>
          <p:cNvSpPr txBox="1">
            <a:spLocks noChangeArrowheads="1"/>
          </p:cNvSpPr>
          <p:nvPr/>
        </p:nvSpPr>
        <p:spPr bwMode="gray">
          <a:xfrm>
            <a:off x="1517384" y="5167784"/>
            <a:ext cx="2500077" cy="1240978"/>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9" name="组合 8"/>
          <p:cNvGrpSpPr/>
          <p:nvPr/>
        </p:nvGrpSpPr>
        <p:grpSpPr>
          <a:xfrm>
            <a:off x="8178577" y="3241593"/>
            <a:ext cx="1790447" cy="323095"/>
            <a:chOff x="7562836" y="2590783"/>
            <a:chExt cx="1865306" cy="336551"/>
          </a:xfrm>
        </p:grpSpPr>
        <p:sp>
          <p:nvSpPr>
            <p:cNvPr id="10" name="Line 65"/>
            <p:cNvSpPr>
              <a:spLocks noChangeShapeType="1"/>
            </p:cNvSpPr>
            <p:nvPr/>
          </p:nvSpPr>
          <p:spPr bwMode="gray">
            <a:xfrm>
              <a:off x="8549924"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1" name="Line 66"/>
            <p:cNvSpPr>
              <a:spLocks noChangeShapeType="1"/>
            </p:cNvSpPr>
            <p:nvPr/>
          </p:nvSpPr>
          <p:spPr bwMode="gray">
            <a:xfrm flipH="1">
              <a:off x="7562836" y="2590783"/>
              <a:ext cx="1865306"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2" name="Text Box 67"/>
          <p:cNvSpPr txBox="1">
            <a:spLocks noChangeArrowheads="1"/>
          </p:cNvSpPr>
          <p:nvPr/>
        </p:nvSpPr>
        <p:spPr bwMode="gray">
          <a:xfrm>
            <a:off x="7973789" y="201627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3" name="组合 12"/>
          <p:cNvGrpSpPr/>
          <p:nvPr/>
        </p:nvGrpSpPr>
        <p:grpSpPr>
          <a:xfrm>
            <a:off x="3834828" y="3241593"/>
            <a:ext cx="1943715" cy="323095"/>
            <a:chOff x="3037473" y="2590783"/>
            <a:chExt cx="2024982" cy="336551"/>
          </a:xfrm>
        </p:grpSpPr>
        <p:sp>
          <p:nvSpPr>
            <p:cNvPr id="14" name="Line 68"/>
            <p:cNvSpPr>
              <a:spLocks noChangeShapeType="1"/>
            </p:cNvSpPr>
            <p:nvPr/>
          </p:nvSpPr>
          <p:spPr bwMode="gray">
            <a:xfrm>
              <a:off x="4093512"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5" name="Line 69"/>
            <p:cNvSpPr>
              <a:spLocks noChangeShapeType="1"/>
            </p:cNvSpPr>
            <p:nvPr/>
          </p:nvSpPr>
          <p:spPr bwMode="gray">
            <a:xfrm flipH="1">
              <a:off x="3037473" y="2590783"/>
              <a:ext cx="2024982"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6" name="Text Box 70"/>
          <p:cNvSpPr txBox="1">
            <a:spLocks noChangeArrowheads="1"/>
          </p:cNvSpPr>
          <p:nvPr/>
        </p:nvSpPr>
        <p:spPr bwMode="gray">
          <a:xfrm>
            <a:off x="3696223" y="201627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7" name="组合 16"/>
          <p:cNvGrpSpPr/>
          <p:nvPr/>
        </p:nvGrpSpPr>
        <p:grpSpPr>
          <a:xfrm>
            <a:off x="6058949" y="4785253"/>
            <a:ext cx="1741680" cy="321569"/>
            <a:chOff x="5354590" y="4167171"/>
            <a:chExt cx="1814500" cy="334963"/>
          </a:xfrm>
        </p:grpSpPr>
        <p:sp>
          <p:nvSpPr>
            <p:cNvPr id="19" name="Line 71"/>
            <p:cNvSpPr>
              <a:spLocks noChangeShapeType="1"/>
            </p:cNvSpPr>
            <p:nvPr/>
          </p:nvSpPr>
          <p:spPr bwMode="gray">
            <a:xfrm>
              <a:off x="6281799"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20" name="Line 72"/>
            <p:cNvSpPr>
              <a:spLocks noChangeShapeType="1"/>
            </p:cNvSpPr>
            <p:nvPr/>
          </p:nvSpPr>
          <p:spPr bwMode="gray">
            <a:xfrm flipH="1">
              <a:off x="5354590" y="4502133"/>
              <a:ext cx="1814500"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21" name="Text Box 73"/>
          <p:cNvSpPr txBox="1">
            <a:spLocks noChangeArrowheads="1"/>
          </p:cNvSpPr>
          <p:nvPr/>
        </p:nvSpPr>
        <p:spPr bwMode="gray">
          <a:xfrm>
            <a:off x="5801917" y="516778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22" name="Group 74"/>
          <p:cNvGrpSpPr>
            <a:grpSpLocks/>
          </p:cNvGrpSpPr>
          <p:nvPr/>
        </p:nvGrpSpPr>
        <p:grpSpPr bwMode="auto">
          <a:xfrm>
            <a:off x="620732" y="3547927"/>
            <a:ext cx="11558616" cy="1246655"/>
            <a:chOff x="-171" y="2008"/>
            <a:chExt cx="6621" cy="818"/>
          </a:xfrm>
        </p:grpSpPr>
        <p:sp>
          <p:nvSpPr>
            <p:cNvPr id="23" name="Line 75"/>
            <p:cNvSpPr>
              <a:spLocks noChangeShapeType="1"/>
            </p:cNvSpPr>
            <p:nvPr/>
          </p:nvSpPr>
          <p:spPr bwMode="gray">
            <a:xfrm flipH="1">
              <a:off x="-171" y="2405"/>
              <a:ext cx="804"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4" name="Line 76"/>
            <p:cNvSpPr>
              <a:spLocks noChangeShapeType="1"/>
            </p:cNvSpPr>
            <p:nvPr/>
          </p:nvSpPr>
          <p:spPr bwMode="gray">
            <a:xfrm flipH="1">
              <a:off x="3857" y="2405"/>
              <a:ext cx="47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7" name="Arc 77"/>
            <p:cNvSpPr>
              <a:spLocks/>
            </p:cNvSpPr>
            <p:nvPr/>
          </p:nvSpPr>
          <p:spPr bwMode="gray">
            <a:xfrm rot="16200000" flipV="1">
              <a:off x="2052" y="1833"/>
              <a:ext cx="412"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8" name="Arc 78"/>
            <p:cNvSpPr>
              <a:spLocks/>
            </p:cNvSpPr>
            <p:nvPr/>
          </p:nvSpPr>
          <p:spPr bwMode="gray">
            <a:xfrm rot="16200000" flipV="1">
              <a:off x="4503" y="1832"/>
              <a:ext cx="418"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9" name="Line 79"/>
            <p:cNvSpPr>
              <a:spLocks noChangeShapeType="1"/>
            </p:cNvSpPr>
            <p:nvPr/>
          </p:nvSpPr>
          <p:spPr bwMode="gray">
            <a:xfrm flipH="1">
              <a:off x="2637" y="2405"/>
              <a:ext cx="45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0" name="Arc 80"/>
            <p:cNvSpPr>
              <a:spLocks/>
            </p:cNvSpPr>
            <p:nvPr/>
          </p:nvSpPr>
          <p:spPr bwMode="gray">
            <a:xfrm rot="5400000">
              <a:off x="3262"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31" name="Line 81"/>
            <p:cNvSpPr>
              <a:spLocks noChangeShapeType="1"/>
            </p:cNvSpPr>
            <p:nvPr/>
          </p:nvSpPr>
          <p:spPr bwMode="gray">
            <a:xfrm flipH="1">
              <a:off x="5089" y="2398"/>
              <a:ext cx="1361" cy="7"/>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2" name="Line 82"/>
            <p:cNvSpPr>
              <a:spLocks noChangeShapeType="1"/>
            </p:cNvSpPr>
            <p:nvPr/>
          </p:nvSpPr>
          <p:spPr bwMode="gray">
            <a:xfrm flipH="1">
              <a:off x="1395" y="2405"/>
              <a:ext cx="47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3" name="Arc 83"/>
            <p:cNvSpPr>
              <a:spLocks/>
            </p:cNvSpPr>
            <p:nvPr/>
          </p:nvSpPr>
          <p:spPr bwMode="gray">
            <a:xfrm rot="5400000">
              <a:off x="799"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grpSp>
      <p:grpSp>
        <p:nvGrpSpPr>
          <p:cNvPr id="34" name="组合 51"/>
          <p:cNvGrpSpPr/>
          <p:nvPr/>
        </p:nvGrpSpPr>
        <p:grpSpPr>
          <a:xfrm>
            <a:off x="2105144" y="3519682"/>
            <a:ext cx="1164511" cy="1164694"/>
            <a:chOff x="3026611" y="4536026"/>
            <a:chExt cx="973138" cy="973137"/>
          </a:xfrm>
          <a:solidFill>
            <a:srgbClr val="FCA304"/>
          </a:solidFill>
        </p:grpSpPr>
        <p:sp>
          <p:nvSpPr>
            <p:cNvPr id="35" name="Oval 5"/>
            <p:cNvSpPr>
              <a:spLocks noChangeArrowheads="1"/>
            </p:cNvSpPr>
            <p:nvPr/>
          </p:nvSpPr>
          <p:spPr bwMode="auto">
            <a:xfrm>
              <a:off x="3026611" y="4536026"/>
              <a:ext cx="973138" cy="973137"/>
            </a:xfrm>
            <a:prstGeom prst="ellipse">
              <a:avLst/>
            </a:prstGeom>
            <a:solidFill>
              <a:schemeClr val="tx1">
                <a:lumMod val="75000"/>
                <a:lumOff val="25000"/>
              </a:schemeClr>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dirty="0">
                <a:solidFill>
                  <a:srgbClr val="000000"/>
                </a:solidFill>
                <a:latin typeface="微软雅黑" pitchFamily="34" charset="-122"/>
                <a:ea typeface="微软雅黑" pitchFamily="34" charset="-122"/>
              </a:endParaRPr>
            </a:p>
          </p:txBody>
        </p:sp>
        <p:sp>
          <p:nvSpPr>
            <p:cNvPr id="36" name="Text Box 47"/>
            <p:cNvSpPr txBox="1">
              <a:spLocks noChangeArrowheads="1"/>
            </p:cNvSpPr>
            <p:nvPr/>
          </p:nvSpPr>
          <p:spPr bwMode="auto">
            <a:xfrm>
              <a:off x="3201976" y="4833937"/>
              <a:ext cx="647280" cy="372877"/>
            </a:xfrm>
            <a:prstGeom prst="rect">
              <a:avLst/>
            </a:prstGeom>
            <a:no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latinLnBrk="1"/>
              <a:r>
                <a:rPr kumimoji="1" lang="zh-CN" altLang="en-US" sz="2300" dirty="0">
                  <a:solidFill>
                    <a:schemeClr val="bg1"/>
                  </a:solidFill>
                  <a:latin typeface="微软雅黑" pitchFamily="34" charset="-122"/>
                  <a:ea typeface="微软雅黑" pitchFamily="34" charset="-122"/>
                </a:rPr>
                <a:t>文本</a:t>
              </a:r>
              <a:endParaRPr kumimoji="1" lang="en-US" altLang="ko-KR" sz="2300" dirty="0">
                <a:solidFill>
                  <a:schemeClr val="bg1"/>
                </a:solidFill>
                <a:latin typeface="微软雅黑" pitchFamily="34" charset="-122"/>
                <a:ea typeface="微软雅黑" pitchFamily="34" charset="-122"/>
              </a:endParaRPr>
            </a:p>
          </p:txBody>
        </p:sp>
      </p:grpSp>
      <p:grpSp>
        <p:nvGrpSpPr>
          <p:cNvPr id="37" name="组合 56"/>
          <p:cNvGrpSpPr/>
          <p:nvPr/>
        </p:nvGrpSpPr>
        <p:grpSpPr>
          <a:xfrm>
            <a:off x="4299151" y="3671367"/>
            <a:ext cx="1164041" cy="1164694"/>
            <a:chOff x="7670829" y="1968500"/>
            <a:chExt cx="973138" cy="973138"/>
          </a:xfrm>
          <a:solidFill>
            <a:srgbClr val="C00000"/>
          </a:solidFill>
        </p:grpSpPr>
        <p:sp>
          <p:nvSpPr>
            <p:cNvPr id="38"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9" name="Text Box 50"/>
            <p:cNvSpPr txBox="1">
              <a:spLocks noChangeArrowheads="1"/>
            </p:cNvSpPr>
            <p:nvPr/>
          </p:nvSpPr>
          <p:spPr bwMode="auto">
            <a:xfrm>
              <a:off x="7822284" y="2241550"/>
              <a:ext cx="647541" cy="372877"/>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kumimoji="1" lang="zh-CN" altLang="en-US" sz="2300" dirty="0"/>
                <a:t>文本</a:t>
              </a:r>
              <a:endParaRPr kumimoji="1" lang="en-US" altLang="ko-KR" sz="2300" dirty="0"/>
            </a:p>
          </p:txBody>
        </p:sp>
      </p:grpSp>
      <p:grpSp>
        <p:nvGrpSpPr>
          <p:cNvPr id="40" name="组合 51"/>
          <p:cNvGrpSpPr/>
          <p:nvPr/>
        </p:nvGrpSpPr>
        <p:grpSpPr>
          <a:xfrm>
            <a:off x="6424601" y="3502994"/>
            <a:ext cx="1164511" cy="1164694"/>
            <a:chOff x="3063904" y="4560888"/>
            <a:chExt cx="1032665" cy="1050905"/>
          </a:xfrm>
          <a:solidFill>
            <a:srgbClr val="C00000"/>
          </a:solidFill>
        </p:grpSpPr>
        <p:sp>
          <p:nvSpPr>
            <p:cNvPr id="41" name="Oval 5"/>
            <p:cNvSpPr>
              <a:spLocks noChangeArrowheads="1"/>
            </p:cNvSpPr>
            <p:nvPr/>
          </p:nvSpPr>
          <p:spPr bwMode="auto">
            <a:xfrm>
              <a:off x="3063904" y="4560888"/>
              <a:ext cx="1032665" cy="1050905"/>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2" name="Text Box 47"/>
            <p:cNvSpPr txBox="1">
              <a:spLocks noChangeArrowheads="1"/>
            </p:cNvSpPr>
            <p:nvPr/>
          </p:nvSpPr>
          <p:spPr bwMode="auto">
            <a:xfrm>
              <a:off x="3232988" y="4833937"/>
              <a:ext cx="686874" cy="402675"/>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kumimoji="1" sz="2300">
                  <a:solidFill>
                    <a:schemeClr val="bg1"/>
                  </a:solidFill>
                  <a:latin typeface="微软雅黑" pitchFamily="34" charset="-122"/>
                  <a:ea typeface="微软雅黑" pitchFamily="34" charset="-122"/>
                </a:defRPr>
              </a:lvl1pPr>
            </a:lstStyle>
            <a:p>
              <a:r>
                <a:rPr lang="zh-CN" altLang="en-US" dirty="0"/>
                <a:t>文本</a:t>
              </a:r>
              <a:endParaRPr lang="en-US" altLang="ko-KR" dirty="0"/>
            </a:p>
          </p:txBody>
        </p:sp>
      </p:grpSp>
      <p:grpSp>
        <p:nvGrpSpPr>
          <p:cNvPr id="43" name="组合 56"/>
          <p:cNvGrpSpPr/>
          <p:nvPr/>
        </p:nvGrpSpPr>
        <p:grpSpPr>
          <a:xfrm>
            <a:off x="8563492" y="3658973"/>
            <a:ext cx="1164041" cy="1164694"/>
            <a:chOff x="7670829" y="1968500"/>
            <a:chExt cx="973138" cy="973138"/>
          </a:xfrm>
          <a:solidFill>
            <a:srgbClr val="C00000"/>
          </a:solidFill>
        </p:grpSpPr>
        <p:sp>
          <p:nvSpPr>
            <p:cNvPr id="44"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5" name="Text Box 50"/>
            <p:cNvSpPr txBox="1">
              <a:spLocks noChangeArrowheads="1"/>
            </p:cNvSpPr>
            <p:nvPr/>
          </p:nvSpPr>
          <p:spPr bwMode="auto">
            <a:xfrm>
              <a:off x="7822284" y="2241550"/>
              <a:ext cx="647541" cy="372877"/>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kumimoji="1" sz="2300">
                  <a:solidFill>
                    <a:schemeClr val="bg1"/>
                  </a:solidFill>
                  <a:latin typeface="微软雅黑" pitchFamily="34" charset="-122"/>
                  <a:ea typeface="微软雅黑" pitchFamily="34" charset="-122"/>
                </a:defRPr>
              </a:lvl1pPr>
            </a:lstStyle>
            <a:p>
              <a:r>
                <a:rPr lang="zh-CN" altLang="en-US" dirty="0"/>
                <a:t>文本</a:t>
              </a:r>
              <a:endParaRPr lang="en-US" altLang="ko-KR" dirty="0"/>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26555483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anim calcmode="lin" valueType="num">
                                      <p:cBhvr>
                                        <p:cTn id="12" dur="500" fill="hold"/>
                                        <p:tgtEl>
                                          <p:spTgt spid="34"/>
                                        </p:tgtEl>
                                        <p:attrNameLst>
                                          <p:attrName>ppt_x</p:attrName>
                                        </p:attrNameLst>
                                      </p:cBhvr>
                                      <p:tavLst>
                                        <p:tav tm="0">
                                          <p:val>
                                            <p:strVal val="#ppt_x"/>
                                          </p:val>
                                        </p:tav>
                                        <p:tav tm="100000">
                                          <p:val>
                                            <p:strVal val="#ppt_x"/>
                                          </p:val>
                                        </p:tav>
                                      </p:tavLst>
                                    </p:anim>
                                    <p:anim calcmode="lin" valueType="num">
                                      <p:cBhvr>
                                        <p:cTn id="13" dur="500" fill="hold"/>
                                        <p:tgtEl>
                                          <p:spTgt spid="3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anim calcmode="lin" valueType="num">
                                      <p:cBhvr>
                                        <p:cTn id="18" dur="500" fill="hold"/>
                                        <p:tgtEl>
                                          <p:spTgt spid="37"/>
                                        </p:tgtEl>
                                        <p:attrNameLst>
                                          <p:attrName>ppt_x</p:attrName>
                                        </p:attrNameLst>
                                      </p:cBhvr>
                                      <p:tavLst>
                                        <p:tav tm="0">
                                          <p:val>
                                            <p:strVal val="#ppt_x"/>
                                          </p:val>
                                        </p:tav>
                                        <p:tav tm="100000">
                                          <p:val>
                                            <p:strVal val="#ppt_x"/>
                                          </p:val>
                                        </p:tav>
                                      </p:tavLst>
                                    </p:anim>
                                    <p:anim calcmode="lin" valueType="num">
                                      <p:cBhvr>
                                        <p:cTn id="19" dur="5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anim calcmode="lin" valueType="num">
                                      <p:cBhvr>
                                        <p:cTn id="24" dur="500" fill="hold"/>
                                        <p:tgtEl>
                                          <p:spTgt spid="40"/>
                                        </p:tgtEl>
                                        <p:attrNameLst>
                                          <p:attrName>ppt_x</p:attrName>
                                        </p:attrNameLst>
                                      </p:cBhvr>
                                      <p:tavLst>
                                        <p:tav tm="0">
                                          <p:val>
                                            <p:strVal val="#ppt_x"/>
                                          </p:val>
                                        </p:tav>
                                        <p:tav tm="100000">
                                          <p:val>
                                            <p:strVal val="#ppt_x"/>
                                          </p:val>
                                        </p:tav>
                                      </p:tavLst>
                                    </p:anim>
                                    <p:anim calcmode="lin" valueType="num">
                                      <p:cBhvr>
                                        <p:cTn id="25" dur="50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anim calcmode="lin" valueType="num">
                                      <p:cBhvr>
                                        <p:cTn id="30" dur="500" fill="hold"/>
                                        <p:tgtEl>
                                          <p:spTgt spid="43"/>
                                        </p:tgtEl>
                                        <p:attrNameLst>
                                          <p:attrName>ppt_x</p:attrName>
                                        </p:attrNameLst>
                                      </p:cBhvr>
                                      <p:tavLst>
                                        <p:tav tm="0">
                                          <p:val>
                                            <p:strVal val="#ppt_x"/>
                                          </p:val>
                                        </p:tav>
                                        <p:tav tm="100000">
                                          <p:val>
                                            <p:strVal val="#ppt_x"/>
                                          </p:val>
                                        </p:tav>
                                      </p:tavLst>
                                    </p:anim>
                                    <p:anim calcmode="lin" valueType="num">
                                      <p:cBhvr>
                                        <p:cTn id="31" dur="500" fill="hold"/>
                                        <p:tgtEl>
                                          <p:spTgt spid="4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7"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anim calcmode="lin" valueType="num">
                                      <p:cBhvr>
                                        <p:cTn id="36" dur="500" fill="hold"/>
                                        <p:tgtEl>
                                          <p:spTgt spid="5"/>
                                        </p:tgtEl>
                                        <p:attrNameLst>
                                          <p:attrName>ppt_x</p:attrName>
                                        </p:attrNameLst>
                                      </p:cBhvr>
                                      <p:tavLst>
                                        <p:tav tm="0">
                                          <p:val>
                                            <p:strVal val="#ppt_x"/>
                                          </p:val>
                                        </p:tav>
                                        <p:tav tm="100000">
                                          <p:val>
                                            <p:strVal val="#ppt_x"/>
                                          </p:val>
                                        </p:tav>
                                      </p:tavLst>
                                    </p:anim>
                                    <p:anim calcmode="lin" valueType="num">
                                      <p:cBhvr>
                                        <p:cTn id="37" dur="5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anim calcmode="lin" valueType="num">
                                      <p:cBhvr>
                                        <p:cTn id="46" dur="500" fill="hold"/>
                                        <p:tgtEl>
                                          <p:spTgt spid="17"/>
                                        </p:tgtEl>
                                        <p:attrNameLst>
                                          <p:attrName>ppt_x</p:attrName>
                                        </p:attrNameLst>
                                      </p:cBhvr>
                                      <p:tavLst>
                                        <p:tav tm="0">
                                          <p:val>
                                            <p:strVal val="#ppt_x"/>
                                          </p:val>
                                        </p:tav>
                                        <p:tav tm="100000">
                                          <p:val>
                                            <p:strVal val="#ppt_x"/>
                                          </p:val>
                                        </p:tav>
                                      </p:tavLst>
                                    </p:anim>
                                    <p:anim calcmode="lin" valueType="num">
                                      <p:cBhvr>
                                        <p:cTn id="47" dur="500" fill="hold"/>
                                        <p:tgtEl>
                                          <p:spTgt spid="17"/>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anim calcmode="lin" valueType="num">
                                      <p:cBhvr>
                                        <p:cTn id="51" dur="500" fill="hold"/>
                                        <p:tgtEl>
                                          <p:spTgt spid="9"/>
                                        </p:tgtEl>
                                        <p:attrNameLst>
                                          <p:attrName>ppt_x</p:attrName>
                                        </p:attrNameLst>
                                      </p:cBhvr>
                                      <p:tavLst>
                                        <p:tav tm="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2" presetClass="entr" presetSubtype="4"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childTnLst>
                          </p:cTn>
                        </p:par>
                        <p:par>
                          <p:cTn id="58" fill="hold">
                            <p:stCondLst>
                              <p:cond delay="3500"/>
                            </p:stCondLst>
                            <p:childTnLst>
                              <p:par>
                                <p:cTn id="59" presetID="2" presetClass="entr" presetSubtype="4"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2" presetClass="entr" presetSubtype="4"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fill="hold"/>
                                        <p:tgtEl>
                                          <p:spTgt spid="21"/>
                                        </p:tgtEl>
                                        <p:attrNameLst>
                                          <p:attrName>ppt_x</p:attrName>
                                        </p:attrNameLst>
                                      </p:cBhvr>
                                      <p:tavLst>
                                        <p:tav tm="0">
                                          <p:val>
                                            <p:strVal val="#ppt_x"/>
                                          </p:val>
                                        </p:tav>
                                        <p:tav tm="100000">
                                          <p:val>
                                            <p:strVal val="#ppt_x"/>
                                          </p:val>
                                        </p:tav>
                                      </p:tavLst>
                                    </p:anim>
                                    <p:anim calcmode="lin" valueType="num">
                                      <p:cBhvr additive="base">
                                        <p:cTn id="67" dur="500" fill="hold"/>
                                        <p:tgtEl>
                                          <p:spTgt spid="21"/>
                                        </p:tgtEl>
                                        <p:attrNameLst>
                                          <p:attrName>ppt_y</p:attrName>
                                        </p:attrNameLst>
                                      </p:cBhvr>
                                      <p:tavLst>
                                        <p:tav tm="0">
                                          <p:val>
                                            <p:strVal val="1+#ppt_h/2"/>
                                          </p:val>
                                        </p:tav>
                                        <p:tav tm="100000">
                                          <p:val>
                                            <p:strVal val="#ppt_y"/>
                                          </p:val>
                                        </p:tav>
                                      </p:tavLst>
                                    </p:anim>
                                  </p:childTnLst>
                                </p:cTn>
                              </p:par>
                            </p:childTnLst>
                          </p:cTn>
                        </p:par>
                        <p:par>
                          <p:cTn id="68" fill="hold">
                            <p:stCondLst>
                              <p:cond delay="4500"/>
                            </p:stCondLst>
                            <p:childTnLst>
                              <p:par>
                                <p:cTn id="69" presetID="2" presetClass="entr" presetSubtype="4"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椭圆​​ 2"/>
          <p:cNvSpPr/>
          <p:nvPr/>
        </p:nvSpPr>
        <p:spPr>
          <a:xfrm>
            <a:off x="2482464" y="1656778"/>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文本</a:t>
            </a:r>
            <a:endParaRPr lang="en-US" altLang="zh-CN" sz="2400" b="1" dirty="0">
              <a:solidFill>
                <a:schemeClr val="bg1"/>
              </a:solidFill>
              <a:latin typeface="微软雅黑" pitchFamily="34" charset="-122"/>
              <a:ea typeface="微软雅黑" pitchFamily="34" charset="-122"/>
            </a:endParaRPr>
          </a:p>
          <a:p>
            <a:pPr algn="ctr"/>
            <a:endParaRPr lang="en-US" altLang="zh-CN" sz="2400" b="1" dirty="0">
              <a:solidFill>
                <a:schemeClr val="bg1"/>
              </a:solidFill>
              <a:latin typeface="微软雅黑" pitchFamily="34" charset="-122"/>
              <a:ea typeface="微软雅黑" pitchFamily="34" charset="-122"/>
            </a:endParaRPr>
          </a:p>
        </p:txBody>
      </p:sp>
      <p:sp>
        <p:nvSpPr>
          <p:cNvPr id="28" name="椭圆​​ 2"/>
          <p:cNvSpPr/>
          <p:nvPr/>
        </p:nvSpPr>
        <p:spPr>
          <a:xfrm>
            <a:off x="4528593"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sp>
        <p:nvSpPr>
          <p:cNvPr id="29" name="椭圆​​ 2"/>
          <p:cNvSpPr/>
          <p:nvPr/>
        </p:nvSpPr>
        <p:spPr>
          <a:xfrm>
            <a:off x="6616825"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sp>
        <p:nvSpPr>
          <p:cNvPr id="30" name="椭圆​​ 2"/>
          <p:cNvSpPr/>
          <p:nvPr/>
        </p:nvSpPr>
        <p:spPr>
          <a:xfrm>
            <a:off x="8633049"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grpSp>
        <p:nvGrpSpPr>
          <p:cNvPr id="31" name="组合 30"/>
          <p:cNvGrpSpPr/>
          <p:nvPr/>
        </p:nvGrpSpPr>
        <p:grpSpPr>
          <a:xfrm>
            <a:off x="2584376" y="3816474"/>
            <a:ext cx="3600000" cy="1007532"/>
            <a:chOff x="1403648" y="2212870"/>
            <a:chExt cx="3096344" cy="1007532"/>
          </a:xfrm>
          <a:solidFill>
            <a:srgbClr val="C00000"/>
          </a:solidFill>
        </p:grpSpPr>
        <p:sp>
          <p:nvSpPr>
            <p:cNvPr id="32" name="矩形 31"/>
            <p:cNvSpPr/>
            <p:nvPr/>
          </p:nvSpPr>
          <p:spPr>
            <a:xfrm>
              <a:off x="1403648"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3" name="TextBox 32"/>
            <p:cNvSpPr txBox="1"/>
            <p:nvPr/>
          </p:nvSpPr>
          <p:spPr>
            <a:xfrm>
              <a:off x="1547664" y="2347304"/>
              <a:ext cx="2808312" cy="72966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这里输入你的文本内容这里输入你的文本</a:t>
              </a:r>
              <a:endParaRPr lang="en-US" altLang="zh-CN" sz="2000" dirty="0"/>
            </a:p>
          </p:txBody>
        </p:sp>
      </p:grpSp>
      <p:grpSp>
        <p:nvGrpSpPr>
          <p:cNvPr id="34" name="组合 33"/>
          <p:cNvGrpSpPr/>
          <p:nvPr/>
        </p:nvGrpSpPr>
        <p:grpSpPr>
          <a:xfrm>
            <a:off x="6366101" y="3816474"/>
            <a:ext cx="3600000" cy="1007532"/>
            <a:chOff x="4652392" y="2212870"/>
            <a:chExt cx="3096344" cy="1007532"/>
          </a:xfrm>
          <a:solidFill>
            <a:srgbClr val="C00000"/>
          </a:solidFill>
        </p:grpSpPr>
        <p:sp>
          <p:nvSpPr>
            <p:cNvPr id="35" name="矩形 34"/>
            <p:cNvSpPr/>
            <p:nvPr/>
          </p:nvSpPr>
          <p:spPr>
            <a:xfrm>
              <a:off x="4652392"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6" name="TextBox 35"/>
            <p:cNvSpPr txBox="1"/>
            <p:nvPr/>
          </p:nvSpPr>
          <p:spPr>
            <a:xfrm>
              <a:off x="4788024" y="2347304"/>
              <a:ext cx="2877616" cy="72966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这里输入你的文本内容这里输入你的文本</a:t>
              </a:r>
              <a:endParaRPr lang="en-US" altLang="zh-CN" dirty="0"/>
            </a:p>
          </p:txBody>
        </p:sp>
      </p:grpSp>
      <p:grpSp>
        <p:nvGrpSpPr>
          <p:cNvPr id="37" name="组合 36"/>
          <p:cNvGrpSpPr/>
          <p:nvPr/>
        </p:nvGrpSpPr>
        <p:grpSpPr>
          <a:xfrm>
            <a:off x="2584376" y="4968022"/>
            <a:ext cx="3600000" cy="1007532"/>
            <a:chOff x="1403648" y="3364418"/>
            <a:chExt cx="3096344" cy="1007532"/>
          </a:xfrm>
          <a:solidFill>
            <a:srgbClr val="C00000"/>
          </a:solidFill>
        </p:grpSpPr>
        <p:sp>
          <p:nvSpPr>
            <p:cNvPr id="38" name="矩形 37"/>
            <p:cNvSpPr/>
            <p:nvPr/>
          </p:nvSpPr>
          <p:spPr>
            <a:xfrm>
              <a:off x="1403648" y="3364418"/>
              <a:ext cx="3096344" cy="1007532"/>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39" name="TextBox 38"/>
            <p:cNvSpPr txBox="1"/>
            <p:nvPr/>
          </p:nvSpPr>
          <p:spPr>
            <a:xfrm>
              <a:off x="1537444" y="3483544"/>
              <a:ext cx="2818532" cy="71507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这里输入你的文本内容这里输入你的文本</a:t>
              </a:r>
              <a:endParaRPr lang="en-US" altLang="zh-CN" dirty="0"/>
            </a:p>
          </p:txBody>
        </p:sp>
      </p:grpSp>
      <p:grpSp>
        <p:nvGrpSpPr>
          <p:cNvPr id="40" name="组合 39"/>
          <p:cNvGrpSpPr/>
          <p:nvPr/>
        </p:nvGrpSpPr>
        <p:grpSpPr>
          <a:xfrm>
            <a:off x="6366101" y="4968022"/>
            <a:ext cx="3600000" cy="1007532"/>
            <a:chOff x="4652392" y="3364418"/>
            <a:chExt cx="3096344" cy="1007532"/>
          </a:xfrm>
          <a:solidFill>
            <a:srgbClr val="FCA304"/>
          </a:solidFill>
        </p:grpSpPr>
        <p:sp>
          <p:nvSpPr>
            <p:cNvPr id="41" name="矩形 40"/>
            <p:cNvSpPr/>
            <p:nvPr/>
          </p:nvSpPr>
          <p:spPr>
            <a:xfrm>
              <a:off x="4652392" y="3364418"/>
              <a:ext cx="3096344" cy="10075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42" name="TextBox 41"/>
            <p:cNvSpPr txBox="1"/>
            <p:nvPr/>
          </p:nvSpPr>
          <p:spPr>
            <a:xfrm>
              <a:off x="4739344" y="3442016"/>
              <a:ext cx="2926296" cy="70788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这里输入你的文本内容这里输入你的文本</a:t>
              </a:r>
              <a:endParaRPr lang="en-US" altLang="zh-CN" dirty="0"/>
            </a:p>
          </p:txBody>
        </p:sp>
      </p:grpSp>
      <p:sp>
        <p:nvSpPr>
          <p:cNvPr id="3" name="标题 2"/>
          <p:cNvSpPr>
            <a:spLocks noGrp="1"/>
          </p:cNvSpPr>
          <p:nvPr>
            <p:ph type="title"/>
          </p:nvPr>
        </p:nvSpPr>
        <p:spPr/>
        <p:txBody>
          <a:bodyPr/>
          <a:lstStyle/>
          <a:p>
            <a:r>
              <a:rPr lang="zh-CN" altLang="en-US" dirty="0" smtClean="0"/>
              <a:t>单击此处添加标题</a:t>
            </a:r>
            <a:endParaRPr lang="zh-CN" altLang="en-US" dirty="0"/>
          </a:p>
        </p:txBody>
      </p:sp>
    </p:spTree>
    <p:extLst>
      <p:ext uri="{BB962C8B-B14F-4D97-AF65-F5344CB8AC3E}">
        <p14:creationId xmlns:p14="http://schemas.microsoft.com/office/powerpoint/2010/main" val="2549532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anim calcmode="lin" valueType="num">
                                      <p:cBhvr>
                                        <p:cTn id="8" dur="500" fill="hold"/>
                                        <p:tgtEl>
                                          <p:spTgt spid="27"/>
                                        </p:tgtEl>
                                        <p:attrNameLst>
                                          <p:attrName>ppt_x</p:attrName>
                                        </p:attrNameLst>
                                      </p:cBhvr>
                                      <p:tavLst>
                                        <p:tav tm="0">
                                          <p:val>
                                            <p:strVal val="#ppt_x"/>
                                          </p:val>
                                        </p:tav>
                                        <p:tav tm="100000">
                                          <p:val>
                                            <p:strVal val="#ppt_x"/>
                                          </p:val>
                                        </p:tav>
                                      </p:tavLst>
                                    </p:anim>
                                    <p:anim calcmode="lin" valueType="num">
                                      <p:cBhvr>
                                        <p:cTn id="9" dur="500" fill="hold"/>
                                        <p:tgtEl>
                                          <p:spTgt spid="2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anim calcmode="lin" valueType="num">
                                      <p:cBhvr>
                                        <p:cTn id="14" dur="500" fill="hold"/>
                                        <p:tgtEl>
                                          <p:spTgt spid="28"/>
                                        </p:tgtEl>
                                        <p:attrNameLst>
                                          <p:attrName>ppt_x</p:attrName>
                                        </p:attrNameLst>
                                      </p:cBhvr>
                                      <p:tavLst>
                                        <p:tav tm="0">
                                          <p:val>
                                            <p:strVal val="#ppt_x"/>
                                          </p:val>
                                        </p:tav>
                                        <p:tav tm="100000">
                                          <p:val>
                                            <p:strVal val="#ppt_x"/>
                                          </p:val>
                                        </p:tav>
                                      </p:tavLst>
                                    </p:anim>
                                    <p:anim calcmode="lin" valueType="num">
                                      <p:cBhvr>
                                        <p:cTn id="15" dur="500" fill="hold"/>
                                        <p:tgtEl>
                                          <p:spTgt spid="2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anim calcmode="lin" valueType="num">
                                      <p:cBhvr>
                                        <p:cTn id="20" dur="500" fill="hold"/>
                                        <p:tgtEl>
                                          <p:spTgt spid="29"/>
                                        </p:tgtEl>
                                        <p:attrNameLst>
                                          <p:attrName>ppt_x</p:attrName>
                                        </p:attrNameLst>
                                      </p:cBhvr>
                                      <p:tavLst>
                                        <p:tav tm="0">
                                          <p:val>
                                            <p:strVal val="#ppt_x"/>
                                          </p:val>
                                        </p:tav>
                                        <p:tav tm="100000">
                                          <p:val>
                                            <p:strVal val="#ppt_x"/>
                                          </p:val>
                                        </p:tav>
                                      </p:tavLst>
                                    </p:anim>
                                    <p:anim calcmode="lin" valueType="num">
                                      <p:cBhvr>
                                        <p:cTn id="21" dur="5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anim calcmode="lin" valueType="num">
                                      <p:cBhvr>
                                        <p:cTn id="26" dur="500" fill="hold"/>
                                        <p:tgtEl>
                                          <p:spTgt spid="30"/>
                                        </p:tgtEl>
                                        <p:attrNameLst>
                                          <p:attrName>ppt_x</p:attrName>
                                        </p:attrNameLst>
                                      </p:cBhvr>
                                      <p:tavLst>
                                        <p:tav tm="0">
                                          <p:val>
                                            <p:strVal val="#ppt_x"/>
                                          </p:val>
                                        </p:tav>
                                        <p:tav tm="100000">
                                          <p:val>
                                            <p:strVal val="#ppt_x"/>
                                          </p:val>
                                        </p:tav>
                                      </p:tavLst>
                                    </p:anim>
                                    <p:anim calcmode="lin" valueType="num">
                                      <p:cBhvr>
                                        <p:cTn id="27" dur="500" fill="hold"/>
                                        <p:tgtEl>
                                          <p:spTgt spid="30"/>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2"/>
          <p:cNvSpPr>
            <a:spLocks noChangeArrowheads="1"/>
          </p:cNvSpPr>
          <p:nvPr/>
        </p:nvSpPr>
        <p:spPr bwMode="auto">
          <a:xfrm>
            <a:off x="5083461" y="1656234"/>
            <a:ext cx="2419780" cy="2420156"/>
          </a:xfrm>
          <a:prstGeom prst="ellipse">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6" name="Oval 3"/>
          <p:cNvSpPr>
            <a:spLocks noChangeArrowheads="1"/>
          </p:cNvSpPr>
          <p:nvPr/>
        </p:nvSpPr>
        <p:spPr bwMode="auto">
          <a:xfrm>
            <a:off x="4391661" y="2889177"/>
            <a:ext cx="2419780" cy="2420156"/>
          </a:xfrm>
          <a:prstGeom prst="ellipse">
            <a:avLst/>
          </a:prstGeom>
          <a:solidFill>
            <a:schemeClr val="tx1">
              <a:lumMod val="75000"/>
              <a:lumOff val="25000"/>
            </a:schemeClr>
          </a:solidFill>
          <a:ln w="25400">
            <a:solidFill>
              <a:srgbClr val="C0C0C0"/>
            </a:solidFill>
            <a:round/>
            <a:headEnd/>
            <a:tailEnd/>
          </a:ln>
          <a:effectLst/>
          <a:extLst/>
        </p:spPr>
        <p:txBody>
          <a:bodyPr wrap="none" lIns="87722" tIns="43861" rIns="87722" bIns="43861" anchor="ctr"/>
          <a:lstStyle/>
          <a:p>
            <a:endParaRPr lang="zh-CN" altLang="en-US"/>
          </a:p>
        </p:txBody>
      </p:sp>
      <p:sp>
        <p:nvSpPr>
          <p:cNvPr id="7" name="Oval 4"/>
          <p:cNvSpPr>
            <a:spLocks noChangeArrowheads="1"/>
          </p:cNvSpPr>
          <p:nvPr/>
        </p:nvSpPr>
        <p:spPr bwMode="auto">
          <a:xfrm>
            <a:off x="5775263" y="2889177"/>
            <a:ext cx="2419780" cy="2420156"/>
          </a:xfrm>
          <a:prstGeom prst="ellipse">
            <a:avLst/>
          </a:prstGeom>
          <a:solidFill>
            <a:schemeClr val="tx1">
              <a:lumMod val="75000"/>
              <a:lumOff val="25000"/>
            </a:schemeClr>
          </a:solidFill>
          <a:ln w="25400">
            <a:solidFill>
              <a:srgbClr val="C0C0C0"/>
            </a:solidFill>
            <a:round/>
            <a:headEnd/>
            <a:tailEnd/>
          </a:ln>
          <a:effectLst/>
          <a:extLst/>
        </p:spPr>
        <p:txBody>
          <a:bodyPr wrap="none" lIns="87722" tIns="43861" rIns="87722" bIns="43861" anchor="ctr"/>
          <a:lstStyle/>
          <a:p>
            <a:endParaRPr lang="zh-CN" altLang="en-US">
              <a:solidFill>
                <a:schemeClr val="bg1"/>
              </a:solidFill>
            </a:endParaRPr>
          </a:p>
        </p:txBody>
      </p:sp>
      <p:sp>
        <p:nvSpPr>
          <p:cNvPr id="8" name="未知"/>
          <p:cNvSpPr>
            <a:spLocks/>
          </p:cNvSpPr>
          <p:nvPr/>
        </p:nvSpPr>
        <p:spPr bwMode="auto">
          <a:xfrm>
            <a:off x="5788975" y="3110160"/>
            <a:ext cx="1008750" cy="1121685"/>
          </a:xfrm>
          <a:custGeom>
            <a:avLst/>
            <a:gdLst>
              <a:gd name="T0" fmla="*/ 331 w 662"/>
              <a:gd name="T1" fmla="*/ 0 h 736"/>
              <a:gd name="T2" fmla="*/ 662 w 662"/>
              <a:gd name="T3" fmla="*/ 556 h 736"/>
              <a:gd name="T4" fmla="*/ 0 w 662"/>
              <a:gd name="T5" fmla="*/ 554 h 736"/>
              <a:gd name="T6" fmla="*/ 331 w 662"/>
              <a:gd name="T7" fmla="*/ 0 h 736"/>
            </a:gdLst>
            <a:ahLst/>
            <a:cxnLst>
              <a:cxn ang="0">
                <a:pos x="T0" y="T1"/>
              </a:cxn>
              <a:cxn ang="0">
                <a:pos x="T2" y="T3"/>
              </a:cxn>
              <a:cxn ang="0">
                <a:pos x="T4" y="T5"/>
              </a:cxn>
              <a:cxn ang="0">
                <a:pos x="T6" y="T7"/>
              </a:cxn>
            </a:cxnLst>
            <a:rect l="0" t="0" r="r" b="b"/>
            <a:pathLst>
              <a:path w="662" h="736">
                <a:moveTo>
                  <a:pt x="331" y="0"/>
                </a:moveTo>
                <a:cubicBezTo>
                  <a:pt x="331" y="0"/>
                  <a:pt x="644" y="210"/>
                  <a:pt x="662" y="556"/>
                </a:cubicBezTo>
                <a:cubicBezTo>
                  <a:pt x="340" y="736"/>
                  <a:pt x="0" y="554"/>
                  <a:pt x="0" y="554"/>
                </a:cubicBezTo>
                <a:cubicBezTo>
                  <a:pt x="6" y="222"/>
                  <a:pt x="331" y="0"/>
                  <a:pt x="331" y="0"/>
                </a:cubicBezTo>
                <a:close/>
              </a:path>
            </a:pathLst>
          </a:custGeom>
          <a:solidFill>
            <a:srgbClr val="76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9" name="未知"/>
          <p:cNvSpPr>
            <a:spLocks/>
          </p:cNvSpPr>
          <p:nvPr/>
        </p:nvSpPr>
        <p:spPr bwMode="auto">
          <a:xfrm>
            <a:off x="6294881" y="2695627"/>
            <a:ext cx="1197699" cy="1258847"/>
          </a:xfrm>
          <a:custGeom>
            <a:avLst/>
            <a:gdLst>
              <a:gd name="T0" fmla="*/ 0 w 786"/>
              <a:gd name="T1" fmla="*/ 431800 h 826"/>
              <a:gd name="T2" fmla="*/ 1247775 w 786"/>
              <a:gd name="T3" fmla="*/ 320675 h 826"/>
              <a:gd name="T4" fmla="*/ 530225 w 786"/>
              <a:gd name="T5" fmla="*/ 1311275 h 826"/>
              <a:gd name="T6" fmla="*/ 0 w 786"/>
              <a:gd name="T7" fmla="*/ 431800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6" h="826">
                <a:moveTo>
                  <a:pt x="0" y="272"/>
                </a:moveTo>
                <a:cubicBezTo>
                  <a:pt x="0" y="272"/>
                  <a:pt x="350" y="0"/>
                  <a:pt x="786" y="202"/>
                </a:cubicBezTo>
                <a:cubicBezTo>
                  <a:pt x="786" y="202"/>
                  <a:pt x="744" y="656"/>
                  <a:pt x="334" y="826"/>
                </a:cubicBezTo>
                <a:cubicBezTo>
                  <a:pt x="296" y="466"/>
                  <a:pt x="0" y="272"/>
                  <a:pt x="0" y="272"/>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0" name="未知"/>
          <p:cNvSpPr>
            <a:spLocks/>
          </p:cNvSpPr>
          <p:nvPr/>
        </p:nvSpPr>
        <p:spPr bwMode="auto">
          <a:xfrm>
            <a:off x="5091080" y="2692577"/>
            <a:ext cx="1200748" cy="1264942"/>
          </a:xfrm>
          <a:custGeom>
            <a:avLst/>
            <a:gdLst>
              <a:gd name="T0" fmla="*/ 727075 w 788"/>
              <a:gd name="T1" fmla="*/ 1317625 h 826"/>
              <a:gd name="T2" fmla="*/ 0 w 788"/>
              <a:gd name="T3" fmla="*/ 322228 h 826"/>
              <a:gd name="T4" fmla="*/ 1250950 w 788"/>
              <a:gd name="T5" fmla="*/ 437081 h 826"/>
              <a:gd name="T6" fmla="*/ 727075 w 788"/>
              <a:gd name="T7" fmla="*/ 1317625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8" h="826">
                <a:moveTo>
                  <a:pt x="458" y="826"/>
                </a:moveTo>
                <a:cubicBezTo>
                  <a:pt x="458" y="826"/>
                  <a:pt x="68" y="698"/>
                  <a:pt x="0" y="202"/>
                </a:cubicBezTo>
                <a:cubicBezTo>
                  <a:pt x="0" y="202"/>
                  <a:pt x="418" y="0"/>
                  <a:pt x="788" y="274"/>
                </a:cubicBezTo>
                <a:cubicBezTo>
                  <a:pt x="438" y="526"/>
                  <a:pt x="458" y="826"/>
                  <a:pt x="458" y="826"/>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未知"/>
          <p:cNvSpPr>
            <a:spLocks/>
          </p:cNvSpPr>
          <p:nvPr/>
        </p:nvSpPr>
        <p:spPr bwMode="auto">
          <a:xfrm>
            <a:off x="5682311" y="3954469"/>
            <a:ext cx="1219032" cy="1139973"/>
          </a:xfrm>
          <a:custGeom>
            <a:avLst/>
            <a:gdLst>
              <a:gd name="T0" fmla="*/ 107950 w 800"/>
              <a:gd name="T1" fmla="*/ 0 h 748"/>
              <a:gd name="T2" fmla="*/ 1165225 w 800"/>
              <a:gd name="T3" fmla="*/ 6350 h 748"/>
              <a:gd name="T4" fmla="*/ 635000 w 800"/>
              <a:gd name="T5" fmla="*/ 1187450 h 748"/>
              <a:gd name="T6" fmla="*/ 107950 w 800"/>
              <a:gd name="T7" fmla="*/ 0 h 7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0" h="748">
                <a:moveTo>
                  <a:pt x="68" y="0"/>
                </a:moveTo>
                <a:cubicBezTo>
                  <a:pt x="68" y="0"/>
                  <a:pt x="406" y="182"/>
                  <a:pt x="734" y="4"/>
                </a:cubicBezTo>
                <a:cubicBezTo>
                  <a:pt x="734" y="4"/>
                  <a:pt x="800" y="460"/>
                  <a:pt x="400" y="748"/>
                </a:cubicBezTo>
                <a:cubicBezTo>
                  <a:pt x="0" y="468"/>
                  <a:pt x="68" y="0"/>
                  <a:pt x="68" y="0"/>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2" name="Oval 10"/>
          <p:cNvSpPr>
            <a:spLocks noChangeArrowheads="1"/>
          </p:cNvSpPr>
          <p:nvPr/>
        </p:nvSpPr>
        <p:spPr bwMode="auto">
          <a:xfrm>
            <a:off x="4580613" y="5403821"/>
            <a:ext cx="3449861" cy="356622"/>
          </a:xfrm>
          <a:prstGeom prst="ellipse">
            <a:avLst/>
          </a:prstGeom>
          <a:gradFill rotWithShape="1">
            <a:gsLst>
              <a:gs pos="0">
                <a:schemeClr val="tx1">
                  <a:alpha val="20000"/>
                </a:schemeClr>
              </a:gs>
              <a:gs pos="100000">
                <a:schemeClr val="tx1">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nchor="ctr"/>
          <a:lstStyle/>
          <a:p>
            <a:endParaRPr lang="zh-CN" altLang="en-US"/>
          </a:p>
        </p:txBody>
      </p:sp>
      <p:sp>
        <p:nvSpPr>
          <p:cNvPr id="13" name="Text Box 14"/>
          <p:cNvSpPr txBox="1">
            <a:spLocks noChangeArrowheads="1"/>
          </p:cNvSpPr>
          <p:nvPr/>
        </p:nvSpPr>
        <p:spPr bwMode="auto">
          <a:xfrm>
            <a:off x="5890196" y="3456557"/>
            <a:ext cx="779602" cy="447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2300" b="1" i="0" dirty="0">
                <a:solidFill>
                  <a:schemeClr val="bg1"/>
                </a:solidFill>
                <a:latin typeface="微软雅黑" pitchFamily="34" charset="-122"/>
                <a:ea typeface="微软雅黑" pitchFamily="34" charset="-122"/>
              </a:rPr>
              <a:t>标题</a:t>
            </a:r>
          </a:p>
        </p:txBody>
      </p:sp>
      <p:sp>
        <p:nvSpPr>
          <p:cNvPr id="14" name="Rectangle 15"/>
          <p:cNvSpPr>
            <a:spLocks noChangeArrowheads="1"/>
          </p:cNvSpPr>
          <p:nvPr/>
        </p:nvSpPr>
        <p:spPr bwMode="auto">
          <a:xfrm>
            <a:off x="6786130"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5" name="Rectangle 16"/>
          <p:cNvSpPr>
            <a:spLocks noChangeArrowheads="1"/>
          </p:cNvSpPr>
          <p:nvPr/>
        </p:nvSpPr>
        <p:spPr bwMode="auto">
          <a:xfrm>
            <a:off x="4730061"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6" name="Rectangle 17"/>
          <p:cNvSpPr>
            <a:spLocks noChangeArrowheads="1"/>
          </p:cNvSpPr>
          <p:nvPr/>
        </p:nvSpPr>
        <p:spPr bwMode="auto">
          <a:xfrm>
            <a:off x="5481326" y="2075134"/>
            <a:ext cx="1648430" cy="650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7" name="Text Box 20"/>
          <p:cNvSpPr txBox="1">
            <a:spLocks noChangeArrowheads="1"/>
          </p:cNvSpPr>
          <p:nvPr/>
        </p:nvSpPr>
        <p:spPr bwMode="auto">
          <a:xfrm>
            <a:off x="5941287" y="429890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19" name="Text Box 21"/>
          <p:cNvSpPr txBox="1">
            <a:spLocks noChangeArrowheads="1"/>
          </p:cNvSpPr>
          <p:nvPr/>
        </p:nvSpPr>
        <p:spPr bwMode="auto">
          <a:xfrm>
            <a:off x="6663201" y="3093396"/>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20" name="Text Box 22"/>
          <p:cNvSpPr txBox="1">
            <a:spLocks noChangeArrowheads="1"/>
          </p:cNvSpPr>
          <p:nvPr/>
        </p:nvSpPr>
        <p:spPr bwMode="auto">
          <a:xfrm>
            <a:off x="2846401" y="1814736"/>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1" name="Rectangle 23"/>
          <p:cNvSpPr>
            <a:spLocks noChangeArrowheads="1"/>
          </p:cNvSpPr>
          <p:nvPr/>
        </p:nvSpPr>
        <p:spPr bwMode="auto">
          <a:xfrm>
            <a:off x="7574600" y="1752827"/>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2" name="Text Box 24"/>
          <p:cNvSpPr txBox="1">
            <a:spLocks noChangeArrowheads="1"/>
          </p:cNvSpPr>
          <p:nvPr/>
        </p:nvSpPr>
        <p:spPr bwMode="auto">
          <a:xfrm>
            <a:off x="2224337" y="4582371"/>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3" name="Rectangle 25"/>
          <p:cNvSpPr>
            <a:spLocks noChangeArrowheads="1"/>
          </p:cNvSpPr>
          <p:nvPr/>
        </p:nvSpPr>
        <p:spPr bwMode="auto">
          <a:xfrm>
            <a:off x="2264396" y="5092924"/>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4" name="Text Box 26"/>
          <p:cNvSpPr txBox="1">
            <a:spLocks noChangeArrowheads="1"/>
          </p:cNvSpPr>
          <p:nvPr/>
        </p:nvSpPr>
        <p:spPr bwMode="auto">
          <a:xfrm>
            <a:off x="8227322" y="4582371"/>
            <a:ext cx="1991595"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7" name="Rectangle 27"/>
          <p:cNvSpPr>
            <a:spLocks noChangeArrowheads="1"/>
          </p:cNvSpPr>
          <p:nvPr/>
        </p:nvSpPr>
        <p:spPr bwMode="auto">
          <a:xfrm>
            <a:off x="8267382" y="5092924"/>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8" name="Text Box 21"/>
          <p:cNvSpPr txBox="1">
            <a:spLocks noChangeArrowheads="1"/>
          </p:cNvSpPr>
          <p:nvPr/>
        </p:nvSpPr>
        <p:spPr bwMode="auto">
          <a:xfrm>
            <a:off x="5290705" y="311016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596819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childTnLst>
                                </p:cTn>
                              </p:par>
                              <p:par>
                                <p:cTn id="53" presetID="23" presetClass="entr" presetSubtype="16"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childTnLst>
                                </p:cTn>
                              </p:par>
                              <p:par>
                                <p:cTn id="57" presetID="23" presetClass="entr" presetSubtype="16"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childTnLst>
                                </p:cTn>
                              </p:par>
                              <p:par>
                                <p:cTn id="61" presetID="23" presetClass="entr" presetSubtype="16"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childTnLst>
                                </p:cTn>
                              </p:par>
                            </p:childTnLst>
                          </p:cTn>
                        </p:par>
                        <p:par>
                          <p:cTn id="65" fill="hold">
                            <p:stCondLst>
                              <p:cond delay="500"/>
                            </p:stCondLst>
                            <p:childTnLst>
                              <p:par>
                                <p:cTn id="66" presetID="29" presetClass="entr" presetSubtype="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ppt_x</p:attrName>
                                        </p:attrNameLst>
                                      </p:cBhvr>
                                      <p:tavLst>
                                        <p:tav tm="0">
                                          <p:val>
                                            <p:strVal val="#ppt_x-.2"/>
                                          </p:val>
                                        </p:tav>
                                        <p:tav tm="100000">
                                          <p:val>
                                            <p:strVal val="#ppt_x"/>
                                          </p:val>
                                        </p:tav>
                                      </p:tavLst>
                                    </p:anim>
                                    <p:anim calcmode="lin" valueType="num">
                                      <p:cBhvr>
                                        <p:cTn id="69"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0" dur="500"/>
                                        <p:tgtEl>
                                          <p:spTgt spid="20"/>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p:cTn id="73" dur="500" fill="hold"/>
                                        <p:tgtEl>
                                          <p:spTgt spid="22"/>
                                        </p:tgtEl>
                                        <p:attrNameLst>
                                          <p:attrName>ppt_x</p:attrName>
                                        </p:attrNameLst>
                                      </p:cBhvr>
                                      <p:tavLst>
                                        <p:tav tm="0">
                                          <p:val>
                                            <p:strVal val="#ppt_x-.2"/>
                                          </p:val>
                                        </p:tav>
                                        <p:tav tm="100000">
                                          <p:val>
                                            <p:strVal val="#ppt_x"/>
                                          </p:val>
                                        </p:tav>
                                      </p:tavLst>
                                    </p:anim>
                                    <p:anim calcmode="lin" valueType="num">
                                      <p:cBhvr>
                                        <p:cTn id="74" dur="5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75" dur="500"/>
                                        <p:tgtEl>
                                          <p:spTgt spid="22"/>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ppt_x</p:attrName>
                                        </p:attrNameLst>
                                      </p:cBhvr>
                                      <p:tavLst>
                                        <p:tav tm="0">
                                          <p:val>
                                            <p:strVal val="#ppt_x-.2"/>
                                          </p:val>
                                        </p:tav>
                                        <p:tav tm="100000">
                                          <p:val>
                                            <p:strVal val="#ppt_x"/>
                                          </p:val>
                                        </p:tav>
                                      </p:tavLst>
                                    </p:anim>
                                    <p:anim calcmode="lin" valueType="num">
                                      <p:cBhvr>
                                        <p:cTn id="79" dur="5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80" dur="500"/>
                                        <p:tgtEl>
                                          <p:spTgt spid="24"/>
                                        </p:tgtEl>
                                      </p:cBhvr>
                                    </p:animEffect>
                                  </p:childTnLst>
                                </p:cTn>
                              </p:par>
                            </p:childTnLst>
                          </p:cTn>
                        </p:par>
                        <p:par>
                          <p:cTn id="81" fill="hold">
                            <p:stCondLst>
                              <p:cond delay="1000"/>
                            </p:stCondLst>
                            <p:childTnLst>
                              <p:par>
                                <p:cTn id="82" presetID="29"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ppt_x</p:attrName>
                                        </p:attrNameLst>
                                      </p:cBhvr>
                                      <p:tavLst>
                                        <p:tav tm="0">
                                          <p:val>
                                            <p:strVal val="#ppt_x-.2"/>
                                          </p:val>
                                        </p:tav>
                                        <p:tav tm="100000">
                                          <p:val>
                                            <p:strVal val="#ppt_x"/>
                                          </p:val>
                                        </p:tav>
                                      </p:tavLst>
                                    </p:anim>
                                    <p:anim calcmode="lin" valueType="num">
                                      <p:cBhvr>
                                        <p:cTn id="85"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86" dur="500"/>
                                        <p:tgtEl>
                                          <p:spTgt spid="21"/>
                                        </p:tgtEl>
                                      </p:cBhvr>
                                    </p:animEffect>
                                  </p:childTnLst>
                                </p:cTn>
                              </p:par>
                              <p:par>
                                <p:cTn id="87" presetID="29" presetClass="entr" presetSubtype="0"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500" fill="hold"/>
                                        <p:tgtEl>
                                          <p:spTgt spid="23"/>
                                        </p:tgtEl>
                                        <p:attrNameLst>
                                          <p:attrName>ppt_x</p:attrName>
                                        </p:attrNameLst>
                                      </p:cBhvr>
                                      <p:tavLst>
                                        <p:tav tm="0">
                                          <p:val>
                                            <p:strVal val="#ppt_x-.2"/>
                                          </p:val>
                                        </p:tav>
                                        <p:tav tm="100000">
                                          <p:val>
                                            <p:strVal val="#ppt_x"/>
                                          </p:val>
                                        </p:tav>
                                      </p:tavLst>
                                    </p:anim>
                                    <p:anim calcmode="lin" valueType="num">
                                      <p:cBhvr>
                                        <p:cTn id="90" dur="5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91" dur="500"/>
                                        <p:tgtEl>
                                          <p:spTgt spid="23"/>
                                        </p:tgtEl>
                                      </p:cBhvr>
                                    </p:animEffect>
                                  </p:childTnLst>
                                </p:cTn>
                              </p:par>
                              <p:par>
                                <p:cTn id="92" presetID="29" presetClass="entr" presetSubtype="0"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p:cTn id="94" dur="500" fill="hold"/>
                                        <p:tgtEl>
                                          <p:spTgt spid="27"/>
                                        </p:tgtEl>
                                        <p:attrNameLst>
                                          <p:attrName>ppt_x</p:attrName>
                                        </p:attrNameLst>
                                      </p:cBhvr>
                                      <p:tavLst>
                                        <p:tav tm="0">
                                          <p:val>
                                            <p:strVal val="#ppt_x-.2"/>
                                          </p:val>
                                        </p:tav>
                                        <p:tav tm="100000">
                                          <p:val>
                                            <p:strVal val="#ppt_x"/>
                                          </p:val>
                                        </p:tav>
                                      </p:tavLst>
                                    </p:anim>
                                    <p:anim calcmode="lin" valueType="num">
                                      <p:cBhvr>
                                        <p:cTn id="95" dur="5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9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animBg="1"/>
      <p:bldP spid="13" grpId="0" bldLvl="0" autoUpdateAnimBg="0"/>
      <p:bldP spid="14" grpId="0" bldLvl="0" autoUpdateAnimBg="0"/>
      <p:bldP spid="15" grpId="0" bldLvl="0" autoUpdateAnimBg="0"/>
      <p:bldP spid="16" grpId="0" bldLvl="0" autoUpdateAnimBg="0"/>
      <p:bldP spid="17"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7" grpId="0" bldLvl="0" autoUpdateAnimBg="0"/>
      <p:bldP spid="28"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233564" y="2710230"/>
            <a:ext cx="3028191" cy="3028327"/>
            <a:chOff x="3868719" y="1776670"/>
            <a:chExt cx="2628619" cy="2628031"/>
          </a:xfrm>
          <a:solidFill>
            <a:schemeClr val="accent6">
              <a:lumMod val="50000"/>
            </a:schemeClr>
          </a:solidFill>
        </p:grpSpPr>
        <p:sp>
          <p:nvSpPr>
            <p:cNvPr id="6"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latin typeface="微软雅黑" pitchFamily="34" charset="-122"/>
                <a:ea typeface="微软雅黑" pitchFamily="34" charset="-122"/>
              </a:endParaRPr>
            </a:p>
          </p:txBody>
        </p:sp>
        <p:sp>
          <p:nvSpPr>
            <p:cNvPr id="7" name="Oval 5"/>
            <p:cNvSpPr>
              <a:spLocks noChangeArrowheads="1"/>
            </p:cNvSpPr>
            <p:nvPr/>
          </p:nvSpPr>
          <p:spPr bwMode="auto">
            <a:xfrm>
              <a:off x="4274765" y="2177285"/>
              <a:ext cx="1821868" cy="1826802"/>
            </a:xfrm>
            <a:prstGeom prst="ellipse">
              <a:avLst/>
            </a:prstGeom>
            <a:solidFill>
              <a:schemeClr val="bg1"/>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760000"/>
                  </a:solidFill>
                  <a:latin typeface="微软雅黑" pitchFamily="34" charset="-122"/>
                  <a:ea typeface="微软雅黑" pitchFamily="34" charset="-122"/>
                </a:rPr>
                <a:t>单击此处添加文本</a:t>
              </a:r>
              <a:endParaRPr lang="en-US" sz="2400" dirty="0">
                <a:solidFill>
                  <a:srgbClr val="760000"/>
                </a:solidFill>
                <a:latin typeface="微软雅黑" pitchFamily="34" charset="-122"/>
                <a:ea typeface="微软雅黑" pitchFamily="34" charset="-122"/>
              </a:endParaRPr>
            </a:p>
          </p:txBody>
        </p:sp>
      </p:grpSp>
      <p:grpSp>
        <p:nvGrpSpPr>
          <p:cNvPr id="8" name="组合 7"/>
          <p:cNvGrpSpPr/>
          <p:nvPr/>
        </p:nvGrpSpPr>
        <p:grpSpPr>
          <a:xfrm>
            <a:off x="6899400" y="2154892"/>
            <a:ext cx="2062537" cy="2062631"/>
            <a:chOff x="6012485" y="1170407"/>
            <a:chExt cx="1487948" cy="1487615"/>
          </a:xfrm>
        </p:grpSpPr>
        <p:sp>
          <p:nvSpPr>
            <p:cNvPr id="9"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1">
                <a:lumMod val="75000"/>
                <a:lumOff val="2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0"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latin typeface="微软雅黑" pitchFamily="34" charset="-122"/>
                  <a:ea typeface="微软雅黑" pitchFamily="34" charset="-122"/>
                </a:rPr>
                <a:t>单击此处添加文本</a:t>
              </a:r>
              <a:endParaRPr lang="en-US" altLang="zh-CN" sz="1300" kern="0" dirty="0">
                <a:latin typeface="微软雅黑" pitchFamily="34" charset="-122"/>
                <a:ea typeface="微软雅黑" pitchFamily="34" charset="-122"/>
              </a:endParaRPr>
            </a:p>
          </p:txBody>
        </p:sp>
      </p:grpSp>
      <p:grpSp>
        <p:nvGrpSpPr>
          <p:cNvPr id="11" name="组合 10"/>
          <p:cNvGrpSpPr/>
          <p:nvPr/>
        </p:nvGrpSpPr>
        <p:grpSpPr>
          <a:xfrm>
            <a:off x="2008312" y="2463633"/>
            <a:ext cx="2391162" cy="2397424"/>
            <a:chOff x="2057536" y="1194444"/>
            <a:chExt cx="2075647" cy="2080525"/>
          </a:xfrm>
        </p:grpSpPr>
        <p:sp>
          <p:nvSpPr>
            <p:cNvPr id="12"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lumMod val="75000"/>
                <a:lumOff val="2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3"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a:defRPr/>
              </a:pPr>
              <a:r>
                <a:rPr lang="zh-CN" altLang="en-US" sz="1700" kern="0" dirty="0">
                  <a:latin typeface="微软雅黑" pitchFamily="34" charset="-122"/>
                  <a:ea typeface="微软雅黑" pitchFamily="34" charset="-122"/>
                </a:rPr>
                <a:t>单击此处添加文本</a:t>
              </a:r>
              <a:endParaRPr lang="en-US" sz="1700" kern="0" dirty="0">
                <a:latin typeface="微软雅黑" pitchFamily="34" charset="-122"/>
                <a:ea typeface="微软雅黑" pitchFamily="34" charset="-122"/>
              </a:endParaRPr>
            </a:p>
          </p:txBody>
        </p:sp>
      </p:grpSp>
      <p:sp>
        <p:nvSpPr>
          <p:cNvPr id="14" name="Freeform 10"/>
          <p:cNvSpPr>
            <a:spLocks/>
          </p:cNvSpPr>
          <p:nvPr/>
        </p:nvSpPr>
        <p:spPr bwMode="auto">
          <a:xfrm>
            <a:off x="2704260" y="5735118"/>
            <a:ext cx="5671700" cy="390850"/>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chemeClr val="tx1">
              <a:lumMod val="75000"/>
              <a:lumOff val="25000"/>
            </a:schemeClr>
          </a:solidFill>
          <a:ln w="9525" cap="rnd">
            <a:solidFill>
              <a:srgbClr val="E6E6E6"/>
            </a:solidFill>
            <a:prstDash val="solid"/>
            <a:round/>
            <a:headEnd/>
            <a:tailEnd/>
          </a:ln>
          <a:extLst/>
        </p:spPr>
        <p:txBody>
          <a:bodyPr vert="eaVert" lIns="105283" tIns="52642" rIns="105283" bIns="5264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52843" fontAlgn="base">
              <a:spcBef>
                <a:spcPct val="0"/>
              </a:spcBef>
              <a:spcAft>
                <a:spcPct val="0"/>
              </a:spcAft>
              <a:defRPr/>
            </a:pPr>
            <a:endParaRPr lang="en-US" sz="1700" kern="0" dirty="0">
              <a:solidFill>
                <a:srgbClr val="C00000"/>
              </a:solidFill>
              <a:latin typeface="微软雅黑" pitchFamily="34" charset="-122"/>
              <a:ea typeface="微软雅黑" pitchFamily="34" charset="-122"/>
            </a:endParaRPr>
          </a:p>
        </p:txBody>
      </p:sp>
      <p:sp>
        <p:nvSpPr>
          <p:cNvPr id="15" name="TextBox 53"/>
          <p:cNvSpPr txBox="1">
            <a:spLocks noChangeArrowheads="1"/>
          </p:cNvSpPr>
          <p:nvPr/>
        </p:nvSpPr>
        <p:spPr bwMode="auto">
          <a:xfrm>
            <a:off x="2159665" y="2037396"/>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16" name="TextBox 53"/>
          <p:cNvSpPr txBox="1">
            <a:spLocks noChangeArrowheads="1"/>
          </p:cNvSpPr>
          <p:nvPr/>
        </p:nvSpPr>
        <p:spPr bwMode="auto">
          <a:xfrm>
            <a:off x="4648332" y="2309076"/>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17" name="TextBox 53"/>
          <p:cNvSpPr txBox="1">
            <a:spLocks noChangeArrowheads="1"/>
          </p:cNvSpPr>
          <p:nvPr/>
        </p:nvSpPr>
        <p:spPr bwMode="auto">
          <a:xfrm>
            <a:off x="8713073" y="2701205"/>
            <a:ext cx="1742029"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grpSp>
        <p:nvGrpSpPr>
          <p:cNvPr id="19" name="组合 18"/>
          <p:cNvGrpSpPr/>
          <p:nvPr/>
        </p:nvGrpSpPr>
        <p:grpSpPr>
          <a:xfrm>
            <a:off x="8630119" y="3217325"/>
            <a:ext cx="1907937" cy="1912935"/>
            <a:chOff x="2057536" y="1194444"/>
            <a:chExt cx="2075647" cy="2080525"/>
          </a:xfrm>
          <a:solidFill>
            <a:schemeClr val="accent6">
              <a:lumMod val="50000"/>
            </a:schemeClr>
          </a:solidFill>
        </p:grpSpPr>
        <p:sp>
          <p:nvSpPr>
            <p:cNvPr id="2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latin typeface="微软雅黑" pitchFamily="34" charset="-122"/>
                <a:ea typeface="微软雅黑" pitchFamily="34" charset="-122"/>
              </a:endParaRPr>
            </a:p>
          </p:txBody>
        </p:sp>
        <p:sp>
          <p:nvSpPr>
            <p:cNvPr id="21" name="Oval 9"/>
            <p:cNvSpPr>
              <a:spLocks noChangeArrowheads="1"/>
            </p:cNvSpPr>
            <p:nvPr/>
          </p:nvSpPr>
          <p:spPr bwMode="auto">
            <a:xfrm>
              <a:off x="2404813" y="1544314"/>
              <a:ext cx="1378422" cy="1378114"/>
            </a:xfrm>
            <a:prstGeom prst="ellipse">
              <a:avLst/>
            </a:prstGeom>
            <a:solidFill>
              <a:schemeClr val="bg1"/>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760000"/>
                  </a:solidFill>
                  <a:latin typeface="微软雅黑" pitchFamily="34" charset="-122"/>
                  <a:ea typeface="微软雅黑" pitchFamily="34" charset="-122"/>
                </a:rPr>
                <a:t>单击此处添加文本</a:t>
              </a:r>
              <a:endParaRPr lang="en-US" sz="1600" dirty="0">
                <a:solidFill>
                  <a:srgbClr val="760000"/>
                </a:solidFill>
                <a:latin typeface="微软雅黑" pitchFamily="34" charset="-122"/>
                <a:ea typeface="微软雅黑" pitchFamily="34" charset="-122"/>
              </a:endParaRPr>
            </a:p>
          </p:txBody>
        </p:sp>
      </p:grpSp>
      <p:sp>
        <p:nvSpPr>
          <p:cNvPr id="22" name="TextBox 53"/>
          <p:cNvSpPr txBox="1">
            <a:spLocks noChangeArrowheads="1"/>
          </p:cNvSpPr>
          <p:nvPr/>
        </p:nvSpPr>
        <p:spPr bwMode="auto">
          <a:xfrm>
            <a:off x="6899392" y="1728243"/>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036081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4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100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p:tgtEl>
                                          <p:spTgt spid="14"/>
                                        </p:tgtEl>
                                        <p:attrNameLst>
                                          <p:attrName>ppt_x</p:attrName>
                                        </p:attrNameLst>
                                      </p:cBhvr>
                                      <p:tavLst>
                                        <p:tav tm="0">
                                          <p:val>
                                            <p:strVal val="#ppt_x-#ppt_w*1.125000"/>
                                          </p:val>
                                        </p:tav>
                                        <p:tav tm="100000">
                                          <p:val>
                                            <p:strVal val="#ppt_x"/>
                                          </p:val>
                                        </p:tav>
                                      </p:tavLst>
                                    </p:anim>
                                    <p:animEffect transition="in" filter="wipe(right)">
                                      <p:cBhvr>
                                        <p:cTn id="21" dur="500"/>
                                        <p:tgtEl>
                                          <p:spTgt spid="14"/>
                                        </p:tgtEl>
                                      </p:cBhvr>
                                    </p:animEffect>
                                  </p:childTnLst>
                                </p:cTn>
                              </p:par>
                            </p:childTnLst>
                          </p:cTn>
                        </p:par>
                        <p:par>
                          <p:cTn id="22" fill="hold">
                            <p:stCondLst>
                              <p:cond delay="2000"/>
                            </p:stCondLst>
                            <p:childTnLst>
                              <p:par>
                                <p:cTn id="23" presetID="8" presetClass="emph" presetSubtype="0" fill="hold" nodeType="afterEffect">
                                  <p:stCondLst>
                                    <p:cond delay="0"/>
                                  </p:stCondLst>
                                  <p:childTnLst>
                                    <p:animRot by="21600000">
                                      <p:cBhvr>
                                        <p:cTn id="24" dur="2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11"/>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8"/>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19"/>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anim calcmode="lin" valueType="num">
                                      <p:cBhvr>
                                        <p:cTn id="39" dur="500" fill="hold"/>
                                        <p:tgtEl>
                                          <p:spTgt spid="16"/>
                                        </p:tgtEl>
                                        <p:attrNameLst>
                                          <p:attrName>ppt_x</p:attrName>
                                        </p:attrNameLst>
                                      </p:cBhvr>
                                      <p:tavLst>
                                        <p:tav tm="0">
                                          <p:val>
                                            <p:strVal val="#ppt_x"/>
                                          </p:val>
                                        </p:tav>
                                        <p:tav tm="100000">
                                          <p:val>
                                            <p:strVal val="#ppt_x"/>
                                          </p:val>
                                        </p:tav>
                                      </p:tavLst>
                                    </p:anim>
                                    <p:anim calcmode="lin" valueType="num">
                                      <p:cBhvr>
                                        <p:cTn id="40" dur="500" fill="hold"/>
                                        <p:tgtEl>
                                          <p:spTgt spid="1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anim calcmode="lin" valueType="num">
                                      <p:cBhvr>
                                        <p:cTn id="44" dur="500" fill="hold"/>
                                        <p:tgtEl>
                                          <p:spTgt spid="17"/>
                                        </p:tgtEl>
                                        <p:attrNameLst>
                                          <p:attrName>ppt_x</p:attrName>
                                        </p:attrNameLst>
                                      </p:cBhvr>
                                      <p:tavLst>
                                        <p:tav tm="0">
                                          <p:val>
                                            <p:strVal val="#ppt_x"/>
                                          </p:val>
                                        </p:tav>
                                        <p:tav tm="100000">
                                          <p:val>
                                            <p:strVal val="#ppt_x"/>
                                          </p:val>
                                        </p:tav>
                                      </p:tavLst>
                                    </p:anim>
                                    <p:anim calcmode="lin" valueType="num">
                                      <p:cBhvr>
                                        <p:cTn id="45" dur="5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anim calcmode="lin" valueType="num">
                                      <p:cBhvr>
                                        <p:cTn id="49" dur="500" fill="hold"/>
                                        <p:tgtEl>
                                          <p:spTgt spid="22"/>
                                        </p:tgtEl>
                                        <p:attrNameLst>
                                          <p:attrName>ppt_x</p:attrName>
                                        </p:attrNameLst>
                                      </p:cBhvr>
                                      <p:tavLst>
                                        <p:tav tm="0">
                                          <p:val>
                                            <p:strVal val="#ppt_x"/>
                                          </p:val>
                                        </p:tav>
                                        <p:tav tm="100000">
                                          <p:val>
                                            <p:strVal val="#ppt_x"/>
                                          </p:val>
                                        </p:tav>
                                      </p:tavLst>
                                    </p:anim>
                                    <p:anim calcmode="lin" valueType="num">
                                      <p:cBhvr>
                                        <p:cTn id="50"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6"/>
          <p:cNvSpPr>
            <a:spLocks noChangeArrowheads="1"/>
          </p:cNvSpPr>
          <p:nvPr/>
        </p:nvSpPr>
        <p:spPr bwMode="gray">
          <a:xfrm>
            <a:off x="3658877" y="1728242"/>
            <a:ext cx="5564668" cy="4645238"/>
          </a:xfrm>
          <a:prstGeom prst="diamond">
            <a:avLst/>
          </a:prstGeom>
          <a:solidFill>
            <a:schemeClr val="bg1">
              <a:lumMod val="75000"/>
              <a:alpha val="30196"/>
            </a:schemeClr>
          </a:solidFill>
          <a:ln w="9525">
            <a:miter lim="800000"/>
            <a:headEnd/>
            <a:tailEnd/>
          </a:ln>
        </p:spPr>
        <p:txBody>
          <a:bodyPr wrap="none" lIns="87722" tIns="43861" rIns="87722" bIns="43861" anchor="ctr">
            <a:flatTx/>
          </a:bodyPr>
          <a:lstStyle/>
          <a:p>
            <a:endParaRPr lang="zh-CN" altLang="en-US" dirty="0">
              <a:solidFill>
                <a:srgbClr val="000000"/>
              </a:solidFill>
              <a:latin typeface="微软雅黑" pitchFamily="34" charset="-122"/>
              <a:ea typeface="微软雅黑" pitchFamily="34" charset="-122"/>
            </a:endParaRPr>
          </a:p>
        </p:txBody>
      </p:sp>
      <p:grpSp>
        <p:nvGrpSpPr>
          <p:cNvPr id="6" name="组合 5"/>
          <p:cNvGrpSpPr/>
          <p:nvPr/>
        </p:nvGrpSpPr>
        <p:grpSpPr>
          <a:xfrm>
            <a:off x="5046996" y="2842311"/>
            <a:ext cx="1295810" cy="1135401"/>
            <a:chOff x="3949252" y="2730526"/>
            <a:chExt cx="1349988" cy="1182687"/>
          </a:xfrm>
          <a:solidFill>
            <a:srgbClr val="FCA304"/>
          </a:solidFill>
        </p:grpSpPr>
        <p:sp>
          <p:nvSpPr>
            <p:cNvPr id="7" name="AutoShape 57"/>
            <p:cNvSpPr>
              <a:spLocks noChangeArrowheads="1"/>
            </p:cNvSpPr>
            <p:nvPr/>
          </p:nvSpPr>
          <p:spPr bwMode="gray">
            <a:xfrm>
              <a:off x="3949252" y="2730526"/>
              <a:ext cx="1349988" cy="1182687"/>
            </a:xfrm>
            <a:prstGeom prst="roundRect">
              <a:avLst>
                <a:gd name="adj" fmla="val 16667"/>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8" name="Text Box 61"/>
            <p:cNvSpPr txBox="1">
              <a:spLocks noChangeArrowheads="1"/>
            </p:cNvSpPr>
            <p:nvPr/>
          </p:nvSpPr>
          <p:spPr bwMode="black">
            <a:xfrm>
              <a:off x="4073273" y="2808559"/>
              <a:ext cx="1091041" cy="8656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您的文本</a:t>
              </a:r>
              <a:endParaRPr lang="en-US" altLang="zh-CN" sz="2400" dirty="0"/>
            </a:p>
          </p:txBody>
        </p:sp>
      </p:grpSp>
      <p:grpSp>
        <p:nvGrpSpPr>
          <p:cNvPr id="9" name="组合 8"/>
          <p:cNvGrpSpPr/>
          <p:nvPr/>
        </p:nvGrpSpPr>
        <p:grpSpPr>
          <a:xfrm>
            <a:off x="6506524" y="2842311"/>
            <a:ext cx="1295810" cy="1135401"/>
            <a:chOff x="5469803" y="2730526"/>
            <a:chExt cx="1349988" cy="1182687"/>
          </a:xfrm>
          <a:solidFill>
            <a:srgbClr val="C00000"/>
          </a:solidFill>
        </p:grpSpPr>
        <p:sp>
          <p:nvSpPr>
            <p:cNvPr id="10" name="AutoShape 59"/>
            <p:cNvSpPr>
              <a:spLocks noChangeArrowheads="1"/>
            </p:cNvSpPr>
            <p:nvPr/>
          </p:nvSpPr>
          <p:spPr bwMode="gray">
            <a:xfrm>
              <a:off x="5469803" y="27305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1" name="Text Box 62"/>
            <p:cNvSpPr txBox="1">
              <a:spLocks noChangeArrowheads="1"/>
            </p:cNvSpPr>
            <p:nvPr/>
          </p:nvSpPr>
          <p:spPr bwMode="black">
            <a:xfrm>
              <a:off x="5588642" y="2808559"/>
              <a:ext cx="1105947"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grpSp>
        <p:nvGrpSpPr>
          <p:cNvPr id="12" name="组合 11"/>
          <p:cNvGrpSpPr/>
          <p:nvPr/>
        </p:nvGrpSpPr>
        <p:grpSpPr>
          <a:xfrm>
            <a:off x="5046996" y="4122496"/>
            <a:ext cx="1295810" cy="1135401"/>
            <a:chOff x="3949252" y="4064026"/>
            <a:chExt cx="1349988" cy="1182687"/>
          </a:xfrm>
          <a:solidFill>
            <a:srgbClr val="C00000"/>
          </a:solidFill>
        </p:grpSpPr>
        <p:sp>
          <p:nvSpPr>
            <p:cNvPr id="13" name="AutoShape 58"/>
            <p:cNvSpPr>
              <a:spLocks noChangeArrowheads="1"/>
            </p:cNvSpPr>
            <p:nvPr/>
          </p:nvSpPr>
          <p:spPr bwMode="gray">
            <a:xfrm>
              <a:off x="3949252" y="40640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4" name="Text Box 63"/>
            <p:cNvSpPr txBox="1">
              <a:spLocks noChangeArrowheads="1"/>
            </p:cNvSpPr>
            <p:nvPr/>
          </p:nvSpPr>
          <p:spPr bwMode="black">
            <a:xfrm>
              <a:off x="4073273" y="4158633"/>
              <a:ext cx="1091041"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grpSp>
        <p:nvGrpSpPr>
          <p:cNvPr id="15" name="组合 14"/>
          <p:cNvGrpSpPr/>
          <p:nvPr/>
        </p:nvGrpSpPr>
        <p:grpSpPr>
          <a:xfrm>
            <a:off x="6506524" y="4122496"/>
            <a:ext cx="1295810" cy="1135401"/>
            <a:chOff x="5469803" y="4064026"/>
            <a:chExt cx="1349988" cy="1182687"/>
          </a:xfrm>
          <a:solidFill>
            <a:srgbClr val="FCA304"/>
          </a:solidFill>
        </p:grpSpPr>
        <p:sp>
          <p:nvSpPr>
            <p:cNvPr id="16" name="AutoShape 60"/>
            <p:cNvSpPr>
              <a:spLocks noChangeArrowheads="1"/>
            </p:cNvSpPr>
            <p:nvPr/>
          </p:nvSpPr>
          <p:spPr bwMode="gray">
            <a:xfrm>
              <a:off x="5469803" y="4064026"/>
              <a:ext cx="1349988" cy="1182687"/>
            </a:xfrm>
            <a:prstGeom prst="roundRect">
              <a:avLst>
                <a:gd name="adj" fmla="val 16667"/>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7" name="Text Box 64"/>
            <p:cNvSpPr txBox="1">
              <a:spLocks noChangeArrowheads="1"/>
            </p:cNvSpPr>
            <p:nvPr/>
          </p:nvSpPr>
          <p:spPr bwMode="black">
            <a:xfrm>
              <a:off x="5588642" y="4158633"/>
              <a:ext cx="1105947"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sp>
        <p:nvSpPr>
          <p:cNvPr id="19" name="Text Box 65"/>
          <p:cNvSpPr txBox="1">
            <a:spLocks noChangeArrowheads="1"/>
          </p:cNvSpPr>
          <p:nvPr/>
        </p:nvSpPr>
        <p:spPr bwMode="gray">
          <a:xfrm>
            <a:off x="5778502" y="2229652"/>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0" name="Text Box 66"/>
          <p:cNvSpPr txBox="1">
            <a:spLocks noChangeArrowheads="1"/>
          </p:cNvSpPr>
          <p:nvPr/>
        </p:nvSpPr>
        <p:spPr bwMode="gray">
          <a:xfrm>
            <a:off x="5701868" y="5516980"/>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1" name="Text Box 67"/>
          <p:cNvSpPr txBox="1">
            <a:spLocks noChangeArrowheads="1"/>
          </p:cNvSpPr>
          <p:nvPr/>
        </p:nvSpPr>
        <p:spPr bwMode="gray">
          <a:xfrm>
            <a:off x="7957349" y="3829880"/>
            <a:ext cx="99275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2" name="Text Box 68"/>
          <p:cNvSpPr txBox="1">
            <a:spLocks noChangeArrowheads="1"/>
          </p:cNvSpPr>
          <p:nvPr/>
        </p:nvSpPr>
        <p:spPr bwMode="gray">
          <a:xfrm>
            <a:off x="3897487" y="3829880"/>
            <a:ext cx="111641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3" name="Text Box 69"/>
          <p:cNvSpPr txBox="1">
            <a:spLocks noChangeArrowheads="1"/>
          </p:cNvSpPr>
          <p:nvPr/>
        </p:nvSpPr>
        <p:spPr bwMode="gray">
          <a:xfrm>
            <a:off x="2235929"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4" name="Text Box 70"/>
          <p:cNvSpPr txBox="1">
            <a:spLocks noChangeArrowheads="1"/>
          </p:cNvSpPr>
          <p:nvPr/>
        </p:nvSpPr>
        <p:spPr bwMode="gray">
          <a:xfrm>
            <a:off x="7609012"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7" name="Text Box 71"/>
          <p:cNvSpPr txBox="1">
            <a:spLocks noChangeArrowheads="1"/>
          </p:cNvSpPr>
          <p:nvPr/>
        </p:nvSpPr>
        <p:spPr bwMode="gray">
          <a:xfrm>
            <a:off x="2152329"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8" name="Text Box 72"/>
          <p:cNvSpPr txBox="1">
            <a:spLocks noChangeArrowheads="1"/>
          </p:cNvSpPr>
          <p:nvPr/>
        </p:nvSpPr>
        <p:spPr bwMode="gray">
          <a:xfrm>
            <a:off x="7692612"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506470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anim calcmode="lin" valueType="num">
                                      <p:cBhvr>
                                        <p:cTn id="24" dur="500" fill="hold"/>
                                        <p:tgtEl>
                                          <p:spTgt spid="12"/>
                                        </p:tgtEl>
                                        <p:attrNameLst>
                                          <p:attrName>ppt_x</p:attrName>
                                        </p:attrNameLst>
                                      </p:cBhvr>
                                      <p:tavLst>
                                        <p:tav tm="0">
                                          <p:val>
                                            <p:strVal val="#ppt_x"/>
                                          </p:val>
                                        </p:tav>
                                        <p:tav tm="100000">
                                          <p:val>
                                            <p:strVal val="#ppt_x"/>
                                          </p:val>
                                        </p:tav>
                                      </p:tavLst>
                                    </p:anim>
                                    <p:anim calcmode="lin" valueType="num">
                                      <p:cBhvr>
                                        <p:cTn id="25" dur="500" fill="hold"/>
                                        <p:tgtEl>
                                          <p:spTgt spid="1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strVal val="#ppt_x"/>
                                          </p:val>
                                        </p:tav>
                                        <p:tav tm="100000">
                                          <p:val>
                                            <p:strVal val="#ppt_x"/>
                                          </p:val>
                                        </p:tav>
                                      </p:tavLst>
                                    </p:anim>
                                    <p:anim calcmode="lin" valueType="num">
                                      <p:cBhvr>
                                        <p:cTn id="30" dur="500" fill="hold"/>
                                        <p:tgtEl>
                                          <p:spTgt spid="15"/>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anim calcmode="lin" valueType="num">
                                      <p:cBhvr>
                                        <p:cTn id="41" dur="500" fill="hold"/>
                                        <p:tgtEl>
                                          <p:spTgt spid="22"/>
                                        </p:tgtEl>
                                        <p:attrNameLst>
                                          <p:attrName>ppt_x</p:attrName>
                                        </p:attrNameLst>
                                      </p:cBhvr>
                                      <p:tavLst>
                                        <p:tav tm="0">
                                          <p:val>
                                            <p:strVal val="#ppt_x"/>
                                          </p:val>
                                        </p:tav>
                                        <p:tav tm="100000">
                                          <p:val>
                                            <p:strVal val="#ppt_x"/>
                                          </p:val>
                                        </p:tav>
                                      </p:tavLst>
                                    </p:anim>
                                    <p:anim calcmode="lin" valueType="num">
                                      <p:cBhvr>
                                        <p:cTn id="42" dur="500" fill="hold"/>
                                        <p:tgtEl>
                                          <p:spTgt spid="2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2"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2"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par>
                          <p:cTn id="55" fill="hold">
                            <p:stCondLst>
                              <p:cond delay="3500"/>
                            </p:stCondLst>
                            <p:childTnLst>
                              <p:par>
                                <p:cTn id="56" presetID="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0-#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fill="hold"/>
                                        <p:tgtEl>
                                          <p:spTgt spid="27"/>
                                        </p:tgtEl>
                                        <p:attrNameLst>
                                          <p:attrName>ppt_x</p:attrName>
                                        </p:attrNameLst>
                                      </p:cBhvr>
                                      <p:tavLst>
                                        <p:tav tm="0">
                                          <p:val>
                                            <p:strVal val="0-#ppt_w/2"/>
                                          </p:val>
                                        </p:tav>
                                        <p:tav tm="100000">
                                          <p:val>
                                            <p:strVal val="#ppt_x"/>
                                          </p:val>
                                        </p:tav>
                                      </p:tavLst>
                                    </p:anim>
                                    <p:anim calcmode="lin" valueType="num">
                                      <p:cBhvr additive="base">
                                        <p:cTn id="63" dur="500" fill="hold"/>
                                        <p:tgtEl>
                                          <p:spTgt spid="2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P spid="20" grpId="0"/>
      <p:bldP spid="21" grpId="0"/>
      <p:bldP spid="22" grpId="0"/>
      <p:bldP spid="23" grpId="0"/>
      <p:bldP spid="24"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259281296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2008313" y="2088282"/>
            <a:ext cx="8767617" cy="2696006"/>
          </a:xfrm>
          <a:prstGeom prst="roundRect">
            <a:avLst>
              <a:gd name="adj" fmla="val 3057"/>
            </a:avLst>
          </a:prstGeom>
          <a:noFill/>
          <a:ln w="25400">
            <a:solidFill>
              <a:schemeClr val="tx1">
                <a:lumMod val="50000"/>
                <a:lumOff val="50000"/>
              </a:schemeClr>
            </a:solidFill>
            <a:prstDash val="sysDash"/>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lstStyle/>
          <a:p>
            <a:pPr marL="0" lvl="2" algn="ctr" eaLnBrk="0" fontAlgn="ctr" hangingPunct="0">
              <a:buClr>
                <a:srgbClr val="FF0000"/>
              </a:buClr>
              <a:buSzPct val="70000"/>
              <a:tabLst>
                <a:tab pos="130973" algn="l"/>
              </a:tabLst>
              <a:defRPr/>
            </a:pPr>
            <a:endParaRPr lang="zh-CN" altLang="en-US" sz="1600" b="1" dirty="0">
              <a:solidFill>
                <a:prstClr val="white"/>
              </a:solidFill>
              <a:latin typeface="微软雅黑" pitchFamily="34" charset="-122"/>
              <a:ea typeface="微软雅黑" pitchFamily="34" charset="-122"/>
            </a:endParaRPr>
          </a:p>
        </p:txBody>
      </p:sp>
      <p:grpSp>
        <p:nvGrpSpPr>
          <p:cNvPr id="6" name="组合 20"/>
          <p:cNvGrpSpPr/>
          <p:nvPr/>
        </p:nvGrpSpPr>
        <p:grpSpPr>
          <a:xfrm>
            <a:off x="2404369" y="2284875"/>
            <a:ext cx="2172299" cy="449286"/>
            <a:chOff x="1296856" y="1828801"/>
            <a:chExt cx="1980000" cy="468000"/>
          </a:xfrm>
          <a:solidFill>
            <a:srgbClr val="C00000"/>
          </a:solidFill>
          <a:effectLst/>
        </p:grpSpPr>
        <p:sp>
          <p:nvSpPr>
            <p:cNvPr id="7" name="圆角矩形 6"/>
            <p:cNvSpPr/>
            <p:nvPr/>
          </p:nvSpPr>
          <p:spPr>
            <a:xfrm>
              <a:off x="129685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8" name="矩形 7"/>
            <p:cNvSpPr>
              <a:spLocks noChangeArrowheads="1"/>
            </p:cNvSpPr>
            <p:nvPr/>
          </p:nvSpPr>
          <p:spPr bwMode="auto">
            <a:xfrm>
              <a:off x="1407754" y="1828802"/>
              <a:ext cx="1758204" cy="43686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9" name="组合 22"/>
          <p:cNvGrpSpPr/>
          <p:nvPr/>
        </p:nvGrpSpPr>
        <p:grpSpPr>
          <a:xfrm>
            <a:off x="8050681" y="2284876"/>
            <a:ext cx="2172299" cy="449288"/>
            <a:chOff x="6443336" y="1828801"/>
            <a:chExt cx="1980000" cy="468000"/>
          </a:xfrm>
          <a:solidFill>
            <a:srgbClr val="C00000"/>
          </a:solidFill>
          <a:effectLst/>
        </p:grpSpPr>
        <p:sp>
          <p:nvSpPr>
            <p:cNvPr id="10" name="圆角矩形 9"/>
            <p:cNvSpPr/>
            <p:nvPr/>
          </p:nvSpPr>
          <p:spPr>
            <a:xfrm>
              <a:off x="644333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11" name="矩形 10"/>
            <p:cNvSpPr>
              <a:spLocks noChangeArrowheads="1"/>
            </p:cNvSpPr>
            <p:nvPr/>
          </p:nvSpPr>
          <p:spPr bwMode="auto">
            <a:xfrm>
              <a:off x="6581417" y="1828802"/>
              <a:ext cx="1758204" cy="42525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12" name="组合 25"/>
          <p:cNvGrpSpPr/>
          <p:nvPr/>
        </p:nvGrpSpPr>
        <p:grpSpPr>
          <a:xfrm>
            <a:off x="7823779" y="2844448"/>
            <a:ext cx="2685753" cy="1728031"/>
            <a:chOff x="6236519" y="2411668"/>
            <a:chExt cx="2448000" cy="1800000"/>
          </a:xfrm>
          <a:effectLst/>
        </p:grpSpPr>
        <p:sp>
          <p:nvSpPr>
            <p:cNvPr id="13" name="圆角矩形 12"/>
            <p:cNvSpPr/>
            <p:nvPr/>
          </p:nvSpPr>
          <p:spPr bwMode="auto">
            <a:xfrm>
              <a:off x="6236519" y="2411668"/>
              <a:ext cx="2448000" cy="1800000"/>
            </a:xfrm>
            <a:prstGeom prst="roundRect">
              <a:avLst>
                <a:gd name="adj" fmla="val 5200"/>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ln>
                  <a:solidFill>
                    <a:sysClr val="windowText" lastClr="000000"/>
                  </a:solidFill>
                </a:ln>
                <a:solidFill>
                  <a:prstClr val="black"/>
                </a:solidFill>
                <a:latin typeface="微软雅黑" pitchFamily="34" charset="-122"/>
                <a:ea typeface="微软雅黑" pitchFamily="34" charset="-122"/>
              </a:endParaRPr>
            </a:p>
          </p:txBody>
        </p:sp>
        <p:sp>
          <p:nvSpPr>
            <p:cNvPr id="14" name="矩形 26"/>
            <p:cNvSpPr>
              <a:spLocks noChangeArrowheads="1"/>
            </p:cNvSpPr>
            <p:nvPr/>
          </p:nvSpPr>
          <p:spPr bwMode="auto">
            <a:xfrm>
              <a:off x="6373301" y="2705101"/>
              <a:ext cx="22050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15" name="组合 21"/>
          <p:cNvGrpSpPr/>
          <p:nvPr/>
        </p:nvGrpSpPr>
        <p:grpSpPr>
          <a:xfrm>
            <a:off x="5242436" y="2281481"/>
            <a:ext cx="2172299" cy="452686"/>
            <a:chOff x="3883687" y="1825261"/>
            <a:chExt cx="1980000" cy="471540"/>
          </a:xfrm>
          <a:solidFill>
            <a:schemeClr val="bg1">
              <a:lumMod val="50000"/>
            </a:schemeClr>
          </a:solidFill>
          <a:effectLst/>
        </p:grpSpPr>
        <p:sp>
          <p:nvSpPr>
            <p:cNvPr id="16" name="圆角矩形 15"/>
            <p:cNvSpPr/>
            <p:nvPr/>
          </p:nvSpPr>
          <p:spPr>
            <a:xfrm>
              <a:off x="3883687" y="1828801"/>
              <a:ext cx="1980000" cy="468000"/>
            </a:xfrm>
            <a:prstGeom prst="roundRect">
              <a:avLst/>
            </a:prstGeom>
            <a:solidFill>
              <a:schemeClr val="tx1">
                <a:lumMod val="75000"/>
                <a:lumOff val="25000"/>
              </a:schemeClr>
            </a:solid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a:p>
          </p:txBody>
        </p:sp>
        <p:sp>
          <p:nvSpPr>
            <p:cNvPr id="17" name="矩形 16"/>
            <p:cNvSpPr>
              <a:spLocks noChangeArrowheads="1"/>
            </p:cNvSpPr>
            <p:nvPr/>
          </p:nvSpPr>
          <p:spPr bwMode="auto">
            <a:xfrm>
              <a:off x="3994585" y="1825261"/>
              <a:ext cx="1758204" cy="416774"/>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19" name="组合 24"/>
          <p:cNvGrpSpPr/>
          <p:nvPr/>
        </p:nvGrpSpPr>
        <p:grpSpPr>
          <a:xfrm>
            <a:off x="4985709" y="2844448"/>
            <a:ext cx="2685753" cy="1728031"/>
            <a:chOff x="3649687" y="2411668"/>
            <a:chExt cx="2448000" cy="1800000"/>
          </a:xfrm>
          <a:effectLst/>
        </p:grpSpPr>
        <p:sp>
          <p:nvSpPr>
            <p:cNvPr id="20" name="圆角矩形 19"/>
            <p:cNvSpPr/>
            <p:nvPr/>
          </p:nvSpPr>
          <p:spPr bwMode="auto">
            <a:xfrm>
              <a:off x="3649687" y="2411668"/>
              <a:ext cx="2448000" cy="1800000"/>
            </a:xfrm>
            <a:prstGeom prst="roundRect">
              <a:avLst>
                <a:gd name="adj" fmla="val 5869"/>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1" name="矩形 25"/>
            <p:cNvSpPr>
              <a:spLocks noChangeArrowheads="1"/>
            </p:cNvSpPr>
            <p:nvPr/>
          </p:nvSpPr>
          <p:spPr bwMode="auto">
            <a:xfrm>
              <a:off x="3726682" y="2705101"/>
              <a:ext cx="22939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22" name="组合 23"/>
          <p:cNvGrpSpPr/>
          <p:nvPr/>
        </p:nvGrpSpPr>
        <p:grpSpPr>
          <a:xfrm>
            <a:off x="2147644" y="2844440"/>
            <a:ext cx="2685753" cy="1994104"/>
            <a:chOff x="1062856" y="2411668"/>
            <a:chExt cx="2448000" cy="2077154"/>
          </a:xfrm>
          <a:effectLst/>
        </p:grpSpPr>
        <p:sp>
          <p:nvSpPr>
            <p:cNvPr id="23" name="圆角矩形 22"/>
            <p:cNvSpPr/>
            <p:nvPr/>
          </p:nvSpPr>
          <p:spPr bwMode="auto">
            <a:xfrm>
              <a:off x="1062856" y="2411668"/>
              <a:ext cx="2448000" cy="1800000"/>
            </a:xfrm>
            <a:prstGeom prst="roundRect">
              <a:avLst>
                <a:gd name="adj" fmla="val 5869"/>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4" name="TextBox 32"/>
            <p:cNvSpPr txBox="1">
              <a:spLocks noChangeArrowheads="1"/>
            </p:cNvSpPr>
            <p:nvPr/>
          </p:nvSpPr>
          <p:spPr bwMode="auto">
            <a:xfrm>
              <a:off x="1194619" y="2738439"/>
              <a:ext cx="2184400" cy="1750383"/>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p:txBody>
        </p:sp>
      </p:grpSp>
      <p:sp>
        <p:nvSpPr>
          <p:cNvPr id="27" name="燕尾形 26"/>
          <p:cNvSpPr/>
          <p:nvPr/>
        </p:nvSpPr>
        <p:spPr>
          <a:xfrm rot="16200000" flipH="1" flipV="1">
            <a:off x="3283157" y="4758099"/>
            <a:ext cx="414728" cy="631941"/>
          </a:xfrm>
          <a:prstGeom prst="chevron">
            <a:avLst>
              <a:gd name="adj" fmla="val 3940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8" name="组合 24"/>
          <p:cNvGrpSpPr>
            <a:grpSpLocks/>
          </p:cNvGrpSpPr>
          <p:nvPr/>
        </p:nvGrpSpPr>
        <p:grpSpPr bwMode="auto">
          <a:xfrm>
            <a:off x="2104100" y="5392372"/>
            <a:ext cx="8515074" cy="519694"/>
            <a:chOff x="671514" y="4765674"/>
            <a:chExt cx="7761286" cy="501650"/>
          </a:xfrm>
          <a:solidFill>
            <a:srgbClr val="C00000"/>
          </a:solidFill>
          <a:effectLst/>
        </p:grpSpPr>
        <p:sp>
          <p:nvSpPr>
            <p:cNvPr id="29" name="Rectangle 20"/>
            <p:cNvSpPr>
              <a:spLocks noChangeArrowheads="1"/>
            </p:cNvSpPr>
            <p:nvPr/>
          </p:nvSpPr>
          <p:spPr bwMode="auto">
            <a:xfrm>
              <a:off x="671514" y="4765674"/>
              <a:ext cx="7761286" cy="50165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0" name="矩形 29"/>
            <p:cNvSpPr/>
            <p:nvPr/>
          </p:nvSpPr>
          <p:spPr>
            <a:xfrm>
              <a:off x="2223204" y="4830651"/>
              <a:ext cx="4727457" cy="37136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这里输入您的文本这里输入您的文本</a:t>
              </a:r>
              <a:endParaRPr lang="en-US" altLang="zh-CN" sz="2000" dirty="0">
                <a:solidFill>
                  <a:schemeClr val="bg1"/>
                </a:solidFill>
                <a:latin typeface="微软雅黑" pitchFamily="34" charset="-122"/>
                <a:ea typeface="微软雅黑" pitchFamily="34" charset="-122"/>
              </a:endParaRPr>
            </a:p>
          </p:txBody>
        </p:sp>
      </p:grpSp>
      <p:sp>
        <p:nvSpPr>
          <p:cNvPr id="31" name="燕尾形 30"/>
          <p:cNvSpPr/>
          <p:nvPr/>
        </p:nvSpPr>
        <p:spPr>
          <a:xfrm rot="16200000" flipH="1" flipV="1">
            <a:off x="6121222" y="4758099"/>
            <a:ext cx="414728" cy="631941"/>
          </a:xfrm>
          <a:prstGeom prst="chevron">
            <a:avLst>
              <a:gd name="adj" fmla="val 39402"/>
            </a:avLst>
          </a:prstGeom>
          <a:solidFill>
            <a:schemeClr val="tx1">
              <a:lumMod val="75000"/>
              <a:lumOff val="25000"/>
            </a:schemeClr>
          </a:solidFill>
          <a:ln w="25400">
            <a:noFill/>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sp3d/>
          </a:bodyPr>
          <a:lstStyle/>
          <a:p>
            <a:pPr algn="ctr" eaLnBrk="0" fontAlgn="ctr" hangingPunct="0">
              <a:buClr>
                <a:srgbClr val="FF0000"/>
              </a:buClr>
              <a:buSzPct val="70000"/>
              <a:defRPr/>
            </a:pPr>
            <a:endParaRPr lang="zh-CN" altLang="en-US" sz="1600" b="1" dirty="0">
              <a:solidFill>
                <a:prstClr val="white"/>
              </a:solidFill>
              <a:latin typeface="微软雅黑" pitchFamily="34" charset="-122"/>
              <a:ea typeface="微软雅黑" pitchFamily="34" charset="-122"/>
            </a:endParaRPr>
          </a:p>
        </p:txBody>
      </p:sp>
      <p:sp>
        <p:nvSpPr>
          <p:cNvPr id="32" name="燕尾形 31"/>
          <p:cNvSpPr/>
          <p:nvPr/>
        </p:nvSpPr>
        <p:spPr>
          <a:xfrm rot="16200000" flipH="1" flipV="1">
            <a:off x="8959294" y="4758099"/>
            <a:ext cx="414728" cy="631941"/>
          </a:xfrm>
          <a:prstGeom prst="chevron">
            <a:avLst>
              <a:gd name="adj" fmla="val 3940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410995692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500"/>
                                        <p:tgtEl>
                                          <p:spTgt spid="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anim calcmode="lin" valueType="num">
                                      <p:cBhvr>
                                        <p:cTn id="30" dur="500" fill="hold"/>
                                        <p:tgtEl>
                                          <p:spTgt spid="22"/>
                                        </p:tgtEl>
                                        <p:attrNameLst>
                                          <p:attrName>ppt_x</p:attrName>
                                        </p:attrNameLst>
                                      </p:cBhvr>
                                      <p:tavLst>
                                        <p:tav tm="0">
                                          <p:val>
                                            <p:strVal val="#ppt_x"/>
                                          </p:val>
                                        </p:tav>
                                        <p:tav tm="100000">
                                          <p:val>
                                            <p:strVal val="#ppt_x"/>
                                          </p:val>
                                        </p:tav>
                                      </p:tavLst>
                                    </p:anim>
                                    <p:anim calcmode="lin" valueType="num">
                                      <p:cBhvr>
                                        <p:cTn id="31" dur="500" fill="hold"/>
                                        <p:tgtEl>
                                          <p:spTgt spid="22"/>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47"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anim calcmode="lin" valueType="num">
                                      <p:cBhvr>
                                        <p:cTn id="46" dur="500" fill="hold"/>
                                        <p:tgtEl>
                                          <p:spTgt spid="27"/>
                                        </p:tgtEl>
                                        <p:attrNameLst>
                                          <p:attrName>ppt_x</p:attrName>
                                        </p:attrNameLst>
                                      </p:cBhvr>
                                      <p:tavLst>
                                        <p:tav tm="0">
                                          <p:val>
                                            <p:strVal val="#ppt_x"/>
                                          </p:val>
                                        </p:tav>
                                        <p:tav tm="100000">
                                          <p:val>
                                            <p:strVal val="#ppt_x"/>
                                          </p:val>
                                        </p:tav>
                                      </p:tavLst>
                                    </p:anim>
                                    <p:anim calcmode="lin" valueType="num">
                                      <p:cBhvr>
                                        <p:cTn id="47" dur="5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500"/>
                                        <p:tgtEl>
                                          <p:spTgt spid="31"/>
                                        </p:tgtEl>
                                      </p:cBhvr>
                                    </p:animEffect>
                                    <p:anim calcmode="lin" valueType="num">
                                      <p:cBhvr>
                                        <p:cTn id="51" dur="500" fill="hold"/>
                                        <p:tgtEl>
                                          <p:spTgt spid="31"/>
                                        </p:tgtEl>
                                        <p:attrNameLst>
                                          <p:attrName>ppt_x</p:attrName>
                                        </p:attrNameLst>
                                      </p:cBhvr>
                                      <p:tavLst>
                                        <p:tav tm="0">
                                          <p:val>
                                            <p:strVal val="#ppt_x"/>
                                          </p:val>
                                        </p:tav>
                                        <p:tav tm="100000">
                                          <p:val>
                                            <p:strVal val="#ppt_x"/>
                                          </p:val>
                                        </p:tav>
                                      </p:tavLst>
                                    </p:anim>
                                    <p:anim calcmode="lin" valueType="num">
                                      <p:cBhvr>
                                        <p:cTn id="52" dur="500" fill="hold"/>
                                        <p:tgtEl>
                                          <p:spTgt spid="3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anim calcmode="lin" valueType="num">
                                      <p:cBhvr>
                                        <p:cTn id="56" dur="500" fill="hold"/>
                                        <p:tgtEl>
                                          <p:spTgt spid="32"/>
                                        </p:tgtEl>
                                        <p:attrNameLst>
                                          <p:attrName>ppt_x</p:attrName>
                                        </p:attrNameLst>
                                      </p:cBhvr>
                                      <p:tavLst>
                                        <p:tav tm="0">
                                          <p:val>
                                            <p:strVal val="#ppt_x"/>
                                          </p:val>
                                        </p:tav>
                                        <p:tav tm="100000">
                                          <p:val>
                                            <p:strVal val="#ppt_x"/>
                                          </p:val>
                                        </p:tav>
                                      </p:tavLst>
                                    </p:anim>
                                    <p:anim calcmode="lin" valueType="num">
                                      <p:cBhvr>
                                        <p:cTn id="57" dur="500" fill="hold"/>
                                        <p:tgtEl>
                                          <p:spTgt spid="32"/>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53" presetClass="entr" presetSubtype="16"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7" grpId="0" animBg="1"/>
      <p:bldP spid="31" grpId="0" animBg="1"/>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200"/>
          <p:cNvSpPr>
            <a:spLocks/>
          </p:cNvSpPr>
          <p:nvPr/>
        </p:nvSpPr>
        <p:spPr bwMode="gray">
          <a:xfrm rot="-424169">
            <a:off x="2147048" y="3204481"/>
            <a:ext cx="1825419" cy="2355538"/>
          </a:xfrm>
          <a:custGeom>
            <a:avLst/>
            <a:gdLst>
              <a:gd name="T0" fmla="*/ 2147483647 w 2220"/>
              <a:gd name="T1" fmla="*/ 0 h 2878"/>
              <a:gd name="T2" fmla="*/ 2147483647 w 2220"/>
              <a:gd name="T3" fmla="*/ 2147483647 h 2878"/>
              <a:gd name="T4" fmla="*/ 2147483647 w 2220"/>
              <a:gd name="T5" fmla="*/ 2147483647 h 2878"/>
              <a:gd name="T6" fmla="*/ 2147483647 w 2220"/>
              <a:gd name="T7" fmla="*/ 2147483647 h 2878"/>
              <a:gd name="T8" fmla="*/ 2147483647 w 2220"/>
              <a:gd name="T9" fmla="*/ 2147483647 h 2878"/>
              <a:gd name="T10" fmla="*/ 2147483647 w 2220"/>
              <a:gd name="T11" fmla="*/ 2147483647 h 2878"/>
              <a:gd name="T12" fmla="*/ 2147483647 w 2220"/>
              <a:gd name="T13" fmla="*/ 2147483647 h 2878"/>
              <a:gd name="T14" fmla="*/ 2147483647 w 2220"/>
              <a:gd name="T15" fmla="*/ 2147483647 h 2878"/>
              <a:gd name="T16" fmla="*/ 2147483647 w 2220"/>
              <a:gd name="T17" fmla="*/ 2147483647 h 2878"/>
              <a:gd name="T18" fmla="*/ 2147483647 w 2220"/>
              <a:gd name="T19" fmla="*/ 2147483647 h 2878"/>
              <a:gd name="T20" fmla="*/ 2147483647 w 2220"/>
              <a:gd name="T21" fmla="*/ 2147483647 h 2878"/>
              <a:gd name="T22" fmla="*/ 2147483647 w 2220"/>
              <a:gd name="T23" fmla="*/ 2147483647 h 2878"/>
              <a:gd name="T24" fmla="*/ 2147483647 w 2220"/>
              <a:gd name="T25" fmla="*/ 2147483647 h 2878"/>
              <a:gd name="T26" fmla="*/ 2147483647 w 2220"/>
              <a:gd name="T27" fmla="*/ 2147483647 h 2878"/>
              <a:gd name="T28" fmla="*/ 2147483647 w 2220"/>
              <a:gd name="T29" fmla="*/ 2147483647 h 2878"/>
              <a:gd name="T30" fmla="*/ 2147483647 w 2220"/>
              <a:gd name="T31" fmla="*/ 2147483647 h 2878"/>
              <a:gd name="T32" fmla="*/ 2147483647 w 2220"/>
              <a:gd name="T33" fmla="*/ 2147483647 h 2878"/>
              <a:gd name="T34" fmla="*/ 2147483647 w 2220"/>
              <a:gd name="T35" fmla="*/ 2147483647 h 2878"/>
              <a:gd name="T36" fmla="*/ 2147483647 w 2220"/>
              <a:gd name="T37" fmla="*/ 2147483647 h 2878"/>
              <a:gd name="T38" fmla="*/ 2147483647 w 2220"/>
              <a:gd name="T39" fmla="*/ 2147483647 h 2878"/>
              <a:gd name="T40" fmla="*/ 2147483647 w 2220"/>
              <a:gd name="T41" fmla="*/ 2147483647 h 2878"/>
              <a:gd name="T42" fmla="*/ 2147483647 w 2220"/>
              <a:gd name="T43" fmla="*/ 2147483647 h 2878"/>
              <a:gd name="T44" fmla="*/ 2147483647 w 2220"/>
              <a:gd name="T45" fmla="*/ 2147483647 h 2878"/>
              <a:gd name="T46" fmla="*/ 2147483647 w 2220"/>
              <a:gd name="T47" fmla="*/ 2147483647 h 2878"/>
              <a:gd name="T48" fmla="*/ 2147483647 w 2220"/>
              <a:gd name="T49" fmla="*/ 2147483647 h 2878"/>
              <a:gd name="T50" fmla="*/ 2147483647 w 2220"/>
              <a:gd name="T51" fmla="*/ 2147483647 h 2878"/>
              <a:gd name="T52" fmla="*/ 2147483647 w 2220"/>
              <a:gd name="T53" fmla="*/ 2147483647 h 2878"/>
              <a:gd name="T54" fmla="*/ 2147483647 w 2220"/>
              <a:gd name="T55" fmla="*/ 2147483647 h 2878"/>
              <a:gd name="T56" fmla="*/ 2147483647 w 2220"/>
              <a:gd name="T57" fmla="*/ 2147483647 h 2878"/>
              <a:gd name="T58" fmla="*/ 2147483647 w 2220"/>
              <a:gd name="T59" fmla="*/ 2147483647 h 2878"/>
              <a:gd name="T60" fmla="*/ 2147483647 w 2220"/>
              <a:gd name="T61" fmla="*/ 2147483647 h 2878"/>
              <a:gd name="T62" fmla="*/ 2147483647 w 2220"/>
              <a:gd name="T63" fmla="*/ 2147483647 h 2878"/>
              <a:gd name="T64" fmla="*/ 2147483647 w 2220"/>
              <a:gd name="T65" fmla="*/ 2147483647 h 2878"/>
              <a:gd name="T66" fmla="*/ 2147483647 w 2220"/>
              <a:gd name="T67" fmla="*/ 2147483647 h 2878"/>
              <a:gd name="T68" fmla="*/ 2147483647 w 2220"/>
              <a:gd name="T69" fmla="*/ 2147483647 h 2878"/>
              <a:gd name="T70" fmla="*/ 2147483647 w 2220"/>
              <a:gd name="T71" fmla="*/ 2147483647 h 2878"/>
              <a:gd name="T72" fmla="*/ 2147483647 w 2220"/>
              <a:gd name="T73" fmla="*/ 2147483647 h 2878"/>
              <a:gd name="T74" fmla="*/ 2147483647 w 2220"/>
              <a:gd name="T75" fmla="*/ 2147483647 h 2878"/>
              <a:gd name="T76" fmla="*/ 2147483647 w 2220"/>
              <a:gd name="T77" fmla="*/ 2147483647 h 2878"/>
              <a:gd name="T78" fmla="*/ 2147483647 w 2220"/>
              <a:gd name="T79" fmla="*/ 2147483647 h 2878"/>
              <a:gd name="T80" fmla="*/ 2147483647 w 2220"/>
              <a:gd name="T81" fmla="*/ 2147483647 h 2878"/>
              <a:gd name="T82" fmla="*/ 2147483647 w 2220"/>
              <a:gd name="T83" fmla="*/ 2147483647 h 2878"/>
              <a:gd name="T84" fmla="*/ 2147483647 w 2220"/>
              <a:gd name="T85" fmla="*/ 2147483647 h 2878"/>
              <a:gd name="T86" fmla="*/ 2147483647 w 2220"/>
              <a:gd name="T87" fmla="*/ 2147483647 h 2878"/>
              <a:gd name="T88" fmla="*/ 2147483647 w 2220"/>
              <a:gd name="T89" fmla="*/ 2147483647 h 2878"/>
              <a:gd name="T90" fmla="*/ 2147483647 w 2220"/>
              <a:gd name="T91" fmla="*/ 2147483647 h 2878"/>
              <a:gd name="T92" fmla="*/ 2147483647 w 2220"/>
              <a:gd name="T93" fmla="*/ 2147483647 h 2878"/>
              <a:gd name="T94" fmla="*/ 2147483647 w 2220"/>
              <a:gd name="T95" fmla="*/ 2147483647 h 2878"/>
              <a:gd name="T96" fmla="*/ 2147483647 w 2220"/>
              <a:gd name="T97" fmla="*/ 2147483647 h 2878"/>
              <a:gd name="T98" fmla="*/ 2147483647 w 2220"/>
              <a:gd name="T99" fmla="*/ 2147483647 h 2878"/>
              <a:gd name="T100" fmla="*/ 2147483647 w 2220"/>
              <a:gd name="T101" fmla="*/ 2147483647 h 2878"/>
              <a:gd name="T102" fmla="*/ 2147483647 w 2220"/>
              <a:gd name="T103" fmla="*/ 2147483647 h 2878"/>
              <a:gd name="T104" fmla="*/ 2147483647 w 2220"/>
              <a:gd name="T105" fmla="*/ 2147483647 h 2878"/>
              <a:gd name="T106" fmla="*/ 2147483647 w 2220"/>
              <a:gd name="T107" fmla="*/ 2147483647 h 2878"/>
              <a:gd name="T108" fmla="*/ 2147483647 w 2220"/>
              <a:gd name="T109" fmla="*/ 2147483647 h 2878"/>
              <a:gd name="T110" fmla="*/ 2147483647 w 2220"/>
              <a:gd name="T111" fmla="*/ 2147483647 h 2878"/>
              <a:gd name="T112" fmla="*/ 2147483647 w 2220"/>
              <a:gd name="T113" fmla="*/ 2147483647 h 2878"/>
              <a:gd name="T114" fmla="*/ 2147483647 w 2220"/>
              <a:gd name="T115" fmla="*/ 2147483647 h 2878"/>
              <a:gd name="T116" fmla="*/ 2147483647 w 2220"/>
              <a:gd name="T117" fmla="*/ 2147483647 h 2878"/>
              <a:gd name="T118" fmla="*/ 2147483647 w 2220"/>
              <a:gd name="T119" fmla="*/ 2147483647 h 2878"/>
              <a:gd name="T120" fmla="*/ 2147483647 w 2220"/>
              <a:gd name="T121" fmla="*/ 2147483647 h 287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220"/>
              <a:gd name="T184" fmla="*/ 0 h 2878"/>
              <a:gd name="T185" fmla="*/ 2220 w 2220"/>
              <a:gd name="T186" fmla="*/ 2878 h 287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220" h="2878">
                <a:moveTo>
                  <a:pt x="832" y="20"/>
                </a:moveTo>
                <a:lnTo>
                  <a:pt x="784" y="20"/>
                </a:lnTo>
                <a:lnTo>
                  <a:pt x="756" y="0"/>
                </a:lnTo>
                <a:lnTo>
                  <a:pt x="676" y="20"/>
                </a:lnTo>
                <a:lnTo>
                  <a:pt x="624" y="44"/>
                </a:lnTo>
                <a:lnTo>
                  <a:pt x="568" y="112"/>
                </a:lnTo>
                <a:lnTo>
                  <a:pt x="536" y="164"/>
                </a:lnTo>
                <a:lnTo>
                  <a:pt x="508" y="208"/>
                </a:lnTo>
                <a:lnTo>
                  <a:pt x="464" y="212"/>
                </a:lnTo>
                <a:lnTo>
                  <a:pt x="392" y="164"/>
                </a:lnTo>
                <a:lnTo>
                  <a:pt x="352" y="140"/>
                </a:lnTo>
                <a:lnTo>
                  <a:pt x="300" y="164"/>
                </a:lnTo>
                <a:lnTo>
                  <a:pt x="280" y="184"/>
                </a:lnTo>
                <a:lnTo>
                  <a:pt x="216" y="184"/>
                </a:lnTo>
                <a:lnTo>
                  <a:pt x="180" y="156"/>
                </a:lnTo>
                <a:lnTo>
                  <a:pt x="108" y="152"/>
                </a:lnTo>
                <a:lnTo>
                  <a:pt x="48" y="184"/>
                </a:lnTo>
                <a:lnTo>
                  <a:pt x="16" y="184"/>
                </a:lnTo>
                <a:lnTo>
                  <a:pt x="0" y="264"/>
                </a:lnTo>
                <a:lnTo>
                  <a:pt x="4" y="312"/>
                </a:lnTo>
                <a:lnTo>
                  <a:pt x="68" y="368"/>
                </a:lnTo>
                <a:lnTo>
                  <a:pt x="124" y="408"/>
                </a:lnTo>
                <a:lnTo>
                  <a:pt x="196" y="432"/>
                </a:lnTo>
                <a:lnTo>
                  <a:pt x="224" y="460"/>
                </a:lnTo>
                <a:lnTo>
                  <a:pt x="256" y="588"/>
                </a:lnTo>
                <a:lnTo>
                  <a:pt x="272" y="636"/>
                </a:lnTo>
                <a:lnTo>
                  <a:pt x="272" y="664"/>
                </a:lnTo>
                <a:lnTo>
                  <a:pt x="276" y="724"/>
                </a:lnTo>
                <a:lnTo>
                  <a:pt x="256" y="812"/>
                </a:lnTo>
                <a:lnTo>
                  <a:pt x="248" y="900"/>
                </a:lnTo>
                <a:lnTo>
                  <a:pt x="216" y="964"/>
                </a:lnTo>
                <a:lnTo>
                  <a:pt x="216" y="1012"/>
                </a:lnTo>
                <a:lnTo>
                  <a:pt x="180" y="1072"/>
                </a:lnTo>
                <a:lnTo>
                  <a:pt x="180" y="1100"/>
                </a:lnTo>
                <a:lnTo>
                  <a:pt x="132" y="1160"/>
                </a:lnTo>
                <a:lnTo>
                  <a:pt x="144" y="1240"/>
                </a:lnTo>
                <a:lnTo>
                  <a:pt x="156" y="1296"/>
                </a:lnTo>
                <a:lnTo>
                  <a:pt x="184" y="1372"/>
                </a:lnTo>
                <a:lnTo>
                  <a:pt x="236" y="1476"/>
                </a:lnTo>
                <a:lnTo>
                  <a:pt x="268" y="1500"/>
                </a:lnTo>
                <a:lnTo>
                  <a:pt x="292" y="1500"/>
                </a:lnTo>
                <a:lnTo>
                  <a:pt x="328" y="1556"/>
                </a:lnTo>
                <a:lnTo>
                  <a:pt x="404" y="1640"/>
                </a:lnTo>
                <a:lnTo>
                  <a:pt x="412" y="1716"/>
                </a:lnTo>
                <a:lnTo>
                  <a:pt x="436" y="1772"/>
                </a:lnTo>
                <a:lnTo>
                  <a:pt x="452" y="1796"/>
                </a:lnTo>
                <a:lnTo>
                  <a:pt x="460" y="1824"/>
                </a:lnTo>
                <a:lnTo>
                  <a:pt x="452" y="1964"/>
                </a:lnTo>
                <a:lnTo>
                  <a:pt x="452" y="2152"/>
                </a:lnTo>
                <a:lnTo>
                  <a:pt x="424" y="2196"/>
                </a:lnTo>
                <a:lnTo>
                  <a:pt x="384" y="2196"/>
                </a:lnTo>
                <a:lnTo>
                  <a:pt x="264" y="2276"/>
                </a:lnTo>
                <a:lnTo>
                  <a:pt x="116" y="2392"/>
                </a:lnTo>
                <a:lnTo>
                  <a:pt x="140" y="2420"/>
                </a:lnTo>
                <a:lnTo>
                  <a:pt x="76" y="2420"/>
                </a:lnTo>
                <a:lnTo>
                  <a:pt x="16" y="2472"/>
                </a:lnTo>
                <a:lnTo>
                  <a:pt x="64" y="2572"/>
                </a:lnTo>
                <a:lnTo>
                  <a:pt x="100" y="2708"/>
                </a:lnTo>
                <a:lnTo>
                  <a:pt x="136" y="2828"/>
                </a:lnTo>
                <a:cubicBezTo>
                  <a:pt x="151" y="2851"/>
                  <a:pt x="171" y="2878"/>
                  <a:pt x="188" y="2848"/>
                </a:cubicBezTo>
                <a:cubicBezTo>
                  <a:pt x="213" y="2839"/>
                  <a:pt x="221" y="2698"/>
                  <a:pt x="240" y="2648"/>
                </a:cubicBezTo>
                <a:cubicBezTo>
                  <a:pt x="259" y="2598"/>
                  <a:pt x="280" y="2563"/>
                  <a:pt x="300" y="2548"/>
                </a:cubicBezTo>
                <a:lnTo>
                  <a:pt x="360" y="2556"/>
                </a:lnTo>
                <a:lnTo>
                  <a:pt x="408" y="2484"/>
                </a:lnTo>
                <a:lnTo>
                  <a:pt x="524" y="2420"/>
                </a:lnTo>
                <a:lnTo>
                  <a:pt x="680" y="2340"/>
                </a:lnTo>
                <a:lnTo>
                  <a:pt x="736" y="2224"/>
                </a:lnTo>
                <a:lnTo>
                  <a:pt x="752" y="2144"/>
                </a:lnTo>
                <a:lnTo>
                  <a:pt x="744" y="2076"/>
                </a:lnTo>
                <a:lnTo>
                  <a:pt x="748" y="1972"/>
                </a:lnTo>
                <a:lnTo>
                  <a:pt x="756" y="1720"/>
                </a:lnTo>
                <a:lnTo>
                  <a:pt x="736" y="1644"/>
                </a:lnTo>
                <a:lnTo>
                  <a:pt x="728" y="1584"/>
                </a:lnTo>
                <a:lnTo>
                  <a:pt x="728" y="1500"/>
                </a:lnTo>
                <a:lnTo>
                  <a:pt x="756" y="1412"/>
                </a:lnTo>
                <a:lnTo>
                  <a:pt x="808" y="1412"/>
                </a:lnTo>
                <a:lnTo>
                  <a:pt x="844" y="1332"/>
                </a:lnTo>
                <a:lnTo>
                  <a:pt x="888" y="1304"/>
                </a:lnTo>
                <a:lnTo>
                  <a:pt x="940" y="1320"/>
                </a:lnTo>
                <a:lnTo>
                  <a:pt x="980" y="1308"/>
                </a:lnTo>
                <a:lnTo>
                  <a:pt x="1060" y="1292"/>
                </a:lnTo>
                <a:lnTo>
                  <a:pt x="1164" y="1312"/>
                </a:lnTo>
                <a:lnTo>
                  <a:pt x="1240" y="1304"/>
                </a:lnTo>
                <a:lnTo>
                  <a:pt x="1260" y="1328"/>
                </a:lnTo>
                <a:lnTo>
                  <a:pt x="1312" y="1332"/>
                </a:lnTo>
                <a:lnTo>
                  <a:pt x="1364" y="1360"/>
                </a:lnTo>
                <a:lnTo>
                  <a:pt x="1400" y="1380"/>
                </a:lnTo>
                <a:lnTo>
                  <a:pt x="1488" y="1384"/>
                </a:lnTo>
                <a:lnTo>
                  <a:pt x="1548" y="1460"/>
                </a:lnTo>
                <a:lnTo>
                  <a:pt x="1672" y="1484"/>
                </a:lnTo>
                <a:lnTo>
                  <a:pt x="1744" y="1500"/>
                </a:lnTo>
                <a:lnTo>
                  <a:pt x="1808" y="1488"/>
                </a:lnTo>
                <a:lnTo>
                  <a:pt x="1856" y="1432"/>
                </a:lnTo>
                <a:lnTo>
                  <a:pt x="1908" y="1304"/>
                </a:lnTo>
                <a:lnTo>
                  <a:pt x="1912" y="1228"/>
                </a:lnTo>
                <a:lnTo>
                  <a:pt x="1896" y="1148"/>
                </a:lnTo>
                <a:lnTo>
                  <a:pt x="1932" y="1028"/>
                </a:lnTo>
                <a:lnTo>
                  <a:pt x="1996" y="936"/>
                </a:lnTo>
                <a:lnTo>
                  <a:pt x="2032" y="832"/>
                </a:lnTo>
                <a:lnTo>
                  <a:pt x="2168" y="856"/>
                </a:lnTo>
                <a:lnTo>
                  <a:pt x="2196" y="860"/>
                </a:lnTo>
                <a:lnTo>
                  <a:pt x="2220" y="140"/>
                </a:lnTo>
                <a:lnTo>
                  <a:pt x="2144" y="132"/>
                </a:lnTo>
                <a:lnTo>
                  <a:pt x="1988" y="136"/>
                </a:lnTo>
                <a:lnTo>
                  <a:pt x="1788" y="108"/>
                </a:lnTo>
                <a:lnTo>
                  <a:pt x="1724" y="120"/>
                </a:lnTo>
                <a:lnTo>
                  <a:pt x="1712" y="188"/>
                </a:lnTo>
                <a:lnTo>
                  <a:pt x="1724" y="320"/>
                </a:lnTo>
                <a:lnTo>
                  <a:pt x="1652" y="340"/>
                </a:lnTo>
                <a:lnTo>
                  <a:pt x="1674" y="356"/>
                </a:lnTo>
                <a:lnTo>
                  <a:pt x="1723" y="351"/>
                </a:lnTo>
                <a:lnTo>
                  <a:pt x="1724" y="536"/>
                </a:lnTo>
                <a:lnTo>
                  <a:pt x="1660" y="536"/>
                </a:lnTo>
                <a:lnTo>
                  <a:pt x="1620" y="548"/>
                </a:lnTo>
                <a:lnTo>
                  <a:pt x="1712" y="584"/>
                </a:lnTo>
                <a:lnTo>
                  <a:pt x="1720" y="612"/>
                </a:lnTo>
                <a:lnTo>
                  <a:pt x="1700" y="780"/>
                </a:lnTo>
                <a:lnTo>
                  <a:pt x="1668" y="820"/>
                </a:lnTo>
                <a:lnTo>
                  <a:pt x="1664" y="868"/>
                </a:lnTo>
                <a:lnTo>
                  <a:pt x="1632" y="904"/>
                </a:lnTo>
                <a:lnTo>
                  <a:pt x="1564" y="900"/>
                </a:lnTo>
                <a:lnTo>
                  <a:pt x="1496" y="924"/>
                </a:lnTo>
                <a:lnTo>
                  <a:pt x="1424" y="952"/>
                </a:lnTo>
                <a:lnTo>
                  <a:pt x="1384" y="980"/>
                </a:lnTo>
                <a:lnTo>
                  <a:pt x="1368" y="1008"/>
                </a:lnTo>
                <a:lnTo>
                  <a:pt x="1216" y="992"/>
                </a:lnTo>
                <a:lnTo>
                  <a:pt x="1168" y="956"/>
                </a:lnTo>
                <a:lnTo>
                  <a:pt x="1088" y="956"/>
                </a:lnTo>
                <a:lnTo>
                  <a:pt x="992" y="956"/>
                </a:lnTo>
                <a:lnTo>
                  <a:pt x="924" y="940"/>
                </a:lnTo>
                <a:lnTo>
                  <a:pt x="892" y="924"/>
                </a:lnTo>
                <a:lnTo>
                  <a:pt x="876" y="884"/>
                </a:lnTo>
                <a:lnTo>
                  <a:pt x="888" y="832"/>
                </a:lnTo>
                <a:lnTo>
                  <a:pt x="912" y="784"/>
                </a:lnTo>
                <a:lnTo>
                  <a:pt x="928" y="728"/>
                </a:lnTo>
                <a:lnTo>
                  <a:pt x="976" y="712"/>
                </a:lnTo>
                <a:lnTo>
                  <a:pt x="1060" y="732"/>
                </a:lnTo>
                <a:lnTo>
                  <a:pt x="1204" y="740"/>
                </a:lnTo>
                <a:lnTo>
                  <a:pt x="1288" y="712"/>
                </a:lnTo>
                <a:lnTo>
                  <a:pt x="1388" y="660"/>
                </a:lnTo>
                <a:lnTo>
                  <a:pt x="1468" y="592"/>
                </a:lnTo>
                <a:lnTo>
                  <a:pt x="1520" y="536"/>
                </a:lnTo>
                <a:lnTo>
                  <a:pt x="1544" y="508"/>
                </a:lnTo>
                <a:lnTo>
                  <a:pt x="1592" y="520"/>
                </a:lnTo>
                <a:lnTo>
                  <a:pt x="1624" y="548"/>
                </a:lnTo>
                <a:lnTo>
                  <a:pt x="1647" y="536"/>
                </a:lnTo>
                <a:lnTo>
                  <a:pt x="1612" y="492"/>
                </a:lnTo>
                <a:lnTo>
                  <a:pt x="1632" y="456"/>
                </a:lnTo>
                <a:lnTo>
                  <a:pt x="1632" y="420"/>
                </a:lnTo>
                <a:lnTo>
                  <a:pt x="1648" y="376"/>
                </a:lnTo>
                <a:lnTo>
                  <a:pt x="1672" y="356"/>
                </a:lnTo>
                <a:lnTo>
                  <a:pt x="1656" y="341"/>
                </a:lnTo>
                <a:lnTo>
                  <a:pt x="1584" y="344"/>
                </a:lnTo>
                <a:lnTo>
                  <a:pt x="1536" y="356"/>
                </a:lnTo>
                <a:lnTo>
                  <a:pt x="1540" y="392"/>
                </a:lnTo>
                <a:lnTo>
                  <a:pt x="1496" y="424"/>
                </a:lnTo>
                <a:lnTo>
                  <a:pt x="1444" y="464"/>
                </a:lnTo>
                <a:lnTo>
                  <a:pt x="1444" y="492"/>
                </a:lnTo>
                <a:lnTo>
                  <a:pt x="1392" y="492"/>
                </a:lnTo>
                <a:lnTo>
                  <a:pt x="1384" y="520"/>
                </a:lnTo>
                <a:lnTo>
                  <a:pt x="1340" y="520"/>
                </a:lnTo>
                <a:lnTo>
                  <a:pt x="1300" y="540"/>
                </a:lnTo>
                <a:lnTo>
                  <a:pt x="1236" y="572"/>
                </a:lnTo>
                <a:lnTo>
                  <a:pt x="1208" y="584"/>
                </a:lnTo>
                <a:lnTo>
                  <a:pt x="1148" y="564"/>
                </a:lnTo>
                <a:lnTo>
                  <a:pt x="1080" y="556"/>
                </a:lnTo>
                <a:lnTo>
                  <a:pt x="1048" y="528"/>
                </a:lnTo>
                <a:lnTo>
                  <a:pt x="1028" y="500"/>
                </a:lnTo>
                <a:lnTo>
                  <a:pt x="1012" y="480"/>
                </a:lnTo>
                <a:lnTo>
                  <a:pt x="976" y="432"/>
                </a:lnTo>
                <a:lnTo>
                  <a:pt x="936" y="388"/>
                </a:lnTo>
                <a:lnTo>
                  <a:pt x="904" y="368"/>
                </a:lnTo>
                <a:lnTo>
                  <a:pt x="844" y="372"/>
                </a:lnTo>
                <a:lnTo>
                  <a:pt x="824" y="344"/>
                </a:lnTo>
                <a:lnTo>
                  <a:pt x="820" y="316"/>
                </a:lnTo>
                <a:lnTo>
                  <a:pt x="844" y="264"/>
                </a:lnTo>
                <a:lnTo>
                  <a:pt x="860" y="212"/>
                </a:lnTo>
                <a:lnTo>
                  <a:pt x="868" y="152"/>
                </a:lnTo>
                <a:lnTo>
                  <a:pt x="880" y="120"/>
                </a:lnTo>
                <a:lnTo>
                  <a:pt x="876" y="96"/>
                </a:lnTo>
                <a:lnTo>
                  <a:pt x="856" y="72"/>
                </a:lnTo>
                <a:lnTo>
                  <a:pt x="852" y="48"/>
                </a:lnTo>
                <a:lnTo>
                  <a:pt x="832" y="20"/>
                </a:ln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grpSp>
        <p:nvGrpSpPr>
          <p:cNvPr id="28" name="组合 27"/>
          <p:cNvGrpSpPr/>
          <p:nvPr/>
        </p:nvGrpSpPr>
        <p:grpSpPr>
          <a:xfrm>
            <a:off x="3706674" y="2609000"/>
            <a:ext cx="5827410" cy="3209394"/>
            <a:chOff x="2662480" y="2500312"/>
            <a:chExt cx="6071054" cy="3343057"/>
          </a:xfrm>
        </p:grpSpPr>
        <p:sp>
          <p:nvSpPr>
            <p:cNvPr id="29" name="Line 201"/>
            <p:cNvSpPr>
              <a:spLocks noChangeShapeType="1"/>
            </p:cNvSpPr>
            <p:nvPr/>
          </p:nvSpPr>
          <p:spPr bwMode="auto">
            <a:xfrm flipV="1">
              <a:off x="2696486" y="2578656"/>
              <a:ext cx="5985412" cy="317706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wrap="none" lIns="106985" tIns="53492" rIns="106985" bIns="53492" anchor="ctr"/>
            <a:lstStyle/>
            <a:p>
              <a:endParaRPr lang="zh-CN" altLang="en-US"/>
            </a:p>
          </p:txBody>
        </p:sp>
        <p:grpSp>
          <p:nvGrpSpPr>
            <p:cNvPr id="30" name="Group 202"/>
            <p:cNvGrpSpPr>
              <a:grpSpLocks/>
            </p:cNvGrpSpPr>
            <p:nvPr/>
          </p:nvGrpSpPr>
          <p:grpSpPr bwMode="auto">
            <a:xfrm>
              <a:off x="2662480" y="5627369"/>
              <a:ext cx="216000" cy="216000"/>
              <a:chOff x="1355" y="3452"/>
              <a:chExt cx="183" cy="172"/>
            </a:xfrm>
          </p:grpSpPr>
          <p:pic>
            <p:nvPicPr>
              <p:cNvPr id="76" name="Picture 20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Oval 204"/>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78" name="Group 205"/>
              <p:cNvGrpSpPr>
                <a:grpSpLocks/>
              </p:cNvGrpSpPr>
              <p:nvPr/>
            </p:nvGrpSpPr>
            <p:grpSpPr bwMode="auto">
              <a:xfrm rot="-1297425" flipH="1" flipV="1">
                <a:off x="1380" y="3581"/>
                <a:ext cx="150" cy="36"/>
                <a:chOff x="2528" y="1060"/>
                <a:chExt cx="894" cy="236"/>
              </a:xfrm>
            </p:grpSpPr>
            <p:grpSp>
              <p:nvGrpSpPr>
                <p:cNvPr id="80" name="Group 206"/>
                <p:cNvGrpSpPr>
                  <a:grpSpLocks/>
                </p:cNvGrpSpPr>
                <p:nvPr/>
              </p:nvGrpSpPr>
              <p:grpSpPr bwMode="auto">
                <a:xfrm>
                  <a:off x="2528" y="1060"/>
                  <a:ext cx="742" cy="186"/>
                  <a:chOff x="1565" y="2568"/>
                  <a:chExt cx="1118" cy="279"/>
                </a:xfrm>
              </p:grpSpPr>
              <p:sp>
                <p:nvSpPr>
                  <p:cNvPr id="86" name="AutoShape 20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7" name="AutoShape 20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8" name="AutoShape 20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9" name="AutoShape 21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81" name="Group 211"/>
                <p:cNvGrpSpPr>
                  <a:grpSpLocks/>
                </p:cNvGrpSpPr>
                <p:nvPr/>
              </p:nvGrpSpPr>
              <p:grpSpPr bwMode="auto">
                <a:xfrm rot="1353540">
                  <a:off x="2680" y="1110"/>
                  <a:ext cx="742" cy="186"/>
                  <a:chOff x="1565" y="2568"/>
                  <a:chExt cx="1118" cy="279"/>
                </a:xfrm>
              </p:grpSpPr>
              <p:sp>
                <p:nvSpPr>
                  <p:cNvPr id="82" name="AutoShape 21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3" name="AutoShape 21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4" name="AutoShape 21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5" name="AutoShape 21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79" name="Picture 216"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Group 217"/>
            <p:cNvGrpSpPr>
              <a:grpSpLocks/>
            </p:cNvGrpSpPr>
            <p:nvPr/>
          </p:nvGrpSpPr>
          <p:grpSpPr bwMode="auto">
            <a:xfrm>
              <a:off x="4782862" y="4477225"/>
              <a:ext cx="216000" cy="216000"/>
              <a:chOff x="1355" y="3452"/>
              <a:chExt cx="183" cy="172"/>
            </a:xfrm>
          </p:grpSpPr>
          <p:pic>
            <p:nvPicPr>
              <p:cNvPr id="62" name="Picture 21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Oval 219"/>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64" name="Group 220"/>
              <p:cNvGrpSpPr>
                <a:grpSpLocks/>
              </p:cNvGrpSpPr>
              <p:nvPr/>
            </p:nvGrpSpPr>
            <p:grpSpPr bwMode="auto">
              <a:xfrm rot="-1297425" flipH="1" flipV="1">
                <a:off x="1380" y="3581"/>
                <a:ext cx="150" cy="36"/>
                <a:chOff x="2528" y="1060"/>
                <a:chExt cx="894" cy="236"/>
              </a:xfrm>
            </p:grpSpPr>
            <p:grpSp>
              <p:nvGrpSpPr>
                <p:cNvPr id="66" name="Group 221"/>
                <p:cNvGrpSpPr>
                  <a:grpSpLocks/>
                </p:cNvGrpSpPr>
                <p:nvPr/>
              </p:nvGrpSpPr>
              <p:grpSpPr bwMode="auto">
                <a:xfrm>
                  <a:off x="2528" y="1060"/>
                  <a:ext cx="742" cy="186"/>
                  <a:chOff x="1565" y="2568"/>
                  <a:chExt cx="1118" cy="279"/>
                </a:xfrm>
              </p:grpSpPr>
              <p:sp>
                <p:nvSpPr>
                  <p:cNvPr id="72" name="AutoShape 2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3" name="AutoShape 2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4" name="AutoShape 2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5" name="AutoShape 2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67" name="Group 226"/>
                <p:cNvGrpSpPr>
                  <a:grpSpLocks/>
                </p:cNvGrpSpPr>
                <p:nvPr/>
              </p:nvGrpSpPr>
              <p:grpSpPr bwMode="auto">
                <a:xfrm rot="1353540">
                  <a:off x="2680" y="1110"/>
                  <a:ext cx="742" cy="186"/>
                  <a:chOff x="1565" y="2568"/>
                  <a:chExt cx="1118" cy="279"/>
                </a:xfrm>
              </p:grpSpPr>
              <p:sp>
                <p:nvSpPr>
                  <p:cNvPr id="68" name="AutoShape 2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9" name="AutoShape 2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0" name="AutoShape 2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1" name="AutoShape 2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65" name="Picture 231"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232"/>
            <p:cNvGrpSpPr>
              <a:grpSpLocks/>
            </p:cNvGrpSpPr>
            <p:nvPr/>
          </p:nvGrpSpPr>
          <p:grpSpPr bwMode="auto">
            <a:xfrm>
              <a:off x="6809226" y="3428762"/>
              <a:ext cx="216000" cy="200025"/>
              <a:chOff x="1355" y="3452"/>
              <a:chExt cx="183" cy="172"/>
            </a:xfrm>
          </p:grpSpPr>
          <p:pic>
            <p:nvPicPr>
              <p:cNvPr id="48" name="Picture 233"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Oval 234"/>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50" name="Group 235"/>
              <p:cNvGrpSpPr>
                <a:grpSpLocks/>
              </p:cNvGrpSpPr>
              <p:nvPr/>
            </p:nvGrpSpPr>
            <p:grpSpPr bwMode="auto">
              <a:xfrm rot="-1297425" flipH="1" flipV="1">
                <a:off x="1380" y="3581"/>
                <a:ext cx="150" cy="36"/>
                <a:chOff x="2528" y="1060"/>
                <a:chExt cx="894" cy="236"/>
              </a:xfrm>
            </p:grpSpPr>
            <p:grpSp>
              <p:nvGrpSpPr>
                <p:cNvPr id="52" name="Group 236"/>
                <p:cNvGrpSpPr>
                  <a:grpSpLocks/>
                </p:cNvGrpSpPr>
                <p:nvPr/>
              </p:nvGrpSpPr>
              <p:grpSpPr bwMode="auto">
                <a:xfrm>
                  <a:off x="2528" y="1060"/>
                  <a:ext cx="742" cy="186"/>
                  <a:chOff x="1565" y="2568"/>
                  <a:chExt cx="1118" cy="279"/>
                </a:xfrm>
              </p:grpSpPr>
              <p:sp>
                <p:nvSpPr>
                  <p:cNvPr id="58" name="AutoShape 23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9" name="AutoShape 23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0" name="AutoShape 23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1" name="AutoShape 24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53" name="Group 241"/>
                <p:cNvGrpSpPr>
                  <a:grpSpLocks/>
                </p:cNvGrpSpPr>
                <p:nvPr/>
              </p:nvGrpSpPr>
              <p:grpSpPr bwMode="auto">
                <a:xfrm rot="1353540">
                  <a:off x="2680" y="1110"/>
                  <a:ext cx="742" cy="186"/>
                  <a:chOff x="1565" y="2568"/>
                  <a:chExt cx="1118" cy="279"/>
                </a:xfrm>
              </p:grpSpPr>
              <p:sp>
                <p:nvSpPr>
                  <p:cNvPr id="54" name="AutoShape 24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5" name="AutoShape 24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6" name="AutoShape 24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7" name="AutoShape 24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51" name="Picture 246" descr="light_shadow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247"/>
            <p:cNvGrpSpPr>
              <a:grpSpLocks/>
            </p:cNvGrpSpPr>
            <p:nvPr/>
          </p:nvGrpSpPr>
          <p:grpSpPr bwMode="auto">
            <a:xfrm>
              <a:off x="8517534" y="2500312"/>
              <a:ext cx="216000" cy="216000"/>
              <a:chOff x="1355" y="3452"/>
              <a:chExt cx="183" cy="172"/>
            </a:xfrm>
          </p:grpSpPr>
          <p:pic>
            <p:nvPicPr>
              <p:cNvPr id="34" name="Picture 24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Oval 249"/>
              <p:cNvSpPr>
                <a:spLocks noChangeArrowheads="1"/>
              </p:cNvSpPr>
              <p:nvPr/>
            </p:nvSpPr>
            <p:spPr bwMode="gray">
              <a:xfrm>
                <a:off x="1364" y="3452"/>
                <a:ext cx="173" cy="172"/>
              </a:xfrm>
              <a:prstGeom prst="ellipse">
                <a:avLst/>
              </a:prstGeom>
              <a:gradFill rotWithShape="1">
                <a:gsLst>
                  <a:gs pos="0">
                    <a:srgbClr val="C00000"/>
                  </a:gs>
                  <a:gs pos="50000">
                    <a:srgbClr val="FF0000"/>
                  </a:gs>
                  <a:gs pos="100000">
                    <a:srgbClr val="C00000"/>
                  </a:gs>
                </a:gsLst>
                <a:lin ang="5400000" scaled="1"/>
              </a:gradFill>
              <a:ln w="9525" algn="ctr">
                <a:noFill/>
                <a:round/>
                <a:headEnd/>
                <a:tailEnd/>
              </a:ln>
              <a:effectLst/>
            </p:spPr>
            <p:txBody>
              <a:bodyPr wrap="none" anchor="ctr"/>
              <a:lstStyle/>
              <a:p>
                <a:pPr>
                  <a:defRPr/>
                </a:pPr>
                <a:endParaRPr lang="zh-CN" altLang="en-US">
                  <a:ea typeface="宋体" charset="-122"/>
                </a:endParaRPr>
              </a:p>
            </p:txBody>
          </p:sp>
          <p:grpSp>
            <p:nvGrpSpPr>
              <p:cNvPr id="36" name="Group 250"/>
              <p:cNvGrpSpPr>
                <a:grpSpLocks/>
              </p:cNvGrpSpPr>
              <p:nvPr/>
            </p:nvGrpSpPr>
            <p:grpSpPr bwMode="auto">
              <a:xfrm rot="-1297425" flipH="1" flipV="1">
                <a:off x="1380" y="3581"/>
                <a:ext cx="150" cy="36"/>
                <a:chOff x="2528" y="1060"/>
                <a:chExt cx="894" cy="236"/>
              </a:xfrm>
            </p:grpSpPr>
            <p:grpSp>
              <p:nvGrpSpPr>
                <p:cNvPr id="38" name="Group 251"/>
                <p:cNvGrpSpPr>
                  <a:grpSpLocks/>
                </p:cNvGrpSpPr>
                <p:nvPr/>
              </p:nvGrpSpPr>
              <p:grpSpPr bwMode="auto">
                <a:xfrm>
                  <a:off x="2528" y="1060"/>
                  <a:ext cx="742" cy="186"/>
                  <a:chOff x="1565" y="2568"/>
                  <a:chExt cx="1118" cy="279"/>
                </a:xfrm>
              </p:grpSpPr>
              <p:sp>
                <p:nvSpPr>
                  <p:cNvPr id="44" name="AutoShape 25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5" name="AutoShape 25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6" name="AutoShape 25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7" name="AutoShape 25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39" name="Group 256"/>
                <p:cNvGrpSpPr>
                  <a:grpSpLocks/>
                </p:cNvGrpSpPr>
                <p:nvPr/>
              </p:nvGrpSpPr>
              <p:grpSpPr bwMode="auto">
                <a:xfrm rot="1353540">
                  <a:off x="2680" y="1110"/>
                  <a:ext cx="742" cy="186"/>
                  <a:chOff x="1565" y="2568"/>
                  <a:chExt cx="1118" cy="279"/>
                </a:xfrm>
              </p:grpSpPr>
              <p:sp>
                <p:nvSpPr>
                  <p:cNvPr id="40" name="AutoShape 25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1" name="AutoShape 25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2" name="AutoShape 25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3" name="AutoShape 26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37" name="Picture 261"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90" name="组合 89"/>
          <p:cNvGrpSpPr/>
          <p:nvPr/>
        </p:nvGrpSpPr>
        <p:grpSpPr>
          <a:xfrm>
            <a:off x="2072684" y="5280854"/>
            <a:ext cx="1620548" cy="385286"/>
            <a:chOff x="960173" y="5280661"/>
            <a:chExt cx="1688304" cy="343376"/>
          </a:xfrm>
          <a:solidFill>
            <a:srgbClr val="C00000"/>
          </a:solidFill>
        </p:grpSpPr>
        <p:sp>
          <p:nvSpPr>
            <p:cNvPr id="91" name="AutoShape 262"/>
            <p:cNvSpPr>
              <a:spLocks noChangeArrowheads="1"/>
            </p:cNvSpPr>
            <p:nvPr/>
          </p:nvSpPr>
          <p:spPr bwMode="gray">
            <a:xfrm>
              <a:off x="960173" y="5280661"/>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2" name="Text Box 265"/>
            <p:cNvSpPr txBox="1">
              <a:spLocks noChangeArrowheads="1"/>
            </p:cNvSpPr>
            <p:nvPr/>
          </p:nvSpPr>
          <p:spPr bwMode="white">
            <a:xfrm>
              <a:off x="1246146" y="5302425"/>
              <a:ext cx="1217867" cy="272491"/>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第一步</a:t>
              </a:r>
            </a:p>
          </p:txBody>
        </p:sp>
      </p:grpSp>
      <p:grpSp>
        <p:nvGrpSpPr>
          <p:cNvPr id="93" name="组合 92"/>
          <p:cNvGrpSpPr/>
          <p:nvPr/>
        </p:nvGrpSpPr>
        <p:grpSpPr>
          <a:xfrm>
            <a:off x="4121411" y="4179373"/>
            <a:ext cx="1620548" cy="385287"/>
            <a:chOff x="3094558" y="4133851"/>
            <a:chExt cx="1688304" cy="343376"/>
          </a:xfrm>
          <a:solidFill>
            <a:srgbClr val="C00000"/>
          </a:solidFill>
        </p:grpSpPr>
        <p:sp>
          <p:nvSpPr>
            <p:cNvPr id="94" name="AutoShape 263"/>
            <p:cNvSpPr>
              <a:spLocks noChangeArrowheads="1"/>
            </p:cNvSpPr>
            <p:nvPr/>
          </p:nvSpPr>
          <p:spPr bwMode="gray">
            <a:xfrm>
              <a:off x="3094558" y="4133851"/>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5" name="Text Box 266"/>
            <p:cNvSpPr txBox="1">
              <a:spLocks noChangeArrowheads="1"/>
            </p:cNvSpPr>
            <p:nvPr/>
          </p:nvSpPr>
          <p:spPr bwMode="white">
            <a:xfrm>
              <a:off x="3378609" y="4160469"/>
              <a:ext cx="1187679" cy="26526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第二步</a:t>
              </a:r>
            </a:p>
          </p:txBody>
        </p:sp>
      </p:grpSp>
      <p:grpSp>
        <p:nvGrpSpPr>
          <p:cNvPr id="96" name="组合 95"/>
          <p:cNvGrpSpPr/>
          <p:nvPr/>
        </p:nvGrpSpPr>
        <p:grpSpPr>
          <a:xfrm>
            <a:off x="5987731" y="3173640"/>
            <a:ext cx="1620548" cy="385288"/>
            <a:chOff x="5038908" y="3085386"/>
            <a:chExt cx="1688304" cy="343377"/>
          </a:xfrm>
          <a:solidFill>
            <a:srgbClr val="C00000"/>
          </a:solidFill>
        </p:grpSpPr>
        <p:sp>
          <p:nvSpPr>
            <p:cNvPr id="97" name="AutoShape 264"/>
            <p:cNvSpPr>
              <a:spLocks noChangeArrowheads="1"/>
            </p:cNvSpPr>
            <p:nvPr/>
          </p:nvSpPr>
          <p:spPr bwMode="gray">
            <a:xfrm>
              <a:off x="5038908" y="3085387"/>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8" name="Text Box 267"/>
            <p:cNvSpPr txBox="1">
              <a:spLocks noChangeArrowheads="1"/>
            </p:cNvSpPr>
            <p:nvPr/>
          </p:nvSpPr>
          <p:spPr bwMode="white">
            <a:xfrm>
              <a:off x="5270636" y="3085386"/>
              <a:ext cx="1328239" cy="272945"/>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第三步</a:t>
              </a:r>
            </a:p>
          </p:txBody>
        </p:sp>
      </p:grpSp>
      <p:pic>
        <p:nvPicPr>
          <p:cNvPr id="99" name="Picture 268" descr="095"/>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gray">
          <a:xfrm>
            <a:off x="7852151" y="1728242"/>
            <a:ext cx="1455223" cy="1176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Text Box 269"/>
          <p:cNvSpPr txBox="1">
            <a:spLocks noChangeArrowheads="1"/>
          </p:cNvSpPr>
          <p:nvPr/>
        </p:nvSpPr>
        <p:spPr bwMode="black">
          <a:xfrm>
            <a:off x="3884895" y="5603986"/>
            <a:ext cx="3742240"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101" name="Text Box 270"/>
          <p:cNvSpPr txBox="1">
            <a:spLocks noChangeArrowheads="1"/>
          </p:cNvSpPr>
          <p:nvPr/>
        </p:nvSpPr>
        <p:spPr bwMode="black">
          <a:xfrm>
            <a:off x="5964345" y="4499827"/>
            <a:ext cx="3742236"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102" name="Text Box 271"/>
          <p:cNvSpPr txBox="1">
            <a:spLocks noChangeArrowheads="1"/>
          </p:cNvSpPr>
          <p:nvPr/>
        </p:nvSpPr>
        <p:spPr bwMode="black">
          <a:xfrm>
            <a:off x="7915148" y="3526891"/>
            <a:ext cx="3742236"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882887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repeatCount="200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300"/>
                                        <p:tgtEl>
                                          <p:spTgt spid="27"/>
                                        </p:tgtEl>
                                      </p:cBhvr>
                                    </p:animEffect>
                                  </p:childTnLst>
                                </p:cTn>
                              </p:par>
                            </p:childTnLst>
                          </p:cTn>
                        </p:par>
                        <p:par>
                          <p:cTn id="8" fill="hold">
                            <p:stCondLst>
                              <p:cond delay="6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100"/>
                            </p:stCondLst>
                            <p:childTnLst>
                              <p:par>
                                <p:cTn id="13" presetID="42" presetClass="entr" presetSubtype="0" fill="hold" nodeType="after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anim calcmode="lin" valueType="num">
                                      <p:cBhvr>
                                        <p:cTn id="16" dur="500" fill="hold"/>
                                        <p:tgtEl>
                                          <p:spTgt spid="90"/>
                                        </p:tgtEl>
                                        <p:attrNameLst>
                                          <p:attrName>ppt_x</p:attrName>
                                        </p:attrNameLst>
                                      </p:cBhvr>
                                      <p:tavLst>
                                        <p:tav tm="0">
                                          <p:val>
                                            <p:strVal val="#ppt_x"/>
                                          </p:val>
                                        </p:tav>
                                        <p:tav tm="100000">
                                          <p:val>
                                            <p:strVal val="#ppt_x"/>
                                          </p:val>
                                        </p:tav>
                                      </p:tavLst>
                                    </p:anim>
                                    <p:anim calcmode="lin" valueType="num">
                                      <p:cBhvr>
                                        <p:cTn id="17" dur="500" fill="hold"/>
                                        <p:tgtEl>
                                          <p:spTgt spid="90"/>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93"/>
                                        </p:tgtEl>
                                        <p:attrNameLst>
                                          <p:attrName>style.visibility</p:attrName>
                                        </p:attrNameLst>
                                      </p:cBhvr>
                                      <p:to>
                                        <p:strVal val="visible"/>
                                      </p:to>
                                    </p:set>
                                    <p:animEffect transition="in" filter="fade">
                                      <p:cBhvr>
                                        <p:cTn id="20" dur="500"/>
                                        <p:tgtEl>
                                          <p:spTgt spid="93"/>
                                        </p:tgtEl>
                                      </p:cBhvr>
                                    </p:animEffect>
                                    <p:anim calcmode="lin" valueType="num">
                                      <p:cBhvr>
                                        <p:cTn id="21" dur="500" fill="hold"/>
                                        <p:tgtEl>
                                          <p:spTgt spid="93"/>
                                        </p:tgtEl>
                                        <p:attrNameLst>
                                          <p:attrName>ppt_x</p:attrName>
                                        </p:attrNameLst>
                                      </p:cBhvr>
                                      <p:tavLst>
                                        <p:tav tm="0">
                                          <p:val>
                                            <p:strVal val="#ppt_x"/>
                                          </p:val>
                                        </p:tav>
                                        <p:tav tm="100000">
                                          <p:val>
                                            <p:strVal val="#ppt_x"/>
                                          </p:val>
                                        </p:tav>
                                      </p:tavLst>
                                    </p:anim>
                                    <p:anim calcmode="lin" valueType="num">
                                      <p:cBhvr>
                                        <p:cTn id="22" dur="500" fill="hold"/>
                                        <p:tgtEl>
                                          <p:spTgt spid="93"/>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fade">
                                      <p:cBhvr>
                                        <p:cTn id="25" dur="500"/>
                                        <p:tgtEl>
                                          <p:spTgt spid="96"/>
                                        </p:tgtEl>
                                      </p:cBhvr>
                                    </p:animEffect>
                                    <p:anim calcmode="lin" valueType="num">
                                      <p:cBhvr>
                                        <p:cTn id="26" dur="500" fill="hold"/>
                                        <p:tgtEl>
                                          <p:spTgt spid="96"/>
                                        </p:tgtEl>
                                        <p:attrNameLst>
                                          <p:attrName>ppt_x</p:attrName>
                                        </p:attrNameLst>
                                      </p:cBhvr>
                                      <p:tavLst>
                                        <p:tav tm="0">
                                          <p:val>
                                            <p:strVal val="#ppt_x"/>
                                          </p:val>
                                        </p:tav>
                                        <p:tav tm="100000">
                                          <p:val>
                                            <p:strVal val="#ppt_x"/>
                                          </p:val>
                                        </p:tav>
                                      </p:tavLst>
                                    </p:anim>
                                    <p:anim calcmode="lin" valueType="num">
                                      <p:cBhvr>
                                        <p:cTn id="27" dur="500" fill="hold"/>
                                        <p:tgtEl>
                                          <p:spTgt spid="96"/>
                                        </p:tgtEl>
                                        <p:attrNameLst>
                                          <p:attrName>ppt_y</p:attrName>
                                        </p:attrNameLst>
                                      </p:cBhvr>
                                      <p:tavLst>
                                        <p:tav tm="0">
                                          <p:val>
                                            <p:strVal val="#ppt_y+.1"/>
                                          </p:val>
                                        </p:tav>
                                        <p:tav tm="100000">
                                          <p:val>
                                            <p:strVal val="#ppt_y"/>
                                          </p:val>
                                        </p:tav>
                                      </p:tavLst>
                                    </p:anim>
                                  </p:childTnLst>
                                </p:cTn>
                              </p:par>
                            </p:childTnLst>
                          </p:cTn>
                        </p:par>
                        <p:par>
                          <p:cTn id="28" fill="hold">
                            <p:stCondLst>
                              <p:cond delay="1600"/>
                            </p:stCondLst>
                            <p:childTnLst>
                              <p:par>
                                <p:cTn id="29" presetID="42" presetClass="entr" presetSubtype="0" fill="hold" nodeType="afterEffect">
                                  <p:stCondLst>
                                    <p:cond delay="0"/>
                                  </p:stCondLst>
                                  <p:childTnLst>
                                    <p:set>
                                      <p:cBhvr>
                                        <p:cTn id="30" dur="1" fill="hold">
                                          <p:stCondLst>
                                            <p:cond delay="0"/>
                                          </p:stCondLst>
                                        </p:cTn>
                                        <p:tgtEl>
                                          <p:spTgt spid="99"/>
                                        </p:tgtEl>
                                        <p:attrNameLst>
                                          <p:attrName>style.visibility</p:attrName>
                                        </p:attrNameLst>
                                      </p:cBhvr>
                                      <p:to>
                                        <p:strVal val="visible"/>
                                      </p:to>
                                    </p:set>
                                    <p:animEffect transition="in" filter="fade">
                                      <p:cBhvr>
                                        <p:cTn id="31" dur="500"/>
                                        <p:tgtEl>
                                          <p:spTgt spid="99"/>
                                        </p:tgtEl>
                                      </p:cBhvr>
                                    </p:animEffect>
                                    <p:anim calcmode="lin" valueType="num">
                                      <p:cBhvr>
                                        <p:cTn id="32" dur="500" fill="hold"/>
                                        <p:tgtEl>
                                          <p:spTgt spid="99"/>
                                        </p:tgtEl>
                                        <p:attrNameLst>
                                          <p:attrName>ppt_x</p:attrName>
                                        </p:attrNameLst>
                                      </p:cBhvr>
                                      <p:tavLst>
                                        <p:tav tm="0">
                                          <p:val>
                                            <p:strVal val="#ppt_x"/>
                                          </p:val>
                                        </p:tav>
                                        <p:tav tm="100000">
                                          <p:val>
                                            <p:strVal val="#ppt_x"/>
                                          </p:val>
                                        </p:tav>
                                      </p:tavLst>
                                    </p:anim>
                                    <p:anim calcmode="lin" valueType="num">
                                      <p:cBhvr>
                                        <p:cTn id="33" dur="500" fill="hold"/>
                                        <p:tgtEl>
                                          <p:spTgt spid="99"/>
                                        </p:tgtEl>
                                        <p:attrNameLst>
                                          <p:attrName>ppt_y</p:attrName>
                                        </p:attrNameLst>
                                      </p:cBhvr>
                                      <p:tavLst>
                                        <p:tav tm="0">
                                          <p:val>
                                            <p:strVal val="#ppt_y+.1"/>
                                          </p:val>
                                        </p:tav>
                                        <p:tav tm="100000">
                                          <p:val>
                                            <p:strVal val="#ppt_y"/>
                                          </p:val>
                                        </p:tav>
                                      </p:tavLst>
                                    </p:anim>
                                  </p:childTnLst>
                                </p:cTn>
                              </p:par>
                            </p:childTnLst>
                          </p:cTn>
                        </p:par>
                        <p:par>
                          <p:cTn id="34" fill="hold">
                            <p:stCondLst>
                              <p:cond delay="2100"/>
                            </p:stCondLst>
                            <p:childTnLst>
                              <p:par>
                                <p:cTn id="35" presetID="2" presetClass="entr" presetSubtype="2" fill="hold" grpId="0" nodeType="afterEffect">
                                  <p:stCondLst>
                                    <p:cond delay="0"/>
                                  </p:stCondLst>
                                  <p:childTnLst>
                                    <p:set>
                                      <p:cBhvr>
                                        <p:cTn id="36" dur="1" fill="hold">
                                          <p:stCondLst>
                                            <p:cond delay="0"/>
                                          </p:stCondLst>
                                        </p:cTn>
                                        <p:tgtEl>
                                          <p:spTgt spid="100"/>
                                        </p:tgtEl>
                                        <p:attrNameLst>
                                          <p:attrName>style.visibility</p:attrName>
                                        </p:attrNameLst>
                                      </p:cBhvr>
                                      <p:to>
                                        <p:strVal val="visible"/>
                                      </p:to>
                                    </p:set>
                                    <p:anim calcmode="lin" valueType="num">
                                      <p:cBhvr additive="base">
                                        <p:cTn id="37" dur="500" fill="hold"/>
                                        <p:tgtEl>
                                          <p:spTgt spid="100"/>
                                        </p:tgtEl>
                                        <p:attrNameLst>
                                          <p:attrName>ppt_x</p:attrName>
                                        </p:attrNameLst>
                                      </p:cBhvr>
                                      <p:tavLst>
                                        <p:tav tm="0">
                                          <p:val>
                                            <p:strVal val="1+#ppt_w/2"/>
                                          </p:val>
                                        </p:tav>
                                        <p:tav tm="100000">
                                          <p:val>
                                            <p:strVal val="#ppt_x"/>
                                          </p:val>
                                        </p:tav>
                                      </p:tavLst>
                                    </p:anim>
                                    <p:anim calcmode="lin" valueType="num">
                                      <p:cBhvr additive="base">
                                        <p:cTn id="38" dur="500" fill="hold"/>
                                        <p:tgtEl>
                                          <p:spTgt spid="10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1+#ppt_w/2"/>
                                          </p:val>
                                        </p:tav>
                                        <p:tav tm="100000">
                                          <p:val>
                                            <p:strVal val="#ppt_x"/>
                                          </p:val>
                                        </p:tav>
                                      </p:tavLst>
                                    </p:anim>
                                    <p:anim calcmode="lin" valueType="num">
                                      <p:cBhvr additive="base">
                                        <p:cTn id="42" dur="500" fill="hold"/>
                                        <p:tgtEl>
                                          <p:spTgt spid="10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2"/>
                                        </p:tgtEl>
                                        <p:attrNameLst>
                                          <p:attrName>style.visibility</p:attrName>
                                        </p:attrNameLst>
                                      </p:cBhvr>
                                      <p:to>
                                        <p:strVal val="visible"/>
                                      </p:to>
                                    </p:set>
                                    <p:anim calcmode="lin" valueType="num">
                                      <p:cBhvr additive="base">
                                        <p:cTn id="45" dur="500" fill="hold"/>
                                        <p:tgtEl>
                                          <p:spTgt spid="102"/>
                                        </p:tgtEl>
                                        <p:attrNameLst>
                                          <p:attrName>ppt_x</p:attrName>
                                        </p:attrNameLst>
                                      </p:cBhvr>
                                      <p:tavLst>
                                        <p:tav tm="0">
                                          <p:val>
                                            <p:strVal val="1+#ppt_w/2"/>
                                          </p:val>
                                        </p:tav>
                                        <p:tav tm="100000">
                                          <p:val>
                                            <p:strVal val="#ppt_x"/>
                                          </p:val>
                                        </p:tav>
                                      </p:tavLst>
                                    </p:anim>
                                    <p:anim calcmode="lin" valueType="num">
                                      <p:cBhvr additive="base">
                                        <p:cTn id="46" dur="500" fill="hold"/>
                                        <p:tgtEl>
                                          <p:spTgt spid="10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100" grpId="0"/>
      <p:bldP spid="101" grpId="0"/>
      <p:bldP spid="10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108573" y="1613422"/>
            <a:ext cx="2254986" cy="1512168"/>
          </a:xfrm>
          <a:prstGeom prst="rect">
            <a:avLst/>
          </a:prstGeom>
          <a:blipFill>
            <a:blip r:embed="rId4" cstate="screen">
              <a:extLst>
                <a:ext uri="{28A0092B-C50C-407E-A947-70E740481C1C}">
                  <a14:useLocalDpi xmlns:a14="http://schemas.microsoft.com/office/drawing/2010/main"/>
                </a:ext>
              </a:extLst>
            </a:blip>
            <a:stretch>
              <a:fillRect/>
            </a:stretch>
          </a:blipFill>
          <a:ln w="9525">
            <a:solidFill>
              <a:schemeClr val="tx1">
                <a:lumMod val="75000"/>
                <a:lumOff val="25000"/>
              </a:schemeClr>
            </a:solidFill>
            <a:miter lim="800000"/>
            <a:headEnd/>
            <a:tailEnd/>
          </a:ln>
          <a:extLst/>
        </p:spPr>
      </p:pic>
      <p:pic>
        <p:nvPicPr>
          <p:cNvPr id="6" name="图片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121728" y="3216413"/>
            <a:ext cx="2248113" cy="1507559"/>
          </a:xfrm>
          <a:prstGeom prst="rect">
            <a:avLst/>
          </a:prstGeom>
          <a:ln>
            <a:solidFill>
              <a:schemeClr val="tx1">
                <a:lumMod val="75000"/>
                <a:lumOff val="25000"/>
              </a:schemeClr>
            </a:solidFill>
          </a:ln>
        </p:spPr>
      </p:pic>
      <p:pic>
        <p:nvPicPr>
          <p:cNvPr id="7" name="Picture 6"/>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2105962" y="4814794"/>
            <a:ext cx="2260208" cy="1507559"/>
          </a:xfrm>
          <a:prstGeom prst="rect">
            <a:avLst/>
          </a:prstGeom>
          <a:noFill/>
          <a:ln w="9525">
            <a:solidFill>
              <a:schemeClr val="tx1">
                <a:lumMod val="75000"/>
                <a:lumOff val="25000"/>
              </a:schemeClr>
            </a:solidFill>
            <a:miter lim="800000"/>
            <a:headEnd/>
            <a:tailEnd/>
          </a:ln>
          <a:extLst>
            <a:ext uri="{909E8E84-426E-40DD-AFC4-6F175D3DCCD1}">
              <a14:hiddenFill xmlns:a14="http://schemas.microsoft.com/office/drawing/2010/main">
                <a:solidFill>
                  <a:schemeClr val="accent1"/>
                </a:solidFill>
              </a14:hiddenFill>
            </a:ext>
          </a:extLst>
        </p:spPr>
      </p:pic>
      <p:grpSp>
        <p:nvGrpSpPr>
          <p:cNvPr id="14" name="组合 13"/>
          <p:cNvGrpSpPr/>
          <p:nvPr/>
        </p:nvGrpSpPr>
        <p:grpSpPr>
          <a:xfrm>
            <a:off x="4858305" y="4814793"/>
            <a:ext cx="5988515" cy="1512168"/>
            <a:chOff x="3347864" y="1152444"/>
            <a:chExt cx="4752528" cy="1080120"/>
          </a:xfrm>
        </p:grpSpPr>
        <p:sp>
          <p:nvSpPr>
            <p:cNvPr id="16" name="矩形 15"/>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15" name="矩形 14"/>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11" name="组合 10"/>
          <p:cNvGrpSpPr/>
          <p:nvPr/>
        </p:nvGrpSpPr>
        <p:grpSpPr>
          <a:xfrm>
            <a:off x="4858305" y="3214107"/>
            <a:ext cx="5988515" cy="1512168"/>
            <a:chOff x="3347864" y="1152444"/>
            <a:chExt cx="4752528" cy="1080120"/>
          </a:xfrm>
        </p:grpSpPr>
        <p:sp>
          <p:nvSpPr>
            <p:cNvPr id="13" name="矩形 12"/>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12" name="矩形 11"/>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8" name="组合 7"/>
          <p:cNvGrpSpPr/>
          <p:nvPr/>
        </p:nvGrpSpPr>
        <p:grpSpPr>
          <a:xfrm>
            <a:off x="4858305" y="1613422"/>
            <a:ext cx="5988515" cy="1512168"/>
            <a:chOff x="3347864" y="1152444"/>
            <a:chExt cx="4752528" cy="1080120"/>
          </a:xfrm>
        </p:grpSpPr>
        <p:sp>
          <p:nvSpPr>
            <p:cNvPr id="10" name="矩形 9"/>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9" name="矩形 8"/>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4153966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7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8" decel="10000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1750"/>
                            </p:stCondLst>
                            <p:childTnLst>
                              <p:par>
                                <p:cTn id="19" presetID="2" presetClass="entr" presetSubtype="2"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2250"/>
                            </p:stCondLst>
                            <p:childTnLst>
                              <p:par>
                                <p:cTn id="24" presetID="2" presetClass="entr" presetSubtype="2"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2750"/>
                            </p:stCondLst>
                            <p:childTnLst>
                              <p:par>
                                <p:cTn id="29" presetID="2" presetClass="entr" presetSubtype="2"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1864047" y="1526712"/>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1966216" y="1640231"/>
            <a:ext cx="2260019" cy="1270269"/>
            <a:chOff x="717476" y="1291449"/>
            <a:chExt cx="2187757" cy="1106750"/>
          </a:xfrm>
        </p:grpSpPr>
        <p:sp>
          <p:nvSpPr>
            <p:cNvPr id="29" name="圆角矩形 28"/>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30" name="Freeform 41"/>
            <p:cNvSpPr>
              <a:spLocks noEditPoints="1"/>
            </p:cNvSpPr>
            <p:nvPr/>
          </p:nvSpPr>
          <p:spPr bwMode="auto">
            <a:xfrm>
              <a:off x="827584" y="1596212"/>
              <a:ext cx="576064" cy="517480"/>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31" name="TextBox 30"/>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32" name="文本框 58"/>
          <p:cNvSpPr txBox="1"/>
          <p:nvPr/>
        </p:nvSpPr>
        <p:spPr>
          <a:xfrm>
            <a:off x="4410326" y="1786601"/>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864047" y="3318906"/>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sp>
        <p:nvSpPr>
          <p:cNvPr id="34" name="文本框 58"/>
          <p:cNvSpPr txBox="1"/>
          <p:nvPr/>
        </p:nvSpPr>
        <p:spPr>
          <a:xfrm>
            <a:off x="4410326" y="3548580"/>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sp>
        <p:nvSpPr>
          <p:cNvPr id="35" name="圆角矩形 34"/>
          <p:cNvSpPr/>
          <p:nvPr/>
        </p:nvSpPr>
        <p:spPr>
          <a:xfrm>
            <a:off x="1864047" y="5137140"/>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sp>
        <p:nvSpPr>
          <p:cNvPr id="36" name="文本框 58"/>
          <p:cNvSpPr txBox="1"/>
          <p:nvPr/>
        </p:nvSpPr>
        <p:spPr>
          <a:xfrm>
            <a:off x="4410326" y="5363181"/>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1966216" y="3427597"/>
            <a:ext cx="2260019" cy="1270269"/>
            <a:chOff x="710462" y="2852936"/>
            <a:chExt cx="2187757" cy="1106750"/>
          </a:xfrm>
        </p:grpSpPr>
        <p:grpSp>
          <p:nvGrpSpPr>
            <p:cNvPr id="38" name="组合 37"/>
            <p:cNvGrpSpPr/>
            <p:nvPr/>
          </p:nvGrpSpPr>
          <p:grpSpPr>
            <a:xfrm>
              <a:off x="710462" y="2852936"/>
              <a:ext cx="2187757" cy="1106750"/>
              <a:chOff x="717476" y="1291449"/>
              <a:chExt cx="2187757" cy="1106750"/>
            </a:xfrm>
          </p:grpSpPr>
          <p:sp>
            <p:nvSpPr>
              <p:cNvPr id="41" name="圆角矩形 40"/>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2" name="TextBox 41"/>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39" name="Freeform 26"/>
            <p:cNvSpPr>
              <a:spLocks noEditPoints="1"/>
            </p:cNvSpPr>
            <p:nvPr/>
          </p:nvSpPr>
          <p:spPr bwMode="auto">
            <a:xfrm>
              <a:off x="827584" y="3042970"/>
              <a:ext cx="466912" cy="468680"/>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40" name="Freeform 27"/>
            <p:cNvSpPr>
              <a:spLocks noEditPoints="1"/>
            </p:cNvSpPr>
            <p:nvPr/>
          </p:nvSpPr>
          <p:spPr bwMode="auto">
            <a:xfrm>
              <a:off x="1226260" y="3382973"/>
              <a:ext cx="332082" cy="334059"/>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grpSp>
        <p:nvGrpSpPr>
          <p:cNvPr id="43" name="组合 42"/>
          <p:cNvGrpSpPr/>
          <p:nvPr/>
        </p:nvGrpSpPr>
        <p:grpSpPr>
          <a:xfrm>
            <a:off x="1966216" y="5245831"/>
            <a:ext cx="2260019" cy="1270269"/>
            <a:chOff x="710462" y="4437112"/>
            <a:chExt cx="2187757" cy="1106750"/>
          </a:xfrm>
        </p:grpSpPr>
        <p:grpSp>
          <p:nvGrpSpPr>
            <p:cNvPr id="44" name="组合 43"/>
            <p:cNvGrpSpPr/>
            <p:nvPr/>
          </p:nvGrpSpPr>
          <p:grpSpPr>
            <a:xfrm>
              <a:off x="710462" y="4437112"/>
              <a:ext cx="2187757" cy="1106750"/>
              <a:chOff x="717476" y="1291449"/>
              <a:chExt cx="2187757" cy="1106750"/>
            </a:xfrm>
          </p:grpSpPr>
          <p:sp>
            <p:nvSpPr>
              <p:cNvPr id="46" name="圆角矩形 45"/>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7" name="TextBox 46"/>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45" name="Freeform 41"/>
            <p:cNvSpPr>
              <a:spLocks noEditPoints="1"/>
            </p:cNvSpPr>
            <p:nvPr/>
          </p:nvSpPr>
          <p:spPr bwMode="auto">
            <a:xfrm>
              <a:off x="827584" y="4743250"/>
              <a:ext cx="615527" cy="49447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48581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childTnLst>
                          </p:cTn>
                        </p:par>
                        <p:par>
                          <p:cTn id="15" fill="hold">
                            <p:stCondLst>
                              <p:cond delay="1100"/>
                            </p:stCondLst>
                            <p:childTnLst>
                              <p:par>
                                <p:cTn id="16" presetID="2" presetClass="entr" presetSubtype="8"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2200"/>
                            </p:stCondLst>
                            <p:childTnLst>
                              <p:par>
                                <p:cTn id="27" presetID="2" presetClass="entr" presetSubtype="8"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36"/>
                                        </p:tgtEl>
                                        <p:attrNameLst>
                                          <p:attrName>style.visibility</p:attrName>
                                        </p:attrNameLst>
                                      </p:cBhvr>
                                      <p:to>
                                        <p:strVal val="visible"/>
                                      </p:to>
                                    </p:set>
                                    <p:animEffect transition="in" filter="wipe(left)">
                                      <p:cBhvr>
                                        <p:cTn id="3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p:bldP spid="33" grpId="0" animBg="1"/>
      <p:bldP spid="34" grpId="0"/>
      <p:bldP spid="35" grpId="0" animBg="1"/>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
          <p:cNvSpPr/>
          <p:nvPr/>
        </p:nvSpPr>
        <p:spPr>
          <a:xfrm>
            <a:off x="1116765" y="3096392"/>
            <a:ext cx="10376033" cy="1043396"/>
          </a:xfrm>
          <a:custGeom>
            <a:avLst/>
            <a:gdLst>
              <a:gd name="connsiteX0" fmla="*/ 0 w 7099546"/>
              <a:gd name="connsiteY0" fmla="*/ 0 h 504056"/>
              <a:gd name="connsiteX1" fmla="*/ 7099546 w 7099546"/>
              <a:gd name="connsiteY1" fmla="*/ 0 h 504056"/>
              <a:gd name="connsiteX2" fmla="*/ 7099546 w 7099546"/>
              <a:gd name="connsiteY2" fmla="*/ 504056 h 504056"/>
              <a:gd name="connsiteX3" fmla="*/ 0 w 7099546"/>
              <a:gd name="connsiteY3" fmla="*/ 504056 h 504056"/>
              <a:gd name="connsiteX4" fmla="*/ 0 w 7099546"/>
              <a:gd name="connsiteY4" fmla="*/ 0 h 504056"/>
              <a:gd name="connsiteX0" fmla="*/ 0 w 7099546"/>
              <a:gd name="connsiteY0" fmla="*/ 0 h 504056"/>
              <a:gd name="connsiteX1" fmla="*/ 7099546 w 7099546"/>
              <a:gd name="connsiteY1" fmla="*/ 0 h 504056"/>
              <a:gd name="connsiteX2" fmla="*/ 7091412 w 7099546"/>
              <a:gd name="connsiteY2" fmla="*/ 253938 h 504056"/>
              <a:gd name="connsiteX3" fmla="*/ 7099546 w 7099546"/>
              <a:gd name="connsiteY3" fmla="*/ 504056 h 504056"/>
              <a:gd name="connsiteX4" fmla="*/ 0 w 7099546"/>
              <a:gd name="connsiteY4" fmla="*/ 504056 h 504056"/>
              <a:gd name="connsiteX5" fmla="*/ 0 w 7099546"/>
              <a:gd name="connsiteY5" fmla="*/ 0 h 504056"/>
              <a:gd name="connsiteX0" fmla="*/ 0 w 7411452"/>
              <a:gd name="connsiteY0" fmla="*/ 0 h 504056"/>
              <a:gd name="connsiteX1" fmla="*/ 7099546 w 7411452"/>
              <a:gd name="connsiteY1" fmla="*/ 0 h 504056"/>
              <a:gd name="connsiteX2" fmla="*/ 7411452 w 7411452"/>
              <a:gd name="connsiteY2" fmla="*/ 246318 h 504056"/>
              <a:gd name="connsiteX3" fmla="*/ 7099546 w 7411452"/>
              <a:gd name="connsiteY3" fmla="*/ 504056 h 504056"/>
              <a:gd name="connsiteX4" fmla="*/ 0 w 7411452"/>
              <a:gd name="connsiteY4" fmla="*/ 504056 h 504056"/>
              <a:gd name="connsiteX5" fmla="*/ 0 w 7411452"/>
              <a:gd name="connsiteY5" fmla="*/ 0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11452" h="504056">
                <a:moveTo>
                  <a:pt x="0" y="0"/>
                </a:moveTo>
                <a:lnTo>
                  <a:pt x="7099546" y="0"/>
                </a:lnTo>
                <a:lnTo>
                  <a:pt x="7411452" y="246318"/>
                </a:lnTo>
                <a:lnTo>
                  <a:pt x="7099546" y="504056"/>
                </a:lnTo>
                <a:lnTo>
                  <a:pt x="0" y="504056"/>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p>
        </p:txBody>
      </p:sp>
      <p:sp>
        <p:nvSpPr>
          <p:cNvPr id="4" name="椭圆 3"/>
          <p:cNvSpPr/>
          <p:nvPr/>
        </p:nvSpPr>
        <p:spPr>
          <a:xfrm>
            <a:off x="2508976" y="2879722"/>
            <a:ext cx="1512000" cy="1512000"/>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1</a:t>
            </a:r>
            <a:endParaRPr lang="zh-CN" altLang="en-US" sz="5040" dirty="0">
              <a:latin typeface="Impact" panose="020B0806030902050204" pitchFamily="34" charset="0"/>
              <a:ea typeface="方正超粗黑简体" pitchFamily="65" charset="-122"/>
            </a:endParaRPr>
          </a:p>
        </p:txBody>
      </p:sp>
      <p:sp>
        <p:nvSpPr>
          <p:cNvPr id="5" name="TextBox 4"/>
          <p:cNvSpPr txBox="1"/>
          <p:nvPr/>
        </p:nvSpPr>
        <p:spPr>
          <a:xfrm>
            <a:off x="2722798" y="2189163"/>
            <a:ext cx="1029449"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2016</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0" name="椭圆 9"/>
          <p:cNvSpPr/>
          <p:nvPr/>
        </p:nvSpPr>
        <p:spPr>
          <a:xfrm>
            <a:off x="5390328" y="2879722"/>
            <a:ext cx="1512000" cy="1512000"/>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2</a:t>
            </a:r>
            <a:endParaRPr lang="zh-CN" altLang="en-US" sz="5040" dirty="0">
              <a:latin typeface="Impact" panose="020B0806030902050204" pitchFamily="34" charset="0"/>
              <a:ea typeface="方正超粗黑简体" pitchFamily="65" charset="-122"/>
            </a:endParaRPr>
          </a:p>
        </p:txBody>
      </p:sp>
      <p:sp>
        <p:nvSpPr>
          <p:cNvPr id="11" name="TextBox 10"/>
          <p:cNvSpPr txBox="1"/>
          <p:nvPr/>
        </p:nvSpPr>
        <p:spPr>
          <a:xfrm>
            <a:off x="5597649" y="2189163"/>
            <a:ext cx="963725"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2017</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6" name="椭圆 15"/>
          <p:cNvSpPr/>
          <p:nvPr/>
        </p:nvSpPr>
        <p:spPr>
          <a:xfrm>
            <a:off x="8271679" y="2879722"/>
            <a:ext cx="1512000" cy="1512000"/>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3</a:t>
            </a:r>
            <a:endParaRPr lang="zh-CN" altLang="en-US" sz="5040" dirty="0">
              <a:latin typeface="Impact" panose="020B0806030902050204" pitchFamily="34" charset="0"/>
              <a:ea typeface="方正超粗黑简体" pitchFamily="65" charset="-122"/>
            </a:endParaRPr>
          </a:p>
        </p:txBody>
      </p:sp>
      <p:sp>
        <p:nvSpPr>
          <p:cNvPr id="17" name="TextBox 16"/>
          <p:cNvSpPr txBox="1"/>
          <p:nvPr/>
        </p:nvSpPr>
        <p:spPr>
          <a:xfrm>
            <a:off x="8485481" y="2189163"/>
            <a:ext cx="1026243"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2018</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 name="标题 5"/>
          <p:cNvSpPr>
            <a:spLocks noGrp="1"/>
          </p:cNvSpPr>
          <p:nvPr>
            <p:ph type="title"/>
          </p:nvPr>
        </p:nvSpPr>
        <p:spPr/>
        <p:txBody>
          <a:bodyPr/>
          <a:lstStyle/>
          <a:p>
            <a:r>
              <a:rPr lang="zh-CN" altLang="en-US" dirty="0">
                <a:solidFill>
                  <a:prstClr val="black">
                    <a:lumMod val="65000"/>
                    <a:lumOff val="35000"/>
                  </a:prstClr>
                </a:solidFill>
              </a:rPr>
              <a:t>添加文字内容</a:t>
            </a:r>
            <a:r>
              <a:rPr lang="zh-CN" altLang="en-US" sz="1680" dirty="0">
                <a:solidFill>
                  <a:prstClr val="black">
                    <a:lumMod val="65000"/>
                    <a:lumOff val="35000"/>
                  </a:prstClr>
                </a:solidFill>
              </a:rPr>
              <a:t>（文字可以编辑）</a:t>
            </a:r>
            <a:endParaRPr lang="zh-CN" altLang="en-US" dirty="0"/>
          </a:p>
        </p:txBody>
      </p:sp>
      <p:sp>
        <p:nvSpPr>
          <p:cNvPr id="18" name="MH_Text_1"/>
          <p:cNvSpPr/>
          <p:nvPr>
            <p:custDataLst>
              <p:tags r:id="rId1"/>
            </p:custDataLst>
          </p:nvPr>
        </p:nvSpPr>
        <p:spPr>
          <a:xfrm>
            <a:off x="2303770" y="4985582"/>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0" name="TextBox 19"/>
          <p:cNvSpPr txBox="1"/>
          <p:nvPr/>
        </p:nvSpPr>
        <p:spPr>
          <a:xfrm>
            <a:off x="2623221" y="4682089"/>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
        <p:nvSpPr>
          <p:cNvPr id="21" name="MH_Text_1"/>
          <p:cNvSpPr/>
          <p:nvPr>
            <p:custDataLst>
              <p:tags r:id="rId2"/>
            </p:custDataLst>
          </p:nvPr>
        </p:nvSpPr>
        <p:spPr>
          <a:xfrm>
            <a:off x="5269289" y="4985582"/>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2" name="TextBox 21"/>
          <p:cNvSpPr txBox="1"/>
          <p:nvPr/>
        </p:nvSpPr>
        <p:spPr>
          <a:xfrm>
            <a:off x="5588877" y="4682089"/>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
        <p:nvSpPr>
          <p:cNvPr id="23" name="MH_Text_1"/>
          <p:cNvSpPr/>
          <p:nvPr>
            <p:custDataLst>
              <p:tags r:id="rId3"/>
            </p:custDataLst>
          </p:nvPr>
        </p:nvSpPr>
        <p:spPr>
          <a:xfrm>
            <a:off x="8234810" y="4965484"/>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4" name="TextBox 23"/>
          <p:cNvSpPr txBox="1"/>
          <p:nvPr/>
        </p:nvSpPr>
        <p:spPr>
          <a:xfrm>
            <a:off x="8554263" y="4661991"/>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Tree>
    <p:extLst>
      <p:ext uri="{BB962C8B-B14F-4D97-AF65-F5344CB8AC3E}">
        <p14:creationId xmlns:p14="http://schemas.microsoft.com/office/powerpoint/2010/main" val="3052623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15"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 calcmode="lin" valueType="num">
                                      <p:cBhvr>
                                        <p:cTn id="13" dur="5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500" fill="hold"/>
                                        <p:tgtEl>
                                          <p:spTgt spid="4"/>
                                        </p:tgtEl>
                                        <p:attrNameLst>
                                          <p:attrName>ppt_y</p:attrName>
                                        </p:attrNameLst>
                                      </p:cBhvr>
                                      <p:tavLst>
                                        <p:tav tm="0" fmla="#ppt_y+(sin(-2*pi*(1-$))*-#ppt_x+cos(-2*pi*(1-$))*(1-#ppt_y))*(1-$)">
                                          <p:val>
                                            <p:fltVal val="0"/>
                                          </p:val>
                                        </p:tav>
                                        <p:tav tm="100000">
                                          <p:val>
                                            <p:fltVal val="1"/>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par>
                                <p:cTn id="20" presetID="15" presetClass="entr" presetSubtype="0" fill="hold" grpId="0" nodeType="withEffect">
                                  <p:stCondLst>
                                    <p:cond delay="25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 calcmode="lin" valueType="num">
                                      <p:cBhvr>
                                        <p:cTn id="24"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500" fill="hold"/>
                                        <p:tgtEl>
                                          <p:spTgt spid="10"/>
                                        </p:tgtEl>
                                        <p:attrNameLst>
                                          <p:attrName>ppt_y</p:attrName>
                                        </p:attrNameLst>
                                      </p:cBhvr>
                                      <p:tavLst>
                                        <p:tav tm="0" fmla="#ppt_y+(sin(-2*pi*(1-$))*-#ppt_x+cos(-2*pi*(1-$))*(1-#ppt_y))*(1-$)">
                                          <p:val>
                                            <p:fltVal val="0"/>
                                          </p:val>
                                        </p:tav>
                                        <p:tav tm="100000">
                                          <p:val>
                                            <p:fltVal val="1"/>
                                          </p:val>
                                        </p:tav>
                                      </p:tavLst>
                                    </p:anim>
                                  </p:childTnLst>
                                </p:cTn>
                              </p:par>
                              <p:par>
                                <p:cTn id="26" presetID="42" presetClass="entr" presetSubtype="0" fill="hold" grpId="0" nodeType="withEffect">
                                  <p:stCondLst>
                                    <p:cond delay="5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50"/>
                                        <p:tgtEl>
                                          <p:spTgt spid="11"/>
                                        </p:tgtEl>
                                      </p:cBhvr>
                                    </p:animEffect>
                                    <p:anim calcmode="lin" valueType="num">
                                      <p:cBhvr>
                                        <p:cTn id="29" dur="250" fill="hold"/>
                                        <p:tgtEl>
                                          <p:spTgt spid="11"/>
                                        </p:tgtEl>
                                        <p:attrNameLst>
                                          <p:attrName>ppt_x</p:attrName>
                                        </p:attrNameLst>
                                      </p:cBhvr>
                                      <p:tavLst>
                                        <p:tav tm="0">
                                          <p:val>
                                            <p:strVal val="#ppt_x"/>
                                          </p:val>
                                        </p:tav>
                                        <p:tav tm="100000">
                                          <p:val>
                                            <p:strVal val="#ppt_x"/>
                                          </p:val>
                                        </p:tav>
                                      </p:tavLst>
                                    </p:anim>
                                    <p:anim calcmode="lin" valueType="num">
                                      <p:cBhvr>
                                        <p:cTn id="30" dur="250" fill="hold"/>
                                        <p:tgtEl>
                                          <p:spTgt spid="11"/>
                                        </p:tgtEl>
                                        <p:attrNameLst>
                                          <p:attrName>ppt_y</p:attrName>
                                        </p:attrNameLst>
                                      </p:cBhvr>
                                      <p:tavLst>
                                        <p:tav tm="0">
                                          <p:val>
                                            <p:strVal val="#ppt_y+.1"/>
                                          </p:val>
                                        </p:tav>
                                        <p:tav tm="100000">
                                          <p:val>
                                            <p:strVal val="#ppt_y"/>
                                          </p:val>
                                        </p:tav>
                                      </p:tavLst>
                                    </p:anim>
                                  </p:childTnLst>
                                </p:cTn>
                              </p:par>
                              <p:par>
                                <p:cTn id="31" presetID="15" presetClass="entr" presetSubtype="0" fill="hold" grpId="0" nodeType="withEffect">
                                  <p:stCondLst>
                                    <p:cond delay="50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 calcmode="lin" valueType="num">
                                      <p:cBhvr>
                                        <p:cTn id="35" dur="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6" dur="500" fill="hold"/>
                                        <p:tgtEl>
                                          <p:spTgt spid="16"/>
                                        </p:tgtEl>
                                        <p:attrNameLst>
                                          <p:attrName>ppt_y</p:attrName>
                                        </p:attrNameLst>
                                      </p:cBhvr>
                                      <p:tavLst>
                                        <p:tav tm="0" fmla="#ppt_y+(sin(-2*pi*(1-$))*-#ppt_x+cos(-2*pi*(1-$))*(1-#ppt_y))*(1-$)">
                                          <p:val>
                                            <p:fltVal val="0"/>
                                          </p:val>
                                        </p:tav>
                                        <p:tav tm="100000">
                                          <p:val>
                                            <p:fltVal val="1"/>
                                          </p:val>
                                        </p:tav>
                                      </p:tavLst>
                                    </p:anim>
                                  </p:childTnLst>
                                </p:cTn>
                              </p:par>
                              <p:par>
                                <p:cTn id="37" presetID="42" presetClass="entr" presetSubtype="0" fill="hold" grpId="0" nodeType="withEffect">
                                  <p:stCondLst>
                                    <p:cond delay="75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250"/>
                                        <p:tgtEl>
                                          <p:spTgt spid="17"/>
                                        </p:tgtEl>
                                      </p:cBhvr>
                                    </p:animEffect>
                                    <p:anim calcmode="lin" valueType="num">
                                      <p:cBhvr>
                                        <p:cTn id="40" dur="250" fill="hold"/>
                                        <p:tgtEl>
                                          <p:spTgt spid="17"/>
                                        </p:tgtEl>
                                        <p:attrNameLst>
                                          <p:attrName>ppt_x</p:attrName>
                                        </p:attrNameLst>
                                      </p:cBhvr>
                                      <p:tavLst>
                                        <p:tav tm="0">
                                          <p:val>
                                            <p:strVal val="#ppt_x"/>
                                          </p:val>
                                        </p:tav>
                                        <p:tav tm="100000">
                                          <p:val>
                                            <p:strVal val="#ppt_x"/>
                                          </p:val>
                                        </p:tav>
                                      </p:tavLst>
                                    </p:anim>
                                    <p:anim calcmode="lin" valueType="num">
                                      <p:cBhvr>
                                        <p:cTn id="41" dur="25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1000"/>
                            </p:stCondLst>
                            <p:childTnLst>
                              <p:par>
                                <p:cTn id="43" presetID="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0-#ppt_w/2"/>
                                          </p:val>
                                        </p:tav>
                                        <p:tav tm="100000">
                                          <p:val>
                                            <p:strVal val="#ppt_x"/>
                                          </p:val>
                                        </p:tav>
                                      </p:tavLst>
                                    </p:anim>
                                    <p:anim calcmode="lin" valueType="num">
                                      <p:cBhvr additive="base">
                                        <p:cTn id="46" dur="500" fill="hold"/>
                                        <p:tgtEl>
                                          <p:spTgt spid="18"/>
                                        </p:tgtEl>
                                        <p:attrNameLst>
                                          <p:attrName>ppt_y</p:attrName>
                                        </p:attrNameLst>
                                      </p:cBhvr>
                                      <p:tavLst>
                                        <p:tav tm="0">
                                          <p:val>
                                            <p:strVal val="#ppt_y"/>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anim calcmode="lin" valueType="num">
                                      <p:cBhvr>
                                        <p:cTn id="50" dur="500" fill="hold"/>
                                        <p:tgtEl>
                                          <p:spTgt spid="20"/>
                                        </p:tgtEl>
                                        <p:attrNameLst>
                                          <p:attrName>ppt_x</p:attrName>
                                        </p:attrNameLst>
                                      </p:cBhvr>
                                      <p:tavLst>
                                        <p:tav tm="0">
                                          <p:val>
                                            <p:strVal val="#ppt_x"/>
                                          </p:val>
                                        </p:tav>
                                        <p:tav tm="100000">
                                          <p:val>
                                            <p:strVal val="#ppt_x"/>
                                          </p:val>
                                        </p:tav>
                                      </p:tavLst>
                                    </p:anim>
                                    <p:anim calcmode="lin" valueType="num">
                                      <p:cBhvr>
                                        <p:cTn id="51" dur="500" fill="hold"/>
                                        <p:tgtEl>
                                          <p:spTgt spid="20"/>
                                        </p:tgtEl>
                                        <p:attrNameLst>
                                          <p:attrName>ppt_y</p:attrName>
                                        </p:attrNameLst>
                                      </p:cBhvr>
                                      <p:tavLst>
                                        <p:tav tm="0">
                                          <p:val>
                                            <p:strVal val="#ppt_y-.1"/>
                                          </p:val>
                                        </p:tav>
                                        <p:tav tm="100000">
                                          <p:val>
                                            <p:strVal val="#ppt_y"/>
                                          </p:val>
                                        </p:tav>
                                      </p:tavLst>
                                    </p:anim>
                                  </p:childTnLst>
                                </p:cTn>
                              </p:par>
                            </p:childTnLst>
                          </p:cTn>
                        </p:par>
                        <p:par>
                          <p:cTn id="52" fill="hold">
                            <p:stCondLst>
                              <p:cond delay="1500"/>
                            </p:stCondLst>
                            <p:childTnLst>
                              <p:par>
                                <p:cTn id="53" presetID="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0-#ppt_w/2"/>
                                          </p:val>
                                        </p:tav>
                                        <p:tav tm="100000">
                                          <p:val>
                                            <p:strVal val="#ppt_x"/>
                                          </p:val>
                                        </p:tav>
                                      </p:tavLst>
                                    </p:anim>
                                    <p:anim calcmode="lin" valueType="num">
                                      <p:cBhvr additive="base">
                                        <p:cTn id="56" dur="500" fill="hold"/>
                                        <p:tgtEl>
                                          <p:spTgt spid="21"/>
                                        </p:tgtEl>
                                        <p:attrNameLst>
                                          <p:attrName>ppt_y</p:attrName>
                                        </p:attrNameLst>
                                      </p:cBhvr>
                                      <p:tavLst>
                                        <p:tav tm="0">
                                          <p:val>
                                            <p:strVal val="#ppt_y"/>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anim calcmode="lin" valueType="num">
                                      <p:cBhvr>
                                        <p:cTn id="60" dur="500" fill="hold"/>
                                        <p:tgtEl>
                                          <p:spTgt spid="22"/>
                                        </p:tgtEl>
                                        <p:attrNameLst>
                                          <p:attrName>ppt_x</p:attrName>
                                        </p:attrNameLst>
                                      </p:cBhvr>
                                      <p:tavLst>
                                        <p:tav tm="0">
                                          <p:val>
                                            <p:strVal val="#ppt_x"/>
                                          </p:val>
                                        </p:tav>
                                        <p:tav tm="100000">
                                          <p:val>
                                            <p:strVal val="#ppt_x"/>
                                          </p:val>
                                        </p:tav>
                                      </p:tavLst>
                                    </p:anim>
                                    <p:anim calcmode="lin" valueType="num">
                                      <p:cBhvr>
                                        <p:cTn id="61" dur="5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2000"/>
                            </p:stCondLst>
                            <p:childTnLst>
                              <p:par>
                                <p:cTn id="63" presetID="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0-#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500"/>
                                        <p:tgtEl>
                                          <p:spTgt spid="24"/>
                                        </p:tgtEl>
                                      </p:cBhvr>
                                    </p:animEffect>
                                    <p:anim calcmode="lin" valueType="num">
                                      <p:cBhvr>
                                        <p:cTn id="70" dur="500" fill="hold"/>
                                        <p:tgtEl>
                                          <p:spTgt spid="24"/>
                                        </p:tgtEl>
                                        <p:attrNameLst>
                                          <p:attrName>ppt_x</p:attrName>
                                        </p:attrNameLst>
                                      </p:cBhvr>
                                      <p:tavLst>
                                        <p:tav tm="0">
                                          <p:val>
                                            <p:strVal val="#ppt_x"/>
                                          </p:val>
                                        </p:tav>
                                        <p:tav tm="100000">
                                          <p:val>
                                            <p:strVal val="#ppt_x"/>
                                          </p:val>
                                        </p:tav>
                                      </p:tavLst>
                                    </p:anim>
                                    <p:anim calcmode="lin" valueType="num">
                                      <p:cBhvr>
                                        <p:cTn id="71"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10" grpId="0" animBg="1"/>
      <p:bldP spid="11" grpId="0"/>
      <p:bldP spid="16" grpId="0" animBg="1"/>
      <p:bldP spid="17" grpId="0"/>
      <p:bldP spid="18" grpId="0"/>
      <p:bldP spid="20" grpId="0"/>
      <p:bldP spid="21" grpId="0"/>
      <p:bldP spid="22" grpId="0"/>
      <p:bldP spid="23" grpId="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5</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这里输入您的标题五</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891788520"/>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808512" y="1584226"/>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23" name="直接连接符 22"/>
          <p:cNvCxnSpPr/>
          <p:nvPr/>
        </p:nvCxnSpPr>
        <p:spPr>
          <a:xfrm>
            <a:off x="2219984" y="2661444"/>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808512" y="2733452"/>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27" name="直接连接符 26"/>
          <p:cNvCxnSpPr/>
          <p:nvPr/>
        </p:nvCxnSpPr>
        <p:spPr>
          <a:xfrm>
            <a:off x="2219984" y="3810670"/>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3808512" y="3885580"/>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35" name="直接连接符 34"/>
          <p:cNvCxnSpPr/>
          <p:nvPr/>
        </p:nvCxnSpPr>
        <p:spPr>
          <a:xfrm>
            <a:off x="2219984" y="4962798"/>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2219984" y="5069062"/>
            <a:ext cx="1289343" cy="956344"/>
          </a:xfrm>
          <a:prstGeom prst="rect">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04</a:t>
            </a:r>
            <a:endParaRPr lang="zh-CN" altLang="en-US" sz="3200" b="1" dirty="0">
              <a:solidFill>
                <a:schemeClr val="bg1"/>
              </a:solidFill>
              <a:ea typeface="微软雅黑" pitchFamily="34" charset="-122"/>
            </a:endParaRPr>
          </a:p>
        </p:txBody>
      </p:sp>
      <p:sp>
        <p:nvSpPr>
          <p:cNvPr id="43" name="TextBox 42"/>
          <p:cNvSpPr txBox="1"/>
          <p:nvPr/>
        </p:nvSpPr>
        <p:spPr>
          <a:xfrm>
            <a:off x="3808512" y="5037708"/>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44" name="直接连接符 43"/>
          <p:cNvCxnSpPr/>
          <p:nvPr/>
        </p:nvCxnSpPr>
        <p:spPr>
          <a:xfrm>
            <a:off x="2219984" y="6114926"/>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2219984" y="1615580"/>
            <a:ext cx="1289343" cy="956344"/>
            <a:chOff x="1580220" y="1615580"/>
            <a:chExt cx="1289343" cy="956344"/>
          </a:xfrm>
          <a:solidFill>
            <a:srgbClr val="C00000"/>
          </a:solidFill>
        </p:grpSpPr>
        <p:sp>
          <p:nvSpPr>
            <p:cNvPr id="46" name="矩形 45"/>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47" name="矩形 46"/>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01</a:t>
              </a:r>
              <a:endParaRPr lang="zh-CN" altLang="en-US" sz="3200" b="1" dirty="0">
                <a:solidFill>
                  <a:schemeClr val="bg1"/>
                </a:solidFill>
                <a:ea typeface="微软雅黑" pitchFamily="34" charset="-122"/>
              </a:endParaRPr>
            </a:p>
          </p:txBody>
        </p:sp>
      </p:grpSp>
      <p:grpSp>
        <p:nvGrpSpPr>
          <p:cNvPr id="48" name="组合 47"/>
          <p:cNvGrpSpPr/>
          <p:nvPr/>
        </p:nvGrpSpPr>
        <p:grpSpPr>
          <a:xfrm>
            <a:off x="2224337" y="2788122"/>
            <a:ext cx="1289343" cy="956344"/>
            <a:chOff x="1580220" y="1615580"/>
            <a:chExt cx="1289343" cy="956344"/>
          </a:xfrm>
          <a:solidFill>
            <a:srgbClr val="C00000"/>
          </a:solidFill>
        </p:grpSpPr>
        <p:sp>
          <p:nvSpPr>
            <p:cNvPr id="49" name="矩形 48"/>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50" name="矩形 49"/>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02</a:t>
              </a:r>
              <a:endParaRPr lang="zh-CN" altLang="en-US" sz="3200" b="1" dirty="0">
                <a:solidFill>
                  <a:schemeClr val="bg1"/>
                </a:solidFill>
                <a:ea typeface="微软雅黑" pitchFamily="34" charset="-122"/>
              </a:endParaRPr>
            </a:p>
          </p:txBody>
        </p:sp>
      </p:grpSp>
      <p:grpSp>
        <p:nvGrpSpPr>
          <p:cNvPr id="51" name="组合 50"/>
          <p:cNvGrpSpPr/>
          <p:nvPr/>
        </p:nvGrpSpPr>
        <p:grpSpPr>
          <a:xfrm>
            <a:off x="2224337" y="3940250"/>
            <a:ext cx="1289343" cy="956344"/>
            <a:chOff x="1580220" y="1615580"/>
            <a:chExt cx="1289343" cy="956344"/>
          </a:xfrm>
          <a:solidFill>
            <a:srgbClr val="C00000"/>
          </a:solidFill>
        </p:grpSpPr>
        <p:sp>
          <p:nvSpPr>
            <p:cNvPr id="52" name="矩形 51"/>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53" name="矩形 52"/>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03</a:t>
              </a:r>
              <a:endParaRPr lang="zh-CN" altLang="en-US" sz="3200" b="1" dirty="0">
                <a:solidFill>
                  <a:schemeClr val="bg1"/>
                </a:solidFill>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06855943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500"/>
                                        <p:tgtEl>
                                          <p:spTgt spid="23"/>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500"/>
                                        <p:tgtEl>
                                          <p:spTgt spid="27"/>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left)">
                                      <p:cBhvr>
                                        <p:cTn id="32" dur="500"/>
                                        <p:tgtEl>
                                          <p:spTgt spid="35"/>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left)">
                                      <p:cBhvr>
                                        <p:cTn id="36" dur="500"/>
                                        <p:tgtEl>
                                          <p:spTgt spid="44"/>
                                        </p:tgtEl>
                                      </p:cBhvr>
                                    </p:animEffect>
                                  </p:childTnLst>
                                </p:cTn>
                              </p:par>
                            </p:childTnLst>
                          </p:cTn>
                        </p:par>
                        <p:par>
                          <p:cTn id="37" fill="hold">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ppt_x"/>
                                          </p:val>
                                        </p:tav>
                                        <p:tav tm="100000">
                                          <p:val>
                                            <p:strVal val="#ppt_x"/>
                                          </p:val>
                                        </p:tav>
                                      </p:tavLst>
                                    </p:anim>
                                    <p:anim calcmode="lin" valueType="num">
                                      <p:cBhvr additive="base">
                                        <p:cTn id="41" dur="500" fill="hold"/>
                                        <p:tgtEl>
                                          <p:spTgt spid="2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500" fill="hold"/>
                                        <p:tgtEl>
                                          <p:spTgt spid="31"/>
                                        </p:tgtEl>
                                        <p:attrNameLst>
                                          <p:attrName>ppt_x</p:attrName>
                                        </p:attrNameLst>
                                      </p:cBhvr>
                                      <p:tavLst>
                                        <p:tav tm="0">
                                          <p:val>
                                            <p:strVal val="#ppt_x"/>
                                          </p:val>
                                        </p:tav>
                                        <p:tav tm="100000">
                                          <p:val>
                                            <p:strVal val="#ppt_x"/>
                                          </p:val>
                                        </p:tav>
                                      </p:tavLst>
                                    </p:anim>
                                    <p:anim calcmode="lin" valueType="num">
                                      <p:cBhvr additive="base">
                                        <p:cTn id="49" dur="500" fill="hold"/>
                                        <p:tgtEl>
                                          <p:spTgt spid="31"/>
                                        </p:tgtEl>
                                        <p:attrNameLst>
                                          <p:attrName>ppt_y</p:attrName>
                                        </p:attrNameLst>
                                      </p:cBhvr>
                                      <p:tavLst>
                                        <p:tav tm="0">
                                          <p:val>
                                            <p:strVal val="1+#ppt_h/2"/>
                                          </p:val>
                                        </p:tav>
                                        <p:tav tm="100000">
                                          <p:val>
                                            <p:strVal val="#ppt_y"/>
                                          </p:val>
                                        </p:tav>
                                      </p:tavLst>
                                    </p:anim>
                                  </p:childTnLst>
                                </p:cTn>
                              </p:par>
                            </p:childTnLst>
                          </p:cTn>
                        </p:par>
                        <p:par>
                          <p:cTn id="50" fill="hold">
                            <p:stCondLst>
                              <p:cond delay="3000"/>
                            </p:stCondLst>
                            <p:childTnLst>
                              <p:par>
                                <p:cTn id="51" presetID="2" presetClass="entr" presetSubtype="4"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ppt_x"/>
                                          </p:val>
                                        </p:tav>
                                        <p:tav tm="100000">
                                          <p:val>
                                            <p:strVal val="#ppt_x"/>
                                          </p:val>
                                        </p:tav>
                                      </p:tavLst>
                                    </p:anim>
                                    <p:anim calcmode="lin" valueType="num">
                                      <p:cBhvr additive="base">
                                        <p:cTn id="54"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31" grpId="0"/>
      <p:bldP spid="39" grpId="0" animBg="1"/>
      <p:bldP spid="4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3"/>
          <p:cNvSpPr>
            <a:spLocks noChangeArrowheads="1"/>
          </p:cNvSpPr>
          <p:nvPr/>
        </p:nvSpPr>
        <p:spPr bwMode="gray">
          <a:xfrm>
            <a:off x="4385222" y="1886660"/>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19" name="AutoShape 11"/>
          <p:cNvSpPr>
            <a:spLocks noChangeArrowheads="1"/>
          </p:cNvSpPr>
          <p:nvPr/>
        </p:nvSpPr>
        <p:spPr bwMode="gray">
          <a:xfrm>
            <a:off x="2226988" y="1886662"/>
            <a:ext cx="1963465" cy="493769"/>
          </a:xfrm>
          <a:prstGeom prst="homePlate">
            <a:avLst>
              <a:gd name="adj" fmla="val 26172"/>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2013</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0" name="Rectangle 3"/>
          <p:cNvSpPr>
            <a:spLocks noChangeArrowheads="1"/>
          </p:cNvSpPr>
          <p:nvPr/>
        </p:nvSpPr>
        <p:spPr bwMode="gray">
          <a:xfrm>
            <a:off x="4382489" y="2693150"/>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1" name="AutoShape 11"/>
          <p:cNvSpPr>
            <a:spLocks noChangeArrowheads="1"/>
          </p:cNvSpPr>
          <p:nvPr/>
        </p:nvSpPr>
        <p:spPr bwMode="gray">
          <a:xfrm>
            <a:off x="2224255" y="2693152"/>
            <a:ext cx="1963465" cy="493769"/>
          </a:xfrm>
          <a:prstGeom prst="homePlate">
            <a:avLst>
              <a:gd name="adj" fmla="val 26172"/>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2014</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2" name="Rectangle 3"/>
          <p:cNvSpPr>
            <a:spLocks noChangeArrowheads="1"/>
          </p:cNvSpPr>
          <p:nvPr/>
        </p:nvSpPr>
        <p:spPr bwMode="gray">
          <a:xfrm>
            <a:off x="4387955" y="3522962"/>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3" name="AutoShape 11"/>
          <p:cNvSpPr>
            <a:spLocks noChangeArrowheads="1"/>
          </p:cNvSpPr>
          <p:nvPr/>
        </p:nvSpPr>
        <p:spPr bwMode="gray">
          <a:xfrm>
            <a:off x="2229721" y="3522964"/>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2015</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4" name="Rectangle 3"/>
          <p:cNvSpPr>
            <a:spLocks noChangeArrowheads="1"/>
          </p:cNvSpPr>
          <p:nvPr/>
        </p:nvSpPr>
        <p:spPr bwMode="gray">
          <a:xfrm>
            <a:off x="4385222" y="4306129"/>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7" name="AutoShape 11"/>
          <p:cNvSpPr>
            <a:spLocks noChangeArrowheads="1"/>
          </p:cNvSpPr>
          <p:nvPr/>
        </p:nvSpPr>
        <p:spPr bwMode="gray">
          <a:xfrm>
            <a:off x="2226988" y="4306131"/>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2016</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31" name="Rectangle 3"/>
          <p:cNvSpPr>
            <a:spLocks noChangeArrowheads="1"/>
          </p:cNvSpPr>
          <p:nvPr/>
        </p:nvSpPr>
        <p:spPr bwMode="gray">
          <a:xfrm>
            <a:off x="4385220" y="5112618"/>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35" name="AutoShape 11"/>
          <p:cNvSpPr>
            <a:spLocks noChangeArrowheads="1"/>
          </p:cNvSpPr>
          <p:nvPr/>
        </p:nvSpPr>
        <p:spPr bwMode="gray">
          <a:xfrm>
            <a:off x="2226987" y="5112621"/>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2018</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50593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48000">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14:bounceEnd="48000">
                                          <p:cBhvr additive="base">
                                            <p:cTn id="12" dur="500" fill="hold"/>
                                            <p:tgtEl>
                                              <p:spTgt spid="19"/>
                                            </p:tgtEl>
                                            <p:attrNameLst>
                                              <p:attrName>ppt_x</p:attrName>
                                            </p:attrNameLst>
                                          </p:cBhvr>
                                          <p:tavLst>
                                            <p:tav tm="0">
                                              <p:val>
                                                <p:strVal val="0-#ppt_w/2"/>
                                              </p:val>
                                            </p:tav>
                                            <p:tav tm="100000">
                                              <p:val>
                                                <p:strVal val="#ppt_x"/>
                                              </p:val>
                                            </p:tav>
                                          </p:tavLst>
                                        </p:anim>
                                        <p:anim calcmode="lin" valueType="num" p14:bounceEnd="48000">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1+#ppt_w/2"/>
                                              </p:val>
                                            </p:tav>
                                            <p:tav tm="100000">
                                              <p:val>
                                                <p:strVal val="#ppt_x"/>
                                              </p:val>
                                            </p:tav>
                                          </p:tavLst>
                                        </p:anim>
                                        <p:anim calcmode="lin" valueType="num">
                                          <p:cBhvr additive="base">
                                            <p:cTn id="18" dur="500" fill="hold"/>
                                            <p:tgtEl>
                                              <p:spTgt spid="2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48000">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14:bounceEnd="48000">
                                          <p:cBhvr additive="base">
                                            <p:cTn id="22" dur="500" fill="hold"/>
                                            <p:tgtEl>
                                              <p:spTgt spid="21"/>
                                            </p:tgtEl>
                                            <p:attrNameLst>
                                              <p:attrName>ppt_x</p:attrName>
                                            </p:attrNameLst>
                                          </p:cBhvr>
                                          <p:tavLst>
                                            <p:tav tm="0">
                                              <p:val>
                                                <p:strVal val="0-#ppt_w/2"/>
                                              </p:val>
                                            </p:tav>
                                            <p:tav tm="100000">
                                              <p:val>
                                                <p:strVal val="#ppt_x"/>
                                              </p:val>
                                            </p:tav>
                                          </p:tavLst>
                                        </p:anim>
                                        <p:anim calcmode="lin" valueType="num" p14:bounceEnd="48000">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14:presetBounceEnd="48000">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14:bounceEnd="48000">
                                          <p:cBhvr additive="base">
                                            <p:cTn id="32" dur="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1+#ppt_w/2"/>
                                              </p:val>
                                            </p:tav>
                                            <p:tav tm="100000">
                                              <p:val>
                                                <p:strVal val="#ppt_x"/>
                                              </p:val>
                                            </p:tav>
                                          </p:tavLst>
                                        </p:anim>
                                        <p:anim calcmode="lin" valueType="num">
                                          <p:cBhvr additive="base">
                                            <p:cTn id="38" dur="500" fill="hold"/>
                                            <p:tgtEl>
                                              <p:spTgt spid="2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14:presetBounceEnd="48000">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14:bounceEnd="48000">
                                          <p:cBhvr additive="base">
                                            <p:cTn id="42" dur="500" fill="hold"/>
                                            <p:tgtEl>
                                              <p:spTgt spid="27"/>
                                            </p:tgtEl>
                                            <p:attrNameLst>
                                              <p:attrName>ppt_x</p:attrName>
                                            </p:attrNameLst>
                                          </p:cBhvr>
                                          <p:tavLst>
                                            <p:tav tm="0">
                                              <p:val>
                                                <p:strVal val="0-#ppt_w/2"/>
                                              </p:val>
                                            </p:tav>
                                            <p:tav tm="100000">
                                              <p:val>
                                                <p:strVal val="#ppt_x"/>
                                              </p:val>
                                            </p:tav>
                                          </p:tavLst>
                                        </p:anim>
                                        <p:anim calcmode="lin" valueType="num" p14:bounceEnd="48000">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14:presetBounceEnd="48000">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14:bounceEnd="48000">
                                          <p:cBhvr additive="base">
                                            <p:cTn id="52" dur="500" fill="hold"/>
                                            <p:tgtEl>
                                              <p:spTgt spid="35"/>
                                            </p:tgtEl>
                                            <p:attrNameLst>
                                              <p:attrName>ppt_x</p:attrName>
                                            </p:attrNameLst>
                                          </p:cBhvr>
                                          <p:tavLst>
                                            <p:tav tm="0">
                                              <p:val>
                                                <p:strVal val="0-#ppt_w/2"/>
                                              </p:val>
                                            </p:tav>
                                            <p:tav tm="100000">
                                              <p:val>
                                                <p:strVal val="#ppt_x"/>
                                              </p:val>
                                            </p:tav>
                                          </p:tavLst>
                                        </p:anim>
                                        <p:anim calcmode="lin" valueType="num" p14:bounceEnd="48000">
                                          <p:cBhvr additive="base">
                                            <p:cTn id="53"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animBg="1"/>
          <p:bldP spid="27" grpId="0" animBg="1"/>
          <p:bldP spid="31"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1+#ppt_w/2"/>
                                              </p:val>
                                            </p:tav>
                                            <p:tav tm="100000">
                                              <p:val>
                                                <p:strVal val="#ppt_x"/>
                                              </p:val>
                                            </p:tav>
                                          </p:tavLst>
                                        </p:anim>
                                        <p:anim calcmode="lin" valueType="num">
                                          <p:cBhvr additive="base">
                                            <p:cTn id="18" dur="500" fill="hold"/>
                                            <p:tgtEl>
                                              <p:spTgt spid="2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0-#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1+#ppt_w/2"/>
                                              </p:val>
                                            </p:tav>
                                            <p:tav tm="100000">
                                              <p:val>
                                                <p:strVal val="#ppt_x"/>
                                              </p:val>
                                            </p:tav>
                                          </p:tavLst>
                                        </p:anim>
                                        <p:anim calcmode="lin" valueType="num">
                                          <p:cBhvr additive="base">
                                            <p:cTn id="38" dur="500" fill="hold"/>
                                            <p:tgtEl>
                                              <p:spTgt spid="2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0-#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additive="base">
                                            <p:cTn id="52" dur="500" fill="hold"/>
                                            <p:tgtEl>
                                              <p:spTgt spid="35"/>
                                            </p:tgtEl>
                                            <p:attrNameLst>
                                              <p:attrName>ppt_x</p:attrName>
                                            </p:attrNameLst>
                                          </p:cBhvr>
                                          <p:tavLst>
                                            <p:tav tm="0">
                                              <p:val>
                                                <p:strVal val="0-#ppt_w/2"/>
                                              </p:val>
                                            </p:tav>
                                            <p:tav tm="100000">
                                              <p:val>
                                                <p:strVal val="#ppt_x"/>
                                              </p:val>
                                            </p:tav>
                                          </p:tavLst>
                                        </p:anim>
                                        <p:anim calcmode="lin" valueType="num">
                                          <p:cBhvr additive="base">
                                            <p:cTn id="53"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animBg="1"/>
          <p:bldP spid="27" grpId="0" animBg="1"/>
          <p:bldP spid="31" grpId="0" animBg="1"/>
          <p:bldP spid="35"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5"/>
          <p:cNvSpPr>
            <a:spLocks/>
          </p:cNvSpPr>
          <p:nvPr/>
        </p:nvSpPr>
        <p:spPr bwMode="auto">
          <a:xfrm rot="5400000">
            <a:off x="844925"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49" name="Freeform 6"/>
          <p:cNvSpPr>
            <a:spLocks/>
          </p:cNvSpPr>
          <p:nvPr/>
        </p:nvSpPr>
        <p:spPr bwMode="auto">
          <a:xfrm rot="5400000">
            <a:off x="4214665"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flip="none" rotWithShape="1">
            <a:gsLst>
              <a:gs pos="0">
                <a:srgbClr val="FFFFFF"/>
              </a:gs>
              <a:gs pos="100000">
                <a:srgbClr val="7F7F7F">
                  <a:lumMod val="20000"/>
                  <a:lumOff val="80000"/>
                </a:srgbClr>
              </a:gs>
            </a:gsLst>
            <a:lin ang="18900000" scaled="1"/>
            <a:tileRect/>
          </a:gradFill>
          <a:ln w="9525" algn="ctr">
            <a:solidFill>
              <a:srgbClr val="7F7F7F">
                <a:lumMod val="60000"/>
                <a:lumOff val="40000"/>
              </a:srgbClr>
            </a:solidFill>
            <a:round/>
            <a:headEnd/>
            <a:tailEnd/>
          </a:ln>
          <a:effectLst/>
        </p:spPr>
        <p:txBody>
          <a:bodyPr vert="horz" wrap="none" lIns="109544" tIns="54772" rIns="109544" bIns="54772" numCol="1" anchor="ctr" anchorCtr="0" compatLnSpc="1">
            <a:prstTxWarp prst="textNoShape">
              <a:avLst/>
            </a:prstTxWarp>
          </a:bodyPr>
          <a:lstStyle/>
          <a:p>
            <a:pPr algn="ctr" defTabSz="1095446">
              <a:lnSpc>
                <a:spcPct val="150000"/>
              </a:lnSpc>
              <a:buClr>
                <a:srgbClr val="007EEA"/>
              </a:buClr>
            </a:pPr>
            <a:endParaRPr lang="zh-CN" altLang="en-US" sz="1700" kern="0" dirty="0">
              <a:solidFill>
                <a:sysClr val="windowText" lastClr="000000"/>
              </a:solidFill>
              <a:latin typeface="微软雅黑" pitchFamily="34" charset="-122"/>
              <a:ea typeface="微软雅黑" pitchFamily="34" charset="-122"/>
            </a:endParaRPr>
          </a:p>
        </p:txBody>
      </p:sp>
      <p:sp>
        <p:nvSpPr>
          <p:cNvPr id="50" name="Freeform 7"/>
          <p:cNvSpPr>
            <a:spLocks/>
          </p:cNvSpPr>
          <p:nvPr/>
        </p:nvSpPr>
        <p:spPr bwMode="auto">
          <a:xfrm rot="5400000">
            <a:off x="7584406"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flip="none" rotWithShape="1">
            <a:gsLst>
              <a:gs pos="0">
                <a:srgbClr val="FFFFFF"/>
              </a:gs>
              <a:gs pos="100000">
                <a:srgbClr val="7F7F7F">
                  <a:lumMod val="20000"/>
                  <a:lumOff val="80000"/>
                </a:srgbClr>
              </a:gs>
            </a:gsLst>
            <a:lin ang="18900000" scaled="1"/>
            <a:tileRect/>
          </a:gradFill>
          <a:ln w="9525" algn="ctr">
            <a:solidFill>
              <a:srgbClr val="7F7F7F">
                <a:lumMod val="60000"/>
                <a:lumOff val="40000"/>
              </a:srgbClr>
            </a:solidFill>
            <a:round/>
            <a:headEnd/>
            <a:tailEnd/>
          </a:ln>
          <a:effectLst/>
        </p:spPr>
        <p:txBody>
          <a:bodyPr vert="horz" wrap="none" lIns="109544" tIns="54772" rIns="109544" bIns="54772" numCol="1" anchor="ctr" anchorCtr="0" compatLnSpc="1">
            <a:prstTxWarp prst="textNoShape">
              <a:avLst/>
            </a:prstTxWarp>
          </a:bodyPr>
          <a:lstStyle/>
          <a:p>
            <a:pPr algn="ctr" defTabSz="1095446">
              <a:lnSpc>
                <a:spcPct val="150000"/>
              </a:lnSpc>
              <a:buClr>
                <a:srgbClr val="007EEA"/>
              </a:buClr>
            </a:pPr>
            <a:endParaRPr lang="zh-CN" altLang="en-US" sz="1700" kern="0" dirty="0">
              <a:solidFill>
                <a:sysClr val="windowText" lastClr="000000"/>
              </a:solidFill>
              <a:latin typeface="微软雅黑" pitchFamily="34" charset="-122"/>
              <a:ea typeface="微软雅黑" pitchFamily="34" charset="-122"/>
            </a:endParaRPr>
          </a:p>
        </p:txBody>
      </p:sp>
      <p:sp>
        <p:nvSpPr>
          <p:cNvPr id="51" name="WordArt 8"/>
          <p:cNvSpPr>
            <a:spLocks noChangeArrowheads="1" noChangeShapeType="1" noTextEdit="1"/>
          </p:cNvSpPr>
          <p:nvPr/>
        </p:nvSpPr>
        <p:spPr bwMode="auto">
          <a:xfrm>
            <a:off x="2910763" y="1954493"/>
            <a:ext cx="276364" cy="552745"/>
          </a:xfrm>
          <a:prstGeom prst="rect">
            <a:avLst/>
          </a:prstGeom>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1</a:t>
            </a:r>
            <a:endParaRPr lang="zh-CN" altLang="en-US" sz="4200" b="1" kern="10" dirty="0">
              <a:solidFill>
                <a:srgbClr val="760000"/>
              </a:solidFill>
              <a:latin typeface="Arial"/>
              <a:cs typeface="Arial"/>
            </a:endParaRPr>
          </a:p>
        </p:txBody>
      </p:sp>
      <p:sp>
        <p:nvSpPr>
          <p:cNvPr id="52" name="WordArt 9"/>
          <p:cNvSpPr>
            <a:spLocks noChangeArrowheads="1" noChangeShapeType="1" noTextEdit="1"/>
          </p:cNvSpPr>
          <p:nvPr/>
        </p:nvSpPr>
        <p:spPr bwMode="auto">
          <a:xfrm>
            <a:off x="6276435" y="1954493"/>
            <a:ext cx="391161" cy="552745"/>
          </a:xfrm>
          <a:prstGeom prst="rect">
            <a:avLst/>
          </a:prstGeom>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2</a:t>
            </a:r>
            <a:endParaRPr lang="zh-CN" altLang="en-US" sz="4200" b="1" kern="10" dirty="0">
              <a:solidFill>
                <a:srgbClr val="760000"/>
              </a:solidFill>
              <a:latin typeface="Arial"/>
              <a:cs typeface="Arial"/>
            </a:endParaRPr>
          </a:p>
        </p:txBody>
      </p:sp>
      <p:sp>
        <p:nvSpPr>
          <p:cNvPr id="53" name="WordArt 10"/>
          <p:cNvSpPr>
            <a:spLocks noChangeArrowheads="1" noChangeShapeType="1" noTextEdit="1"/>
          </p:cNvSpPr>
          <p:nvPr/>
        </p:nvSpPr>
        <p:spPr bwMode="auto">
          <a:xfrm>
            <a:off x="9646176" y="1954493"/>
            <a:ext cx="391161" cy="552745"/>
          </a:xfrm>
          <a:prstGeom prst="rect">
            <a:avLst/>
          </a:prstGeom>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3</a:t>
            </a:r>
            <a:endParaRPr lang="zh-CN" altLang="en-US" sz="4200" b="1" kern="10" dirty="0">
              <a:solidFill>
                <a:srgbClr val="760000"/>
              </a:solidFill>
              <a:latin typeface="Arial"/>
              <a:cs typeface="Arial"/>
            </a:endParaRPr>
          </a:p>
        </p:txBody>
      </p:sp>
      <p:sp>
        <p:nvSpPr>
          <p:cNvPr id="54" name="Rectangle 11"/>
          <p:cNvSpPr>
            <a:spLocks noChangeArrowheads="1"/>
          </p:cNvSpPr>
          <p:nvPr/>
        </p:nvSpPr>
        <p:spPr bwMode="auto">
          <a:xfrm>
            <a:off x="1801248" y="3384426"/>
            <a:ext cx="2602075" cy="187220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单击此处添加文字</a:t>
            </a:r>
          </a:p>
          <a:p>
            <a:pPr algn="ctr"/>
            <a:r>
              <a:rPr lang="zh-CN" altLang="en-US" sz="2000" dirty="0">
                <a:solidFill>
                  <a:schemeClr val="bg1"/>
                </a:solidFill>
                <a:latin typeface="微软雅黑" pitchFamily="34" charset="-122"/>
                <a:ea typeface="微软雅黑" pitchFamily="34" charset="-122"/>
              </a:rPr>
              <a:t>单击此处添加文字</a:t>
            </a:r>
          </a:p>
          <a:p>
            <a:pPr algn="ctr"/>
            <a:r>
              <a:rPr lang="zh-CN" altLang="en-US" sz="2000" dirty="0">
                <a:solidFill>
                  <a:schemeClr val="bg1"/>
                </a:solidFill>
                <a:latin typeface="微软雅黑" pitchFamily="34" charset="-122"/>
                <a:ea typeface="微软雅黑" pitchFamily="34" charset="-122"/>
              </a:rPr>
              <a:t>单击此处添加文字</a:t>
            </a:r>
          </a:p>
        </p:txBody>
      </p:sp>
      <p:sp>
        <p:nvSpPr>
          <p:cNvPr id="55" name="Rectangle 12"/>
          <p:cNvSpPr>
            <a:spLocks noChangeArrowheads="1"/>
          </p:cNvSpPr>
          <p:nvPr/>
        </p:nvSpPr>
        <p:spPr bwMode="auto">
          <a:xfrm>
            <a:off x="5170992" y="3801040"/>
            <a:ext cx="2602075" cy="1292476"/>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9544" tIns="54772" rIns="109544" bIns="54772" anchor="ctr">
            <a:spAutoFit/>
          </a:bodyPr>
          <a:lstStyle/>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p:txBody>
      </p:sp>
      <p:sp>
        <p:nvSpPr>
          <p:cNvPr id="56" name="Rectangle 13"/>
          <p:cNvSpPr>
            <a:spLocks noChangeArrowheads="1"/>
          </p:cNvSpPr>
          <p:nvPr/>
        </p:nvSpPr>
        <p:spPr bwMode="auto">
          <a:xfrm>
            <a:off x="8540734" y="3801040"/>
            <a:ext cx="2602075" cy="1292476"/>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9544" tIns="54772" rIns="109544" bIns="54772" anchor="ctr">
            <a:spAutoFit/>
          </a:bodyPr>
          <a:lstStyle/>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3425288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ppt_x</p:attrName>
                                            </p:attrNameLst>
                                          </p:cBhvr>
                                          <p:tavLst>
                                            <p:tav tm="0">
                                              <p:val>
                                                <p:strVal val="#ppt_x"/>
                                              </p:val>
                                            </p:tav>
                                            <p:tav tm="100000">
                                              <p:val>
                                                <p:strVal val="#ppt_x"/>
                                              </p:val>
                                            </p:tav>
                                          </p:tavLst>
                                        </p:anim>
                                        <p:anim calcmode="lin" valueType="num">
                                          <p:cBhvr>
                                            <p:cTn id="15" dur="5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anim calcmode="lin" valueType="num">
                                          <p:cBhvr>
                                            <p:cTn id="20" dur="500" fill="hold"/>
                                            <p:tgtEl>
                                              <p:spTgt spid="50"/>
                                            </p:tgtEl>
                                            <p:attrNameLst>
                                              <p:attrName>ppt_x</p:attrName>
                                            </p:attrNameLst>
                                          </p:cBhvr>
                                          <p:tavLst>
                                            <p:tav tm="0">
                                              <p:val>
                                                <p:strVal val="#ppt_x"/>
                                              </p:val>
                                            </p:tav>
                                            <p:tav tm="100000">
                                              <p:val>
                                                <p:strVal val="#ppt_x"/>
                                              </p:val>
                                            </p:tav>
                                          </p:tavLst>
                                        </p:anim>
                                        <p:anim calcmode="lin" valueType="num">
                                          <p:cBhvr>
                                            <p:cTn id="21" dur="500" fill="hold"/>
                                            <p:tgtEl>
                                              <p:spTgt spid="50"/>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14:presetBounceEnd="64000">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14:bounceEnd="64000">
                                          <p:cBhvr additive="base">
                                            <p:cTn id="24" dur="500" fill="hold"/>
                                            <p:tgtEl>
                                              <p:spTgt spid="51"/>
                                            </p:tgtEl>
                                            <p:attrNameLst>
                                              <p:attrName>ppt_x</p:attrName>
                                            </p:attrNameLst>
                                          </p:cBhvr>
                                          <p:tavLst>
                                            <p:tav tm="0">
                                              <p:val>
                                                <p:strVal val="#ppt_x"/>
                                              </p:val>
                                            </p:tav>
                                            <p:tav tm="100000">
                                              <p:val>
                                                <p:strVal val="#ppt_x"/>
                                              </p:val>
                                            </p:tav>
                                          </p:tavLst>
                                        </p:anim>
                                        <p:anim calcmode="lin" valueType="num" p14:bounceEnd="64000">
                                          <p:cBhvr additive="base">
                                            <p:cTn id="25" dur="50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4" fill="hold" grpId="0" nodeType="afterEffect" p14:presetBounceEnd="64000">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14:bounceEnd="64000">
                                          <p:cBhvr additive="base">
                                            <p:cTn id="29" dur="500" fill="hold"/>
                                            <p:tgtEl>
                                              <p:spTgt spid="52"/>
                                            </p:tgtEl>
                                            <p:attrNameLst>
                                              <p:attrName>ppt_x</p:attrName>
                                            </p:attrNameLst>
                                          </p:cBhvr>
                                          <p:tavLst>
                                            <p:tav tm="0">
                                              <p:val>
                                                <p:strVal val="#ppt_x"/>
                                              </p:val>
                                            </p:tav>
                                            <p:tav tm="100000">
                                              <p:val>
                                                <p:strVal val="#ppt_x"/>
                                              </p:val>
                                            </p:tav>
                                          </p:tavLst>
                                        </p:anim>
                                        <p:anim calcmode="lin" valueType="num" p14:bounceEnd="64000">
                                          <p:cBhvr additive="base">
                                            <p:cTn id="30" dur="500" fill="hold"/>
                                            <p:tgtEl>
                                              <p:spTgt spid="5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14:presetBounceEnd="64000">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14:bounceEnd="64000">
                                          <p:cBhvr additive="base">
                                            <p:cTn id="34" dur="500" fill="hold"/>
                                            <p:tgtEl>
                                              <p:spTgt spid="53"/>
                                            </p:tgtEl>
                                            <p:attrNameLst>
                                              <p:attrName>ppt_x</p:attrName>
                                            </p:attrNameLst>
                                          </p:cBhvr>
                                          <p:tavLst>
                                            <p:tav tm="0">
                                              <p:val>
                                                <p:strVal val="#ppt_x"/>
                                              </p:val>
                                            </p:tav>
                                            <p:tav tm="100000">
                                              <p:val>
                                                <p:strVal val="#ppt_x"/>
                                              </p:val>
                                            </p:tav>
                                          </p:tavLst>
                                        </p:anim>
                                        <p:anim calcmode="lin" valueType="num" p14:bounceEnd="64000">
                                          <p:cBhvr additive="base">
                                            <p:cTn id="35" dur="500" fill="hold"/>
                                            <p:tgtEl>
                                              <p:spTgt spid="53"/>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42" presetClass="entr" presetSubtype="0" fill="hold" grpId="0" nodeType="afterEffect">
                                      <p:stCondLst>
                                        <p:cond delay="0"/>
                                      </p:stCondLst>
                                      <p:iterate type="wd">
                                        <p:tmPct val="10000"/>
                                      </p:iterate>
                                      <p:childTnLst>
                                        <p:set>
                                          <p:cBhvr>
                                            <p:cTn id="38" dur="1" fill="hold">
                                              <p:stCondLst>
                                                <p:cond delay="0"/>
                                              </p:stCondLst>
                                            </p:cTn>
                                            <p:tgtEl>
                                              <p:spTgt spid="54"/>
                                            </p:tgtEl>
                                            <p:attrNameLst>
                                              <p:attrName>style.visibility</p:attrName>
                                            </p:attrNameLst>
                                          </p:cBhvr>
                                          <p:to>
                                            <p:strVal val="visible"/>
                                          </p:to>
                                        </p:set>
                                        <p:animEffect transition="in" filter="fade">
                                          <p:cBhvr>
                                            <p:cTn id="39" dur="500"/>
                                            <p:tgtEl>
                                              <p:spTgt spid="54"/>
                                            </p:tgtEl>
                                          </p:cBhvr>
                                        </p:animEffect>
                                        <p:anim calcmode="lin" valueType="num">
                                          <p:cBhvr>
                                            <p:cTn id="40" dur="500" fill="hold"/>
                                            <p:tgtEl>
                                              <p:spTgt spid="54"/>
                                            </p:tgtEl>
                                            <p:attrNameLst>
                                              <p:attrName>ppt_x</p:attrName>
                                            </p:attrNameLst>
                                          </p:cBhvr>
                                          <p:tavLst>
                                            <p:tav tm="0">
                                              <p:val>
                                                <p:strVal val="#ppt_x"/>
                                              </p:val>
                                            </p:tav>
                                            <p:tav tm="100000">
                                              <p:val>
                                                <p:strVal val="#ppt_x"/>
                                              </p:val>
                                            </p:tav>
                                          </p:tavLst>
                                        </p:anim>
                                        <p:anim calcmode="lin" valueType="num">
                                          <p:cBhvr>
                                            <p:cTn id="41" dur="500" fill="hold"/>
                                            <p:tgtEl>
                                              <p:spTgt spid="5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00"/>
                                      </p:stCondLst>
                                      <p:iterate type="wd">
                                        <p:tmPct val="10000"/>
                                      </p:iterate>
                                      <p:childTnLst>
                                        <p:set>
                                          <p:cBhvr>
                                            <p:cTn id="43" dur="1" fill="hold">
                                              <p:stCondLst>
                                                <p:cond delay="0"/>
                                              </p:stCondLst>
                                            </p:cTn>
                                            <p:tgtEl>
                                              <p:spTgt spid="55"/>
                                            </p:tgtEl>
                                            <p:attrNameLst>
                                              <p:attrName>style.visibility</p:attrName>
                                            </p:attrNameLst>
                                          </p:cBhvr>
                                          <p:to>
                                            <p:strVal val="visible"/>
                                          </p:to>
                                        </p:set>
                                        <p:animEffect transition="in" filter="fade">
                                          <p:cBhvr>
                                            <p:cTn id="44" dur="500"/>
                                            <p:tgtEl>
                                              <p:spTgt spid="55"/>
                                            </p:tgtEl>
                                          </p:cBhvr>
                                        </p:animEffect>
                                        <p:anim calcmode="lin" valueType="num">
                                          <p:cBhvr>
                                            <p:cTn id="45" dur="500" fill="hold"/>
                                            <p:tgtEl>
                                              <p:spTgt spid="55"/>
                                            </p:tgtEl>
                                            <p:attrNameLst>
                                              <p:attrName>ppt_x</p:attrName>
                                            </p:attrNameLst>
                                          </p:cBhvr>
                                          <p:tavLst>
                                            <p:tav tm="0">
                                              <p:val>
                                                <p:strVal val="#ppt_x"/>
                                              </p:val>
                                            </p:tav>
                                            <p:tav tm="100000">
                                              <p:val>
                                                <p:strVal val="#ppt_x"/>
                                              </p:val>
                                            </p:tav>
                                          </p:tavLst>
                                        </p:anim>
                                        <p:anim calcmode="lin" valueType="num">
                                          <p:cBhvr>
                                            <p:cTn id="46" dur="500" fill="hold"/>
                                            <p:tgtEl>
                                              <p:spTgt spid="5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iterate type="wd">
                                        <p:tmPct val="10000"/>
                                      </p:iterate>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anim calcmode="lin" valueType="num">
                                          <p:cBhvr>
                                            <p:cTn id="50" dur="500" fill="hold"/>
                                            <p:tgtEl>
                                              <p:spTgt spid="56"/>
                                            </p:tgtEl>
                                            <p:attrNameLst>
                                              <p:attrName>ppt_x</p:attrName>
                                            </p:attrNameLst>
                                          </p:cBhvr>
                                          <p:tavLst>
                                            <p:tav tm="0">
                                              <p:val>
                                                <p:strVal val="#ppt_x"/>
                                              </p:val>
                                            </p:tav>
                                            <p:tav tm="100000">
                                              <p:val>
                                                <p:strVal val="#ppt_x"/>
                                              </p:val>
                                            </p:tav>
                                          </p:tavLst>
                                        </p:anim>
                                        <p:anim calcmode="lin" valueType="num">
                                          <p:cBhvr>
                                            <p:cTn id="51"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p:bldP spid="52" grpId="0"/>
          <p:bldP spid="53" grpId="0"/>
          <p:bldP spid="54" grpId="0" animBg="1"/>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ppt_x</p:attrName>
                                            </p:attrNameLst>
                                          </p:cBhvr>
                                          <p:tavLst>
                                            <p:tav tm="0">
                                              <p:val>
                                                <p:strVal val="#ppt_x"/>
                                              </p:val>
                                            </p:tav>
                                            <p:tav tm="100000">
                                              <p:val>
                                                <p:strVal val="#ppt_x"/>
                                              </p:val>
                                            </p:tav>
                                          </p:tavLst>
                                        </p:anim>
                                        <p:anim calcmode="lin" valueType="num">
                                          <p:cBhvr>
                                            <p:cTn id="15" dur="5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anim calcmode="lin" valueType="num">
                                          <p:cBhvr>
                                            <p:cTn id="20" dur="500" fill="hold"/>
                                            <p:tgtEl>
                                              <p:spTgt spid="50"/>
                                            </p:tgtEl>
                                            <p:attrNameLst>
                                              <p:attrName>ppt_x</p:attrName>
                                            </p:attrNameLst>
                                          </p:cBhvr>
                                          <p:tavLst>
                                            <p:tav tm="0">
                                              <p:val>
                                                <p:strVal val="#ppt_x"/>
                                              </p:val>
                                            </p:tav>
                                            <p:tav tm="100000">
                                              <p:val>
                                                <p:strVal val="#ppt_x"/>
                                              </p:val>
                                            </p:tav>
                                          </p:tavLst>
                                        </p:anim>
                                        <p:anim calcmode="lin" valueType="num">
                                          <p:cBhvr>
                                            <p:cTn id="21" dur="500" fill="hold"/>
                                            <p:tgtEl>
                                              <p:spTgt spid="50"/>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ppt_x"/>
                                              </p:val>
                                            </p:tav>
                                            <p:tav tm="100000">
                                              <p:val>
                                                <p:strVal val="#ppt_x"/>
                                              </p:val>
                                            </p:tav>
                                          </p:tavLst>
                                        </p:anim>
                                        <p:anim calcmode="lin" valueType="num">
                                          <p:cBhvr additive="base">
                                            <p:cTn id="25" dur="50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500" fill="hold"/>
                                            <p:tgtEl>
                                              <p:spTgt spid="52"/>
                                            </p:tgtEl>
                                            <p:attrNameLst>
                                              <p:attrName>ppt_x</p:attrName>
                                            </p:attrNameLst>
                                          </p:cBhvr>
                                          <p:tavLst>
                                            <p:tav tm="0">
                                              <p:val>
                                                <p:strVal val="#ppt_x"/>
                                              </p:val>
                                            </p:tav>
                                            <p:tav tm="100000">
                                              <p:val>
                                                <p:strVal val="#ppt_x"/>
                                              </p:val>
                                            </p:tav>
                                          </p:tavLst>
                                        </p:anim>
                                        <p:anim calcmode="lin" valueType="num">
                                          <p:cBhvr additive="base">
                                            <p:cTn id="30" dur="500" fill="hold"/>
                                            <p:tgtEl>
                                              <p:spTgt spid="5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additive="base">
                                            <p:cTn id="34" dur="500" fill="hold"/>
                                            <p:tgtEl>
                                              <p:spTgt spid="53"/>
                                            </p:tgtEl>
                                            <p:attrNameLst>
                                              <p:attrName>ppt_x</p:attrName>
                                            </p:attrNameLst>
                                          </p:cBhvr>
                                          <p:tavLst>
                                            <p:tav tm="0">
                                              <p:val>
                                                <p:strVal val="#ppt_x"/>
                                              </p:val>
                                            </p:tav>
                                            <p:tav tm="100000">
                                              <p:val>
                                                <p:strVal val="#ppt_x"/>
                                              </p:val>
                                            </p:tav>
                                          </p:tavLst>
                                        </p:anim>
                                        <p:anim calcmode="lin" valueType="num">
                                          <p:cBhvr additive="base">
                                            <p:cTn id="35" dur="500" fill="hold"/>
                                            <p:tgtEl>
                                              <p:spTgt spid="53"/>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42" presetClass="entr" presetSubtype="0" fill="hold" grpId="0" nodeType="afterEffect">
                                      <p:stCondLst>
                                        <p:cond delay="0"/>
                                      </p:stCondLst>
                                      <p:iterate type="wd">
                                        <p:tmPct val="10000"/>
                                      </p:iterate>
                                      <p:childTnLst>
                                        <p:set>
                                          <p:cBhvr>
                                            <p:cTn id="38" dur="1" fill="hold">
                                              <p:stCondLst>
                                                <p:cond delay="0"/>
                                              </p:stCondLst>
                                            </p:cTn>
                                            <p:tgtEl>
                                              <p:spTgt spid="54"/>
                                            </p:tgtEl>
                                            <p:attrNameLst>
                                              <p:attrName>style.visibility</p:attrName>
                                            </p:attrNameLst>
                                          </p:cBhvr>
                                          <p:to>
                                            <p:strVal val="visible"/>
                                          </p:to>
                                        </p:set>
                                        <p:animEffect transition="in" filter="fade">
                                          <p:cBhvr>
                                            <p:cTn id="39" dur="500"/>
                                            <p:tgtEl>
                                              <p:spTgt spid="54"/>
                                            </p:tgtEl>
                                          </p:cBhvr>
                                        </p:animEffect>
                                        <p:anim calcmode="lin" valueType="num">
                                          <p:cBhvr>
                                            <p:cTn id="40" dur="500" fill="hold"/>
                                            <p:tgtEl>
                                              <p:spTgt spid="54"/>
                                            </p:tgtEl>
                                            <p:attrNameLst>
                                              <p:attrName>ppt_x</p:attrName>
                                            </p:attrNameLst>
                                          </p:cBhvr>
                                          <p:tavLst>
                                            <p:tav tm="0">
                                              <p:val>
                                                <p:strVal val="#ppt_x"/>
                                              </p:val>
                                            </p:tav>
                                            <p:tav tm="100000">
                                              <p:val>
                                                <p:strVal val="#ppt_x"/>
                                              </p:val>
                                            </p:tav>
                                          </p:tavLst>
                                        </p:anim>
                                        <p:anim calcmode="lin" valueType="num">
                                          <p:cBhvr>
                                            <p:cTn id="41" dur="500" fill="hold"/>
                                            <p:tgtEl>
                                              <p:spTgt spid="5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00"/>
                                      </p:stCondLst>
                                      <p:iterate type="wd">
                                        <p:tmPct val="10000"/>
                                      </p:iterate>
                                      <p:childTnLst>
                                        <p:set>
                                          <p:cBhvr>
                                            <p:cTn id="43" dur="1" fill="hold">
                                              <p:stCondLst>
                                                <p:cond delay="0"/>
                                              </p:stCondLst>
                                            </p:cTn>
                                            <p:tgtEl>
                                              <p:spTgt spid="55"/>
                                            </p:tgtEl>
                                            <p:attrNameLst>
                                              <p:attrName>style.visibility</p:attrName>
                                            </p:attrNameLst>
                                          </p:cBhvr>
                                          <p:to>
                                            <p:strVal val="visible"/>
                                          </p:to>
                                        </p:set>
                                        <p:animEffect transition="in" filter="fade">
                                          <p:cBhvr>
                                            <p:cTn id="44" dur="500"/>
                                            <p:tgtEl>
                                              <p:spTgt spid="55"/>
                                            </p:tgtEl>
                                          </p:cBhvr>
                                        </p:animEffect>
                                        <p:anim calcmode="lin" valueType="num">
                                          <p:cBhvr>
                                            <p:cTn id="45" dur="500" fill="hold"/>
                                            <p:tgtEl>
                                              <p:spTgt spid="55"/>
                                            </p:tgtEl>
                                            <p:attrNameLst>
                                              <p:attrName>ppt_x</p:attrName>
                                            </p:attrNameLst>
                                          </p:cBhvr>
                                          <p:tavLst>
                                            <p:tav tm="0">
                                              <p:val>
                                                <p:strVal val="#ppt_x"/>
                                              </p:val>
                                            </p:tav>
                                            <p:tav tm="100000">
                                              <p:val>
                                                <p:strVal val="#ppt_x"/>
                                              </p:val>
                                            </p:tav>
                                          </p:tavLst>
                                        </p:anim>
                                        <p:anim calcmode="lin" valueType="num">
                                          <p:cBhvr>
                                            <p:cTn id="46" dur="500" fill="hold"/>
                                            <p:tgtEl>
                                              <p:spTgt spid="5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iterate type="wd">
                                        <p:tmPct val="10000"/>
                                      </p:iterate>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anim calcmode="lin" valueType="num">
                                          <p:cBhvr>
                                            <p:cTn id="50" dur="500" fill="hold"/>
                                            <p:tgtEl>
                                              <p:spTgt spid="56"/>
                                            </p:tgtEl>
                                            <p:attrNameLst>
                                              <p:attrName>ppt_x</p:attrName>
                                            </p:attrNameLst>
                                          </p:cBhvr>
                                          <p:tavLst>
                                            <p:tav tm="0">
                                              <p:val>
                                                <p:strVal val="#ppt_x"/>
                                              </p:val>
                                            </p:tav>
                                            <p:tav tm="100000">
                                              <p:val>
                                                <p:strVal val="#ppt_x"/>
                                              </p:val>
                                            </p:tav>
                                          </p:tavLst>
                                        </p:anim>
                                        <p:anim calcmode="lin" valueType="num">
                                          <p:cBhvr>
                                            <p:cTn id="51"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p:bldP spid="52" grpId="0"/>
          <p:bldP spid="53" grpId="0"/>
          <p:bldP spid="54" grpId="0" animBg="1"/>
          <p:bldP spid="55" grpId="0"/>
          <p:bldP spid="56"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66118" y="2211740"/>
            <a:ext cx="3794237" cy="3546413"/>
            <a:chOff x="3926354" y="2211739"/>
            <a:chExt cx="3794237" cy="3546413"/>
          </a:xfrm>
          <a:solidFill>
            <a:schemeClr val="accent6">
              <a:lumMod val="50000"/>
            </a:schemeClr>
          </a:solidFill>
        </p:grpSpPr>
        <p:sp>
          <p:nvSpPr>
            <p:cNvPr id="6" name="Freeform 4"/>
            <p:cNvSpPr>
              <a:spLocks/>
            </p:cNvSpPr>
            <p:nvPr/>
          </p:nvSpPr>
          <p:spPr bwMode="gray">
            <a:xfrm>
              <a:off x="3933973" y="3261794"/>
              <a:ext cx="1389696" cy="187607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7" name="Freeform 5"/>
            <p:cNvSpPr>
              <a:spLocks/>
            </p:cNvSpPr>
            <p:nvPr/>
          </p:nvSpPr>
          <p:spPr bwMode="gray">
            <a:xfrm rot="7200000">
              <a:off x="5558231" y="2225611"/>
              <a:ext cx="1310664" cy="1988546"/>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Freeform 10"/>
            <p:cNvSpPr>
              <a:spLocks/>
            </p:cNvSpPr>
            <p:nvPr/>
          </p:nvSpPr>
          <p:spPr bwMode="gray">
            <a:xfrm rot="14400000">
              <a:off x="5667944" y="4004151"/>
              <a:ext cx="1310664" cy="1988546"/>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 name="组合 1"/>
            <p:cNvGrpSpPr/>
            <p:nvPr/>
          </p:nvGrpSpPr>
          <p:grpSpPr>
            <a:xfrm>
              <a:off x="3926354" y="2211739"/>
              <a:ext cx="3794237" cy="3546413"/>
              <a:chOff x="3926354" y="2211739"/>
              <a:chExt cx="3794237" cy="3546413"/>
            </a:xfrm>
            <a:grpFill/>
          </p:grpSpPr>
          <p:grpSp>
            <p:nvGrpSpPr>
              <p:cNvPr id="8" name="Group 6"/>
              <p:cNvGrpSpPr>
                <a:grpSpLocks/>
              </p:cNvGrpSpPr>
              <p:nvPr/>
            </p:nvGrpSpPr>
            <p:grpSpPr bwMode="auto">
              <a:xfrm>
                <a:off x="4013210" y="2211739"/>
                <a:ext cx="2255209" cy="1984284"/>
                <a:chOff x="1712" y="1389"/>
                <a:chExt cx="1480" cy="1302"/>
              </a:xfrm>
              <a:grpFill/>
            </p:grpSpPr>
            <p:sp>
              <p:nvSpPr>
                <p:cNvPr id="21"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0"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9" name="AutoShape 7"/>
                <p:cNvSpPr>
                  <a:spLocks noChangeArrowheads="1"/>
                </p:cNvSpPr>
                <p:nvPr/>
              </p:nvSpPr>
              <p:spPr bwMode="gray">
                <a:xfrm rot="-9000000">
                  <a:off x="1712" y="2311"/>
                  <a:ext cx="908" cy="380"/>
                </a:xfrm>
                <a:prstGeom prst="triangle">
                  <a:avLst>
                    <a:gd name="adj" fmla="val 5000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grpSp>
            <p:nvGrpSpPr>
              <p:cNvPr id="10" name="Group 11"/>
              <p:cNvGrpSpPr>
                <a:grpSpLocks/>
              </p:cNvGrpSpPr>
              <p:nvPr/>
            </p:nvGrpSpPr>
            <p:grpSpPr bwMode="auto">
              <a:xfrm>
                <a:off x="5745759" y="3129204"/>
                <a:ext cx="1974832" cy="2104683"/>
                <a:chOff x="2854" y="1996"/>
                <a:chExt cx="1296" cy="1381"/>
              </a:xfrm>
              <a:grpFill/>
            </p:grpSpPr>
            <p:sp>
              <p:nvSpPr>
                <p:cNvPr id="17"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6"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5" name="AutoShape 12"/>
                <p:cNvSpPr>
                  <a:spLocks noChangeArrowheads="1"/>
                </p:cNvSpPr>
                <p:nvPr/>
              </p:nvSpPr>
              <p:spPr bwMode="gray">
                <a:xfrm rot="-1800000">
                  <a:off x="2854" y="1996"/>
                  <a:ext cx="906" cy="380"/>
                </a:xfrm>
                <a:prstGeom prst="triangle">
                  <a:avLst>
                    <a:gd name="adj" fmla="val 5000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grpSp>
            <p:nvGrpSpPr>
              <p:cNvPr id="11" name="Group 15"/>
              <p:cNvGrpSpPr>
                <a:grpSpLocks/>
              </p:cNvGrpSpPr>
              <p:nvPr/>
            </p:nvGrpSpPr>
            <p:grpSpPr bwMode="auto">
              <a:xfrm>
                <a:off x="3926354" y="4418531"/>
                <a:ext cx="2393874" cy="1339621"/>
                <a:chOff x="1655" y="2837"/>
                <a:chExt cx="1571" cy="879"/>
              </a:xfrm>
              <a:grpFill/>
            </p:grpSpPr>
            <p:sp>
              <p:nvSpPr>
                <p:cNvPr id="12"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tx1">
                    <a:lumMod val="75000"/>
                    <a:lumOff val="25000"/>
                  </a:schemeClr>
                </a:solidFill>
                <a:ln w="0">
                  <a:no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3" name="AutoShape 17"/>
                <p:cNvSpPr>
                  <a:spLocks noChangeArrowheads="1"/>
                </p:cNvSpPr>
                <p:nvPr/>
              </p:nvSpPr>
              <p:spPr bwMode="gray">
                <a:xfrm rot="5400000">
                  <a:off x="2589" y="3078"/>
                  <a:ext cx="872" cy="403"/>
                </a:xfrm>
                <a:prstGeom prst="triangle">
                  <a:avLst>
                    <a:gd name="adj" fmla="val 50000"/>
                  </a:avLst>
                </a:prstGeom>
                <a:solidFill>
                  <a:schemeClr val="tx1">
                    <a:lumMod val="75000"/>
                    <a:lumOff val="25000"/>
                  </a:schemeClr>
                </a:solidFill>
                <a:ln w="9525" algn="ctr">
                  <a:noFill/>
                  <a:miter lim="800000"/>
                  <a:headEnd/>
                  <a:tailEnd/>
                </a:ln>
              </p:spPr>
              <p:txBody>
                <a:bodyPr wrap="none" anchor="ctr"/>
                <a:lstStyle/>
                <a:p>
                  <a:endParaRPr lang="zh-CN" altLang="en-US" dirty="0">
                    <a:solidFill>
                      <a:srgbClr val="000000"/>
                    </a:solidFill>
                    <a:latin typeface="微软雅黑" pitchFamily="34" charset="-122"/>
                    <a:ea typeface="微软雅黑" pitchFamily="34" charset="-122"/>
                  </a:endParaRPr>
                </a:p>
              </p:txBody>
            </p:sp>
            <p:sp>
              <p:nvSpPr>
                <p:cNvPr id="14"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tx1">
                    <a:lumMod val="75000"/>
                    <a:lumOff val="25000"/>
                  </a:schemeClr>
                </a:solidFill>
                <a:ln w="0">
                  <a:no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grpSp>
      </p:grpSp>
      <p:sp>
        <p:nvSpPr>
          <p:cNvPr id="22" name="Text Box 19"/>
          <p:cNvSpPr txBox="1">
            <a:spLocks noChangeArrowheads="1"/>
          </p:cNvSpPr>
          <p:nvPr/>
        </p:nvSpPr>
        <p:spPr bwMode="auto">
          <a:xfrm>
            <a:off x="1864297" y="4772794"/>
            <a:ext cx="2722009" cy="443206"/>
          </a:xfrm>
          <a:prstGeom prst="rect">
            <a:avLst/>
          </a:prstGeom>
          <a:noFill/>
          <a:ln w="9525" algn="ctr">
            <a:noFill/>
            <a:miter lim="800000"/>
            <a:headEnd/>
            <a:tailEnd/>
          </a:ln>
        </p:spPr>
        <p:txBody>
          <a:bodyPr wrap="square" lIns="87722" tIns="43861" rIns="87722" bIns="43861">
            <a:spAutoFit/>
          </a:bodyPr>
          <a:lstStyle/>
          <a:p>
            <a:pPr algn="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23" name="Text Box 20"/>
          <p:cNvSpPr txBox="1">
            <a:spLocks noChangeArrowheads="1"/>
          </p:cNvSpPr>
          <p:nvPr/>
        </p:nvSpPr>
        <p:spPr bwMode="auto">
          <a:xfrm>
            <a:off x="8292285" y="4783577"/>
            <a:ext cx="2722009" cy="443206"/>
          </a:xfrm>
          <a:prstGeom prst="rect">
            <a:avLst/>
          </a:prstGeom>
          <a:noFill/>
          <a:ln w="9525" algn="ctr">
            <a:noFill/>
            <a:miter lim="800000"/>
            <a:headEnd/>
            <a:tailEnd/>
          </a:ln>
        </p:spPr>
        <p:txBody>
          <a:bodyPr wrap="square" lIns="87722" tIns="43861" rIns="87722" bIns="43861">
            <a:spAutoFit/>
          </a:bodyPr>
          <a:lstStyle/>
          <a:p>
            <a:pP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24" name="Text Box 21"/>
          <p:cNvSpPr txBox="1">
            <a:spLocks noChangeArrowheads="1"/>
          </p:cNvSpPr>
          <p:nvPr/>
        </p:nvSpPr>
        <p:spPr bwMode="auto">
          <a:xfrm>
            <a:off x="4325852" y="1800250"/>
            <a:ext cx="3985035" cy="443206"/>
          </a:xfrm>
          <a:prstGeom prst="rect">
            <a:avLst/>
          </a:prstGeom>
          <a:noFill/>
          <a:ln w="9525" algn="ctr">
            <a:noFill/>
            <a:miter lim="800000"/>
            <a:headEnd/>
            <a:tailEnd/>
          </a:ln>
        </p:spPr>
        <p:txBody>
          <a:bodyPr wrap="square" lIns="87722" tIns="43861" rIns="87722" bIns="43861">
            <a:spAutoFit/>
          </a:bodyPr>
          <a:lstStyle/>
          <a:p>
            <a:pPr algn="ct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5" name="标题 4"/>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076391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ppt_x"/>
                                          </p:val>
                                        </p:tav>
                                        <p:tav tm="100000">
                                          <p:val>
                                            <p:strVal val="#ppt_x"/>
                                          </p:val>
                                        </p:tav>
                                      </p:tavLst>
                                    </p:anim>
                                    <p:anim calcmode="lin" valueType="num">
                                      <p:cBhvr additive="base">
                                        <p:cTn id="15" dur="500" fill="hold"/>
                                        <p:tgtEl>
                                          <p:spTgt spid="24"/>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感谢观看</a:t>
            </a:r>
          </a:p>
        </p:txBody>
      </p:sp>
      <p:sp>
        <p:nvSpPr>
          <p:cNvPr id="11" name="椭圆 10"/>
          <p:cNvSpPr/>
          <p:nvPr/>
        </p:nvSpPr>
        <p:spPr>
          <a:xfrm>
            <a:off x="491750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a:t>
            </a:r>
            <a:endParaRPr lang="zh-CN" altLang="en-US" sz="3200" dirty="0">
              <a:solidFill>
                <a:schemeClr val="bg1"/>
              </a:solidFill>
              <a:latin typeface="微软雅黑" pitchFamily="34" charset="-122"/>
              <a:ea typeface="微软雅黑" pitchFamily="34" charset="-122"/>
            </a:endParaRPr>
          </a:p>
        </p:txBody>
      </p:sp>
      <p:sp>
        <p:nvSpPr>
          <p:cNvPr id="20" name="Line 34"/>
          <p:cNvSpPr>
            <a:spLocks noChangeShapeType="1"/>
          </p:cNvSpPr>
          <p:nvPr/>
        </p:nvSpPr>
        <p:spPr bwMode="auto">
          <a:xfrm>
            <a:off x="570959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815888471"/>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0"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RESOURCE_PATHS_HASH" val="875d5e6560ba36884527413a53517d17866972f5"/>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heme/theme1.xml><?xml version="1.0" encoding="utf-8"?>
<a:theme xmlns:a="http://schemas.openxmlformats.org/drawingml/2006/main" name="第一PPT，www.1ppt.com">
  <a:themeElements>
    <a:clrScheme name="自定义 1">
      <a:dk1>
        <a:sysClr val="windowText" lastClr="000000"/>
      </a:dk1>
      <a:lt1>
        <a:srgbClr val="FFFFFF"/>
      </a:lt1>
      <a:dk2>
        <a:srgbClr val="303030"/>
      </a:dk2>
      <a:lt2>
        <a:srgbClr val="DEDEE0"/>
      </a:lt2>
      <a:accent1>
        <a:srgbClr val="C00000"/>
      </a:accent1>
      <a:accent2>
        <a:srgbClr val="444444"/>
      </a:accent2>
      <a:accent3>
        <a:srgbClr val="C00000"/>
      </a:accent3>
      <a:accent4>
        <a:srgbClr val="A5A5A5"/>
      </a:accent4>
      <a:accent5>
        <a:srgbClr val="0070C0"/>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TotalTime>
  <Words>1774</Words>
  <Application>Microsoft Office PowerPoint</Application>
  <PresentationFormat>自定义</PresentationFormat>
  <Paragraphs>352</Paragraphs>
  <Slides>33</Slides>
  <Notes>33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33</vt:i4>
      </vt:variant>
    </vt:vector>
  </HeadingPairs>
  <TitlesOfParts>
    <vt:vector size="44" baseType="lpstr">
      <vt:lpstr>Arial Unicode MS</vt:lpstr>
      <vt:lpstr>方正超粗黑简体</vt:lpstr>
      <vt:lpstr>宋体</vt:lpstr>
      <vt:lpstr>微软雅黑</vt:lpstr>
      <vt:lpstr>Agency FB</vt:lpstr>
      <vt:lpstr>Arial</vt:lpstr>
      <vt:lpstr>Calibri</vt:lpstr>
      <vt:lpstr>Copperplate Gothic Bold</vt:lpstr>
      <vt:lpstr>Impact</vt:lpstr>
      <vt:lpstr>Wingdings</vt:lpstr>
      <vt:lpstr>第一PPT，www.1ppt.com</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添加文字内容（文字可以编辑）</vt:lpstr>
      <vt:lpstr>PowerPoint 演示文稿</vt:lpstr>
      <vt:lpstr>单击此处添加标题</vt:lpstr>
      <vt:lpstr>单击此处添加标题</vt:lpstr>
      <vt:lpstr>单击此处添加标题</vt:lpstr>
      <vt:lpstr>单击此处添加标题</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第一PPT模板网-WWW.1PPT.COM</dc:creator>
  <cp:keywords>第一PPT模板网-WWW.1PPT.COM</cp:keywords>
  <cp:lastModifiedBy>faith123</cp:lastModifiedBy>
  <cp:revision>25</cp:revision>
  <dcterms:created xsi:type="dcterms:W3CDTF">2015-10-28T12:59:19Z</dcterms:created>
  <dcterms:modified xsi:type="dcterms:W3CDTF">2019-05-16T06:00:12Z</dcterms:modified>
</cp:coreProperties>
</file>