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64" r:id="rId3"/>
    <p:sldId id="2965" r:id="rId4"/>
    <p:sldId id="2966" r:id="rId5"/>
    <p:sldId id="2967" r:id="rId6"/>
    <p:sldId id="2968" r:id="rId7"/>
    <p:sldId id="2969" r:id="rId8"/>
    <p:sldId id="2970" r:id="rId9"/>
    <p:sldId id="2971" r:id="rId10"/>
    <p:sldId id="2972" r:id="rId11"/>
    <p:sldId id="2973" r:id="rId12"/>
    <p:sldId id="2974" r:id="rId13"/>
    <p:sldId id="2975" r:id="rId14"/>
    <p:sldId id="2976" r:id="rId15"/>
    <p:sldId id="2977" r:id="rId16"/>
    <p:sldId id="2978" r:id="rId17"/>
    <p:sldId id="2979" r:id="rId18"/>
    <p:sldId id="2980" r:id="rId19"/>
    <p:sldId id="2981" r:id="rId20"/>
    <p:sldId id="2982" r:id="rId21"/>
    <p:sldId id="2983" r:id="rId22"/>
    <p:sldId id="29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59377C"/>
    <a:srgbClr val="FFFFFF"/>
    <a:srgbClr val="000000"/>
    <a:srgbClr val="262626"/>
    <a:srgbClr val="3F3F3F"/>
    <a:srgbClr val="C00000"/>
    <a:srgbClr val="333F50"/>
    <a:srgbClr val="9E6C2D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7047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433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678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297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203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3603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575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780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94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5691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759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15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973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837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135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714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0291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444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628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6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304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64679" y="73075"/>
            <a:ext cx="12457384" cy="7072510"/>
          </a:xfrm>
          <a:prstGeom prst="rect">
            <a:avLst/>
          </a:prstGeom>
          <a:solidFill>
            <a:schemeClr val="accent5">
              <a:alpha val="67000"/>
            </a:schemeClr>
          </a:solidFill>
          <a:ln>
            <a:solidFill>
              <a:schemeClr val="accent4">
                <a:alpha val="8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564383"/>
            <a:ext cx="709488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课题立项开题会</a:t>
            </a:r>
            <a:r>
              <a:rPr lang="en-US" altLang="zh-CN" sz="4800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28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507870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5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276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98557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3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4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4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326709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6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7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620559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9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54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7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0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5708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2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09901" y="2426011"/>
            <a:ext cx="68389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324352" y="3693777"/>
            <a:ext cx="421004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3" name="矩形 2"/>
          <p:cNvSpPr/>
          <p:nvPr/>
        </p:nvSpPr>
        <p:spPr>
          <a:xfrm>
            <a:off x="2432931" y="2002485"/>
            <a:ext cx="7992888" cy="322768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351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/>
      <p:bldP spid="7" grpId="1"/>
      <p:bldP spid="12" grpId="0"/>
      <p:bldP spid="12" grpId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358"/>
      </a:accent1>
      <a:accent2>
        <a:srgbClr val="18B29D"/>
      </a:accent2>
      <a:accent3>
        <a:srgbClr val="004358"/>
      </a:accent3>
      <a:accent4>
        <a:srgbClr val="18B29D"/>
      </a:accent4>
      <a:accent5>
        <a:srgbClr val="004358"/>
      </a:accent5>
      <a:accent6>
        <a:srgbClr val="18B29D"/>
      </a:accent6>
      <a:hlink>
        <a:srgbClr val="004358"/>
      </a:hlink>
      <a:folHlink>
        <a:srgbClr val="18B29D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2708</Words>
  <Application>Microsoft Office PowerPoint</Application>
  <PresentationFormat>自定义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绿色多边形</dc:title>
  <dc:creator/>
  <cp:keywords>www.1ppt.com</cp:keywords>
  <cp:lastModifiedBy/>
  <cp:revision>1</cp:revision>
  <dcterms:created xsi:type="dcterms:W3CDTF">2016-12-21T19:55:10Z</dcterms:created>
  <dcterms:modified xsi:type="dcterms:W3CDTF">2019-05-21T05:53:41Z</dcterms:modified>
</cp:coreProperties>
</file>