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2019/11/2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2019/11/2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德育培训材料</a:t>
            </a:r>
            <a:r>
              <a:rPr lang="en-US" altLang="zh-CN" sz="5000" b="1" dirty="0" err="1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模板</a:t>
            </a:r>
            <a:endParaRPr lang="zh-CN" altLang="en-US" sz="5000" b="1" dirty="0">
              <a:solidFill>
                <a:srgbClr val="0CB692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2019/11/2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简约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1980</Words>
  <Application>Microsoft Office PowerPoint</Application>
  <PresentationFormat>宽屏</PresentationFormat>
  <Paragraphs>221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等线</vt:lpstr>
      <vt:lpstr>宋体</vt:lpstr>
      <vt:lpstr>Microsoft YaHei</vt:lpstr>
      <vt:lpstr>Microsoft YaHei</vt:lpstr>
      <vt:lpstr>Arial</vt:lpstr>
      <vt:lpstr>Calibri</vt:lpstr>
      <vt:lpstr>Franklin Gothic Medium</vt:lpstr>
      <vt:lpstr>Impact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清新简约工作总结报告PPT模板</dc:title>
  <dc:creator>优品PPT</dc:creator>
  <cp:keywords>http:/www.ypppt.com</cp:keywords>
  <cp:lastModifiedBy>faith123</cp:lastModifiedBy>
  <cp:revision>87</cp:revision>
  <dcterms:created xsi:type="dcterms:W3CDTF">2017-12-11T08:38:00Z</dcterms:created>
  <dcterms:modified xsi:type="dcterms:W3CDTF">2019-11-02T02:40:25Z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