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9183808"/>
        <c:axId val="-199204480"/>
      </c:lineChart>
      <c:catAx>
        <c:axId val="-1991838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99204480"/>
        <c:crosses val="autoZero"/>
        <c:auto val="1"/>
        <c:lblAlgn val="ctr"/>
        <c:lblOffset val="100"/>
        <c:noMultiLvlLbl val="0"/>
      </c:catAx>
      <c:valAx>
        <c:axId val="-199204480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99183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-199182720"/>
        <c:axId val="-199207744"/>
      </c:barChart>
      <c:catAx>
        <c:axId val="-19918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99207744"/>
        <c:crosses val="autoZero"/>
        <c:auto val="1"/>
        <c:lblAlgn val="ctr"/>
        <c:lblOffset val="100"/>
        <c:noMultiLvlLbl val="0"/>
      </c:catAx>
      <c:valAx>
        <c:axId val="-1992077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99182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9196320"/>
        <c:axId val="-199185440"/>
      </c:areaChart>
      <c:catAx>
        <c:axId val="-199196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99185440"/>
        <c:crosses val="autoZero"/>
        <c:auto val="1"/>
        <c:lblAlgn val="ctr"/>
        <c:lblOffset val="100"/>
        <c:noMultiLvlLbl val="0"/>
      </c:catAx>
      <c:valAx>
        <c:axId val="-19918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99196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672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214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678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609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7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54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2161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836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07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393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5176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7123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4702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8182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8853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3240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920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231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521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945415" y="2733676"/>
            <a:ext cx="5980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技术职称评审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深蓝低调稳重商务PPT模板"/>
</p:tagLst>
</file>

<file path=ppt/theme/theme1.xml><?xml version="1.0" encoding="utf-8"?>
<a:theme xmlns:a="http://schemas.openxmlformats.org/drawingml/2006/main" name="自定义设计方案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2166</Words>
  <Application>Microsoft Office PowerPoint</Application>
  <PresentationFormat>宽屏</PresentationFormat>
  <Paragraphs>160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深蓝低调稳重商务PPT模板</dc:title>
  <dc:creator>Microsoft 帐户</dc:creator>
  <cp:lastModifiedBy>faith123</cp:lastModifiedBy>
  <cp:revision>44</cp:revision>
  <dcterms:created xsi:type="dcterms:W3CDTF">2015-07-30T03:49:32Z</dcterms:created>
  <dcterms:modified xsi:type="dcterms:W3CDTF">2019-11-01T06:42:25Z</dcterms:modified>
</cp:coreProperties>
</file>