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0" d="100"/>
          <a:sy n="90" d="100"/>
        </p:scale>
        <p:origin x="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2019/10/31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479814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1237316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190376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2666811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1703924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3305939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3395931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4202871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2682481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993578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1366575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1180173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42597676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137474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3536720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1372988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31234872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2194489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32276799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39879946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2310234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28794703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2474218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12943975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4053288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3735159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2019/10/31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7" name="文本框 16"/>
          <p:cNvSpPr txBox="1"/>
          <p:nvPr/>
        </p:nvSpPr>
        <p:spPr>
          <a:xfrm>
            <a:off x="605155" y="2858770"/>
            <a:ext cx="6200140" cy="645160"/>
          </a:xfrm>
          <a:prstGeom prst="rect">
            <a:avLst/>
          </a:prstGeom>
          <a:noFill/>
        </p:spPr>
        <p:txBody>
          <a:bodyPr wrap="square" rtlCol="0">
            <a:spAutoFit/>
          </a:bodyPr>
          <a:lstStyle/>
          <a:p>
            <a:pPr lvl="0"/>
            <a:r>
              <a:rPr lang="zh-CN" altLang="en-US" sz="3600" dirty="0">
                <a:solidFill>
                  <a:srgbClr val="383987"/>
                </a:solidFill>
                <a:latin typeface="微软雅黑" panose="020B0503020204020204" charset="-122"/>
                <a:ea typeface="微软雅黑" panose="020B0503020204020204" charset="-122"/>
                <a:sym typeface="+mn-ea"/>
              </a:rPr>
              <a:t>旅游软件推广</a:t>
            </a:r>
            <a:r>
              <a:rPr lang="en-US" altLang="zh-CN" sz="3600" dirty="0" err="1">
                <a:solidFill>
                  <a:srgbClr val="383987"/>
                </a:solidFill>
                <a:latin typeface="微软雅黑" panose="020B0503020204020204" charset="-122"/>
                <a:ea typeface="微软雅黑" panose="020B0503020204020204" charset="-122"/>
                <a:sym typeface="+mn-ea"/>
              </a:rPr>
              <a:t>ppt</a:t>
            </a:r>
            <a:r>
              <a:rPr lang="zh-CN" altLang="en-US" sz="3600" dirty="0">
                <a:solidFill>
                  <a:srgbClr val="383987"/>
                </a:solidFill>
                <a:latin typeface="微软雅黑" panose="020B0503020204020204" charset="-122"/>
                <a:ea typeface="微软雅黑" panose="020B0503020204020204" charset="-122"/>
                <a:sym typeface="+mn-ea"/>
              </a:rPr>
              <a:t>模板</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0" name="Shape 6922"/>
          <p:cNvSpPr/>
          <p:nvPr/>
        </p:nvSpPr>
        <p:spPr>
          <a:xfrm>
            <a:off x="582295" y="3503930"/>
            <a:ext cx="6115050" cy="229870"/>
          </a:xfrm>
          <a:prstGeom prst="rect">
            <a:avLst/>
          </a:prstGeom>
          <a:ln w="12700">
            <a:round/>
          </a:ln>
        </p:spPr>
        <p:txBody>
          <a:bodyPr wrap="square" lIns="38100" tIns="38100" rIns="38100" bIns="38100">
            <a:spAutoFit/>
          </a:bodyPr>
          <a:lstStyle>
            <a:lvl1pPr>
              <a:buClr>
                <a:srgbClr val="B5B5B5"/>
              </a:buClr>
              <a:defRPr sz="1100">
                <a:solidFill>
                  <a:srgbClr val="B5B5B5"/>
                </a:solidFill>
                <a:uFill>
                  <a:solidFill>
                    <a:srgbClr val="B5B5B5"/>
                  </a:solidFill>
                </a:uFill>
              </a:defRPr>
            </a:lvl1pPr>
          </a:lstStyle>
          <a:p>
            <a:pPr algn="dist"/>
            <a:endParaRPr kumimoji="0" lang="en-US" altLang="zh-CN" sz="1000" b="0" i="0" u="none" strike="noStrike" kern="0" cap="none" spc="0" normalizeH="0" baseline="0" noProof="0" dirty="0">
              <a:ln>
                <a:noFill/>
              </a:ln>
              <a:solidFill>
                <a:srgbClr val="383987"/>
              </a:solidFill>
              <a:effectLst/>
              <a:uLnTx/>
              <a:uFillTx/>
              <a:ea typeface="Arial Unicode MS" panose="020B0604020202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7" name="矩形 6"/>
          <p:cNvSpPr/>
          <p:nvPr/>
        </p:nvSpPr>
        <p:spPr>
          <a:xfrm>
            <a:off x="711200" y="4396105"/>
            <a:ext cx="2338705" cy="345440"/>
          </a:xfrm>
          <a:prstGeom prst="rect">
            <a:avLst/>
          </a:prstGeom>
          <a:noFill/>
          <a:ln>
            <a:solidFill>
              <a:srgbClr val="383987"/>
            </a:solidFill>
          </a:ln>
          <a:extLst>
            <a:ext uri="{909E8E84-426E-40DD-AFC4-6F175D3DCCD1}">
              <a14:hiddenFill xmlns:a14="http://schemas.microsoft.com/office/drawing/2010/main">
                <a:solidFill>
                  <a:srgbClr val="383987"/>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609850" y="4472305"/>
            <a:ext cx="132715" cy="218440"/>
            <a:chOff x="5420" y="7411"/>
            <a:chExt cx="336" cy="503"/>
          </a:xfrm>
        </p:grpSpPr>
        <p:cxnSp>
          <p:nvCxnSpPr>
            <p:cNvPr id="9" name="直接连接符 8"/>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a:solidFill>
                  <a:schemeClr val="bg1"/>
                </a:solidFill>
                <a:latin typeface="微软雅黑" panose="020B0503020204020204" charset="-122"/>
                <a:ea typeface="微软雅黑" panose="020B0503020204020204" charset="-122"/>
              </a:rPr>
              <a:t>C</a:t>
            </a:r>
            <a:r>
              <a:rPr lang="zh-CN" altLang="en-US" sz="900">
                <a:solidFill>
                  <a:schemeClr val="bg1"/>
                </a:solidFill>
                <a:latin typeface="微软雅黑" panose="020B0503020204020204" charset="-122"/>
                <a:ea typeface="微软雅黑" panose="020B0503020204020204" charset="-122"/>
              </a:rPr>
              <a:t>lick here to add your text</a:t>
            </a:r>
            <a:r>
              <a:rPr lang="en-US" altLang="zh-CN" sz="900">
                <a:solidFill>
                  <a:schemeClr val="bg1"/>
                </a:solidFill>
                <a:latin typeface="微软雅黑" panose="020B0503020204020204" charset="-122"/>
                <a:ea typeface="微软雅黑" panose="020B0503020204020204" charset="-122"/>
              </a:rPr>
              <a: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a:t>
            </a:r>
            <a:endParaRPr lang="en-US" altLang="zh-CN" sz="90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a:solidFill>
                  <a:schemeClr val="bg1"/>
                </a:solidFill>
                <a:latin typeface="微软雅黑" panose="020B0503020204020204" charset="-122"/>
                <a:ea typeface="微软雅黑" panose="020B0503020204020204" charset="-122"/>
              </a:rPr>
              <a:t>C</a:t>
            </a:r>
            <a:r>
              <a:rPr lang="zh-CN" altLang="en-US" sz="900">
                <a:solidFill>
                  <a:schemeClr val="bg1"/>
                </a:solidFill>
                <a:latin typeface="微软雅黑" panose="020B0503020204020204" charset="-122"/>
                <a:ea typeface="微软雅黑" panose="020B0503020204020204" charset="-122"/>
              </a:rPr>
              <a:t>lick here to add your text</a:t>
            </a:r>
            <a:r>
              <a:rPr lang="en-US" altLang="zh-CN" sz="900">
                <a:solidFill>
                  <a:schemeClr val="bg1"/>
                </a:solidFill>
                <a:latin typeface="微软雅黑" panose="020B0503020204020204" charset="-122"/>
                <a:ea typeface="微软雅黑" panose="020B0503020204020204" charset="-122"/>
              </a:rPr>
              <a: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a:t>
            </a:r>
            <a:endParaRPr lang="en-US" altLang="zh-CN" sz="90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a:solidFill>
                  <a:schemeClr val="bg1"/>
                </a:solidFill>
                <a:latin typeface="微软雅黑" panose="020B0503020204020204" charset="-122"/>
                <a:ea typeface="微软雅黑" panose="020B0503020204020204" charset="-122"/>
              </a:rPr>
              <a:t>C</a:t>
            </a:r>
            <a:r>
              <a:rPr lang="zh-CN" altLang="en-US" sz="900">
                <a:solidFill>
                  <a:schemeClr val="bg1"/>
                </a:solidFill>
                <a:latin typeface="微软雅黑" panose="020B0503020204020204" charset="-122"/>
                <a:ea typeface="微软雅黑" panose="020B0503020204020204" charset="-122"/>
              </a:rPr>
              <a:t>lick here to add your text</a:t>
            </a:r>
            <a:r>
              <a:rPr lang="en-US" altLang="zh-CN" sz="900">
                <a:solidFill>
                  <a:schemeClr val="bg1"/>
                </a:solidFill>
                <a:latin typeface="微软雅黑" panose="020B0503020204020204" charset="-122"/>
                <a:ea typeface="微软雅黑" panose="020B0503020204020204" charset="-122"/>
              </a:rPr>
              <a: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a:t>
            </a:r>
            <a:endParaRPr lang="en-US" altLang="zh-CN" sz="90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a:solidFill>
                  <a:schemeClr val="bg1"/>
                </a:solidFill>
                <a:latin typeface="微软雅黑" panose="020B0503020204020204" charset="-122"/>
                <a:ea typeface="微软雅黑" panose="020B0503020204020204" charset="-122"/>
              </a:rPr>
              <a:t>C</a:t>
            </a:r>
            <a:r>
              <a:rPr lang="zh-CN" altLang="en-US" sz="900">
                <a:solidFill>
                  <a:schemeClr val="bg1"/>
                </a:solidFill>
                <a:latin typeface="微软雅黑" panose="020B0503020204020204" charset="-122"/>
                <a:ea typeface="微软雅黑" panose="020B0503020204020204" charset="-122"/>
              </a:rPr>
              <a:t>lick here to add your text</a:t>
            </a:r>
            <a:r>
              <a:rPr lang="en-US" altLang="zh-CN" sz="900">
                <a:solidFill>
                  <a:schemeClr val="bg1"/>
                </a:solidFill>
                <a:latin typeface="微软雅黑" panose="020B0503020204020204" charset="-122"/>
                <a:ea typeface="微软雅黑" panose="020B0503020204020204" charset="-122"/>
              </a:rPr>
              <a: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.C</a:t>
            </a:r>
            <a:r>
              <a:rPr lang="zh-CN" altLang="en-US" sz="900">
                <a:solidFill>
                  <a:schemeClr val="bg1"/>
                </a:solidFill>
                <a:latin typeface="微软雅黑" panose="020B0503020204020204" charset="-122"/>
                <a:ea typeface="微软雅黑" panose="020B0503020204020204" charset="-122"/>
                <a:sym typeface="+mn-ea"/>
              </a:rPr>
              <a:t>lick here to add your text</a:t>
            </a:r>
            <a:r>
              <a:rPr lang="en-US" altLang="zh-CN" sz="900">
                <a:solidFill>
                  <a:schemeClr val="bg1"/>
                </a:solidFill>
                <a:latin typeface="微软雅黑" panose="020B0503020204020204" charset="-122"/>
                <a:ea typeface="微软雅黑" panose="020B0503020204020204" charset="-122"/>
                <a:sym typeface="+mn-ea"/>
              </a:rPr>
              <a:t>.</a:t>
            </a:r>
            <a:endParaRPr lang="en-US" altLang="zh-CN" sz="90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a:srcRect b="7575"/>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水彩墨迹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4045</Words>
  <Application>Microsoft Office PowerPoint</Application>
  <PresentationFormat>宽屏</PresentationFormat>
  <Paragraphs>249</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Arial Unicode MS</vt: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极简水彩墨迹通用PPT模板</dc:title>
  <dc:creator>优品PPT</dc:creator>
  <dc:description>http://www.ypppt.com/</dc:description>
  <cp:lastModifiedBy>faith123</cp:lastModifiedBy>
  <cp:revision>9</cp:revision>
  <dcterms:created xsi:type="dcterms:W3CDTF">2015-05-05T08:02:00Z</dcterms:created>
  <dcterms:modified xsi:type="dcterms:W3CDTF">2019-10-31T01:30:33Z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