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2019/10/30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2019/10/30</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340197"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商品调研报告</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endParaRPr kumimoji="1" lang="zh-CN" altLang="en-US" sz="48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 xmlns:a16="http://schemas.microsoft.com/office/drawing/2014/main"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 xmlns:a16="http://schemas.microsoft.com/office/drawing/2014/main"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 xmlns:a16="http://schemas.microsoft.com/office/drawing/2014/main"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 xmlns:a16="http://schemas.microsoft.com/office/drawing/2014/main"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DengXian</vt:lpstr>
      <vt:lpstr>DengXian</vt:lpstr>
      <vt:lpstr>DengXian Light</vt:lpstr>
      <vt:lpstr>方正正纤黑简体</vt:lpstr>
      <vt:lpstr>方正正中黑简体</vt:lpstr>
      <vt:lpstr>微软雅黑</vt:lpstr>
      <vt:lpstr>微软雅黑</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dc:title>
  <dc:creator>优品PPT</dc:creator>
  <dc:description>http://www.ypppt.com/</dc:description>
  <cp:lastModifiedBy>faith123</cp:lastModifiedBy>
  <cp:revision>51</cp:revision>
  <dcterms:created xsi:type="dcterms:W3CDTF">2017-10-13T08:07:18Z</dcterms:created>
  <dcterms:modified xsi:type="dcterms:W3CDTF">2019-10-30T03:11:14Z</dcterms:modified>
</cp:coreProperties>
</file>