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68119696"/>
        <c:axId val="2068120240"/>
      </c:barChart>
      <c:catAx>
        <c:axId val="2068119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68120240"/>
        <c:crosses val="autoZero"/>
        <c:auto val="1"/>
        <c:lblAlgn val="ctr"/>
        <c:lblOffset val="100"/>
        <c:noMultiLvlLbl val="0"/>
      </c:catAx>
      <c:valAx>
        <c:axId val="2068120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2068119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68121328"/>
        <c:axId val="2068122960"/>
      </c:barChart>
      <c:catAx>
        <c:axId val="2068121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68122960"/>
        <c:crosses val="autoZero"/>
        <c:auto val="1"/>
        <c:lblAlgn val="ctr"/>
        <c:lblOffset val="100"/>
        <c:noMultiLvlLbl val="0"/>
      </c:catAx>
      <c:valAx>
        <c:axId val="2068122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68121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88449664"/>
        <c:axId val="1788455104"/>
      </c:barChart>
      <c:catAx>
        <c:axId val="1788449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88455104"/>
        <c:crosses val="autoZero"/>
        <c:auto val="1"/>
        <c:lblAlgn val="ctr"/>
        <c:lblOffset val="100"/>
        <c:noMultiLvlLbl val="0"/>
      </c:catAx>
      <c:valAx>
        <c:axId val="1788455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88449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788448032"/>
        <c:axId val="1788448576"/>
      </c:barChart>
      <c:catAx>
        <c:axId val="1788448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88448576"/>
        <c:crosses val="autoZero"/>
        <c:auto val="1"/>
        <c:lblAlgn val="ctr"/>
        <c:lblOffset val="100"/>
        <c:noMultiLvlLbl val="0"/>
      </c:catAx>
      <c:valAx>
        <c:axId val="1788448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88448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68123504"/>
        <c:axId val="1782838640"/>
      </c:lineChart>
      <c:catAx>
        <c:axId val="2068123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82838640"/>
        <c:crosses val="autoZero"/>
        <c:auto val="1"/>
        <c:lblAlgn val="ctr"/>
        <c:lblOffset val="100"/>
        <c:noMultiLvlLbl val="0"/>
      </c:catAx>
      <c:valAx>
        <c:axId val="1782838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68123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2019/10/30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2019/10/30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678423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学术调研报告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素雅黑灰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860</TotalTime>
  <Words>1962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简洁素雅黑灰通用PPT模板</dc:title>
  <dc:creator>优品PPT</dc:creator>
  <dc:description>http://www.ypppt.com/</dc:description>
  <cp:lastModifiedBy>faith123</cp:lastModifiedBy>
  <cp:revision>103</cp:revision>
  <dcterms:created xsi:type="dcterms:W3CDTF">2017-03-02T11:20:43Z</dcterms:created>
  <dcterms:modified xsi:type="dcterms:W3CDTF">2019-10-30T02:52:41Z</dcterms:modified>
</cp:coreProperties>
</file>