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handoutMasterIdLst>
    <p:handoutMasterId r:id="rId26"/>
  </p:handoutMasterIdLst>
  <p:sldIdLst>
    <p:sldId id="256" r:id="rId2"/>
    <p:sldId id="257" r:id="rId3"/>
    <p:sldId id="258" r:id="rId4"/>
    <p:sldId id="262" r:id="rId5"/>
    <p:sldId id="263" r:id="rId6"/>
    <p:sldId id="264" r:id="rId7"/>
    <p:sldId id="265" r:id="rId8"/>
    <p:sldId id="259" r:id="rId9"/>
    <p:sldId id="266" r:id="rId10"/>
    <p:sldId id="267" r:id="rId11"/>
    <p:sldId id="268" r:id="rId12"/>
    <p:sldId id="269" r:id="rId13"/>
    <p:sldId id="260" r:id="rId14"/>
    <p:sldId id="270" r:id="rId15"/>
    <p:sldId id="271" r:id="rId16"/>
    <p:sldId id="272" r:id="rId17"/>
    <p:sldId id="273" r:id="rId18"/>
    <p:sldId id="261" r:id="rId19"/>
    <p:sldId id="274" r:id="rId20"/>
    <p:sldId id="275" r:id="rId21"/>
    <p:sldId id="276" r:id="rId22"/>
    <p:sldId id="277" r:id="rId23"/>
    <p:sldId id="278" r:id="rId24"/>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notesViewPr>
    <p:cSldViewPr snapToGrid="0">
      <p:cViewPr varScale="1">
        <p:scale>
          <a:sx n="96" d="100"/>
          <a:sy n="96" d="100"/>
        </p:scale>
        <p:origin x="-762"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845075F-C668-432C-80FD-F74861C44105}" type="datetimeFigureOut">
              <a:rPr lang="zh-CN" altLang="en-US" smtClean="0"/>
              <a:t>2019/5/21</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34EB2ED-01C8-445B-B1E2-869C24D10276}" type="slidenum">
              <a:rPr lang="zh-CN" altLang="en-US" smtClean="0"/>
              <a:t>‹#›</a:t>
            </a:fld>
            <a:endParaRPr lang="zh-CN" altLang="en-US"/>
          </a:p>
        </p:txBody>
      </p:sp>
    </p:spTree>
    <p:extLst>
      <p:ext uri="{BB962C8B-B14F-4D97-AF65-F5344CB8AC3E}">
        <p14:creationId xmlns:p14="http://schemas.microsoft.com/office/powerpoint/2010/main" val="27292648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40A595-27F0-44CB-9963-D4F200F14081}" type="datetimeFigureOut">
              <a:rPr lang="zh-CN" altLang="en-US" smtClean="0"/>
              <a:t>2019/5/21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0DA188-3211-4E49-A855-C615ED37C653}" type="slidenum">
              <a:rPr lang="zh-CN" altLang="en-US" smtClean="0"/>
              <a:t>‹#›</a:t>
            </a:fld>
            <a:endParaRPr lang="zh-CN" altLang="en-US"/>
          </a:p>
        </p:txBody>
      </p:sp>
    </p:spTree>
    <p:extLst>
      <p:ext uri="{BB962C8B-B14F-4D97-AF65-F5344CB8AC3E}">
        <p14:creationId xmlns:p14="http://schemas.microsoft.com/office/powerpoint/2010/main" val="491998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DA188-3211-4E49-A855-C615ED37C653}" type="slidenum">
              <a:rPr lang="zh-CN" altLang="en-US" smtClean="0"/>
              <a:t>1</a:t>
            </a:fld>
            <a:endParaRPr lang="zh-CN" altLang="en-US"/>
          </a:p>
        </p:txBody>
      </p:sp>
    </p:spTree>
    <p:extLst>
      <p:ext uri="{BB962C8B-B14F-4D97-AF65-F5344CB8AC3E}">
        <p14:creationId xmlns:p14="http://schemas.microsoft.com/office/powerpoint/2010/main" val="10806701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DA188-3211-4E49-A855-C615ED37C653}" type="slidenum">
              <a:rPr lang="zh-CN" altLang="en-US" smtClean="0"/>
              <a:t>2</a:t>
            </a:fld>
            <a:endParaRPr lang="zh-CN" altLang="en-US"/>
          </a:p>
        </p:txBody>
      </p:sp>
    </p:spTree>
    <p:extLst>
      <p:ext uri="{BB962C8B-B14F-4D97-AF65-F5344CB8AC3E}">
        <p14:creationId xmlns:p14="http://schemas.microsoft.com/office/powerpoint/2010/main" val="13776651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DA188-3211-4E49-A855-C615ED37C653}" type="slidenum">
              <a:rPr lang="zh-CN" altLang="en-US" smtClean="0"/>
              <a:t>3</a:t>
            </a:fld>
            <a:endParaRPr lang="zh-CN" altLang="en-US"/>
          </a:p>
        </p:txBody>
      </p:sp>
    </p:spTree>
    <p:extLst>
      <p:ext uri="{BB962C8B-B14F-4D97-AF65-F5344CB8AC3E}">
        <p14:creationId xmlns:p14="http://schemas.microsoft.com/office/powerpoint/2010/main" val="39940454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DA188-3211-4E49-A855-C615ED37C653}" type="slidenum">
              <a:rPr lang="zh-CN" altLang="en-US" smtClean="0"/>
              <a:t>4</a:t>
            </a:fld>
            <a:endParaRPr lang="zh-CN" altLang="en-US"/>
          </a:p>
        </p:txBody>
      </p:sp>
    </p:spTree>
    <p:extLst>
      <p:ext uri="{BB962C8B-B14F-4D97-AF65-F5344CB8AC3E}">
        <p14:creationId xmlns:p14="http://schemas.microsoft.com/office/powerpoint/2010/main" val="7012280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DA188-3211-4E49-A855-C615ED37C653}" type="slidenum">
              <a:rPr lang="zh-CN" altLang="en-US" smtClean="0"/>
              <a:t>5</a:t>
            </a:fld>
            <a:endParaRPr lang="zh-CN" altLang="en-US"/>
          </a:p>
        </p:txBody>
      </p:sp>
    </p:spTree>
    <p:extLst>
      <p:ext uri="{BB962C8B-B14F-4D97-AF65-F5344CB8AC3E}">
        <p14:creationId xmlns:p14="http://schemas.microsoft.com/office/powerpoint/2010/main" val="25092993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DA188-3211-4E49-A855-C615ED37C653}" type="slidenum">
              <a:rPr lang="zh-CN" altLang="en-US" smtClean="0"/>
              <a:t>6</a:t>
            </a:fld>
            <a:endParaRPr lang="zh-CN" altLang="en-US"/>
          </a:p>
        </p:txBody>
      </p:sp>
    </p:spTree>
    <p:extLst>
      <p:ext uri="{BB962C8B-B14F-4D97-AF65-F5344CB8AC3E}">
        <p14:creationId xmlns:p14="http://schemas.microsoft.com/office/powerpoint/2010/main" val="40143016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DA188-3211-4E49-A855-C615ED37C653}" type="slidenum">
              <a:rPr lang="zh-CN" altLang="en-US" smtClean="0"/>
              <a:t>7</a:t>
            </a:fld>
            <a:endParaRPr lang="zh-CN" altLang="en-US"/>
          </a:p>
        </p:txBody>
      </p:sp>
    </p:spTree>
    <p:extLst>
      <p:ext uri="{BB962C8B-B14F-4D97-AF65-F5344CB8AC3E}">
        <p14:creationId xmlns:p14="http://schemas.microsoft.com/office/powerpoint/2010/main" val="38004788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DA188-3211-4E49-A855-C615ED37C653}" type="slidenum">
              <a:rPr lang="zh-CN" altLang="en-US" smtClean="0"/>
              <a:t>8</a:t>
            </a:fld>
            <a:endParaRPr lang="zh-CN" altLang="en-US"/>
          </a:p>
        </p:txBody>
      </p:sp>
    </p:spTree>
    <p:extLst>
      <p:ext uri="{BB962C8B-B14F-4D97-AF65-F5344CB8AC3E}">
        <p14:creationId xmlns:p14="http://schemas.microsoft.com/office/powerpoint/2010/main" val="17693917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DA188-3211-4E49-A855-C615ED37C653}" type="slidenum">
              <a:rPr lang="zh-CN" altLang="en-US" smtClean="0"/>
              <a:t>9</a:t>
            </a:fld>
            <a:endParaRPr lang="zh-CN" altLang="en-US"/>
          </a:p>
        </p:txBody>
      </p:sp>
    </p:spTree>
    <p:extLst>
      <p:ext uri="{BB962C8B-B14F-4D97-AF65-F5344CB8AC3E}">
        <p14:creationId xmlns:p14="http://schemas.microsoft.com/office/powerpoint/2010/main" val="16666569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DA188-3211-4E49-A855-C615ED37C653}" type="slidenum">
              <a:rPr lang="zh-CN" altLang="en-US" smtClean="0"/>
              <a:t>10</a:t>
            </a:fld>
            <a:endParaRPr lang="zh-CN" altLang="en-US"/>
          </a:p>
        </p:txBody>
      </p:sp>
    </p:spTree>
    <p:extLst>
      <p:ext uri="{BB962C8B-B14F-4D97-AF65-F5344CB8AC3E}">
        <p14:creationId xmlns:p14="http://schemas.microsoft.com/office/powerpoint/2010/main" val="37262663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DA188-3211-4E49-A855-C615ED37C653}" type="slidenum">
              <a:rPr lang="zh-CN" altLang="en-US" smtClean="0"/>
              <a:t>11</a:t>
            </a:fld>
            <a:endParaRPr lang="zh-CN" altLang="en-US"/>
          </a:p>
        </p:txBody>
      </p:sp>
    </p:spTree>
    <p:extLst>
      <p:ext uri="{BB962C8B-B14F-4D97-AF65-F5344CB8AC3E}">
        <p14:creationId xmlns:p14="http://schemas.microsoft.com/office/powerpoint/2010/main" val="38709596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DA188-3211-4E49-A855-C615ED37C653}" type="slidenum">
              <a:rPr lang="zh-CN" altLang="en-US" smtClean="0"/>
              <a:t>12</a:t>
            </a:fld>
            <a:endParaRPr lang="zh-CN" altLang="en-US"/>
          </a:p>
        </p:txBody>
      </p:sp>
    </p:spTree>
    <p:extLst>
      <p:ext uri="{BB962C8B-B14F-4D97-AF65-F5344CB8AC3E}">
        <p14:creationId xmlns:p14="http://schemas.microsoft.com/office/powerpoint/2010/main" val="10208808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DA188-3211-4E49-A855-C615ED37C653}" type="slidenum">
              <a:rPr lang="zh-CN" altLang="en-US" smtClean="0"/>
              <a:t>13</a:t>
            </a:fld>
            <a:endParaRPr lang="zh-CN" altLang="en-US"/>
          </a:p>
        </p:txBody>
      </p:sp>
    </p:spTree>
    <p:extLst>
      <p:ext uri="{BB962C8B-B14F-4D97-AF65-F5344CB8AC3E}">
        <p14:creationId xmlns:p14="http://schemas.microsoft.com/office/powerpoint/2010/main" val="27983790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DA188-3211-4E49-A855-C615ED37C653}" type="slidenum">
              <a:rPr lang="zh-CN" altLang="en-US" smtClean="0"/>
              <a:t>14</a:t>
            </a:fld>
            <a:endParaRPr lang="zh-CN" altLang="en-US"/>
          </a:p>
        </p:txBody>
      </p:sp>
    </p:spTree>
    <p:extLst>
      <p:ext uri="{BB962C8B-B14F-4D97-AF65-F5344CB8AC3E}">
        <p14:creationId xmlns:p14="http://schemas.microsoft.com/office/powerpoint/2010/main" val="18840380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DA188-3211-4E49-A855-C615ED37C653}" type="slidenum">
              <a:rPr lang="zh-CN" altLang="en-US" smtClean="0"/>
              <a:t>15</a:t>
            </a:fld>
            <a:endParaRPr lang="zh-CN" altLang="en-US"/>
          </a:p>
        </p:txBody>
      </p:sp>
    </p:spTree>
    <p:extLst>
      <p:ext uri="{BB962C8B-B14F-4D97-AF65-F5344CB8AC3E}">
        <p14:creationId xmlns:p14="http://schemas.microsoft.com/office/powerpoint/2010/main" val="38311105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DA188-3211-4E49-A855-C615ED37C653}" type="slidenum">
              <a:rPr lang="zh-CN" altLang="en-US" smtClean="0"/>
              <a:t>16</a:t>
            </a:fld>
            <a:endParaRPr lang="zh-CN" altLang="en-US"/>
          </a:p>
        </p:txBody>
      </p:sp>
    </p:spTree>
    <p:extLst>
      <p:ext uri="{BB962C8B-B14F-4D97-AF65-F5344CB8AC3E}">
        <p14:creationId xmlns:p14="http://schemas.microsoft.com/office/powerpoint/2010/main" val="36860608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DA188-3211-4E49-A855-C615ED37C653}" type="slidenum">
              <a:rPr lang="zh-CN" altLang="en-US" smtClean="0"/>
              <a:t>17</a:t>
            </a:fld>
            <a:endParaRPr lang="zh-CN" altLang="en-US"/>
          </a:p>
        </p:txBody>
      </p:sp>
    </p:spTree>
    <p:extLst>
      <p:ext uri="{BB962C8B-B14F-4D97-AF65-F5344CB8AC3E}">
        <p14:creationId xmlns:p14="http://schemas.microsoft.com/office/powerpoint/2010/main" val="37177725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DA188-3211-4E49-A855-C615ED37C653}" type="slidenum">
              <a:rPr lang="zh-CN" altLang="en-US" smtClean="0"/>
              <a:t>18</a:t>
            </a:fld>
            <a:endParaRPr lang="zh-CN" altLang="en-US"/>
          </a:p>
        </p:txBody>
      </p:sp>
    </p:spTree>
    <p:extLst>
      <p:ext uri="{BB962C8B-B14F-4D97-AF65-F5344CB8AC3E}">
        <p14:creationId xmlns:p14="http://schemas.microsoft.com/office/powerpoint/2010/main" val="12987215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DA188-3211-4E49-A855-C615ED37C653}" type="slidenum">
              <a:rPr lang="zh-CN" altLang="en-US" smtClean="0"/>
              <a:t>19</a:t>
            </a:fld>
            <a:endParaRPr lang="zh-CN" altLang="en-US"/>
          </a:p>
        </p:txBody>
      </p:sp>
    </p:spTree>
    <p:extLst>
      <p:ext uri="{BB962C8B-B14F-4D97-AF65-F5344CB8AC3E}">
        <p14:creationId xmlns:p14="http://schemas.microsoft.com/office/powerpoint/2010/main" val="17762337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DA188-3211-4E49-A855-C615ED37C653}" type="slidenum">
              <a:rPr lang="zh-CN" altLang="en-US" smtClean="0"/>
              <a:t>20</a:t>
            </a:fld>
            <a:endParaRPr lang="zh-CN" altLang="en-US"/>
          </a:p>
        </p:txBody>
      </p:sp>
    </p:spTree>
    <p:extLst>
      <p:ext uri="{BB962C8B-B14F-4D97-AF65-F5344CB8AC3E}">
        <p14:creationId xmlns:p14="http://schemas.microsoft.com/office/powerpoint/2010/main" val="23669290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DA188-3211-4E49-A855-C615ED37C653}" type="slidenum">
              <a:rPr lang="zh-CN" altLang="en-US" smtClean="0"/>
              <a:t>21</a:t>
            </a:fld>
            <a:endParaRPr lang="zh-CN" altLang="en-US"/>
          </a:p>
        </p:txBody>
      </p:sp>
    </p:spTree>
    <p:extLst>
      <p:ext uri="{BB962C8B-B14F-4D97-AF65-F5344CB8AC3E}">
        <p14:creationId xmlns:p14="http://schemas.microsoft.com/office/powerpoint/2010/main" val="32614400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DA188-3211-4E49-A855-C615ED37C653}" type="slidenum">
              <a:rPr lang="zh-CN" altLang="en-US" smtClean="0"/>
              <a:t>22</a:t>
            </a:fld>
            <a:endParaRPr lang="zh-CN" altLang="en-US"/>
          </a:p>
        </p:txBody>
      </p:sp>
    </p:spTree>
    <p:extLst>
      <p:ext uri="{BB962C8B-B14F-4D97-AF65-F5344CB8AC3E}">
        <p14:creationId xmlns:p14="http://schemas.microsoft.com/office/powerpoint/2010/main" val="18679101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DA188-3211-4E49-A855-C615ED37C653}" type="slidenum">
              <a:rPr lang="zh-CN" altLang="en-US" smtClean="0"/>
              <a:t>23</a:t>
            </a:fld>
            <a:endParaRPr lang="zh-CN" altLang="en-US"/>
          </a:p>
        </p:txBody>
      </p:sp>
    </p:spTree>
    <p:extLst>
      <p:ext uri="{BB962C8B-B14F-4D97-AF65-F5344CB8AC3E}">
        <p14:creationId xmlns:p14="http://schemas.microsoft.com/office/powerpoint/2010/main" val="17311924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9C6B4A15-B833-4C1D-AC56-700D5D7FBD62}" type="datetimeFigureOut">
              <a:rPr lang="zh-CN" altLang="en-US" smtClean="0"/>
              <a:t>2019/5/21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38491577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9C6B4A15-B833-4C1D-AC56-700D5D7FBD62}" type="datetimeFigureOut">
              <a:rPr lang="zh-CN" altLang="en-US" smtClean="0"/>
              <a:t>2019/5/21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2811802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9C6B4A15-B833-4C1D-AC56-700D5D7FBD62}" type="datetimeFigureOut">
              <a:rPr lang="zh-CN" altLang="en-US" smtClean="0"/>
              <a:t>2019/5/21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21642665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9C6B4A15-B833-4C1D-AC56-700D5D7FBD62}" type="datetimeFigureOut">
              <a:rPr lang="zh-CN" altLang="en-US" smtClean="0"/>
              <a:t>2019/5/21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14FA070-2BA7-41E6-B5BA-365B9CF881EE}" type="slidenum">
              <a:rPr lang="zh-CN" altLang="en-US" smtClean="0"/>
              <a:t>‹#›</a:t>
            </a:fld>
            <a:endParaRPr lang="zh-CN" altLang="en-US"/>
          </a:p>
        </p:txBody>
      </p:sp>
      <p:sp>
        <p:nvSpPr>
          <p:cNvPr id="9" name="矩形 8"/>
          <p:cNvSpPr/>
          <p:nvPr userDrawn="1"/>
        </p:nvSpPr>
        <p:spPr>
          <a:xfrm>
            <a:off x="8368864" y="-1149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模板下载：</a:t>
            </a:r>
            <a:r>
              <a:rPr kumimoji="0" lang="en-US" altLang="zh-CN" sz="100" b="0" i="0" u="none" strike="noStrike" kern="0" cap="none" spc="0" normalizeH="0" baseline="0" noProof="0" dirty="0" smtClean="0">
                <a:ln>
                  <a:noFill/>
                </a:ln>
                <a:solidFill>
                  <a:srgbClr val="660033"/>
                </a:solidFill>
                <a:effectLst/>
                <a:uLnTx/>
                <a:uFillTx/>
              </a:rPr>
              <a:t>www.1ppt.com/moban/     </a:t>
            </a:r>
            <a:r>
              <a:rPr kumimoji="0" lang="zh-CN" altLang="en-US" sz="100" b="0" i="0" u="none" strike="noStrike" kern="0" cap="none" spc="0" normalizeH="0" baseline="0" noProof="0" dirty="0" smtClean="0">
                <a:ln>
                  <a:noFill/>
                </a:ln>
                <a:solidFill>
                  <a:srgbClr val="660033"/>
                </a:solidFill>
                <a:effectLst/>
                <a:uLnTx/>
                <a:uFillTx/>
              </a:rPr>
              <a:t>行业</a:t>
            </a: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模板：</a:t>
            </a:r>
            <a:r>
              <a:rPr kumimoji="0" lang="en-US" altLang="zh-CN" sz="100" b="0" i="0" u="none" strike="noStrike" kern="0" cap="none" spc="0" normalizeH="0" baseline="0" noProof="0" dirty="0" smtClean="0">
                <a:ln>
                  <a:noFill/>
                </a:ln>
                <a:solidFill>
                  <a:srgbClr val="660033"/>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节日</a:t>
            </a: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模板：</a:t>
            </a:r>
            <a:r>
              <a:rPr kumimoji="0" lang="en-US" altLang="zh-CN" sz="100" b="0" i="0" u="none" strike="noStrike" kern="0" cap="none" spc="0" normalizeH="0" baseline="0" noProof="0" dirty="0" smtClean="0">
                <a:ln>
                  <a:noFill/>
                </a:ln>
                <a:solidFill>
                  <a:srgbClr val="660033"/>
                </a:solidFill>
                <a:effectLst/>
                <a:uLnTx/>
                <a:uFillTx/>
              </a:rPr>
              <a:t>www.1ppt.com/jieri/           PPT</a:t>
            </a:r>
            <a:r>
              <a:rPr kumimoji="0" lang="zh-CN" altLang="en-US" sz="100" b="0" i="0" u="none" strike="noStrike" kern="0" cap="none" spc="0" normalizeH="0" baseline="0" noProof="0" dirty="0" smtClean="0">
                <a:ln>
                  <a:noFill/>
                </a:ln>
                <a:solidFill>
                  <a:srgbClr val="660033"/>
                </a:solidFill>
                <a:effectLst/>
                <a:uLnTx/>
                <a:uFillTx/>
              </a:rPr>
              <a:t>素材下载：</a:t>
            </a:r>
            <a:r>
              <a:rPr kumimoji="0" lang="en-US" altLang="zh-CN" sz="100" b="0" i="0" u="none" strike="noStrike" kern="0" cap="none" spc="0" normalizeH="0" baseline="0" noProof="0" dirty="0" smtClean="0">
                <a:ln>
                  <a:noFill/>
                </a:ln>
                <a:solidFill>
                  <a:srgbClr val="660033"/>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背景图片：</a:t>
            </a:r>
            <a:r>
              <a:rPr kumimoji="0" lang="en-US" altLang="zh-CN" sz="100" b="0" i="0" u="none" strike="noStrike" kern="0" cap="none" spc="0" normalizeH="0" baseline="0" noProof="0" dirty="0" smtClean="0">
                <a:ln>
                  <a:noFill/>
                </a:ln>
                <a:solidFill>
                  <a:srgbClr val="660033"/>
                </a:solidFill>
                <a:effectLst/>
                <a:uLnTx/>
                <a:uFillTx/>
              </a:rPr>
              <a:t>www.1ppt.com/beijing/      PPT</a:t>
            </a:r>
            <a:r>
              <a:rPr kumimoji="0" lang="zh-CN" altLang="en-US" sz="100" b="0" i="0" u="none" strike="noStrike" kern="0" cap="none" spc="0" normalizeH="0" baseline="0" noProof="0" dirty="0" smtClean="0">
                <a:ln>
                  <a:noFill/>
                </a:ln>
                <a:solidFill>
                  <a:srgbClr val="660033"/>
                </a:solidFill>
                <a:effectLst/>
                <a:uLnTx/>
                <a:uFillTx/>
              </a:rPr>
              <a:t>图表下载：</a:t>
            </a:r>
            <a:r>
              <a:rPr kumimoji="0" lang="en-US" altLang="zh-CN" sz="100" b="0" i="0" u="none" strike="noStrike" kern="0" cap="none" spc="0" normalizeH="0" baseline="0" noProof="0" dirty="0" smtClean="0">
                <a:ln>
                  <a:noFill/>
                </a:ln>
                <a:solidFill>
                  <a:srgbClr val="660033"/>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优秀</a:t>
            </a: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下载：</a:t>
            </a:r>
            <a:r>
              <a:rPr kumimoji="0" lang="en-US" altLang="zh-CN" sz="100" b="0" i="0" u="none" strike="noStrike" kern="0" cap="none" spc="0" normalizeH="0" baseline="0" noProof="0" dirty="0" smtClean="0">
                <a:ln>
                  <a:noFill/>
                </a:ln>
                <a:solidFill>
                  <a:srgbClr val="660033"/>
                </a:solidFill>
                <a:effectLst/>
                <a:uLnTx/>
                <a:uFillTx/>
              </a:rPr>
              <a:t>www.1ppt.com/xiazai/        PPT</a:t>
            </a:r>
            <a:r>
              <a:rPr kumimoji="0" lang="zh-CN" altLang="en-US" sz="100" b="0" i="0" u="none" strike="noStrike" kern="0" cap="none" spc="0" normalizeH="0" baseline="0" noProof="0" dirty="0" smtClean="0">
                <a:ln>
                  <a:noFill/>
                </a:ln>
                <a:solidFill>
                  <a:srgbClr val="660033"/>
                </a:solidFill>
                <a:effectLst/>
                <a:uLnTx/>
                <a:uFillTx/>
              </a:rPr>
              <a:t>教程： </a:t>
            </a:r>
            <a:r>
              <a:rPr kumimoji="0" lang="en-US" altLang="zh-CN" sz="100" b="0" i="0" u="none" strike="noStrike" kern="0" cap="none" spc="0" normalizeH="0" baseline="0" noProof="0" dirty="0" smtClean="0">
                <a:ln>
                  <a:noFill/>
                </a:ln>
                <a:solidFill>
                  <a:srgbClr val="660033"/>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660033"/>
                </a:solidFill>
                <a:effectLst/>
                <a:uLnTx/>
                <a:uFillTx/>
              </a:rPr>
              <a:t>Word</a:t>
            </a:r>
            <a:r>
              <a:rPr kumimoji="0" lang="zh-CN" altLang="en-US" sz="100" b="0" i="0" u="none" strike="noStrike" kern="0" cap="none" spc="0" normalizeH="0" baseline="0" noProof="0" dirty="0" smtClean="0">
                <a:ln>
                  <a:noFill/>
                </a:ln>
                <a:solidFill>
                  <a:srgbClr val="660033"/>
                </a:solidFill>
                <a:effectLst/>
                <a:uLnTx/>
                <a:uFillTx/>
              </a:rPr>
              <a:t>教程： </a:t>
            </a:r>
            <a:r>
              <a:rPr kumimoji="0" lang="en-US" altLang="zh-CN" sz="100" b="0" i="0" u="none" strike="noStrike" kern="0" cap="none" spc="0" normalizeH="0" baseline="0" noProof="0" dirty="0" smtClean="0">
                <a:ln>
                  <a:noFill/>
                </a:ln>
                <a:solidFill>
                  <a:srgbClr val="660033"/>
                </a:solidFill>
                <a:effectLst/>
                <a:uLnTx/>
                <a:uFillTx/>
              </a:rPr>
              <a:t>www.1ppt.com/word/              Excel</a:t>
            </a:r>
            <a:r>
              <a:rPr kumimoji="0" lang="zh-CN" altLang="en-US" sz="100" b="0" i="0" u="none" strike="noStrike" kern="0" cap="none" spc="0" normalizeH="0" baseline="0" noProof="0" dirty="0" smtClean="0">
                <a:ln>
                  <a:noFill/>
                </a:ln>
                <a:solidFill>
                  <a:srgbClr val="660033"/>
                </a:solidFill>
                <a:effectLst/>
                <a:uLnTx/>
                <a:uFillTx/>
              </a:rPr>
              <a:t>教程：</a:t>
            </a:r>
            <a:r>
              <a:rPr kumimoji="0" lang="en-US" altLang="zh-CN" sz="100" b="0" i="0" u="none" strike="noStrike" kern="0" cap="none" spc="0" normalizeH="0" baseline="0" noProof="0" dirty="0" smtClean="0">
                <a:ln>
                  <a:noFill/>
                </a:ln>
                <a:solidFill>
                  <a:srgbClr val="660033"/>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资料下载：</a:t>
            </a:r>
            <a:r>
              <a:rPr kumimoji="0" lang="en-US" altLang="zh-CN" sz="100" b="0" i="0" u="none" strike="noStrike" kern="0" cap="none" spc="0" normalizeH="0" baseline="0" noProof="0" dirty="0" smtClean="0">
                <a:ln>
                  <a:noFill/>
                </a:ln>
                <a:solidFill>
                  <a:srgbClr val="660033"/>
                </a:solidFill>
                <a:effectLst/>
                <a:uLnTx/>
                <a:uFillTx/>
              </a:rPr>
              <a:t>www.1ppt.com/ziliao/                PPT</a:t>
            </a:r>
            <a:r>
              <a:rPr kumimoji="0" lang="zh-CN" altLang="en-US" sz="100" b="0" i="0" u="none" strike="noStrike" kern="0" cap="none" spc="0" normalizeH="0" baseline="0" noProof="0" dirty="0" smtClean="0">
                <a:ln>
                  <a:noFill/>
                </a:ln>
                <a:solidFill>
                  <a:srgbClr val="660033"/>
                </a:solidFill>
                <a:effectLst/>
                <a:uLnTx/>
                <a:uFillTx/>
              </a:rPr>
              <a:t>课件下载：</a:t>
            </a:r>
            <a:r>
              <a:rPr kumimoji="0" lang="en-US" altLang="zh-CN" sz="100" b="0" i="0" u="none" strike="noStrike" kern="0" cap="none" spc="0" normalizeH="0" baseline="0" noProof="0" dirty="0" smtClean="0">
                <a:ln>
                  <a:noFill/>
                </a:ln>
                <a:solidFill>
                  <a:srgbClr val="660033"/>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范文下载：</a:t>
            </a:r>
            <a:r>
              <a:rPr kumimoji="0" lang="en-US" altLang="zh-CN" sz="100" b="0" i="0" u="none" strike="noStrike" kern="0" cap="none" spc="0" normalizeH="0" baseline="0" noProof="0" dirty="0" smtClean="0">
                <a:ln>
                  <a:noFill/>
                </a:ln>
                <a:solidFill>
                  <a:srgbClr val="660033"/>
                </a:solidFill>
                <a:effectLst/>
                <a:uLnTx/>
                <a:uFillTx/>
              </a:rPr>
              <a:t>www.1ppt.com/fanwen/             </a:t>
            </a:r>
            <a:r>
              <a:rPr kumimoji="0" lang="zh-CN" altLang="en-US" sz="100" b="0" i="0" u="none" strike="noStrike" kern="0" cap="none" spc="0" normalizeH="0" baseline="0" noProof="0" dirty="0" smtClean="0">
                <a:ln>
                  <a:noFill/>
                </a:ln>
                <a:solidFill>
                  <a:srgbClr val="660033"/>
                </a:solidFill>
                <a:effectLst/>
                <a:uLnTx/>
                <a:uFillTx/>
              </a:rPr>
              <a:t>试卷下载：</a:t>
            </a:r>
            <a:r>
              <a:rPr kumimoji="0" lang="en-US" altLang="zh-CN" sz="100" b="0" i="0" u="none" strike="noStrike" kern="0" cap="none" spc="0" normalizeH="0" baseline="0" noProof="0" dirty="0" smtClean="0">
                <a:ln>
                  <a:noFill/>
                </a:ln>
                <a:solidFill>
                  <a:srgbClr val="660033"/>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教案下载：</a:t>
            </a:r>
            <a:r>
              <a:rPr kumimoji="0" lang="en-US" altLang="zh-CN" sz="100" b="0" i="0" u="none" strike="noStrike" kern="0" cap="none" spc="0" normalizeH="0" baseline="0" noProof="0" dirty="0" smtClean="0">
                <a:ln>
                  <a:noFill/>
                </a:ln>
                <a:solidFill>
                  <a:srgbClr val="660033"/>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字体下载：</a:t>
            </a:r>
            <a:r>
              <a:rPr kumimoji="0" lang="en-US" altLang="zh-CN" sz="100" b="0" i="0" u="none" strike="noStrike" kern="0" cap="none" spc="0" normalizeH="0" baseline="0" noProof="0" dirty="0" smtClean="0">
                <a:ln>
                  <a:noFill/>
                </a:ln>
                <a:solidFill>
                  <a:srgbClr val="660033"/>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660033"/>
                </a:solidFill>
                <a:effectLst/>
                <a:uLnTx/>
                <a:uFillTx/>
              </a:rPr>
              <a:t> </a:t>
            </a:r>
            <a:endParaRPr kumimoji="0" lang="zh-CN" altLang="en-US" sz="100" b="0" i="0" u="none" strike="noStrike" kern="0" cap="none" spc="0" normalizeH="0" baseline="0" noProof="0" dirty="0" smtClean="0">
              <a:ln>
                <a:noFill/>
              </a:ln>
              <a:solidFill>
                <a:srgbClr val="660033"/>
              </a:solidFill>
              <a:effectLst/>
              <a:uLnTx/>
              <a:uFillTx/>
            </a:endParaRPr>
          </a:p>
        </p:txBody>
      </p:sp>
    </p:spTree>
    <p:extLst>
      <p:ext uri="{BB962C8B-B14F-4D97-AF65-F5344CB8AC3E}">
        <p14:creationId xmlns:p14="http://schemas.microsoft.com/office/powerpoint/2010/main" val="3332300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9C6B4A15-B833-4C1D-AC56-700D5D7FBD62}" type="datetimeFigureOut">
              <a:rPr lang="zh-CN" altLang="en-US" smtClean="0"/>
              <a:t>2019/5/21</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19895132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9C6B4A15-B833-4C1D-AC56-700D5D7FBD62}" type="datetimeFigureOut">
              <a:rPr lang="zh-CN" altLang="en-US" smtClean="0"/>
              <a:t>2019/5/21</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12406925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B4A15-B833-4C1D-AC56-700D5D7FBD62}" type="datetimeFigureOut">
              <a:rPr lang="zh-CN" altLang="en-US" smtClean="0"/>
              <a:t>2019/5/21</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15198681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9C6B4A15-B833-4C1D-AC56-700D5D7FBD62}" type="datetimeFigureOut">
              <a:rPr lang="zh-CN" altLang="en-US" smtClean="0"/>
              <a:t>2019/5/21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794915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9C6B4A15-B833-4C1D-AC56-700D5D7FBD62}" type="datetimeFigureOut">
              <a:rPr lang="zh-CN" altLang="en-US" smtClean="0"/>
              <a:t>2019/5/21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8469694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9C6B4A15-B833-4C1D-AC56-700D5D7FBD62}" type="datetimeFigureOut">
              <a:rPr lang="zh-CN" altLang="en-US" smtClean="0"/>
              <a:t>2019/5/21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29670195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9C6B4A15-B833-4C1D-AC56-700D5D7FBD62}" type="datetimeFigureOut">
              <a:rPr lang="zh-CN" altLang="en-US" smtClean="0"/>
              <a:t>2019/5/21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2771447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6B4A15-B833-4C1D-AC56-700D5D7FBD62}" type="datetimeFigureOut">
              <a:rPr lang="zh-CN" altLang="en-US" smtClean="0"/>
              <a:t>2019/5/21</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410838075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4"/>
          <p:cNvSpPr txBox="1">
            <a:spLocks noChangeArrowheads="1"/>
          </p:cNvSpPr>
          <p:nvPr/>
        </p:nvSpPr>
        <p:spPr bwMode="auto">
          <a:xfrm>
            <a:off x="1921669" y="2958704"/>
            <a:ext cx="5470264"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4050"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rPr>
              <a:t>课题汇报立项</a:t>
            </a:r>
            <a:r>
              <a:rPr lang="en-US" altLang="zh-CN" sz="4050" dirty="0" err="1">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rPr>
              <a:t>ppt</a:t>
            </a:r>
            <a:r>
              <a:rPr lang="zh-CN" altLang="en-US" sz="4050"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rPr>
              <a:t>模板</a:t>
            </a:r>
          </a:p>
        </p:txBody>
      </p:sp>
      <p:sp>
        <p:nvSpPr>
          <p:cNvPr id="5" name="文本框 9"/>
          <p:cNvSpPr txBox="1">
            <a:spLocks noChangeArrowheads="1"/>
          </p:cNvSpPr>
          <p:nvPr/>
        </p:nvSpPr>
        <p:spPr bwMode="auto">
          <a:xfrm>
            <a:off x="3749025" y="1273354"/>
            <a:ext cx="1782138"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4950" dirty="0" smtClean="0">
                <a:solidFill>
                  <a:schemeClr val="bg1"/>
                </a:solidFill>
                <a:effectLst>
                  <a:outerShdw blurRad="38100" dist="38100" dir="2700000" algn="tl">
                    <a:srgbClr val="000000">
                      <a:alpha val="43137"/>
                    </a:srgbClr>
                  </a:outerShdw>
                </a:effectLst>
                <a:latin typeface="方正兰亭超细黑简体" panose="02000000000000000000" pitchFamily="2" charset="-122"/>
                <a:ea typeface="方正兰亭超细黑简体" panose="02000000000000000000" pitchFamily="2" charset="-122"/>
              </a:rPr>
              <a:t>20XX</a:t>
            </a:r>
            <a:endParaRPr lang="zh-CN" altLang="en-US" sz="4950" dirty="0">
              <a:solidFill>
                <a:schemeClr val="bg1"/>
              </a:solidFill>
              <a:effectLst>
                <a:outerShdw blurRad="38100" dist="38100" dir="2700000" algn="tl">
                  <a:srgbClr val="000000">
                    <a:alpha val="43137"/>
                  </a:srgbClr>
                </a:outerShdw>
              </a:effectLst>
              <a:latin typeface="方正兰亭超细黑简体" panose="02000000000000000000" pitchFamily="2" charset="-122"/>
              <a:ea typeface="方正兰亭超细黑简体" panose="02000000000000000000" pitchFamily="2" charset="-122"/>
            </a:endParaRPr>
          </a:p>
        </p:txBody>
      </p:sp>
      <p:grpSp>
        <p:nvGrpSpPr>
          <p:cNvPr id="6" name="组合 5"/>
          <p:cNvGrpSpPr/>
          <p:nvPr/>
        </p:nvGrpSpPr>
        <p:grpSpPr bwMode="auto">
          <a:xfrm>
            <a:off x="3711180" y="812006"/>
            <a:ext cx="1753781" cy="1753791"/>
            <a:chOff x="-318810" y="1105535"/>
            <a:chExt cx="4862555" cy="4862555"/>
          </a:xfrm>
          <a:noFill/>
        </p:grpSpPr>
        <p:sp>
          <p:nvSpPr>
            <p:cNvPr id="7" name="圆角矩形 6"/>
            <p:cNvSpPr/>
            <p:nvPr/>
          </p:nvSpPr>
          <p:spPr>
            <a:xfrm>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圆角矩形 7"/>
            <p:cNvSpPr/>
            <p:nvPr/>
          </p:nvSpPr>
          <p:spPr>
            <a:xfrm rot="1800000">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圆角矩形 8"/>
            <p:cNvSpPr/>
            <p:nvPr/>
          </p:nvSpPr>
          <p:spPr>
            <a:xfrm rot="3600000">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cxnSp>
        <p:nvCxnSpPr>
          <p:cNvPr id="10" name="直接连接符 9"/>
          <p:cNvCxnSpPr/>
          <p:nvPr/>
        </p:nvCxnSpPr>
        <p:spPr>
          <a:xfrm>
            <a:off x="1599513" y="3864769"/>
            <a:ext cx="1790700" cy="0"/>
          </a:xfrm>
          <a:prstGeom prst="line">
            <a:avLst/>
          </a:prstGeom>
          <a:ln w="3175">
            <a:solidFill>
              <a:srgbClr val="FFFFFF">
                <a:alpha val="40000"/>
              </a:srgbClr>
            </a:solidFill>
            <a:headEnd type="ova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085475" y="3864769"/>
            <a:ext cx="1765697" cy="0"/>
          </a:xfrm>
          <a:prstGeom prst="line">
            <a:avLst/>
          </a:prstGeom>
          <a:ln w="3175">
            <a:solidFill>
              <a:srgbClr val="FFFFFF">
                <a:alpha val="40000"/>
              </a:srgbClr>
            </a:solidFill>
            <a:headEnd type="none"/>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6891513"/>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grpId="0" nodeType="click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 by="(-#ppt_w*2)" calcmode="lin" valueType="num">
                                      <p:cBhvr rctx="PPT">
                                        <p:cTn id="22" dur="500" autoRev="1" fill="hold">
                                          <p:stCondLst>
                                            <p:cond delay="0"/>
                                          </p:stCondLst>
                                        </p:cTn>
                                        <p:tgtEl>
                                          <p:spTgt spid="4"/>
                                        </p:tgtEl>
                                        <p:attrNameLst>
                                          <p:attrName>ppt_w</p:attrName>
                                        </p:attrNameLst>
                                      </p:cBhvr>
                                    </p:anim>
                                    <p:anim by="(#ppt_w*0.50)" calcmode="lin" valueType="num">
                                      <p:cBhvr>
                                        <p:cTn id="23" dur="500" decel="50000" autoRev="1" fill="hold">
                                          <p:stCondLst>
                                            <p:cond delay="0"/>
                                          </p:stCondLst>
                                        </p:cTn>
                                        <p:tgtEl>
                                          <p:spTgt spid="4"/>
                                        </p:tgtEl>
                                        <p:attrNameLst>
                                          <p:attrName>ppt_x</p:attrName>
                                        </p:attrNameLst>
                                      </p:cBhvr>
                                    </p:anim>
                                    <p:anim from="(-#ppt_h/2)" to="(#ppt_y)" calcmode="lin" valueType="num">
                                      <p:cBhvr>
                                        <p:cTn id="24" dur="1000" fill="hold">
                                          <p:stCondLst>
                                            <p:cond delay="0"/>
                                          </p:stCondLst>
                                        </p:cTn>
                                        <p:tgtEl>
                                          <p:spTgt spid="4"/>
                                        </p:tgtEl>
                                        <p:attrNameLst>
                                          <p:attrName>ppt_y</p:attrName>
                                        </p:attrNameLst>
                                      </p:cBhvr>
                                    </p:anim>
                                    <p:animRot by="21600000">
                                      <p:cBhvr>
                                        <p:cTn id="25" dur="1000" fill="hold">
                                          <p:stCondLst>
                                            <p:cond delay="0"/>
                                          </p:stCondLst>
                                        </p:cTn>
                                        <p:tgtEl>
                                          <p:spTgt spid="4"/>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par>
                                <p:cTn id="31" presetID="22" presetClass="entr" presetSubtype="2"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right)">
                                      <p:cBhvr>
                                        <p:cTn id="3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组合 65"/>
          <p:cNvGrpSpPr/>
          <p:nvPr/>
        </p:nvGrpSpPr>
        <p:grpSpPr>
          <a:xfrm rot="2419569">
            <a:off x="-884891" y="-925310"/>
            <a:ext cx="2532306" cy="2532306"/>
            <a:chOff x="-953499" y="-1069141"/>
            <a:chExt cx="3009585" cy="3009585"/>
          </a:xfrm>
          <a:solidFill>
            <a:srgbClr val="FFFFFF">
              <a:alpha val="10196"/>
            </a:srgbClr>
          </a:solidFill>
        </p:grpSpPr>
        <p:sp>
          <p:nvSpPr>
            <p:cNvPr id="67" name="圆角矩形 66"/>
            <p:cNvSpPr/>
            <p:nvPr/>
          </p:nvSpPr>
          <p:spPr>
            <a:xfrm>
              <a:off x="-953499" y="-1069141"/>
              <a:ext cx="3009585" cy="3009585"/>
            </a:xfrm>
            <a:prstGeom prst="roundRect">
              <a:avLst>
                <a:gd name="adj" fmla="val 2407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8" name="圆角矩形 67"/>
            <p:cNvSpPr/>
            <p:nvPr/>
          </p:nvSpPr>
          <p:spPr>
            <a:xfrm rot="1800000">
              <a:off x="-953499" y="-1069141"/>
              <a:ext cx="3009585" cy="3009585"/>
            </a:xfrm>
            <a:prstGeom prst="roundRect">
              <a:avLst>
                <a:gd name="adj" fmla="val 2407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9" name="圆角矩形 68"/>
            <p:cNvSpPr/>
            <p:nvPr/>
          </p:nvSpPr>
          <p:spPr>
            <a:xfrm rot="3600000">
              <a:off x="-953499" y="-1069141"/>
              <a:ext cx="3009585" cy="3009585"/>
            </a:xfrm>
            <a:prstGeom prst="roundRect">
              <a:avLst>
                <a:gd name="adj" fmla="val 2407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70" name="文本框 146"/>
          <p:cNvSpPr txBox="1">
            <a:spLocks noChangeArrowheads="1"/>
          </p:cNvSpPr>
          <p:nvPr/>
        </p:nvSpPr>
        <p:spPr bwMode="auto">
          <a:xfrm>
            <a:off x="44054" y="145256"/>
            <a:ext cx="1428750"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500" dirty="0">
                <a:solidFill>
                  <a:schemeClr val="bg1"/>
                </a:solidFill>
                <a:latin typeface="方正兰亭超细黑简体" panose="02000000000000000000" pitchFamily="2" charset="-122"/>
                <a:ea typeface="方正兰亭超细黑简体" panose="02000000000000000000" pitchFamily="2" charset="-122"/>
              </a:rPr>
              <a:t>目录</a:t>
            </a:r>
          </a:p>
        </p:txBody>
      </p:sp>
      <p:sp>
        <p:nvSpPr>
          <p:cNvPr id="71" name="文本框 157"/>
          <p:cNvSpPr txBox="1">
            <a:spLocks noChangeArrowheads="1"/>
          </p:cNvSpPr>
          <p:nvPr/>
        </p:nvSpPr>
        <p:spPr bwMode="auto">
          <a:xfrm>
            <a:off x="95250" y="745331"/>
            <a:ext cx="14287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contents</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72" name="组合 71"/>
          <p:cNvGrpSpPr/>
          <p:nvPr/>
        </p:nvGrpSpPr>
        <p:grpSpPr>
          <a:xfrm>
            <a:off x="2915552" y="490782"/>
            <a:ext cx="851285" cy="851285"/>
            <a:chOff x="4290060" y="1623060"/>
            <a:chExt cx="4076700" cy="4076700"/>
          </a:xfrm>
          <a:solidFill>
            <a:srgbClr val="FFFFFF">
              <a:alpha val="50196"/>
            </a:srgbClr>
          </a:solidFill>
        </p:grpSpPr>
        <p:sp>
          <p:nvSpPr>
            <p:cNvPr id="73" name="椭圆 72"/>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4" name="空心弧 73"/>
            <p:cNvSpPr/>
            <p:nvPr/>
          </p:nvSpPr>
          <p:spPr>
            <a:xfrm>
              <a:off x="4290060" y="1623060"/>
              <a:ext cx="4076700" cy="4076700"/>
            </a:xfrm>
            <a:prstGeom prst="blockArc">
              <a:avLst>
                <a:gd name="adj1" fmla="val 16931517"/>
                <a:gd name="adj2" fmla="val 778292"/>
                <a:gd name="adj3" fmla="val 20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5" name="空心弧 74"/>
            <p:cNvSpPr/>
            <p:nvPr/>
          </p:nvSpPr>
          <p:spPr>
            <a:xfrm>
              <a:off x="4290060" y="1623060"/>
              <a:ext cx="4076700" cy="4076700"/>
            </a:xfrm>
            <a:prstGeom prst="blockArc">
              <a:avLst>
                <a:gd name="adj1" fmla="val 1806163"/>
                <a:gd name="adj2" fmla="val 7671884"/>
                <a:gd name="adj3" fmla="val 18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6" name="空心弧 75"/>
            <p:cNvSpPr/>
            <p:nvPr/>
          </p:nvSpPr>
          <p:spPr>
            <a:xfrm>
              <a:off x="4290060" y="1623060"/>
              <a:ext cx="4076700" cy="4076700"/>
            </a:xfrm>
            <a:prstGeom prst="blockArc">
              <a:avLst>
                <a:gd name="adj1" fmla="val 12601397"/>
                <a:gd name="adj2" fmla="val 16184346"/>
                <a:gd name="adj3" fmla="val 19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7" name="空心弧 76"/>
            <p:cNvSpPr/>
            <p:nvPr/>
          </p:nvSpPr>
          <p:spPr>
            <a:xfrm>
              <a:off x="4290060" y="1623060"/>
              <a:ext cx="4076700" cy="4076700"/>
            </a:xfrm>
            <a:prstGeom prst="blockArc">
              <a:avLst>
                <a:gd name="adj1" fmla="val 8236269"/>
                <a:gd name="adj2" fmla="val 12041164"/>
                <a:gd name="adj3" fmla="val 188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78" name="组合 77"/>
          <p:cNvGrpSpPr/>
          <p:nvPr/>
        </p:nvGrpSpPr>
        <p:grpSpPr>
          <a:xfrm>
            <a:off x="3062227" y="637457"/>
            <a:ext cx="557936" cy="557936"/>
            <a:chOff x="4290060" y="1623060"/>
            <a:chExt cx="4076700" cy="4076700"/>
          </a:xfrm>
          <a:solidFill>
            <a:srgbClr val="FFFFFF">
              <a:alpha val="50196"/>
            </a:srgbClr>
          </a:solidFill>
        </p:grpSpPr>
        <p:sp>
          <p:nvSpPr>
            <p:cNvPr id="79" name="椭圆 78"/>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0" name="空心弧 79"/>
            <p:cNvSpPr/>
            <p:nvPr/>
          </p:nvSpPr>
          <p:spPr>
            <a:xfrm>
              <a:off x="4290060" y="1623060"/>
              <a:ext cx="4076700" cy="4076700"/>
            </a:xfrm>
            <a:prstGeom prst="blockArc">
              <a:avLst>
                <a:gd name="adj1" fmla="val 19681661"/>
                <a:gd name="adj2" fmla="val 5685163"/>
                <a:gd name="adj3" fmla="val 27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1" name="空心弧 80"/>
            <p:cNvSpPr/>
            <p:nvPr/>
          </p:nvSpPr>
          <p:spPr>
            <a:xfrm>
              <a:off x="4290060" y="1623060"/>
              <a:ext cx="4076700" cy="4076700"/>
            </a:xfrm>
            <a:prstGeom prst="blockArc">
              <a:avLst>
                <a:gd name="adj1" fmla="val 12068090"/>
                <a:gd name="adj2" fmla="val 18473715"/>
                <a:gd name="adj3" fmla="val 27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2" name="空心弧 81"/>
            <p:cNvSpPr/>
            <p:nvPr/>
          </p:nvSpPr>
          <p:spPr>
            <a:xfrm>
              <a:off x="4290060" y="1623060"/>
              <a:ext cx="4076700" cy="4076700"/>
            </a:xfrm>
            <a:prstGeom prst="blockArc">
              <a:avLst>
                <a:gd name="adj1" fmla="val 7038442"/>
                <a:gd name="adj2" fmla="val 10845693"/>
                <a:gd name="adj3" fmla="val 291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83" name="文本框 169"/>
          <p:cNvSpPr txBox="1">
            <a:spLocks noChangeArrowheads="1"/>
          </p:cNvSpPr>
          <p:nvPr/>
        </p:nvSpPr>
        <p:spPr bwMode="auto">
          <a:xfrm>
            <a:off x="3879057" y="514498"/>
            <a:ext cx="36075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84" name="文本框 170"/>
          <p:cNvSpPr txBox="1">
            <a:spLocks noChangeArrowheads="1"/>
          </p:cNvSpPr>
          <p:nvPr/>
        </p:nvSpPr>
        <p:spPr bwMode="auto">
          <a:xfrm>
            <a:off x="3062288" y="678805"/>
            <a:ext cx="6334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a:solidFill>
                  <a:schemeClr val="bg1"/>
                </a:solidFill>
                <a:latin typeface="方正兰亭超细黑简体" panose="02000000000000000000" pitchFamily="2" charset="-122"/>
                <a:ea typeface="方正兰亭超细黑简体" panose="02000000000000000000" pitchFamily="2" charset="-122"/>
              </a:rPr>
              <a:t>01</a:t>
            </a:r>
            <a:endParaRPr lang="zh-CN" altLang="en-US" sz="270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85" name="直接连接符 84"/>
          <p:cNvCxnSpPr/>
          <p:nvPr/>
        </p:nvCxnSpPr>
        <p:spPr>
          <a:xfrm>
            <a:off x="3946922" y="937170"/>
            <a:ext cx="3539729"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86" name="文本框 172"/>
          <p:cNvSpPr txBox="1">
            <a:spLocks noChangeArrowheads="1"/>
          </p:cNvSpPr>
          <p:nvPr/>
        </p:nvSpPr>
        <p:spPr bwMode="auto">
          <a:xfrm>
            <a:off x="3864769" y="937170"/>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87" name="组合 86"/>
          <p:cNvGrpSpPr/>
          <p:nvPr/>
        </p:nvGrpSpPr>
        <p:grpSpPr>
          <a:xfrm>
            <a:off x="2915552" y="1833807"/>
            <a:ext cx="851285" cy="851285"/>
            <a:chOff x="4290060" y="1623060"/>
            <a:chExt cx="4076700" cy="4076700"/>
          </a:xfrm>
          <a:solidFill>
            <a:srgbClr val="FFFFFF">
              <a:alpha val="50196"/>
            </a:srgbClr>
          </a:solidFill>
        </p:grpSpPr>
        <p:sp>
          <p:nvSpPr>
            <p:cNvPr id="88" name="椭圆 87"/>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9" name="空心弧 88"/>
            <p:cNvSpPr/>
            <p:nvPr/>
          </p:nvSpPr>
          <p:spPr>
            <a:xfrm>
              <a:off x="4290060" y="1623060"/>
              <a:ext cx="4076700" cy="4076700"/>
            </a:xfrm>
            <a:prstGeom prst="blockArc">
              <a:avLst>
                <a:gd name="adj1" fmla="val 16931517"/>
                <a:gd name="adj2" fmla="val 778292"/>
                <a:gd name="adj3" fmla="val 20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0" name="空心弧 89"/>
            <p:cNvSpPr/>
            <p:nvPr/>
          </p:nvSpPr>
          <p:spPr>
            <a:xfrm>
              <a:off x="4290060" y="1623060"/>
              <a:ext cx="4076700" cy="4076700"/>
            </a:xfrm>
            <a:prstGeom prst="blockArc">
              <a:avLst>
                <a:gd name="adj1" fmla="val 1806163"/>
                <a:gd name="adj2" fmla="val 7671884"/>
                <a:gd name="adj3" fmla="val 18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1" name="空心弧 90"/>
            <p:cNvSpPr/>
            <p:nvPr/>
          </p:nvSpPr>
          <p:spPr>
            <a:xfrm>
              <a:off x="4290060" y="1623060"/>
              <a:ext cx="4076700" cy="4076700"/>
            </a:xfrm>
            <a:prstGeom prst="blockArc">
              <a:avLst>
                <a:gd name="adj1" fmla="val 12601397"/>
                <a:gd name="adj2" fmla="val 16184346"/>
                <a:gd name="adj3" fmla="val 19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2" name="空心弧 91"/>
            <p:cNvSpPr/>
            <p:nvPr/>
          </p:nvSpPr>
          <p:spPr>
            <a:xfrm>
              <a:off x="4290060" y="1623060"/>
              <a:ext cx="4076700" cy="4076700"/>
            </a:xfrm>
            <a:prstGeom prst="blockArc">
              <a:avLst>
                <a:gd name="adj1" fmla="val 8236269"/>
                <a:gd name="adj2" fmla="val 12041164"/>
                <a:gd name="adj3" fmla="val 188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93" name="组合 92"/>
          <p:cNvGrpSpPr/>
          <p:nvPr/>
        </p:nvGrpSpPr>
        <p:grpSpPr>
          <a:xfrm>
            <a:off x="3062227" y="1980482"/>
            <a:ext cx="557936" cy="557936"/>
            <a:chOff x="4290060" y="1623060"/>
            <a:chExt cx="4076700" cy="4076700"/>
          </a:xfrm>
          <a:solidFill>
            <a:srgbClr val="FFFFFF">
              <a:alpha val="50196"/>
            </a:srgbClr>
          </a:solidFill>
        </p:grpSpPr>
        <p:sp>
          <p:nvSpPr>
            <p:cNvPr id="94" name="椭圆 93"/>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5" name="空心弧 94"/>
            <p:cNvSpPr/>
            <p:nvPr/>
          </p:nvSpPr>
          <p:spPr>
            <a:xfrm>
              <a:off x="4290060" y="1623060"/>
              <a:ext cx="4076700" cy="4076700"/>
            </a:xfrm>
            <a:prstGeom prst="blockArc">
              <a:avLst>
                <a:gd name="adj1" fmla="val 19681661"/>
                <a:gd name="adj2" fmla="val 5685163"/>
                <a:gd name="adj3" fmla="val 27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6" name="空心弧 95"/>
            <p:cNvSpPr/>
            <p:nvPr/>
          </p:nvSpPr>
          <p:spPr>
            <a:xfrm>
              <a:off x="4290060" y="1623060"/>
              <a:ext cx="4076700" cy="4076700"/>
            </a:xfrm>
            <a:prstGeom prst="blockArc">
              <a:avLst>
                <a:gd name="adj1" fmla="val 12068090"/>
                <a:gd name="adj2" fmla="val 18473715"/>
                <a:gd name="adj3" fmla="val 27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7" name="空心弧 96"/>
            <p:cNvSpPr/>
            <p:nvPr/>
          </p:nvSpPr>
          <p:spPr>
            <a:xfrm>
              <a:off x="4290060" y="1623060"/>
              <a:ext cx="4076700" cy="4076700"/>
            </a:xfrm>
            <a:prstGeom prst="blockArc">
              <a:avLst>
                <a:gd name="adj1" fmla="val 7038442"/>
                <a:gd name="adj2" fmla="val 10845693"/>
                <a:gd name="adj3" fmla="val 291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98" name="文本框 246"/>
          <p:cNvSpPr txBox="1">
            <a:spLocks noChangeArrowheads="1"/>
          </p:cNvSpPr>
          <p:nvPr/>
        </p:nvSpPr>
        <p:spPr bwMode="auto">
          <a:xfrm>
            <a:off x="3879057" y="1857523"/>
            <a:ext cx="36075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99" name="文本框 247"/>
          <p:cNvSpPr txBox="1">
            <a:spLocks noChangeArrowheads="1"/>
          </p:cNvSpPr>
          <p:nvPr/>
        </p:nvSpPr>
        <p:spPr bwMode="auto">
          <a:xfrm>
            <a:off x="3062288" y="2021830"/>
            <a:ext cx="6334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a:solidFill>
                  <a:schemeClr val="bg1"/>
                </a:solidFill>
                <a:latin typeface="方正兰亭超细黑简体" panose="02000000000000000000" pitchFamily="2" charset="-122"/>
                <a:ea typeface="方正兰亭超细黑简体" panose="02000000000000000000" pitchFamily="2" charset="-122"/>
              </a:rPr>
              <a:t>02</a:t>
            </a:r>
            <a:endParaRPr lang="zh-CN" altLang="en-US" sz="270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00" name="直接连接符 99"/>
          <p:cNvCxnSpPr/>
          <p:nvPr/>
        </p:nvCxnSpPr>
        <p:spPr>
          <a:xfrm>
            <a:off x="3946922" y="2280195"/>
            <a:ext cx="3539729"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01" name="文本框 249"/>
          <p:cNvSpPr txBox="1">
            <a:spLocks noChangeArrowheads="1"/>
          </p:cNvSpPr>
          <p:nvPr/>
        </p:nvSpPr>
        <p:spPr bwMode="auto">
          <a:xfrm>
            <a:off x="3864769" y="2280195"/>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102" name="组合 101"/>
          <p:cNvGrpSpPr/>
          <p:nvPr/>
        </p:nvGrpSpPr>
        <p:grpSpPr>
          <a:xfrm>
            <a:off x="2928056" y="3093737"/>
            <a:ext cx="851285" cy="851285"/>
            <a:chOff x="4290060" y="1623060"/>
            <a:chExt cx="4076700" cy="4076700"/>
          </a:xfrm>
          <a:solidFill>
            <a:srgbClr val="FFFFFF">
              <a:alpha val="50196"/>
            </a:srgbClr>
          </a:solidFill>
        </p:grpSpPr>
        <p:sp>
          <p:nvSpPr>
            <p:cNvPr id="103" name="椭圆 102"/>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4" name="空心弧 103"/>
            <p:cNvSpPr/>
            <p:nvPr/>
          </p:nvSpPr>
          <p:spPr>
            <a:xfrm>
              <a:off x="4290060" y="1623060"/>
              <a:ext cx="4076700" cy="4076700"/>
            </a:xfrm>
            <a:prstGeom prst="blockArc">
              <a:avLst>
                <a:gd name="adj1" fmla="val 16931517"/>
                <a:gd name="adj2" fmla="val 778292"/>
                <a:gd name="adj3" fmla="val 20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05" name="空心弧 104"/>
            <p:cNvSpPr/>
            <p:nvPr/>
          </p:nvSpPr>
          <p:spPr>
            <a:xfrm>
              <a:off x="4290060" y="1623060"/>
              <a:ext cx="4076700" cy="4076700"/>
            </a:xfrm>
            <a:prstGeom prst="blockArc">
              <a:avLst>
                <a:gd name="adj1" fmla="val 1806163"/>
                <a:gd name="adj2" fmla="val 7671884"/>
                <a:gd name="adj3" fmla="val 18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06" name="空心弧 105"/>
            <p:cNvSpPr/>
            <p:nvPr/>
          </p:nvSpPr>
          <p:spPr>
            <a:xfrm>
              <a:off x="4290060" y="1623060"/>
              <a:ext cx="4076700" cy="4076700"/>
            </a:xfrm>
            <a:prstGeom prst="blockArc">
              <a:avLst>
                <a:gd name="adj1" fmla="val 12601397"/>
                <a:gd name="adj2" fmla="val 16184346"/>
                <a:gd name="adj3" fmla="val 19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07" name="空心弧 106"/>
            <p:cNvSpPr/>
            <p:nvPr/>
          </p:nvSpPr>
          <p:spPr>
            <a:xfrm>
              <a:off x="4290060" y="1623060"/>
              <a:ext cx="4076700" cy="4076700"/>
            </a:xfrm>
            <a:prstGeom prst="blockArc">
              <a:avLst>
                <a:gd name="adj1" fmla="val 8236269"/>
                <a:gd name="adj2" fmla="val 12041164"/>
                <a:gd name="adj3" fmla="val 188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8" name="组合 107"/>
          <p:cNvGrpSpPr/>
          <p:nvPr/>
        </p:nvGrpSpPr>
        <p:grpSpPr>
          <a:xfrm>
            <a:off x="3074731" y="3240411"/>
            <a:ext cx="557936" cy="557936"/>
            <a:chOff x="4290060" y="1623060"/>
            <a:chExt cx="4076700" cy="4076700"/>
          </a:xfrm>
          <a:solidFill>
            <a:srgbClr val="FFFFFF">
              <a:alpha val="50196"/>
            </a:srgbClr>
          </a:solidFill>
        </p:grpSpPr>
        <p:sp>
          <p:nvSpPr>
            <p:cNvPr id="109" name="椭圆 108"/>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0" name="空心弧 109"/>
            <p:cNvSpPr/>
            <p:nvPr/>
          </p:nvSpPr>
          <p:spPr>
            <a:xfrm>
              <a:off x="4290060" y="1623060"/>
              <a:ext cx="4076700" cy="4076700"/>
            </a:xfrm>
            <a:prstGeom prst="blockArc">
              <a:avLst>
                <a:gd name="adj1" fmla="val 19681661"/>
                <a:gd name="adj2" fmla="val 5685163"/>
                <a:gd name="adj3" fmla="val 27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11" name="空心弧 110"/>
            <p:cNvSpPr/>
            <p:nvPr/>
          </p:nvSpPr>
          <p:spPr>
            <a:xfrm>
              <a:off x="4290060" y="1623060"/>
              <a:ext cx="4076700" cy="4076700"/>
            </a:xfrm>
            <a:prstGeom prst="blockArc">
              <a:avLst>
                <a:gd name="adj1" fmla="val 12068090"/>
                <a:gd name="adj2" fmla="val 18473715"/>
                <a:gd name="adj3" fmla="val 27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12" name="空心弧 111"/>
            <p:cNvSpPr/>
            <p:nvPr/>
          </p:nvSpPr>
          <p:spPr>
            <a:xfrm>
              <a:off x="4290060" y="1623060"/>
              <a:ext cx="4076700" cy="4076700"/>
            </a:xfrm>
            <a:prstGeom prst="blockArc">
              <a:avLst>
                <a:gd name="adj1" fmla="val 7038442"/>
                <a:gd name="adj2" fmla="val 10845693"/>
                <a:gd name="adj3" fmla="val 291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13" name="文本框 261"/>
          <p:cNvSpPr txBox="1">
            <a:spLocks noChangeArrowheads="1"/>
          </p:cNvSpPr>
          <p:nvPr/>
        </p:nvSpPr>
        <p:spPr bwMode="auto">
          <a:xfrm>
            <a:off x="3892153" y="3118396"/>
            <a:ext cx="36064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14" name="文本框 262"/>
          <p:cNvSpPr txBox="1">
            <a:spLocks noChangeArrowheads="1"/>
          </p:cNvSpPr>
          <p:nvPr/>
        </p:nvSpPr>
        <p:spPr bwMode="auto">
          <a:xfrm>
            <a:off x="3074194" y="3282702"/>
            <a:ext cx="6334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a:solidFill>
                  <a:schemeClr val="bg1"/>
                </a:solidFill>
                <a:latin typeface="方正兰亭超细黑简体" panose="02000000000000000000" pitchFamily="2" charset="-122"/>
                <a:ea typeface="方正兰亭超细黑简体" panose="02000000000000000000" pitchFamily="2" charset="-122"/>
              </a:rPr>
              <a:t>03</a:t>
            </a:r>
            <a:endParaRPr lang="zh-CN" altLang="en-US" sz="270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15" name="直接连接符 114"/>
          <p:cNvCxnSpPr/>
          <p:nvPr/>
        </p:nvCxnSpPr>
        <p:spPr>
          <a:xfrm>
            <a:off x="3960019" y="3539877"/>
            <a:ext cx="3538538"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16" name="文本框 264"/>
          <p:cNvSpPr txBox="1">
            <a:spLocks noChangeArrowheads="1"/>
          </p:cNvSpPr>
          <p:nvPr/>
        </p:nvSpPr>
        <p:spPr bwMode="auto">
          <a:xfrm>
            <a:off x="3877866" y="3539876"/>
            <a:ext cx="37171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117" name="组合 116"/>
          <p:cNvGrpSpPr/>
          <p:nvPr/>
        </p:nvGrpSpPr>
        <p:grpSpPr>
          <a:xfrm>
            <a:off x="2928056" y="4264907"/>
            <a:ext cx="851285" cy="851285"/>
            <a:chOff x="4290060" y="1623060"/>
            <a:chExt cx="4076700" cy="4076700"/>
          </a:xfrm>
          <a:solidFill>
            <a:srgbClr val="FFFFFF">
              <a:alpha val="50196"/>
            </a:srgbClr>
          </a:solidFill>
        </p:grpSpPr>
        <p:sp>
          <p:nvSpPr>
            <p:cNvPr id="118" name="椭圆 117"/>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9" name="空心弧 118"/>
            <p:cNvSpPr/>
            <p:nvPr/>
          </p:nvSpPr>
          <p:spPr>
            <a:xfrm>
              <a:off x="4290060" y="1623060"/>
              <a:ext cx="4076700" cy="4076700"/>
            </a:xfrm>
            <a:prstGeom prst="blockArc">
              <a:avLst>
                <a:gd name="adj1" fmla="val 16931517"/>
                <a:gd name="adj2" fmla="val 778292"/>
                <a:gd name="adj3" fmla="val 20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0" name="空心弧 119"/>
            <p:cNvSpPr/>
            <p:nvPr/>
          </p:nvSpPr>
          <p:spPr>
            <a:xfrm>
              <a:off x="4290060" y="1623060"/>
              <a:ext cx="4076700" cy="4076700"/>
            </a:xfrm>
            <a:prstGeom prst="blockArc">
              <a:avLst>
                <a:gd name="adj1" fmla="val 1806163"/>
                <a:gd name="adj2" fmla="val 7671884"/>
                <a:gd name="adj3" fmla="val 18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1" name="空心弧 120"/>
            <p:cNvSpPr/>
            <p:nvPr/>
          </p:nvSpPr>
          <p:spPr>
            <a:xfrm>
              <a:off x="4290060" y="1623060"/>
              <a:ext cx="4076700" cy="4076700"/>
            </a:xfrm>
            <a:prstGeom prst="blockArc">
              <a:avLst>
                <a:gd name="adj1" fmla="val 12601397"/>
                <a:gd name="adj2" fmla="val 16184346"/>
                <a:gd name="adj3" fmla="val 19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2" name="空心弧 121"/>
            <p:cNvSpPr/>
            <p:nvPr/>
          </p:nvSpPr>
          <p:spPr>
            <a:xfrm>
              <a:off x="4290060" y="1623060"/>
              <a:ext cx="4076700" cy="4076700"/>
            </a:xfrm>
            <a:prstGeom prst="blockArc">
              <a:avLst>
                <a:gd name="adj1" fmla="val 8236269"/>
                <a:gd name="adj2" fmla="val 12041164"/>
                <a:gd name="adj3" fmla="val 188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23" name="组合 122"/>
          <p:cNvGrpSpPr/>
          <p:nvPr/>
        </p:nvGrpSpPr>
        <p:grpSpPr>
          <a:xfrm>
            <a:off x="3074731" y="4411581"/>
            <a:ext cx="557936" cy="557936"/>
            <a:chOff x="4290060" y="1623060"/>
            <a:chExt cx="4076700" cy="4076700"/>
          </a:xfrm>
          <a:solidFill>
            <a:srgbClr val="FFFFFF">
              <a:alpha val="50196"/>
            </a:srgbClr>
          </a:solidFill>
        </p:grpSpPr>
        <p:sp>
          <p:nvSpPr>
            <p:cNvPr id="124" name="椭圆 123"/>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5" name="空心弧 124"/>
            <p:cNvSpPr/>
            <p:nvPr/>
          </p:nvSpPr>
          <p:spPr>
            <a:xfrm>
              <a:off x="4290060" y="1623060"/>
              <a:ext cx="4076700" cy="4076700"/>
            </a:xfrm>
            <a:prstGeom prst="blockArc">
              <a:avLst>
                <a:gd name="adj1" fmla="val 19681661"/>
                <a:gd name="adj2" fmla="val 5685163"/>
                <a:gd name="adj3" fmla="val 27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6" name="空心弧 125"/>
            <p:cNvSpPr/>
            <p:nvPr/>
          </p:nvSpPr>
          <p:spPr>
            <a:xfrm>
              <a:off x="4290060" y="1623060"/>
              <a:ext cx="4076700" cy="4076700"/>
            </a:xfrm>
            <a:prstGeom prst="blockArc">
              <a:avLst>
                <a:gd name="adj1" fmla="val 12068090"/>
                <a:gd name="adj2" fmla="val 18473715"/>
                <a:gd name="adj3" fmla="val 27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7" name="空心弧 126"/>
            <p:cNvSpPr/>
            <p:nvPr/>
          </p:nvSpPr>
          <p:spPr>
            <a:xfrm>
              <a:off x="4290060" y="1623060"/>
              <a:ext cx="4076700" cy="4076700"/>
            </a:xfrm>
            <a:prstGeom prst="blockArc">
              <a:avLst>
                <a:gd name="adj1" fmla="val 7038442"/>
                <a:gd name="adj2" fmla="val 10845693"/>
                <a:gd name="adj3" fmla="val 291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28" name="文本框 261"/>
          <p:cNvSpPr txBox="1">
            <a:spLocks noChangeArrowheads="1"/>
          </p:cNvSpPr>
          <p:nvPr/>
        </p:nvSpPr>
        <p:spPr bwMode="auto">
          <a:xfrm>
            <a:off x="3892153" y="4289566"/>
            <a:ext cx="36064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29" name="文本框 262"/>
          <p:cNvSpPr txBox="1">
            <a:spLocks noChangeArrowheads="1"/>
          </p:cNvSpPr>
          <p:nvPr/>
        </p:nvSpPr>
        <p:spPr bwMode="auto">
          <a:xfrm>
            <a:off x="3074194" y="4453872"/>
            <a:ext cx="6334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dirty="0" smtClean="0">
                <a:solidFill>
                  <a:schemeClr val="bg1"/>
                </a:solidFill>
                <a:latin typeface="方正兰亭超细黑简体" panose="02000000000000000000" pitchFamily="2" charset="-122"/>
                <a:ea typeface="方正兰亭超细黑简体" panose="02000000000000000000" pitchFamily="2" charset="-122"/>
              </a:rPr>
              <a:t>04</a:t>
            </a:r>
            <a:endParaRPr lang="zh-CN" altLang="en-US" sz="27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30" name="直接连接符 129"/>
          <p:cNvCxnSpPr/>
          <p:nvPr/>
        </p:nvCxnSpPr>
        <p:spPr>
          <a:xfrm>
            <a:off x="3960019" y="4711047"/>
            <a:ext cx="3538538"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31" name="文本框 264"/>
          <p:cNvSpPr txBox="1">
            <a:spLocks noChangeArrowheads="1"/>
          </p:cNvSpPr>
          <p:nvPr/>
        </p:nvSpPr>
        <p:spPr bwMode="auto">
          <a:xfrm>
            <a:off x="3877866" y="4711046"/>
            <a:ext cx="37171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1395128597"/>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ppt_w</p:attrName>
                                        </p:attrNameLst>
                                      </p:cBhvr>
                                      <p:tavLst>
                                        <p:tav tm="0">
                                          <p:val>
                                            <p:fltVal val="0"/>
                                          </p:val>
                                        </p:tav>
                                        <p:tav tm="100000">
                                          <p:val>
                                            <p:strVal val="#ppt_w"/>
                                          </p:val>
                                        </p:tav>
                                      </p:tavLst>
                                    </p:anim>
                                    <p:anim calcmode="lin" valueType="num">
                                      <p:cBhvr>
                                        <p:cTn id="8" dur="500" fill="hold"/>
                                        <p:tgtEl>
                                          <p:spTgt spid="66"/>
                                        </p:tgtEl>
                                        <p:attrNameLst>
                                          <p:attrName>ppt_h</p:attrName>
                                        </p:attrNameLst>
                                      </p:cBhvr>
                                      <p:tavLst>
                                        <p:tav tm="0">
                                          <p:val>
                                            <p:fltVal val="0"/>
                                          </p:val>
                                        </p:tav>
                                        <p:tav tm="100000">
                                          <p:val>
                                            <p:strVal val="#ppt_h"/>
                                          </p:val>
                                        </p:tav>
                                      </p:tavLst>
                                    </p:anim>
                                    <p:anim calcmode="lin" valueType="num">
                                      <p:cBhvr>
                                        <p:cTn id="9" dur="500" fill="hold"/>
                                        <p:tgtEl>
                                          <p:spTgt spid="66"/>
                                        </p:tgtEl>
                                        <p:attrNameLst>
                                          <p:attrName>style.rotation</p:attrName>
                                        </p:attrNameLst>
                                      </p:cBhvr>
                                      <p:tavLst>
                                        <p:tav tm="0">
                                          <p:val>
                                            <p:fltVal val="360"/>
                                          </p:val>
                                        </p:tav>
                                        <p:tav tm="100000">
                                          <p:val>
                                            <p:fltVal val="0"/>
                                          </p:val>
                                        </p:tav>
                                      </p:tavLst>
                                    </p:anim>
                                    <p:animEffect transition="in" filter="fade">
                                      <p:cBhvr>
                                        <p:cTn id="10" dur="500"/>
                                        <p:tgtEl>
                                          <p:spTgt spid="66"/>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71"/>
                                        </p:tgtEl>
                                        <p:attrNameLst>
                                          <p:attrName>style.visibility</p:attrName>
                                        </p:attrNameLst>
                                      </p:cBhvr>
                                      <p:to>
                                        <p:strVal val="visible"/>
                                      </p:to>
                                    </p:set>
                                    <p:animEffect transition="in" filter="barn(inVertical)">
                                      <p:cBhvr>
                                        <p:cTn id="15" dur="500"/>
                                        <p:tgtEl>
                                          <p:spTgt spid="71"/>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70"/>
                                        </p:tgtEl>
                                        <p:attrNameLst>
                                          <p:attrName>style.visibility</p:attrName>
                                        </p:attrNameLst>
                                      </p:cBhvr>
                                      <p:to>
                                        <p:strVal val="visible"/>
                                      </p:to>
                                    </p:set>
                                    <p:animEffect transition="in" filter="barn(inVertical)">
                                      <p:cBhvr>
                                        <p:cTn id="18" dur="500"/>
                                        <p:tgtEl>
                                          <p:spTgt spid="70"/>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72"/>
                                        </p:tgtEl>
                                        <p:attrNameLst>
                                          <p:attrName>style.visibility</p:attrName>
                                        </p:attrNameLst>
                                      </p:cBhvr>
                                      <p:to>
                                        <p:strVal val="visible"/>
                                      </p:to>
                                    </p:set>
                                    <p:animEffect transition="in" filter="barn(inVertical)">
                                      <p:cBhvr>
                                        <p:cTn id="23" dur="500"/>
                                        <p:tgtEl>
                                          <p:spTgt spid="72"/>
                                        </p:tgtEl>
                                      </p:cBhvr>
                                    </p:animEffect>
                                  </p:childTnLst>
                                </p:cTn>
                              </p:par>
                              <p:par>
                                <p:cTn id="24" presetID="16" presetClass="entr" presetSubtype="21" fill="hold" nodeType="withEffect">
                                  <p:stCondLst>
                                    <p:cond delay="0"/>
                                  </p:stCondLst>
                                  <p:childTnLst>
                                    <p:set>
                                      <p:cBhvr>
                                        <p:cTn id="25" dur="1" fill="hold">
                                          <p:stCondLst>
                                            <p:cond delay="0"/>
                                          </p:stCondLst>
                                        </p:cTn>
                                        <p:tgtEl>
                                          <p:spTgt spid="78"/>
                                        </p:tgtEl>
                                        <p:attrNameLst>
                                          <p:attrName>style.visibility</p:attrName>
                                        </p:attrNameLst>
                                      </p:cBhvr>
                                      <p:to>
                                        <p:strVal val="visible"/>
                                      </p:to>
                                    </p:set>
                                    <p:animEffect transition="in" filter="barn(inVertical)">
                                      <p:cBhvr>
                                        <p:cTn id="26" dur="500"/>
                                        <p:tgtEl>
                                          <p:spTgt spid="78"/>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barn(inVertical)">
                                      <p:cBhvr>
                                        <p:cTn id="29" dur="500"/>
                                        <p:tgtEl>
                                          <p:spTgt spid="84"/>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grpId="0" nodeType="clickEffect">
                                  <p:stCondLst>
                                    <p:cond delay="0"/>
                                  </p:stCondLst>
                                  <p:iterate type="lt">
                                    <p:tmPct val="10000"/>
                                  </p:iterate>
                                  <p:childTnLst>
                                    <p:set>
                                      <p:cBhvr>
                                        <p:cTn id="33" dur="1" fill="hold">
                                          <p:stCondLst>
                                            <p:cond delay="0"/>
                                          </p:stCondLst>
                                        </p:cTn>
                                        <p:tgtEl>
                                          <p:spTgt spid="83"/>
                                        </p:tgtEl>
                                        <p:attrNameLst>
                                          <p:attrName>style.visibility</p:attrName>
                                        </p:attrNameLst>
                                      </p:cBhvr>
                                      <p:to>
                                        <p:strVal val="visible"/>
                                      </p:to>
                                    </p:set>
                                    <p:anim calcmode="lin" valueType="num">
                                      <p:cBhvr>
                                        <p:cTn id="34" dur="500" fill="hold"/>
                                        <p:tgtEl>
                                          <p:spTgt spid="83"/>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83"/>
                                        </p:tgtEl>
                                        <p:attrNameLst>
                                          <p:attrName>ppt_y</p:attrName>
                                        </p:attrNameLst>
                                      </p:cBhvr>
                                      <p:tavLst>
                                        <p:tav tm="0">
                                          <p:val>
                                            <p:strVal val="#ppt_y"/>
                                          </p:val>
                                        </p:tav>
                                        <p:tav tm="100000">
                                          <p:val>
                                            <p:strVal val="#ppt_y"/>
                                          </p:val>
                                        </p:tav>
                                      </p:tavLst>
                                    </p:anim>
                                    <p:anim calcmode="lin" valueType="num">
                                      <p:cBhvr>
                                        <p:cTn id="36" dur="500" fill="hold"/>
                                        <p:tgtEl>
                                          <p:spTgt spid="83"/>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83"/>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83"/>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nodeType="clickEffect">
                                  <p:stCondLst>
                                    <p:cond delay="0"/>
                                  </p:stCondLst>
                                  <p:childTnLst>
                                    <p:set>
                                      <p:cBhvr>
                                        <p:cTn id="42" dur="1" fill="hold">
                                          <p:stCondLst>
                                            <p:cond delay="0"/>
                                          </p:stCondLst>
                                        </p:cTn>
                                        <p:tgtEl>
                                          <p:spTgt spid="85"/>
                                        </p:tgtEl>
                                        <p:attrNameLst>
                                          <p:attrName>style.visibility</p:attrName>
                                        </p:attrNameLst>
                                      </p:cBhvr>
                                      <p:to>
                                        <p:strVal val="visible"/>
                                      </p:to>
                                    </p:set>
                                    <p:animEffect transition="in" filter="barn(inVertical)">
                                      <p:cBhvr>
                                        <p:cTn id="43" dur="500"/>
                                        <p:tgtEl>
                                          <p:spTgt spid="85"/>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grpId="0" nodeType="clickEffect">
                                  <p:stCondLst>
                                    <p:cond delay="0"/>
                                  </p:stCondLst>
                                  <p:childTnLst>
                                    <p:set>
                                      <p:cBhvr>
                                        <p:cTn id="47" dur="1" fill="hold">
                                          <p:stCondLst>
                                            <p:cond delay="0"/>
                                          </p:stCondLst>
                                        </p:cTn>
                                        <p:tgtEl>
                                          <p:spTgt spid="86"/>
                                        </p:tgtEl>
                                        <p:attrNameLst>
                                          <p:attrName>style.visibility</p:attrName>
                                        </p:attrNameLst>
                                      </p:cBhvr>
                                      <p:to>
                                        <p:strVal val="visible"/>
                                      </p:to>
                                    </p:set>
                                    <p:animEffect transition="in" filter="wipe(left)">
                                      <p:cBhvr>
                                        <p:cTn id="48" dur="500"/>
                                        <p:tgtEl>
                                          <p:spTgt spid="86"/>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ntr" presetSubtype="21" fill="hold" nodeType="clickEffect">
                                  <p:stCondLst>
                                    <p:cond delay="0"/>
                                  </p:stCondLst>
                                  <p:childTnLst>
                                    <p:set>
                                      <p:cBhvr>
                                        <p:cTn id="52" dur="1" fill="hold">
                                          <p:stCondLst>
                                            <p:cond delay="0"/>
                                          </p:stCondLst>
                                        </p:cTn>
                                        <p:tgtEl>
                                          <p:spTgt spid="87"/>
                                        </p:tgtEl>
                                        <p:attrNameLst>
                                          <p:attrName>style.visibility</p:attrName>
                                        </p:attrNameLst>
                                      </p:cBhvr>
                                      <p:to>
                                        <p:strVal val="visible"/>
                                      </p:to>
                                    </p:set>
                                    <p:animEffect transition="in" filter="barn(inVertical)">
                                      <p:cBhvr>
                                        <p:cTn id="53" dur="500"/>
                                        <p:tgtEl>
                                          <p:spTgt spid="87"/>
                                        </p:tgtEl>
                                      </p:cBhvr>
                                    </p:animEffect>
                                  </p:childTnLst>
                                </p:cTn>
                              </p:par>
                              <p:par>
                                <p:cTn id="54" presetID="16" presetClass="entr" presetSubtype="21" fill="hold" nodeType="withEffect">
                                  <p:stCondLst>
                                    <p:cond delay="0"/>
                                  </p:stCondLst>
                                  <p:childTnLst>
                                    <p:set>
                                      <p:cBhvr>
                                        <p:cTn id="55" dur="1" fill="hold">
                                          <p:stCondLst>
                                            <p:cond delay="0"/>
                                          </p:stCondLst>
                                        </p:cTn>
                                        <p:tgtEl>
                                          <p:spTgt spid="93"/>
                                        </p:tgtEl>
                                        <p:attrNameLst>
                                          <p:attrName>style.visibility</p:attrName>
                                        </p:attrNameLst>
                                      </p:cBhvr>
                                      <p:to>
                                        <p:strVal val="visible"/>
                                      </p:to>
                                    </p:set>
                                    <p:animEffect transition="in" filter="barn(inVertical)">
                                      <p:cBhvr>
                                        <p:cTn id="56" dur="500"/>
                                        <p:tgtEl>
                                          <p:spTgt spid="93"/>
                                        </p:tgtEl>
                                      </p:cBhvr>
                                    </p:animEffect>
                                  </p:childTnLst>
                                </p:cTn>
                              </p:par>
                              <p:par>
                                <p:cTn id="57" presetID="16" presetClass="entr" presetSubtype="21" fill="hold" grpId="0" nodeType="withEffect">
                                  <p:stCondLst>
                                    <p:cond delay="0"/>
                                  </p:stCondLst>
                                  <p:childTnLst>
                                    <p:set>
                                      <p:cBhvr>
                                        <p:cTn id="58" dur="1" fill="hold">
                                          <p:stCondLst>
                                            <p:cond delay="0"/>
                                          </p:stCondLst>
                                        </p:cTn>
                                        <p:tgtEl>
                                          <p:spTgt spid="99"/>
                                        </p:tgtEl>
                                        <p:attrNameLst>
                                          <p:attrName>style.visibility</p:attrName>
                                        </p:attrNameLst>
                                      </p:cBhvr>
                                      <p:to>
                                        <p:strVal val="visible"/>
                                      </p:to>
                                    </p:set>
                                    <p:animEffect transition="in" filter="barn(inVertical)">
                                      <p:cBhvr>
                                        <p:cTn id="59" dur="500"/>
                                        <p:tgtEl>
                                          <p:spTgt spid="99"/>
                                        </p:tgtEl>
                                      </p:cBhvr>
                                    </p:animEffect>
                                  </p:childTnLst>
                                </p:cTn>
                              </p:par>
                            </p:childTnLst>
                          </p:cTn>
                        </p:par>
                      </p:childTnLst>
                    </p:cTn>
                  </p:par>
                  <p:par>
                    <p:cTn id="60" fill="hold">
                      <p:stCondLst>
                        <p:cond delay="indefinite"/>
                      </p:stCondLst>
                      <p:childTnLst>
                        <p:par>
                          <p:cTn id="61" fill="hold">
                            <p:stCondLst>
                              <p:cond delay="0"/>
                            </p:stCondLst>
                            <p:childTnLst>
                              <p:par>
                                <p:cTn id="62" presetID="41" presetClass="entr" presetSubtype="0" fill="hold" grpId="0" nodeType="clickEffect">
                                  <p:stCondLst>
                                    <p:cond delay="0"/>
                                  </p:stCondLst>
                                  <p:iterate type="lt">
                                    <p:tmPct val="10000"/>
                                  </p:iterate>
                                  <p:childTnLst>
                                    <p:set>
                                      <p:cBhvr>
                                        <p:cTn id="63" dur="1" fill="hold">
                                          <p:stCondLst>
                                            <p:cond delay="0"/>
                                          </p:stCondLst>
                                        </p:cTn>
                                        <p:tgtEl>
                                          <p:spTgt spid="98"/>
                                        </p:tgtEl>
                                        <p:attrNameLst>
                                          <p:attrName>style.visibility</p:attrName>
                                        </p:attrNameLst>
                                      </p:cBhvr>
                                      <p:to>
                                        <p:strVal val="visible"/>
                                      </p:to>
                                    </p:set>
                                    <p:anim calcmode="lin" valueType="num">
                                      <p:cBhvr>
                                        <p:cTn id="64" dur="500" fill="hold"/>
                                        <p:tgtEl>
                                          <p:spTgt spid="98"/>
                                        </p:tgtEl>
                                        <p:attrNameLst>
                                          <p:attrName>ppt_x</p:attrName>
                                        </p:attrNameLst>
                                      </p:cBhvr>
                                      <p:tavLst>
                                        <p:tav tm="0">
                                          <p:val>
                                            <p:strVal val="#ppt_x"/>
                                          </p:val>
                                        </p:tav>
                                        <p:tav tm="50000">
                                          <p:val>
                                            <p:strVal val="#ppt_x+.1"/>
                                          </p:val>
                                        </p:tav>
                                        <p:tav tm="100000">
                                          <p:val>
                                            <p:strVal val="#ppt_x"/>
                                          </p:val>
                                        </p:tav>
                                      </p:tavLst>
                                    </p:anim>
                                    <p:anim calcmode="lin" valueType="num">
                                      <p:cBhvr>
                                        <p:cTn id="65" dur="500" fill="hold"/>
                                        <p:tgtEl>
                                          <p:spTgt spid="98"/>
                                        </p:tgtEl>
                                        <p:attrNameLst>
                                          <p:attrName>ppt_y</p:attrName>
                                        </p:attrNameLst>
                                      </p:cBhvr>
                                      <p:tavLst>
                                        <p:tav tm="0">
                                          <p:val>
                                            <p:strVal val="#ppt_y"/>
                                          </p:val>
                                        </p:tav>
                                        <p:tav tm="100000">
                                          <p:val>
                                            <p:strVal val="#ppt_y"/>
                                          </p:val>
                                        </p:tav>
                                      </p:tavLst>
                                    </p:anim>
                                    <p:anim calcmode="lin" valueType="num">
                                      <p:cBhvr>
                                        <p:cTn id="66" dur="500" fill="hold"/>
                                        <p:tgtEl>
                                          <p:spTgt spid="98"/>
                                        </p:tgtEl>
                                        <p:attrNameLst>
                                          <p:attrName>ppt_h</p:attrName>
                                        </p:attrNameLst>
                                      </p:cBhvr>
                                      <p:tavLst>
                                        <p:tav tm="0">
                                          <p:val>
                                            <p:strVal val="#ppt_h/10"/>
                                          </p:val>
                                        </p:tav>
                                        <p:tav tm="50000">
                                          <p:val>
                                            <p:strVal val="#ppt_h+.01"/>
                                          </p:val>
                                        </p:tav>
                                        <p:tav tm="100000">
                                          <p:val>
                                            <p:strVal val="#ppt_h"/>
                                          </p:val>
                                        </p:tav>
                                      </p:tavLst>
                                    </p:anim>
                                    <p:anim calcmode="lin" valueType="num">
                                      <p:cBhvr>
                                        <p:cTn id="67" dur="500" fill="hold"/>
                                        <p:tgtEl>
                                          <p:spTgt spid="98"/>
                                        </p:tgtEl>
                                        <p:attrNameLst>
                                          <p:attrName>ppt_w</p:attrName>
                                        </p:attrNameLst>
                                      </p:cBhvr>
                                      <p:tavLst>
                                        <p:tav tm="0">
                                          <p:val>
                                            <p:strVal val="#ppt_w/10"/>
                                          </p:val>
                                        </p:tav>
                                        <p:tav tm="50000">
                                          <p:val>
                                            <p:strVal val="#ppt_w+.01"/>
                                          </p:val>
                                        </p:tav>
                                        <p:tav tm="100000">
                                          <p:val>
                                            <p:strVal val="#ppt_w"/>
                                          </p:val>
                                        </p:tav>
                                      </p:tavLst>
                                    </p:anim>
                                    <p:animEffect transition="in" filter="fade">
                                      <p:cBhvr>
                                        <p:cTn id="68" dur="500" tmFilter="0,0; .5, 1; 1, 1"/>
                                        <p:tgtEl>
                                          <p:spTgt spid="98"/>
                                        </p:tgtEl>
                                      </p:cBhvr>
                                    </p:animEffect>
                                  </p:childTnLst>
                                </p:cTn>
                              </p:par>
                            </p:childTnLst>
                          </p:cTn>
                        </p:par>
                      </p:childTnLst>
                    </p:cTn>
                  </p:par>
                  <p:par>
                    <p:cTn id="69" fill="hold">
                      <p:stCondLst>
                        <p:cond delay="indefinite"/>
                      </p:stCondLst>
                      <p:childTnLst>
                        <p:par>
                          <p:cTn id="70" fill="hold">
                            <p:stCondLst>
                              <p:cond delay="0"/>
                            </p:stCondLst>
                            <p:childTnLst>
                              <p:par>
                                <p:cTn id="71" presetID="16" presetClass="entr" presetSubtype="21" fill="hold" nodeType="clickEffect">
                                  <p:stCondLst>
                                    <p:cond delay="0"/>
                                  </p:stCondLst>
                                  <p:childTnLst>
                                    <p:set>
                                      <p:cBhvr>
                                        <p:cTn id="72" dur="1" fill="hold">
                                          <p:stCondLst>
                                            <p:cond delay="0"/>
                                          </p:stCondLst>
                                        </p:cTn>
                                        <p:tgtEl>
                                          <p:spTgt spid="100"/>
                                        </p:tgtEl>
                                        <p:attrNameLst>
                                          <p:attrName>style.visibility</p:attrName>
                                        </p:attrNameLst>
                                      </p:cBhvr>
                                      <p:to>
                                        <p:strVal val="visible"/>
                                      </p:to>
                                    </p:set>
                                    <p:animEffect transition="in" filter="barn(inVertical)">
                                      <p:cBhvr>
                                        <p:cTn id="73" dur="500"/>
                                        <p:tgtEl>
                                          <p:spTgt spid="100"/>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grpId="0" nodeType="clickEffect">
                                  <p:stCondLst>
                                    <p:cond delay="0"/>
                                  </p:stCondLst>
                                  <p:childTnLst>
                                    <p:set>
                                      <p:cBhvr>
                                        <p:cTn id="77" dur="1" fill="hold">
                                          <p:stCondLst>
                                            <p:cond delay="0"/>
                                          </p:stCondLst>
                                        </p:cTn>
                                        <p:tgtEl>
                                          <p:spTgt spid="101"/>
                                        </p:tgtEl>
                                        <p:attrNameLst>
                                          <p:attrName>style.visibility</p:attrName>
                                        </p:attrNameLst>
                                      </p:cBhvr>
                                      <p:to>
                                        <p:strVal val="visible"/>
                                      </p:to>
                                    </p:set>
                                    <p:animEffect transition="in" filter="wipe(left)">
                                      <p:cBhvr>
                                        <p:cTn id="78" dur="500"/>
                                        <p:tgtEl>
                                          <p:spTgt spid="101"/>
                                        </p:tgtEl>
                                      </p:cBhvr>
                                    </p:animEffect>
                                  </p:childTnLst>
                                </p:cTn>
                              </p:par>
                            </p:childTnLst>
                          </p:cTn>
                        </p:par>
                      </p:childTnLst>
                    </p:cTn>
                  </p:par>
                  <p:par>
                    <p:cTn id="79" fill="hold">
                      <p:stCondLst>
                        <p:cond delay="indefinite"/>
                      </p:stCondLst>
                      <p:childTnLst>
                        <p:par>
                          <p:cTn id="80" fill="hold">
                            <p:stCondLst>
                              <p:cond delay="0"/>
                            </p:stCondLst>
                            <p:childTnLst>
                              <p:par>
                                <p:cTn id="81" presetID="16" presetClass="entr" presetSubtype="21" fill="hold" nodeType="clickEffect">
                                  <p:stCondLst>
                                    <p:cond delay="0"/>
                                  </p:stCondLst>
                                  <p:childTnLst>
                                    <p:set>
                                      <p:cBhvr>
                                        <p:cTn id="82" dur="1" fill="hold">
                                          <p:stCondLst>
                                            <p:cond delay="0"/>
                                          </p:stCondLst>
                                        </p:cTn>
                                        <p:tgtEl>
                                          <p:spTgt spid="102"/>
                                        </p:tgtEl>
                                        <p:attrNameLst>
                                          <p:attrName>style.visibility</p:attrName>
                                        </p:attrNameLst>
                                      </p:cBhvr>
                                      <p:to>
                                        <p:strVal val="visible"/>
                                      </p:to>
                                    </p:set>
                                    <p:animEffect transition="in" filter="barn(inVertical)">
                                      <p:cBhvr>
                                        <p:cTn id="83" dur="500"/>
                                        <p:tgtEl>
                                          <p:spTgt spid="102"/>
                                        </p:tgtEl>
                                      </p:cBhvr>
                                    </p:animEffect>
                                  </p:childTnLst>
                                </p:cTn>
                              </p:par>
                              <p:par>
                                <p:cTn id="84" presetID="16" presetClass="entr" presetSubtype="21" fill="hold" nodeType="withEffect">
                                  <p:stCondLst>
                                    <p:cond delay="0"/>
                                  </p:stCondLst>
                                  <p:childTnLst>
                                    <p:set>
                                      <p:cBhvr>
                                        <p:cTn id="85" dur="1" fill="hold">
                                          <p:stCondLst>
                                            <p:cond delay="0"/>
                                          </p:stCondLst>
                                        </p:cTn>
                                        <p:tgtEl>
                                          <p:spTgt spid="108"/>
                                        </p:tgtEl>
                                        <p:attrNameLst>
                                          <p:attrName>style.visibility</p:attrName>
                                        </p:attrNameLst>
                                      </p:cBhvr>
                                      <p:to>
                                        <p:strVal val="visible"/>
                                      </p:to>
                                    </p:set>
                                    <p:animEffect transition="in" filter="barn(inVertical)">
                                      <p:cBhvr>
                                        <p:cTn id="86" dur="500"/>
                                        <p:tgtEl>
                                          <p:spTgt spid="108"/>
                                        </p:tgtEl>
                                      </p:cBhvr>
                                    </p:animEffect>
                                  </p:childTnLst>
                                </p:cTn>
                              </p:par>
                              <p:par>
                                <p:cTn id="87" presetID="16" presetClass="entr" presetSubtype="21" fill="hold" grpId="0" nodeType="withEffect">
                                  <p:stCondLst>
                                    <p:cond delay="0"/>
                                  </p:stCondLst>
                                  <p:childTnLst>
                                    <p:set>
                                      <p:cBhvr>
                                        <p:cTn id="88" dur="1" fill="hold">
                                          <p:stCondLst>
                                            <p:cond delay="0"/>
                                          </p:stCondLst>
                                        </p:cTn>
                                        <p:tgtEl>
                                          <p:spTgt spid="114"/>
                                        </p:tgtEl>
                                        <p:attrNameLst>
                                          <p:attrName>style.visibility</p:attrName>
                                        </p:attrNameLst>
                                      </p:cBhvr>
                                      <p:to>
                                        <p:strVal val="visible"/>
                                      </p:to>
                                    </p:set>
                                    <p:animEffect transition="in" filter="barn(inVertical)">
                                      <p:cBhvr>
                                        <p:cTn id="89" dur="500"/>
                                        <p:tgtEl>
                                          <p:spTgt spid="114"/>
                                        </p:tgtEl>
                                      </p:cBhvr>
                                    </p:animEffect>
                                  </p:childTnLst>
                                </p:cTn>
                              </p:par>
                            </p:childTnLst>
                          </p:cTn>
                        </p:par>
                      </p:childTnLst>
                    </p:cTn>
                  </p:par>
                  <p:par>
                    <p:cTn id="90" fill="hold">
                      <p:stCondLst>
                        <p:cond delay="indefinite"/>
                      </p:stCondLst>
                      <p:childTnLst>
                        <p:par>
                          <p:cTn id="91" fill="hold">
                            <p:stCondLst>
                              <p:cond delay="0"/>
                            </p:stCondLst>
                            <p:childTnLst>
                              <p:par>
                                <p:cTn id="92" presetID="41" presetClass="entr" presetSubtype="0" fill="hold" grpId="0" nodeType="clickEffect">
                                  <p:stCondLst>
                                    <p:cond delay="0"/>
                                  </p:stCondLst>
                                  <p:iterate type="lt">
                                    <p:tmPct val="10000"/>
                                  </p:iterate>
                                  <p:childTnLst>
                                    <p:set>
                                      <p:cBhvr>
                                        <p:cTn id="93" dur="1" fill="hold">
                                          <p:stCondLst>
                                            <p:cond delay="0"/>
                                          </p:stCondLst>
                                        </p:cTn>
                                        <p:tgtEl>
                                          <p:spTgt spid="113"/>
                                        </p:tgtEl>
                                        <p:attrNameLst>
                                          <p:attrName>style.visibility</p:attrName>
                                        </p:attrNameLst>
                                      </p:cBhvr>
                                      <p:to>
                                        <p:strVal val="visible"/>
                                      </p:to>
                                    </p:set>
                                    <p:anim calcmode="lin" valueType="num">
                                      <p:cBhvr>
                                        <p:cTn id="94" dur="500" fill="hold"/>
                                        <p:tgtEl>
                                          <p:spTgt spid="113"/>
                                        </p:tgtEl>
                                        <p:attrNameLst>
                                          <p:attrName>ppt_x</p:attrName>
                                        </p:attrNameLst>
                                      </p:cBhvr>
                                      <p:tavLst>
                                        <p:tav tm="0">
                                          <p:val>
                                            <p:strVal val="#ppt_x"/>
                                          </p:val>
                                        </p:tav>
                                        <p:tav tm="50000">
                                          <p:val>
                                            <p:strVal val="#ppt_x+.1"/>
                                          </p:val>
                                        </p:tav>
                                        <p:tav tm="100000">
                                          <p:val>
                                            <p:strVal val="#ppt_x"/>
                                          </p:val>
                                        </p:tav>
                                      </p:tavLst>
                                    </p:anim>
                                    <p:anim calcmode="lin" valueType="num">
                                      <p:cBhvr>
                                        <p:cTn id="95" dur="500" fill="hold"/>
                                        <p:tgtEl>
                                          <p:spTgt spid="113"/>
                                        </p:tgtEl>
                                        <p:attrNameLst>
                                          <p:attrName>ppt_y</p:attrName>
                                        </p:attrNameLst>
                                      </p:cBhvr>
                                      <p:tavLst>
                                        <p:tav tm="0">
                                          <p:val>
                                            <p:strVal val="#ppt_y"/>
                                          </p:val>
                                        </p:tav>
                                        <p:tav tm="100000">
                                          <p:val>
                                            <p:strVal val="#ppt_y"/>
                                          </p:val>
                                        </p:tav>
                                      </p:tavLst>
                                    </p:anim>
                                    <p:anim calcmode="lin" valueType="num">
                                      <p:cBhvr>
                                        <p:cTn id="96" dur="500" fill="hold"/>
                                        <p:tgtEl>
                                          <p:spTgt spid="113"/>
                                        </p:tgtEl>
                                        <p:attrNameLst>
                                          <p:attrName>ppt_h</p:attrName>
                                        </p:attrNameLst>
                                      </p:cBhvr>
                                      <p:tavLst>
                                        <p:tav tm="0">
                                          <p:val>
                                            <p:strVal val="#ppt_h/10"/>
                                          </p:val>
                                        </p:tav>
                                        <p:tav tm="50000">
                                          <p:val>
                                            <p:strVal val="#ppt_h+.01"/>
                                          </p:val>
                                        </p:tav>
                                        <p:tav tm="100000">
                                          <p:val>
                                            <p:strVal val="#ppt_h"/>
                                          </p:val>
                                        </p:tav>
                                      </p:tavLst>
                                    </p:anim>
                                    <p:anim calcmode="lin" valueType="num">
                                      <p:cBhvr>
                                        <p:cTn id="97" dur="500" fill="hold"/>
                                        <p:tgtEl>
                                          <p:spTgt spid="113"/>
                                        </p:tgtEl>
                                        <p:attrNameLst>
                                          <p:attrName>ppt_w</p:attrName>
                                        </p:attrNameLst>
                                      </p:cBhvr>
                                      <p:tavLst>
                                        <p:tav tm="0">
                                          <p:val>
                                            <p:strVal val="#ppt_w/10"/>
                                          </p:val>
                                        </p:tav>
                                        <p:tav tm="50000">
                                          <p:val>
                                            <p:strVal val="#ppt_w+.01"/>
                                          </p:val>
                                        </p:tav>
                                        <p:tav tm="100000">
                                          <p:val>
                                            <p:strVal val="#ppt_w"/>
                                          </p:val>
                                        </p:tav>
                                      </p:tavLst>
                                    </p:anim>
                                    <p:animEffect transition="in" filter="fade">
                                      <p:cBhvr>
                                        <p:cTn id="98" dur="500" tmFilter="0,0; .5, 1; 1, 1"/>
                                        <p:tgtEl>
                                          <p:spTgt spid="113"/>
                                        </p:tgtEl>
                                      </p:cBhvr>
                                    </p:animEffect>
                                  </p:childTnLst>
                                </p:cTn>
                              </p:par>
                            </p:childTnLst>
                          </p:cTn>
                        </p:par>
                      </p:childTnLst>
                    </p:cTn>
                  </p:par>
                  <p:par>
                    <p:cTn id="99" fill="hold">
                      <p:stCondLst>
                        <p:cond delay="indefinite"/>
                      </p:stCondLst>
                      <p:childTnLst>
                        <p:par>
                          <p:cTn id="100" fill="hold">
                            <p:stCondLst>
                              <p:cond delay="0"/>
                            </p:stCondLst>
                            <p:childTnLst>
                              <p:par>
                                <p:cTn id="101" presetID="16" presetClass="entr" presetSubtype="21" fill="hold" nodeType="clickEffect">
                                  <p:stCondLst>
                                    <p:cond delay="0"/>
                                  </p:stCondLst>
                                  <p:childTnLst>
                                    <p:set>
                                      <p:cBhvr>
                                        <p:cTn id="102" dur="1" fill="hold">
                                          <p:stCondLst>
                                            <p:cond delay="0"/>
                                          </p:stCondLst>
                                        </p:cTn>
                                        <p:tgtEl>
                                          <p:spTgt spid="115"/>
                                        </p:tgtEl>
                                        <p:attrNameLst>
                                          <p:attrName>style.visibility</p:attrName>
                                        </p:attrNameLst>
                                      </p:cBhvr>
                                      <p:to>
                                        <p:strVal val="visible"/>
                                      </p:to>
                                    </p:set>
                                    <p:animEffect transition="in" filter="barn(inVertical)">
                                      <p:cBhvr>
                                        <p:cTn id="103" dur="500"/>
                                        <p:tgtEl>
                                          <p:spTgt spid="115"/>
                                        </p:tgtEl>
                                      </p:cBhvr>
                                    </p:animEffect>
                                  </p:childTnLst>
                                </p:cTn>
                              </p:par>
                            </p:childTnLst>
                          </p:cTn>
                        </p:par>
                      </p:childTnLst>
                    </p:cTn>
                  </p:par>
                  <p:par>
                    <p:cTn id="104" fill="hold">
                      <p:stCondLst>
                        <p:cond delay="indefinite"/>
                      </p:stCondLst>
                      <p:childTnLst>
                        <p:par>
                          <p:cTn id="105" fill="hold">
                            <p:stCondLst>
                              <p:cond delay="0"/>
                            </p:stCondLst>
                            <p:childTnLst>
                              <p:par>
                                <p:cTn id="106" presetID="22" presetClass="entr" presetSubtype="8" fill="hold" grpId="0" nodeType="clickEffect">
                                  <p:stCondLst>
                                    <p:cond delay="0"/>
                                  </p:stCondLst>
                                  <p:childTnLst>
                                    <p:set>
                                      <p:cBhvr>
                                        <p:cTn id="107" dur="1" fill="hold">
                                          <p:stCondLst>
                                            <p:cond delay="0"/>
                                          </p:stCondLst>
                                        </p:cTn>
                                        <p:tgtEl>
                                          <p:spTgt spid="116"/>
                                        </p:tgtEl>
                                        <p:attrNameLst>
                                          <p:attrName>style.visibility</p:attrName>
                                        </p:attrNameLst>
                                      </p:cBhvr>
                                      <p:to>
                                        <p:strVal val="visible"/>
                                      </p:to>
                                    </p:set>
                                    <p:animEffect transition="in" filter="wipe(left)">
                                      <p:cBhvr>
                                        <p:cTn id="108" dur="500"/>
                                        <p:tgtEl>
                                          <p:spTgt spid="116"/>
                                        </p:tgtEl>
                                      </p:cBhvr>
                                    </p:animEffect>
                                  </p:childTnLst>
                                </p:cTn>
                              </p:par>
                            </p:childTnLst>
                          </p:cTn>
                        </p:par>
                      </p:childTnLst>
                    </p:cTn>
                  </p:par>
                  <p:par>
                    <p:cTn id="109" fill="hold">
                      <p:stCondLst>
                        <p:cond delay="indefinite"/>
                      </p:stCondLst>
                      <p:childTnLst>
                        <p:par>
                          <p:cTn id="110" fill="hold">
                            <p:stCondLst>
                              <p:cond delay="0"/>
                            </p:stCondLst>
                            <p:childTnLst>
                              <p:par>
                                <p:cTn id="111" presetID="16" presetClass="entr" presetSubtype="21" fill="hold" nodeType="clickEffect">
                                  <p:stCondLst>
                                    <p:cond delay="0"/>
                                  </p:stCondLst>
                                  <p:childTnLst>
                                    <p:set>
                                      <p:cBhvr>
                                        <p:cTn id="112" dur="1" fill="hold">
                                          <p:stCondLst>
                                            <p:cond delay="0"/>
                                          </p:stCondLst>
                                        </p:cTn>
                                        <p:tgtEl>
                                          <p:spTgt spid="117"/>
                                        </p:tgtEl>
                                        <p:attrNameLst>
                                          <p:attrName>style.visibility</p:attrName>
                                        </p:attrNameLst>
                                      </p:cBhvr>
                                      <p:to>
                                        <p:strVal val="visible"/>
                                      </p:to>
                                    </p:set>
                                    <p:animEffect transition="in" filter="barn(inVertical)">
                                      <p:cBhvr>
                                        <p:cTn id="113" dur="500"/>
                                        <p:tgtEl>
                                          <p:spTgt spid="117"/>
                                        </p:tgtEl>
                                      </p:cBhvr>
                                    </p:animEffect>
                                  </p:childTnLst>
                                </p:cTn>
                              </p:par>
                              <p:par>
                                <p:cTn id="114" presetID="16" presetClass="entr" presetSubtype="21" fill="hold" nodeType="withEffect">
                                  <p:stCondLst>
                                    <p:cond delay="0"/>
                                  </p:stCondLst>
                                  <p:childTnLst>
                                    <p:set>
                                      <p:cBhvr>
                                        <p:cTn id="115" dur="1" fill="hold">
                                          <p:stCondLst>
                                            <p:cond delay="0"/>
                                          </p:stCondLst>
                                        </p:cTn>
                                        <p:tgtEl>
                                          <p:spTgt spid="123"/>
                                        </p:tgtEl>
                                        <p:attrNameLst>
                                          <p:attrName>style.visibility</p:attrName>
                                        </p:attrNameLst>
                                      </p:cBhvr>
                                      <p:to>
                                        <p:strVal val="visible"/>
                                      </p:to>
                                    </p:set>
                                    <p:animEffect transition="in" filter="barn(inVertical)">
                                      <p:cBhvr>
                                        <p:cTn id="116" dur="500"/>
                                        <p:tgtEl>
                                          <p:spTgt spid="123"/>
                                        </p:tgtEl>
                                      </p:cBhvr>
                                    </p:animEffect>
                                  </p:childTnLst>
                                </p:cTn>
                              </p:par>
                              <p:par>
                                <p:cTn id="117" presetID="16" presetClass="entr" presetSubtype="21" fill="hold" grpId="0" nodeType="withEffect">
                                  <p:stCondLst>
                                    <p:cond delay="0"/>
                                  </p:stCondLst>
                                  <p:childTnLst>
                                    <p:set>
                                      <p:cBhvr>
                                        <p:cTn id="118" dur="1" fill="hold">
                                          <p:stCondLst>
                                            <p:cond delay="0"/>
                                          </p:stCondLst>
                                        </p:cTn>
                                        <p:tgtEl>
                                          <p:spTgt spid="129"/>
                                        </p:tgtEl>
                                        <p:attrNameLst>
                                          <p:attrName>style.visibility</p:attrName>
                                        </p:attrNameLst>
                                      </p:cBhvr>
                                      <p:to>
                                        <p:strVal val="visible"/>
                                      </p:to>
                                    </p:set>
                                    <p:animEffect transition="in" filter="barn(inVertical)">
                                      <p:cBhvr>
                                        <p:cTn id="119" dur="500"/>
                                        <p:tgtEl>
                                          <p:spTgt spid="129"/>
                                        </p:tgtEl>
                                      </p:cBhvr>
                                    </p:animEffect>
                                  </p:childTnLst>
                                </p:cTn>
                              </p:par>
                            </p:childTnLst>
                          </p:cTn>
                        </p:par>
                      </p:childTnLst>
                    </p:cTn>
                  </p:par>
                  <p:par>
                    <p:cTn id="120" fill="hold">
                      <p:stCondLst>
                        <p:cond delay="indefinite"/>
                      </p:stCondLst>
                      <p:childTnLst>
                        <p:par>
                          <p:cTn id="121" fill="hold">
                            <p:stCondLst>
                              <p:cond delay="0"/>
                            </p:stCondLst>
                            <p:childTnLst>
                              <p:par>
                                <p:cTn id="122" presetID="41" presetClass="entr" presetSubtype="0" fill="hold" grpId="0" nodeType="clickEffect">
                                  <p:stCondLst>
                                    <p:cond delay="0"/>
                                  </p:stCondLst>
                                  <p:iterate type="lt">
                                    <p:tmPct val="10000"/>
                                  </p:iterate>
                                  <p:childTnLst>
                                    <p:set>
                                      <p:cBhvr>
                                        <p:cTn id="123" dur="1" fill="hold">
                                          <p:stCondLst>
                                            <p:cond delay="0"/>
                                          </p:stCondLst>
                                        </p:cTn>
                                        <p:tgtEl>
                                          <p:spTgt spid="128"/>
                                        </p:tgtEl>
                                        <p:attrNameLst>
                                          <p:attrName>style.visibility</p:attrName>
                                        </p:attrNameLst>
                                      </p:cBhvr>
                                      <p:to>
                                        <p:strVal val="visible"/>
                                      </p:to>
                                    </p:set>
                                    <p:anim calcmode="lin" valueType="num">
                                      <p:cBhvr>
                                        <p:cTn id="124" dur="500" fill="hold"/>
                                        <p:tgtEl>
                                          <p:spTgt spid="128"/>
                                        </p:tgtEl>
                                        <p:attrNameLst>
                                          <p:attrName>ppt_x</p:attrName>
                                        </p:attrNameLst>
                                      </p:cBhvr>
                                      <p:tavLst>
                                        <p:tav tm="0">
                                          <p:val>
                                            <p:strVal val="#ppt_x"/>
                                          </p:val>
                                        </p:tav>
                                        <p:tav tm="50000">
                                          <p:val>
                                            <p:strVal val="#ppt_x+.1"/>
                                          </p:val>
                                        </p:tav>
                                        <p:tav tm="100000">
                                          <p:val>
                                            <p:strVal val="#ppt_x"/>
                                          </p:val>
                                        </p:tav>
                                      </p:tavLst>
                                    </p:anim>
                                    <p:anim calcmode="lin" valueType="num">
                                      <p:cBhvr>
                                        <p:cTn id="125" dur="500" fill="hold"/>
                                        <p:tgtEl>
                                          <p:spTgt spid="128"/>
                                        </p:tgtEl>
                                        <p:attrNameLst>
                                          <p:attrName>ppt_y</p:attrName>
                                        </p:attrNameLst>
                                      </p:cBhvr>
                                      <p:tavLst>
                                        <p:tav tm="0">
                                          <p:val>
                                            <p:strVal val="#ppt_y"/>
                                          </p:val>
                                        </p:tav>
                                        <p:tav tm="100000">
                                          <p:val>
                                            <p:strVal val="#ppt_y"/>
                                          </p:val>
                                        </p:tav>
                                      </p:tavLst>
                                    </p:anim>
                                    <p:anim calcmode="lin" valueType="num">
                                      <p:cBhvr>
                                        <p:cTn id="126" dur="500" fill="hold"/>
                                        <p:tgtEl>
                                          <p:spTgt spid="128"/>
                                        </p:tgtEl>
                                        <p:attrNameLst>
                                          <p:attrName>ppt_h</p:attrName>
                                        </p:attrNameLst>
                                      </p:cBhvr>
                                      <p:tavLst>
                                        <p:tav tm="0">
                                          <p:val>
                                            <p:strVal val="#ppt_h/10"/>
                                          </p:val>
                                        </p:tav>
                                        <p:tav tm="50000">
                                          <p:val>
                                            <p:strVal val="#ppt_h+.01"/>
                                          </p:val>
                                        </p:tav>
                                        <p:tav tm="100000">
                                          <p:val>
                                            <p:strVal val="#ppt_h"/>
                                          </p:val>
                                        </p:tav>
                                      </p:tavLst>
                                    </p:anim>
                                    <p:anim calcmode="lin" valueType="num">
                                      <p:cBhvr>
                                        <p:cTn id="127" dur="500" fill="hold"/>
                                        <p:tgtEl>
                                          <p:spTgt spid="128"/>
                                        </p:tgtEl>
                                        <p:attrNameLst>
                                          <p:attrName>ppt_w</p:attrName>
                                        </p:attrNameLst>
                                      </p:cBhvr>
                                      <p:tavLst>
                                        <p:tav tm="0">
                                          <p:val>
                                            <p:strVal val="#ppt_w/10"/>
                                          </p:val>
                                        </p:tav>
                                        <p:tav tm="50000">
                                          <p:val>
                                            <p:strVal val="#ppt_w+.01"/>
                                          </p:val>
                                        </p:tav>
                                        <p:tav tm="100000">
                                          <p:val>
                                            <p:strVal val="#ppt_w"/>
                                          </p:val>
                                        </p:tav>
                                      </p:tavLst>
                                    </p:anim>
                                    <p:animEffect transition="in" filter="fade">
                                      <p:cBhvr>
                                        <p:cTn id="128" dur="500" tmFilter="0,0; .5, 1; 1, 1"/>
                                        <p:tgtEl>
                                          <p:spTgt spid="128"/>
                                        </p:tgtEl>
                                      </p:cBhvr>
                                    </p:animEffect>
                                  </p:childTnLst>
                                </p:cTn>
                              </p:par>
                            </p:childTnLst>
                          </p:cTn>
                        </p:par>
                      </p:childTnLst>
                    </p:cTn>
                  </p:par>
                  <p:par>
                    <p:cTn id="129" fill="hold">
                      <p:stCondLst>
                        <p:cond delay="indefinite"/>
                      </p:stCondLst>
                      <p:childTnLst>
                        <p:par>
                          <p:cTn id="130" fill="hold">
                            <p:stCondLst>
                              <p:cond delay="0"/>
                            </p:stCondLst>
                            <p:childTnLst>
                              <p:par>
                                <p:cTn id="131" presetID="16" presetClass="entr" presetSubtype="21" fill="hold" nodeType="clickEffect">
                                  <p:stCondLst>
                                    <p:cond delay="0"/>
                                  </p:stCondLst>
                                  <p:childTnLst>
                                    <p:set>
                                      <p:cBhvr>
                                        <p:cTn id="132" dur="1" fill="hold">
                                          <p:stCondLst>
                                            <p:cond delay="0"/>
                                          </p:stCondLst>
                                        </p:cTn>
                                        <p:tgtEl>
                                          <p:spTgt spid="130"/>
                                        </p:tgtEl>
                                        <p:attrNameLst>
                                          <p:attrName>style.visibility</p:attrName>
                                        </p:attrNameLst>
                                      </p:cBhvr>
                                      <p:to>
                                        <p:strVal val="visible"/>
                                      </p:to>
                                    </p:set>
                                    <p:animEffect transition="in" filter="barn(inVertical)">
                                      <p:cBhvr>
                                        <p:cTn id="133" dur="500"/>
                                        <p:tgtEl>
                                          <p:spTgt spid="130"/>
                                        </p:tgtEl>
                                      </p:cBhvr>
                                    </p:animEffect>
                                  </p:childTnLst>
                                </p:cTn>
                              </p:par>
                            </p:childTnLst>
                          </p:cTn>
                        </p:par>
                      </p:childTnLst>
                    </p:cTn>
                  </p:par>
                  <p:par>
                    <p:cTn id="134" fill="hold">
                      <p:stCondLst>
                        <p:cond delay="indefinite"/>
                      </p:stCondLst>
                      <p:childTnLst>
                        <p:par>
                          <p:cTn id="135" fill="hold">
                            <p:stCondLst>
                              <p:cond delay="0"/>
                            </p:stCondLst>
                            <p:childTnLst>
                              <p:par>
                                <p:cTn id="136" presetID="22" presetClass="entr" presetSubtype="8" fill="hold" grpId="0" nodeType="clickEffect">
                                  <p:stCondLst>
                                    <p:cond delay="0"/>
                                  </p:stCondLst>
                                  <p:childTnLst>
                                    <p:set>
                                      <p:cBhvr>
                                        <p:cTn id="137" dur="1" fill="hold">
                                          <p:stCondLst>
                                            <p:cond delay="0"/>
                                          </p:stCondLst>
                                        </p:cTn>
                                        <p:tgtEl>
                                          <p:spTgt spid="131"/>
                                        </p:tgtEl>
                                        <p:attrNameLst>
                                          <p:attrName>style.visibility</p:attrName>
                                        </p:attrNameLst>
                                      </p:cBhvr>
                                      <p:to>
                                        <p:strVal val="visible"/>
                                      </p:to>
                                    </p:set>
                                    <p:animEffect transition="in" filter="wipe(left)">
                                      <p:cBhvr>
                                        <p:cTn id="138" dur="500"/>
                                        <p:tgtEl>
                                          <p:spTgt spid="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83" grpId="0"/>
      <p:bldP spid="84" grpId="0"/>
      <p:bldP spid="86" grpId="0"/>
      <p:bldP spid="98" grpId="0"/>
      <p:bldP spid="99" grpId="0"/>
      <p:bldP spid="101" grpId="0"/>
      <p:bldP spid="113" grpId="0"/>
      <p:bldP spid="114" grpId="0"/>
      <p:bldP spid="116" grpId="0"/>
      <p:bldP spid="128" grpId="0"/>
      <p:bldP spid="129" grpId="0"/>
      <p:bldP spid="1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a:solidFill>
                  <a:schemeClr val="bg1"/>
                </a:solidFill>
                <a:latin typeface="方正兰亭超细黑简体" panose="02000000000000000000" pitchFamily="2" charset="-122"/>
                <a:ea typeface="方正兰亭超细黑简体" panose="02000000000000000000" pitchFamily="2" charset="-122"/>
              </a:rPr>
              <a:t>01</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137510199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pic>
        <p:nvPicPr>
          <p:cNvPr id="84" name="Picture 2" descr="D:\360data\重要数据\桌面\168831138.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91580" y="1383618"/>
            <a:ext cx="3797877" cy="2532850"/>
          </a:xfrm>
          <a:prstGeom prst="rect">
            <a:avLst/>
          </a:prstGeom>
          <a:noFill/>
          <a:effectLst>
            <a:reflection blurRad="6350" stA="30000" endPos="35000" dir="5400000" sy="-100000" algn="bl" rotWithShape="0"/>
          </a:effectLst>
          <a:extLst>
            <a:ext uri="{909E8E84-426E-40DD-AFC4-6F175D3DCCD1}">
              <a14:hiddenFill xmlns:a14="http://schemas.microsoft.com/office/drawing/2010/main">
                <a:solidFill>
                  <a:srgbClr val="FFFFFF"/>
                </a:solidFill>
              </a14:hiddenFill>
            </a:ext>
          </a:extLst>
        </p:spPr>
      </p:pic>
      <p:sp>
        <p:nvSpPr>
          <p:cNvPr id="85" name="TextBox 20"/>
          <p:cNvSpPr txBox="1"/>
          <p:nvPr/>
        </p:nvSpPr>
        <p:spPr>
          <a:xfrm>
            <a:off x="5112060" y="1599642"/>
            <a:ext cx="3240360" cy="952377"/>
          </a:xfrm>
          <a:prstGeom prst="rect">
            <a:avLst/>
          </a:prstGeom>
          <a:noFill/>
        </p:spPr>
        <p:txBody>
          <a:bodyPr wrap="square" rtlCol="0">
            <a:spAutoFit/>
          </a:bodyPr>
          <a:lstStyle/>
          <a:p>
            <a:r>
              <a:rPr lang="zh-CN" altLang="en-US" sz="1800">
                <a:solidFill>
                  <a:schemeClr val="bg1"/>
                </a:solidFill>
                <a:latin typeface="华文黑体" pitchFamily="2" charset="-122"/>
                <a:ea typeface="华文黑体" pitchFamily="2" charset="-122"/>
                <a:cs typeface="华文黑体" pitchFamily="2" charset="-122"/>
              </a:rPr>
              <a:t>单击添加标题</a:t>
            </a:r>
            <a:endParaRPr lang="en-US" altLang="zh-CN" sz="1800">
              <a:solidFill>
                <a:schemeClr val="bg1"/>
              </a:solidFill>
              <a:latin typeface="华文黑体" pitchFamily="2" charset="-122"/>
              <a:ea typeface="华文黑体" pitchFamily="2" charset="-122"/>
              <a:cs typeface="华文黑体" pitchFamily="2" charset="-122"/>
            </a:endParaRPr>
          </a:p>
          <a:p>
            <a:endParaRPr lang="en-US" altLang="zh-CN" sz="750">
              <a:solidFill>
                <a:schemeClr val="bg1"/>
              </a:solidFill>
              <a:latin typeface="华文黑体" pitchFamily="2" charset="-122"/>
              <a:ea typeface="华文黑体"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单击添加文本单击添加文本单击添加文本单击添加文本单击添加文本单击</a:t>
            </a:r>
            <a:endParaRPr lang="en-US" altLang="zh-CN" sz="1013">
              <a:solidFill>
                <a:schemeClr val="bg1"/>
              </a:solidFill>
              <a:latin typeface="华文细黑" pitchFamily="2" charset="-122"/>
              <a:ea typeface="华文细黑"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添加文本单击添加文本单击添加文本</a:t>
            </a:r>
          </a:p>
        </p:txBody>
      </p:sp>
      <p:grpSp>
        <p:nvGrpSpPr>
          <p:cNvPr id="86" name="组合 85"/>
          <p:cNvGrpSpPr/>
          <p:nvPr/>
        </p:nvGrpSpPr>
        <p:grpSpPr>
          <a:xfrm>
            <a:off x="5220073" y="3121603"/>
            <a:ext cx="1505417" cy="276999"/>
            <a:chOff x="6959302" y="4680827"/>
            <a:chExt cx="2007223" cy="369332"/>
          </a:xfrm>
        </p:grpSpPr>
        <p:grpSp>
          <p:nvGrpSpPr>
            <p:cNvPr id="87" name="组合 86"/>
            <p:cNvGrpSpPr/>
            <p:nvPr/>
          </p:nvGrpSpPr>
          <p:grpSpPr>
            <a:xfrm>
              <a:off x="6959302" y="4709580"/>
              <a:ext cx="497646" cy="340579"/>
              <a:chOff x="8183438" y="4293096"/>
              <a:chExt cx="720080" cy="492809"/>
            </a:xfrm>
          </p:grpSpPr>
          <p:sp>
            <p:nvSpPr>
              <p:cNvPr id="89" name="Freeform 83"/>
              <p:cNvSpPr>
                <a:spLocks noEditPoints="1"/>
              </p:cNvSpPr>
              <p:nvPr/>
            </p:nvSpPr>
            <p:spPr bwMode="auto">
              <a:xfrm>
                <a:off x="8299924" y="4350201"/>
                <a:ext cx="487109" cy="378598"/>
              </a:xfrm>
              <a:custGeom>
                <a:avLst/>
                <a:gdLst>
                  <a:gd name="T0" fmla="*/ 339 w 413"/>
                  <a:gd name="T1" fmla="*/ 41 h 321"/>
                  <a:gd name="T2" fmla="*/ 280 w 413"/>
                  <a:gd name="T3" fmla="*/ 41 h 321"/>
                  <a:gd name="T4" fmla="*/ 280 w 413"/>
                  <a:gd name="T5" fmla="*/ 8 h 321"/>
                  <a:gd name="T6" fmla="*/ 273 w 413"/>
                  <a:gd name="T7" fmla="*/ 0 h 321"/>
                  <a:gd name="T8" fmla="*/ 140 w 413"/>
                  <a:gd name="T9" fmla="*/ 0 h 321"/>
                  <a:gd name="T10" fmla="*/ 132 w 413"/>
                  <a:gd name="T11" fmla="*/ 8 h 321"/>
                  <a:gd name="T12" fmla="*/ 132 w 413"/>
                  <a:gd name="T13" fmla="*/ 41 h 321"/>
                  <a:gd name="T14" fmla="*/ 73 w 413"/>
                  <a:gd name="T15" fmla="*/ 41 h 321"/>
                  <a:gd name="T16" fmla="*/ 0 w 413"/>
                  <a:gd name="T17" fmla="*/ 115 h 321"/>
                  <a:gd name="T18" fmla="*/ 0 w 413"/>
                  <a:gd name="T19" fmla="*/ 247 h 321"/>
                  <a:gd name="T20" fmla="*/ 73 w 413"/>
                  <a:gd name="T21" fmla="*/ 321 h 321"/>
                  <a:gd name="T22" fmla="*/ 339 w 413"/>
                  <a:gd name="T23" fmla="*/ 321 h 321"/>
                  <a:gd name="T24" fmla="*/ 413 w 413"/>
                  <a:gd name="T25" fmla="*/ 247 h 321"/>
                  <a:gd name="T26" fmla="*/ 413 w 413"/>
                  <a:gd name="T27" fmla="*/ 115 h 321"/>
                  <a:gd name="T28" fmla="*/ 339 w 413"/>
                  <a:gd name="T29" fmla="*/ 41 h 321"/>
                  <a:gd name="T30" fmla="*/ 81 w 413"/>
                  <a:gd name="T31" fmla="*/ 56 h 321"/>
                  <a:gd name="T32" fmla="*/ 332 w 413"/>
                  <a:gd name="T33" fmla="*/ 56 h 321"/>
                  <a:gd name="T34" fmla="*/ 332 w 413"/>
                  <a:gd name="T35" fmla="*/ 306 h 321"/>
                  <a:gd name="T36" fmla="*/ 81 w 413"/>
                  <a:gd name="T37" fmla="*/ 306 h 321"/>
                  <a:gd name="T38" fmla="*/ 81 w 413"/>
                  <a:gd name="T39" fmla="*/ 56 h 321"/>
                  <a:gd name="T40" fmla="*/ 147 w 413"/>
                  <a:gd name="T41" fmla="*/ 15 h 321"/>
                  <a:gd name="T42" fmla="*/ 265 w 413"/>
                  <a:gd name="T43" fmla="*/ 15 h 321"/>
                  <a:gd name="T44" fmla="*/ 265 w 413"/>
                  <a:gd name="T45" fmla="*/ 41 h 321"/>
                  <a:gd name="T46" fmla="*/ 147 w 413"/>
                  <a:gd name="T47" fmla="*/ 41 h 321"/>
                  <a:gd name="T48" fmla="*/ 147 w 413"/>
                  <a:gd name="T49" fmla="*/ 15 h 321"/>
                  <a:gd name="T50" fmla="*/ 14 w 413"/>
                  <a:gd name="T51" fmla="*/ 247 h 321"/>
                  <a:gd name="T52" fmla="*/ 14 w 413"/>
                  <a:gd name="T53" fmla="*/ 115 h 321"/>
                  <a:gd name="T54" fmla="*/ 66 w 413"/>
                  <a:gd name="T55" fmla="*/ 56 h 321"/>
                  <a:gd name="T56" fmla="*/ 66 w 413"/>
                  <a:gd name="T57" fmla="*/ 305 h 321"/>
                  <a:gd name="T58" fmla="*/ 14 w 413"/>
                  <a:gd name="T59" fmla="*/ 247 h 321"/>
                  <a:gd name="T60" fmla="*/ 398 w 413"/>
                  <a:gd name="T61" fmla="*/ 247 h 321"/>
                  <a:gd name="T62" fmla="*/ 347 w 413"/>
                  <a:gd name="T63" fmla="*/ 305 h 321"/>
                  <a:gd name="T64" fmla="*/ 347 w 413"/>
                  <a:gd name="T65" fmla="*/ 56 h 321"/>
                  <a:gd name="T66" fmla="*/ 398 w 413"/>
                  <a:gd name="T67" fmla="*/ 115 h 321"/>
                  <a:gd name="T68" fmla="*/ 398 w 413"/>
                  <a:gd name="T69" fmla="*/ 247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3" h="321">
                    <a:moveTo>
                      <a:pt x="339" y="41"/>
                    </a:moveTo>
                    <a:cubicBezTo>
                      <a:pt x="280" y="41"/>
                      <a:pt x="280" y="41"/>
                      <a:pt x="280" y="41"/>
                    </a:cubicBezTo>
                    <a:cubicBezTo>
                      <a:pt x="280" y="8"/>
                      <a:pt x="280" y="8"/>
                      <a:pt x="280" y="8"/>
                    </a:cubicBezTo>
                    <a:cubicBezTo>
                      <a:pt x="280" y="4"/>
                      <a:pt x="277" y="0"/>
                      <a:pt x="273" y="0"/>
                    </a:cubicBezTo>
                    <a:cubicBezTo>
                      <a:pt x="140" y="0"/>
                      <a:pt x="140" y="0"/>
                      <a:pt x="140" y="0"/>
                    </a:cubicBezTo>
                    <a:cubicBezTo>
                      <a:pt x="136" y="0"/>
                      <a:pt x="132" y="4"/>
                      <a:pt x="132" y="8"/>
                    </a:cubicBezTo>
                    <a:cubicBezTo>
                      <a:pt x="132" y="41"/>
                      <a:pt x="132" y="41"/>
                      <a:pt x="132" y="41"/>
                    </a:cubicBezTo>
                    <a:cubicBezTo>
                      <a:pt x="73" y="41"/>
                      <a:pt x="73" y="41"/>
                      <a:pt x="73" y="41"/>
                    </a:cubicBezTo>
                    <a:cubicBezTo>
                      <a:pt x="33" y="41"/>
                      <a:pt x="0" y="74"/>
                      <a:pt x="0" y="115"/>
                    </a:cubicBezTo>
                    <a:cubicBezTo>
                      <a:pt x="0" y="247"/>
                      <a:pt x="0" y="247"/>
                      <a:pt x="0" y="247"/>
                    </a:cubicBezTo>
                    <a:cubicBezTo>
                      <a:pt x="0" y="288"/>
                      <a:pt x="33" y="321"/>
                      <a:pt x="73" y="321"/>
                    </a:cubicBezTo>
                    <a:cubicBezTo>
                      <a:pt x="339" y="321"/>
                      <a:pt x="339" y="321"/>
                      <a:pt x="339" y="321"/>
                    </a:cubicBezTo>
                    <a:cubicBezTo>
                      <a:pt x="380" y="321"/>
                      <a:pt x="413" y="288"/>
                      <a:pt x="413" y="247"/>
                    </a:cubicBezTo>
                    <a:cubicBezTo>
                      <a:pt x="413" y="115"/>
                      <a:pt x="413" y="115"/>
                      <a:pt x="413" y="115"/>
                    </a:cubicBezTo>
                    <a:cubicBezTo>
                      <a:pt x="413" y="74"/>
                      <a:pt x="380" y="41"/>
                      <a:pt x="339" y="41"/>
                    </a:cubicBezTo>
                    <a:close/>
                    <a:moveTo>
                      <a:pt x="81" y="56"/>
                    </a:moveTo>
                    <a:cubicBezTo>
                      <a:pt x="332" y="56"/>
                      <a:pt x="332" y="56"/>
                      <a:pt x="332" y="56"/>
                    </a:cubicBezTo>
                    <a:cubicBezTo>
                      <a:pt x="332" y="306"/>
                      <a:pt x="332" y="306"/>
                      <a:pt x="332" y="306"/>
                    </a:cubicBezTo>
                    <a:cubicBezTo>
                      <a:pt x="81" y="306"/>
                      <a:pt x="81" y="306"/>
                      <a:pt x="81" y="306"/>
                    </a:cubicBezTo>
                    <a:lnTo>
                      <a:pt x="81" y="56"/>
                    </a:lnTo>
                    <a:close/>
                    <a:moveTo>
                      <a:pt x="147" y="15"/>
                    </a:moveTo>
                    <a:cubicBezTo>
                      <a:pt x="265" y="15"/>
                      <a:pt x="265" y="15"/>
                      <a:pt x="265" y="15"/>
                    </a:cubicBezTo>
                    <a:cubicBezTo>
                      <a:pt x="265" y="41"/>
                      <a:pt x="265" y="41"/>
                      <a:pt x="265" y="41"/>
                    </a:cubicBezTo>
                    <a:cubicBezTo>
                      <a:pt x="147" y="41"/>
                      <a:pt x="147" y="41"/>
                      <a:pt x="147" y="41"/>
                    </a:cubicBezTo>
                    <a:lnTo>
                      <a:pt x="147" y="15"/>
                    </a:lnTo>
                    <a:close/>
                    <a:moveTo>
                      <a:pt x="14" y="247"/>
                    </a:moveTo>
                    <a:cubicBezTo>
                      <a:pt x="14" y="115"/>
                      <a:pt x="14" y="115"/>
                      <a:pt x="14" y="115"/>
                    </a:cubicBezTo>
                    <a:cubicBezTo>
                      <a:pt x="14" y="85"/>
                      <a:pt x="37" y="60"/>
                      <a:pt x="66" y="56"/>
                    </a:cubicBezTo>
                    <a:cubicBezTo>
                      <a:pt x="66" y="305"/>
                      <a:pt x="66" y="305"/>
                      <a:pt x="66" y="305"/>
                    </a:cubicBezTo>
                    <a:cubicBezTo>
                      <a:pt x="37" y="302"/>
                      <a:pt x="14" y="277"/>
                      <a:pt x="14" y="247"/>
                    </a:cubicBezTo>
                    <a:close/>
                    <a:moveTo>
                      <a:pt x="398" y="247"/>
                    </a:moveTo>
                    <a:cubicBezTo>
                      <a:pt x="398" y="277"/>
                      <a:pt x="376" y="302"/>
                      <a:pt x="347" y="305"/>
                    </a:cubicBezTo>
                    <a:cubicBezTo>
                      <a:pt x="347" y="56"/>
                      <a:pt x="347" y="56"/>
                      <a:pt x="347" y="56"/>
                    </a:cubicBezTo>
                    <a:cubicBezTo>
                      <a:pt x="376" y="60"/>
                      <a:pt x="398" y="85"/>
                      <a:pt x="398" y="115"/>
                    </a:cubicBezTo>
                    <a:lnTo>
                      <a:pt x="398" y="247"/>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90" name="圆角矩形 89"/>
              <p:cNvSpPr/>
              <p:nvPr/>
            </p:nvSpPr>
            <p:spPr>
              <a:xfrm>
                <a:off x="8183438" y="4293096"/>
                <a:ext cx="720080" cy="492809"/>
              </a:xfrm>
              <a:prstGeom prst="roundRect">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88" name="TextBox 9"/>
            <p:cNvSpPr txBox="1"/>
            <p:nvPr/>
          </p:nvSpPr>
          <p:spPr>
            <a:xfrm>
              <a:off x="7489197" y="4680827"/>
              <a:ext cx="1477328"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91" name="组合 90"/>
          <p:cNvGrpSpPr/>
          <p:nvPr/>
        </p:nvGrpSpPr>
        <p:grpSpPr>
          <a:xfrm>
            <a:off x="6948262" y="3121603"/>
            <a:ext cx="1481230" cy="276999"/>
            <a:chOff x="9263558" y="4680827"/>
            <a:chExt cx="1974973" cy="369332"/>
          </a:xfrm>
        </p:grpSpPr>
        <p:grpSp>
          <p:nvGrpSpPr>
            <p:cNvPr id="92" name="组合 91"/>
            <p:cNvGrpSpPr/>
            <p:nvPr/>
          </p:nvGrpSpPr>
          <p:grpSpPr>
            <a:xfrm>
              <a:off x="9263558" y="4709580"/>
              <a:ext cx="497646" cy="340579"/>
              <a:chOff x="9278713" y="5445224"/>
              <a:chExt cx="720080" cy="492809"/>
            </a:xfrm>
          </p:grpSpPr>
          <p:sp>
            <p:nvSpPr>
              <p:cNvPr id="94" name="Freeform 78"/>
              <p:cNvSpPr>
                <a:spLocks noEditPoints="1"/>
              </p:cNvSpPr>
              <p:nvPr/>
            </p:nvSpPr>
            <p:spPr bwMode="auto">
              <a:xfrm>
                <a:off x="9433918" y="5486846"/>
                <a:ext cx="409671" cy="409565"/>
              </a:xfrm>
              <a:custGeom>
                <a:avLst/>
                <a:gdLst>
                  <a:gd name="T0" fmla="*/ 174 w 347"/>
                  <a:gd name="T1" fmla="*/ 0 h 347"/>
                  <a:gd name="T2" fmla="*/ 0 w 347"/>
                  <a:gd name="T3" fmla="*/ 174 h 347"/>
                  <a:gd name="T4" fmla="*/ 174 w 347"/>
                  <a:gd name="T5" fmla="*/ 347 h 347"/>
                  <a:gd name="T6" fmla="*/ 347 w 347"/>
                  <a:gd name="T7" fmla="*/ 174 h 347"/>
                  <a:gd name="T8" fmla="*/ 174 w 347"/>
                  <a:gd name="T9" fmla="*/ 0 h 347"/>
                  <a:gd name="T10" fmla="*/ 332 w 347"/>
                  <a:gd name="T11" fmla="*/ 166 h 347"/>
                  <a:gd name="T12" fmla="*/ 283 w 347"/>
                  <a:gd name="T13" fmla="*/ 166 h 347"/>
                  <a:gd name="T14" fmla="*/ 231 w 347"/>
                  <a:gd name="T15" fmla="*/ 26 h 347"/>
                  <a:gd name="T16" fmla="*/ 332 w 347"/>
                  <a:gd name="T17" fmla="*/ 166 h 347"/>
                  <a:gd name="T18" fmla="*/ 174 w 347"/>
                  <a:gd name="T19" fmla="*/ 332 h 347"/>
                  <a:gd name="T20" fmla="*/ 147 w 347"/>
                  <a:gd name="T21" fmla="*/ 181 h 347"/>
                  <a:gd name="T22" fmla="*/ 200 w 347"/>
                  <a:gd name="T23" fmla="*/ 181 h 347"/>
                  <a:gd name="T24" fmla="*/ 174 w 347"/>
                  <a:gd name="T25" fmla="*/ 332 h 347"/>
                  <a:gd name="T26" fmla="*/ 147 w 347"/>
                  <a:gd name="T27" fmla="*/ 166 h 347"/>
                  <a:gd name="T28" fmla="*/ 174 w 347"/>
                  <a:gd name="T29" fmla="*/ 15 h 347"/>
                  <a:gd name="T30" fmla="*/ 174 w 347"/>
                  <a:gd name="T31" fmla="*/ 15 h 347"/>
                  <a:gd name="T32" fmla="*/ 200 w 347"/>
                  <a:gd name="T33" fmla="*/ 166 h 347"/>
                  <a:gd name="T34" fmla="*/ 147 w 347"/>
                  <a:gd name="T35" fmla="*/ 166 h 347"/>
                  <a:gd name="T36" fmla="*/ 153 w 347"/>
                  <a:gd name="T37" fmla="*/ 19 h 347"/>
                  <a:gd name="T38" fmla="*/ 133 w 347"/>
                  <a:gd name="T39" fmla="*/ 166 h 347"/>
                  <a:gd name="T40" fmla="*/ 79 w 347"/>
                  <a:gd name="T41" fmla="*/ 166 h 347"/>
                  <a:gd name="T42" fmla="*/ 153 w 347"/>
                  <a:gd name="T43" fmla="*/ 19 h 347"/>
                  <a:gd name="T44" fmla="*/ 133 w 347"/>
                  <a:gd name="T45" fmla="*/ 181 h 347"/>
                  <a:gd name="T46" fmla="*/ 153 w 347"/>
                  <a:gd name="T47" fmla="*/ 329 h 347"/>
                  <a:gd name="T48" fmla="*/ 79 w 347"/>
                  <a:gd name="T49" fmla="*/ 181 h 347"/>
                  <a:gd name="T50" fmla="*/ 133 w 347"/>
                  <a:gd name="T51" fmla="*/ 181 h 347"/>
                  <a:gd name="T52" fmla="*/ 194 w 347"/>
                  <a:gd name="T53" fmla="*/ 329 h 347"/>
                  <a:gd name="T54" fmla="*/ 215 w 347"/>
                  <a:gd name="T55" fmla="*/ 181 h 347"/>
                  <a:gd name="T56" fmla="*/ 268 w 347"/>
                  <a:gd name="T57" fmla="*/ 181 h 347"/>
                  <a:gd name="T58" fmla="*/ 194 w 347"/>
                  <a:gd name="T59" fmla="*/ 329 h 347"/>
                  <a:gd name="T60" fmla="*/ 215 w 347"/>
                  <a:gd name="T61" fmla="*/ 166 h 347"/>
                  <a:gd name="T62" fmla="*/ 194 w 347"/>
                  <a:gd name="T63" fmla="*/ 19 h 347"/>
                  <a:gd name="T64" fmla="*/ 268 w 347"/>
                  <a:gd name="T65" fmla="*/ 166 h 347"/>
                  <a:gd name="T66" fmla="*/ 215 w 347"/>
                  <a:gd name="T67" fmla="*/ 166 h 347"/>
                  <a:gd name="T68" fmla="*/ 117 w 347"/>
                  <a:gd name="T69" fmla="*/ 26 h 347"/>
                  <a:gd name="T70" fmla="*/ 64 w 347"/>
                  <a:gd name="T71" fmla="*/ 166 h 347"/>
                  <a:gd name="T72" fmla="*/ 15 w 347"/>
                  <a:gd name="T73" fmla="*/ 166 h 347"/>
                  <a:gd name="T74" fmla="*/ 117 w 347"/>
                  <a:gd name="T75" fmla="*/ 26 h 347"/>
                  <a:gd name="T76" fmla="*/ 15 w 347"/>
                  <a:gd name="T77" fmla="*/ 181 h 347"/>
                  <a:gd name="T78" fmla="*/ 64 w 347"/>
                  <a:gd name="T79" fmla="*/ 181 h 347"/>
                  <a:gd name="T80" fmla="*/ 117 w 347"/>
                  <a:gd name="T81" fmla="*/ 322 h 347"/>
                  <a:gd name="T82" fmla="*/ 15 w 347"/>
                  <a:gd name="T83" fmla="*/ 181 h 347"/>
                  <a:gd name="T84" fmla="*/ 231 w 347"/>
                  <a:gd name="T85" fmla="*/ 322 h 347"/>
                  <a:gd name="T86" fmla="*/ 283 w 347"/>
                  <a:gd name="T87" fmla="*/ 181 h 347"/>
                  <a:gd name="T88" fmla="*/ 332 w 347"/>
                  <a:gd name="T89" fmla="*/ 181 h 347"/>
                  <a:gd name="T90" fmla="*/ 231 w 347"/>
                  <a:gd name="T91" fmla="*/ 322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7" h="347">
                    <a:moveTo>
                      <a:pt x="174" y="0"/>
                    </a:moveTo>
                    <a:cubicBezTo>
                      <a:pt x="78" y="0"/>
                      <a:pt x="0" y="78"/>
                      <a:pt x="0" y="174"/>
                    </a:cubicBezTo>
                    <a:cubicBezTo>
                      <a:pt x="0" y="269"/>
                      <a:pt x="78" y="347"/>
                      <a:pt x="174" y="347"/>
                    </a:cubicBezTo>
                    <a:cubicBezTo>
                      <a:pt x="269" y="347"/>
                      <a:pt x="347" y="269"/>
                      <a:pt x="347" y="174"/>
                    </a:cubicBezTo>
                    <a:cubicBezTo>
                      <a:pt x="347" y="78"/>
                      <a:pt x="269" y="0"/>
                      <a:pt x="174" y="0"/>
                    </a:cubicBezTo>
                    <a:close/>
                    <a:moveTo>
                      <a:pt x="332" y="166"/>
                    </a:moveTo>
                    <a:cubicBezTo>
                      <a:pt x="283" y="166"/>
                      <a:pt x="283" y="166"/>
                      <a:pt x="283" y="166"/>
                    </a:cubicBezTo>
                    <a:cubicBezTo>
                      <a:pt x="281" y="107"/>
                      <a:pt x="261" y="55"/>
                      <a:pt x="231" y="26"/>
                    </a:cubicBezTo>
                    <a:cubicBezTo>
                      <a:pt x="288" y="48"/>
                      <a:pt x="329" y="102"/>
                      <a:pt x="332" y="166"/>
                    </a:cubicBezTo>
                    <a:close/>
                    <a:moveTo>
                      <a:pt x="174" y="332"/>
                    </a:moveTo>
                    <a:cubicBezTo>
                      <a:pt x="165" y="330"/>
                      <a:pt x="148" y="277"/>
                      <a:pt x="147" y="181"/>
                    </a:cubicBezTo>
                    <a:cubicBezTo>
                      <a:pt x="200" y="181"/>
                      <a:pt x="200" y="181"/>
                      <a:pt x="200" y="181"/>
                    </a:cubicBezTo>
                    <a:cubicBezTo>
                      <a:pt x="199" y="277"/>
                      <a:pt x="183" y="330"/>
                      <a:pt x="174" y="332"/>
                    </a:cubicBezTo>
                    <a:close/>
                    <a:moveTo>
                      <a:pt x="147" y="166"/>
                    </a:moveTo>
                    <a:cubicBezTo>
                      <a:pt x="148" y="70"/>
                      <a:pt x="165" y="17"/>
                      <a:pt x="174" y="15"/>
                    </a:cubicBezTo>
                    <a:cubicBezTo>
                      <a:pt x="174" y="15"/>
                      <a:pt x="174" y="15"/>
                      <a:pt x="174" y="15"/>
                    </a:cubicBezTo>
                    <a:cubicBezTo>
                      <a:pt x="183" y="17"/>
                      <a:pt x="199" y="70"/>
                      <a:pt x="200" y="166"/>
                    </a:cubicBezTo>
                    <a:lnTo>
                      <a:pt x="147" y="166"/>
                    </a:lnTo>
                    <a:close/>
                    <a:moveTo>
                      <a:pt x="153" y="19"/>
                    </a:moveTo>
                    <a:cubicBezTo>
                      <a:pt x="138" y="51"/>
                      <a:pt x="133" y="118"/>
                      <a:pt x="133" y="166"/>
                    </a:cubicBezTo>
                    <a:cubicBezTo>
                      <a:pt x="79" y="166"/>
                      <a:pt x="79" y="166"/>
                      <a:pt x="79" y="166"/>
                    </a:cubicBezTo>
                    <a:cubicBezTo>
                      <a:pt x="81" y="94"/>
                      <a:pt x="112" y="34"/>
                      <a:pt x="153" y="19"/>
                    </a:cubicBezTo>
                    <a:close/>
                    <a:moveTo>
                      <a:pt x="133" y="181"/>
                    </a:moveTo>
                    <a:cubicBezTo>
                      <a:pt x="133" y="229"/>
                      <a:pt x="138" y="296"/>
                      <a:pt x="153" y="329"/>
                    </a:cubicBezTo>
                    <a:cubicBezTo>
                      <a:pt x="112" y="313"/>
                      <a:pt x="81" y="254"/>
                      <a:pt x="79" y="181"/>
                    </a:cubicBezTo>
                    <a:lnTo>
                      <a:pt x="133" y="181"/>
                    </a:lnTo>
                    <a:close/>
                    <a:moveTo>
                      <a:pt x="194" y="329"/>
                    </a:moveTo>
                    <a:cubicBezTo>
                      <a:pt x="209" y="296"/>
                      <a:pt x="214" y="229"/>
                      <a:pt x="215" y="181"/>
                    </a:cubicBezTo>
                    <a:cubicBezTo>
                      <a:pt x="268" y="181"/>
                      <a:pt x="268" y="181"/>
                      <a:pt x="268" y="181"/>
                    </a:cubicBezTo>
                    <a:cubicBezTo>
                      <a:pt x="266" y="254"/>
                      <a:pt x="235" y="313"/>
                      <a:pt x="194" y="329"/>
                    </a:cubicBezTo>
                    <a:close/>
                    <a:moveTo>
                      <a:pt x="215" y="166"/>
                    </a:moveTo>
                    <a:cubicBezTo>
                      <a:pt x="214" y="118"/>
                      <a:pt x="209" y="51"/>
                      <a:pt x="194" y="19"/>
                    </a:cubicBezTo>
                    <a:cubicBezTo>
                      <a:pt x="235" y="34"/>
                      <a:pt x="266" y="94"/>
                      <a:pt x="268" y="166"/>
                    </a:cubicBezTo>
                    <a:lnTo>
                      <a:pt x="215" y="166"/>
                    </a:lnTo>
                    <a:close/>
                    <a:moveTo>
                      <a:pt x="117" y="26"/>
                    </a:moveTo>
                    <a:cubicBezTo>
                      <a:pt x="87" y="55"/>
                      <a:pt x="66" y="107"/>
                      <a:pt x="64" y="166"/>
                    </a:cubicBezTo>
                    <a:cubicBezTo>
                      <a:pt x="15" y="166"/>
                      <a:pt x="15" y="166"/>
                      <a:pt x="15" y="166"/>
                    </a:cubicBezTo>
                    <a:cubicBezTo>
                      <a:pt x="18" y="102"/>
                      <a:pt x="59" y="48"/>
                      <a:pt x="117" y="26"/>
                    </a:cubicBezTo>
                    <a:close/>
                    <a:moveTo>
                      <a:pt x="15" y="181"/>
                    </a:moveTo>
                    <a:cubicBezTo>
                      <a:pt x="64" y="181"/>
                      <a:pt x="64" y="181"/>
                      <a:pt x="64" y="181"/>
                    </a:cubicBezTo>
                    <a:cubicBezTo>
                      <a:pt x="66" y="241"/>
                      <a:pt x="87" y="292"/>
                      <a:pt x="117" y="322"/>
                    </a:cubicBezTo>
                    <a:cubicBezTo>
                      <a:pt x="59" y="300"/>
                      <a:pt x="18" y="245"/>
                      <a:pt x="15" y="181"/>
                    </a:cubicBezTo>
                    <a:close/>
                    <a:moveTo>
                      <a:pt x="231" y="322"/>
                    </a:moveTo>
                    <a:cubicBezTo>
                      <a:pt x="261" y="292"/>
                      <a:pt x="281" y="241"/>
                      <a:pt x="283" y="181"/>
                    </a:cubicBezTo>
                    <a:cubicBezTo>
                      <a:pt x="332" y="181"/>
                      <a:pt x="332" y="181"/>
                      <a:pt x="332" y="181"/>
                    </a:cubicBezTo>
                    <a:cubicBezTo>
                      <a:pt x="329" y="245"/>
                      <a:pt x="288" y="300"/>
                      <a:pt x="231" y="322"/>
                    </a:cubicBez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95" name="圆角矩形 94"/>
              <p:cNvSpPr/>
              <p:nvPr/>
            </p:nvSpPr>
            <p:spPr>
              <a:xfrm>
                <a:off x="9278713" y="544522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93" name="TextBox 36"/>
            <p:cNvSpPr txBox="1"/>
            <p:nvPr/>
          </p:nvSpPr>
          <p:spPr>
            <a:xfrm>
              <a:off x="9761204" y="4680827"/>
              <a:ext cx="1477327"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96" name="组合 95"/>
          <p:cNvGrpSpPr/>
          <p:nvPr/>
        </p:nvGrpSpPr>
        <p:grpSpPr>
          <a:xfrm>
            <a:off x="5220073" y="3601677"/>
            <a:ext cx="1505417" cy="276999"/>
            <a:chOff x="6959302" y="5320926"/>
            <a:chExt cx="2007223" cy="369332"/>
          </a:xfrm>
        </p:grpSpPr>
        <p:grpSp>
          <p:nvGrpSpPr>
            <p:cNvPr id="97" name="组合 96"/>
            <p:cNvGrpSpPr/>
            <p:nvPr/>
          </p:nvGrpSpPr>
          <p:grpSpPr>
            <a:xfrm>
              <a:off x="6959302" y="5335303"/>
              <a:ext cx="497646" cy="340579"/>
              <a:chOff x="7103318" y="5085184"/>
              <a:chExt cx="720080" cy="492809"/>
            </a:xfrm>
          </p:grpSpPr>
          <p:sp>
            <p:nvSpPr>
              <p:cNvPr id="99" name="Freeform 79"/>
              <p:cNvSpPr>
                <a:spLocks noEditPoints="1"/>
              </p:cNvSpPr>
              <p:nvPr/>
            </p:nvSpPr>
            <p:spPr bwMode="auto">
              <a:xfrm>
                <a:off x="7219554" y="5129969"/>
                <a:ext cx="487608" cy="448024"/>
              </a:xfrm>
              <a:custGeom>
                <a:avLst/>
                <a:gdLst>
                  <a:gd name="T0" fmla="*/ 406 w 413"/>
                  <a:gd name="T1" fmla="*/ 0 h 380"/>
                  <a:gd name="T2" fmla="*/ 7 w 413"/>
                  <a:gd name="T3" fmla="*/ 0 h 380"/>
                  <a:gd name="T4" fmla="*/ 0 w 413"/>
                  <a:gd name="T5" fmla="*/ 7 h 380"/>
                  <a:gd name="T6" fmla="*/ 0 w 413"/>
                  <a:gd name="T7" fmla="*/ 273 h 380"/>
                  <a:gd name="T8" fmla="*/ 7 w 413"/>
                  <a:gd name="T9" fmla="*/ 281 h 380"/>
                  <a:gd name="T10" fmla="*/ 133 w 413"/>
                  <a:gd name="T11" fmla="*/ 281 h 380"/>
                  <a:gd name="T12" fmla="*/ 133 w 413"/>
                  <a:gd name="T13" fmla="*/ 332 h 380"/>
                  <a:gd name="T14" fmla="*/ 73 w 413"/>
                  <a:gd name="T15" fmla="*/ 332 h 380"/>
                  <a:gd name="T16" fmla="*/ 65 w 413"/>
                  <a:gd name="T17" fmla="*/ 340 h 380"/>
                  <a:gd name="T18" fmla="*/ 65 w 413"/>
                  <a:gd name="T19" fmla="*/ 373 h 380"/>
                  <a:gd name="T20" fmla="*/ 73 w 413"/>
                  <a:gd name="T21" fmla="*/ 380 h 380"/>
                  <a:gd name="T22" fmla="*/ 339 w 413"/>
                  <a:gd name="T23" fmla="*/ 380 h 380"/>
                  <a:gd name="T24" fmla="*/ 346 w 413"/>
                  <a:gd name="T25" fmla="*/ 373 h 380"/>
                  <a:gd name="T26" fmla="*/ 346 w 413"/>
                  <a:gd name="T27" fmla="*/ 340 h 380"/>
                  <a:gd name="T28" fmla="*/ 339 w 413"/>
                  <a:gd name="T29" fmla="*/ 332 h 380"/>
                  <a:gd name="T30" fmla="*/ 280 w 413"/>
                  <a:gd name="T31" fmla="*/ 332 h 380"/>
                  <a:gd name="T32" fmla="*/ 280 w 413"/>
                  <a:gd name="T33" fmla="*/ 281 h 380"/>
                  <a:gd name="T34" fmla="*/ 406 w 413"/>
                  <a:gd name="T35" fmla="*/ 281 h 380"/>
                  <a:gd name="T36" fmla="*/ 413 w 413"/>
                  <a:gd name="T37" fmla="*/ 273 h 380"/>
                  <a:gd name="T38" fmla="*/ 413 w 413"/>
                  <a:gd name="T39" fmla="*/ 7 h 380"/>
                  <a:gd name="T40" fmla="*/ 406 w 413"/>
                  <a:gd name="T41" fmla="*/ 0 h 380"/>
                  <a:gd name="T42" fmla="*/ 331 w 413"/>
                  <a:gd name="T43" fmla="*/ 366 h 380"/>
                  <a:gd name="T44" fmla="*/ 80 w 413"/>
                  <a:gd name="T45" fmla="*/ 366 h 380"/>
                  <a:gd name="T46" fmla="*/ 80 w 413"/>
                  <a:gd name="T47" fmla="*/ 347 h 380"/>
                  <a:gd name="T48" fmla="*/ 331 w 413"/>
                  <a:gd name="T49" fmla="*/ 347 h 380"/>
                  <a:gd name="T50" fmla="*/ 331 w 413"/>
                  <a:gd name="T51" fmla="*/ 366 h 380"/>
                  <a:gd name="T52" fmla="*/ 266 w 413"/>
                  <a:gd name="T53" fmla="*/ 332 h 380"/>
                  <a:gd name="T54" fmla="*/ 148 w 413"/>
                  <a:gd name="T55" fmla="*/ 332 h 380"/>
                  <a:gd name="T56" fmla="*/ 148 w 413"/>
                  <a:gd name="T57" fmla="*/ 281 h 380"/>
                  <a:gd name="T58" fmla="*/ 266 w 413"/>
                  <a:gd name="T59" fmla="*/ 281 h 380"/>
                  <a:gd name="T60" fmla="*/ 266 w 413"/>
                  <a:gd name="T61" fmla="*/ 332 h 380"/>
                  <a:gd name="T62" fmla="*/ 399 w 413"/>
                  <a:gd name="T63" fmla="*/ 266 h 380"/>
                  <a:gd name="T64" fmla="*/ 15 w 413"/>
                  <a:gd name="T65" fmla="*/ 266 h 380"/>
                  <a:gd name="T66" fmla="*/ 15 w 413"/>
                  <a:gd name="T67" fmla="*/ 15 h 380"/>
                  <a:gd name="T68" fmla="*/ 399 w 413"/>
                  <a:gd name="T69" fmla="*/ 15 h 380"/>
                  <a:gd name="T70" fmla="*/ 399 w 413"/>
                  <a:gd name="T71" fmla="*/ 266 h 380"/>
                  <a:gd name="T72" fmla="*/ 40 w 413"/>
                  <a:gd name="T73" fmla="*/ 247 h 380"/>
                  <a:gd name="T74" fmla="*/ 373 w 413"/>
                  <a:gd name="T75" fmla="*/ 247 h 380"/>
                  <a:gd name="T76" fmla="*/ 381 w 413"/>
                  <a:gd name="T77" fmla="*/ 240 h 380"/>
                  <a:gd name="T78" fmla="*/ 381 w 413"/>
                  <a:gd name="T79" fmla="*/ 41 h 380"/>
                  <a:gd name="T80" fmla="*/ 373 w 413"/>
                  <a:gd name="T81" fmla="*/ 33 h 380"/>
                  <a:gd name="T82" fmla="*/ 40 w 413"/>
                  <a:gd name="T83" fmla="*/ 33 h 380"/>
                  <a:gd name="T84" fmla="*/ 33 w 413"/>
                  <a:gd name="T85" fmla="*/ 41 h 380"/>
                  <a:gd name="T86" fmla="*/ 33 w 413"/>
                  <a:gd name="T87" fmla="*/ 240 h 380"/>
                  <a:gd name="T88" fmla="*/ 40 w 413"/>
                  <a:gd name="T89" fmla="*/ 247 h 380"/>
                  <a:gd name="T90" fmla="*/ 47 w 413"/>
                  <a:gd name="T91" fmla="*/ 48 h 380"/>
                  <a:gd name="T92" fmla="*/ 366 w 413"/>
                  <a:gd name="T93" fmla="*/ 48 h 380"/>
                  <a:gd name="T94" fmla="*/ 366 w 413"/>
                  <a:gd name="T95" fmla="*/ 233 h 380"/>
                  <a:gd name="T96" fmla="*/ 47 w 413"/>
                  <a:gd name="T97" fmla="*/ 233 h 380"/>
                  <a:gd name="T98" fmla="*/ 47 w 413"/>
                  <a:gd name="T99" fmla="*/ 48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3" h="380">
                    <a:moveTo>
                      <a:pt x="406" y="0"/>
                    </a:moveTo>
                    <a:cubicBezTo>
                      <a:pt x="7" y="0"/>
                      <a:pt x="7" y="0"/>
                      <a:pt x="7" y="0"/>
                    </a:cubicBezTo>
                    <a:cubicBezTo>
                      <a:pt x="3" y="0"/>
                      <a:pt x="0" y="3"/>
                      <a:pt x="0" y="7"/>
                    </a:cubicBezTo>
                    <a:cubicBezTo>
                      <a:pt x="0" y="273"/>
                      <a:pt x="0" y="273"/>
                      <a:pt x="0" y="273"/>
                    </a:cubicBezTo>
                    <a:cubicBezTo>
                      <a:pt x="0" y="277"/>
                      <a:pt x="3" y="281"/>
                      <a:pt x="7" y="281"/>
                    </a:cubicBezTo>
                    <a:cubicBezTo>
                      <a:pt x="133" y="281"/>
                      <a:pt x="133" y="281"/>
                      <a:pt x="133" y="281"/>
                    </a:cubicBezTo>
                    <a:cubicBezTo>
                      <a:pt x="133" y="332"/>
                      <a:pt x="133" y="332"/>
                      <a:pt x="133" y="332"/>
                    </a:cubicBezTo>
                    <a:cubicBezTo>
                      <a:pt x="73" y="332"/>
                      <a:pt x="73" y="332"/>
                      <a:pt x="73" y="332"/>
                    </a:cubicBezTo>
                    <a:cubicBezTo>
                      <a:pt x="69" y="332"/>
                      <a:pt x="65" y="336"/>
                      <a:pt x="65" y="340"/>
                    </a:cubicBezTo>
                    <a:cubicBezTo>
                      <a:pt x="65" y="373"/>
                      <a:pt x="65" y="373"/>
                      <a:pt x="65" y="373"/>
                    </a:cubicBezTo>
                    <a:cubicBezTo>
                      <a:pt x="65" y="377"/>
                      <a:pt x="69" y="380"/>
                      <a:pt x="73" y="380"/>
                    </a:cubicBezTo>
                    <a:cubicBezTo>
                      <a:pt x="339" y="380"/>
                      <a:pt x="339" y="380"/>
                      <a:pt x="339" y="380"/>
                    </a:cubicBezTo>
                    <a:cubicBezTo>
                      <a:pt x="343" y="380"/>
                      <a:pt x="346" y="377"/>
                      <a:pt x="346" y="373"/>
                    </a:cubicBezTo>
                    <a:cubicBezTo>
                      <a:pt x="346" y="340"/>
                      <a:pt x="346" y="340"/>
                      <a:pt x="346" y="340"/>
                    </a:cubicBezTo>
                    <a:cubicBezTo>
                      <a:pt x="346" y="336"/>
                      <a:pt x="343" y="332"/>
                      <a:pt x="339" y="332"/>
                    </a:cubicBezTo>
                    <a:cubicBezTo>
                      <a:pt x="280" y="332"/>
                      <a:pt x="280" y="332"/>
                      <a:pt x="280" y="332"/>
                    </a:cubicBezTo>
                    <a:cubicBezTo>
                      <a:pt x="280" y="281"/>
                      <a:pt x="280" y="281"/>
                      <a:pt x="280" y="281"/>
                    </a:cubicBezTo>
                    <a:cubicBezTo>
                      <a:pt x="406" y="281"/>
                      <a:pt x="406" y="281"/>
                      <a:pt x="406" y="281"/>
                    </a:cubicBezTo>
                    <a:cubicBezTo>
                      <a:pt x="410" y="281"/>
                      <a:pt x="413" y="277"/>
                      <a:pt x="413" y="273"/>
                    </a:cubicBezTo>
                    <a:cubicBezTo>
                      <a:pt x="413" y="7"/>
                      <a:pt x="413" y="7"/>
                      <a:pt x="413" y="7"/>
                    </a:cubicBezTo>
                    <a:cubicBezTo>
                      <a:pt x="413" y="3"/>
                      <a:pt x="410" y="0"/>
                      <a:pt x="406" y="0"/>
                    </a:cubicBezTo>
                    <a:close/>
                    <a:moveTo>
                      <a:pt x="331" y="366"/>
                    </a:moveTo>
                    <a:cubicBezTo>
                      <a:pt x="80" y="366"/>
                      <a:pt x="80" y="366"/>
                      <a:pt x="80" y="366"/>
                    </a:cubicBezTo>
                    <a:cubicBezTo>
                      <a:pt x="80" y="347"/>
                      <a:pt x="80" y="347"/>
                      <a:pt x="80" y="347"/>
                    </a:cubicBezTo>
                    <a:cubicBezTo>
                      <a:pt x="331" y="347"/>
                      <a:pt x="331" y="347"/>
                      <a:pt x="331" y="347"/>
                    </a:cubicBezTo>
                    <a:lnTo>
                      <a:pt x="331" y="366"/>
                    </a:lnTo>
                    <a:close/>
                    <a:moveTo>
                      <a:pt x="266" y="332"/>
                    </a:moveTo>
                    <a:cubicBezTo>
                      <a:pt x="148" y="332"/>
                      <a:pt x="148" y="332"/>
                      <a:pt x="148" y="332"/>
                    </a:cubicBezTo>
                    <a:cubicBezTo>
                      <a:pt x="148" y="281"/>
                      <a:pt x="148" y="281"/>
                      <a:pt x="148" y="281"/>
                    </a:cubicBezTo>
                    <a:cubicBezTo>
                      <a:pt x="266" y="281"/>
                      <a:pt x="266" y="281"/>
                      <a:pt x="266" y="281"/>
                    </a:cubicBezTo>
                    <a:lnTo>
                      <a:pt x="266" y="332"/>
                    </a:lnTo>
                    <a:close/>
                    <a:moveTo>
                      <a:pt x="399" y="266"/>
                    </a:moveTo>
                    <a:cubicBezTo>
                      <a:pt x="15" y="266"/>
                      <a:pt x="15" y="266"/>
                      <a:pt x="15" y="266"/>
                    </a:cubicBezTo>
                    <a:cubicBezTo>
                      <a:pt x="15" y="15"/>
                      <a:pt x="15" y="15"/>
                      <a:pt x="15" y="15"/>
                    </a:cubicBezTo>
                    <a:cubicBezTo>
                      <a:pt x="399" y="15"/>
                      <a:pt x="399" y="15"/>
                      <a:pt x="399" y="15"/>
                    </a:cubicBezTo>
                    <a:lnTo>
                      <a:pt x="399" y="266"/>
                    </a:lnTo>
                    <a:close/>
                    <a:moveTo>
                      <a:pt x="40" y="247"/>
                    </a:moveTo>
                    <a:cubicBezTo>
                      <a:pt x="373" y="247"/>
                      <a:pt x="373" y="247"/>
                      <a:pt x="373" y="247"/>
                    </a:cubicBezTo>
                    <a:cubicBezTo>
                      <a:pt x="377" y="247"/>
                      <a:pt x="381" y="244"/>
                      <a:pt x="381" y="240"/>
                    </a:cubicBezTo>
                    <a:cubicBezTo>
                      <a:pt x="381" y="41"/>
                      <a:pt x="381" y="41"/>
                      <a:pt x="381" y="41"/>
                    </a:cubicBezTo>
                    <a:cubicBezTo>
                      <a:pt x="381" y="37"/>
                      <a:pt x="377" y="33"/>
                      <a:pt x="373" y="33"/>
                    </a:cubicBezTo>
                    <a:cubicBezTo>
                      <a:pt x="40" y="33"/>
                      <a:pt x="40" y="33"/>
                      <a:pt x="40" y="33"/>
                    </a:cubicBezTo>
                    <a:cubicBezTo>
                      <a:pt x="36" y="33"/>
                      <a:pt x="33" y="37"/>
                      <a:pt x="33" y="41"/>
                    </a:cubicBezTo>
                    <a:cubicBezTo>
                      <a:pt x="33" y="240"/>
                      <a:pt x="33" y="240"/>
                      <a:pt x="33" y="240"/>
                    </a:cubicBezTo>
                    <a:cubicBezTo>
                      <a:pt x="33" y="244"/>
                      <a:pt x="36" y="247"/>
                      <a:pt x="40" y="247"/>
                    </a:cubicBezTo>
                    <a:close/>
                    <a:moveTo>
                      <a:pt x="47" y="48"/>
                    </a:moveTo>
                    <a:cubicBezTo>
                      <a:pt x="366" y="48"/>
                      <a:pt x="366" y="48"/>
                      <a:pt x="366" y="48"/>
                    </a:cubicBezTo>
                    <a:cubicBezTo>
                      <a:pt x="366" y="233"/>
                      <a:pt x="366" y="233"/>
                      <a:pt x="366" y="233"/>
                    </a:cubicBezTo>
                    <a:cubicBezTo>
                      <a:pt x="47" y="233"/>
                      <a:pt x="47" y="233"/>
                      <a:pt x="47" y="233"/>
                    </a:cubicBezTo>
                    <a:lnTo>
                      <a:pt x="47" y="48"/>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100" name="圆角矩形 99"/>
              <p:cNvSpPr/>
              <p:nvPr/>
            </p:nvSpPr>
            <p:spPr>
              <a:xfrm>
                <a:off x="7103318" y="508518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98" name="TextBox 37"/>
            <p:cNvSpPr txBox="1"/>
            <p:nvPr/>
          </p:nvSpPr>
          <p:spPr>
            <a:xfrm>
              <a:off x="7489197" y="5320926"/>
              <a:ext cx="1477328"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101" name="组合 100"/>
          <p:cNvGrpSpPr/>
          <p:nvPr/>
        </p:nvGrpSpPr>
        <p:grpSpPr>
          <a:xfrm>
            <a:off x="6948262" y="3601677"/>
            <a:ext cx="1481230" cy="276999"/>
            <a:chOff x="9263558" y="5320926"/>
            <a:chExt cx="1974973" cy="369332"/>
          </a:xfrm>
        </p:grpSpPr>
        <p:grpSp>
          <p:nvGrpSpPr>
            <p:cNvPr id="102" name="组合 101"/>
            <p:cNvGrpSpPr/>
            <p:nvPr/>
          </p:nvGrpSpPr>
          <p:grpSpPr>
            <a:xfrm>
              <a:off x="9263558" y="5335303"/>
              <a:ext cx="497646" cy="340579"/>
              <a:chOff x="8611702" y="4649964"/>
              <a:chExt cx="720080" cy="492809"/>
            </a:xfrm>
          </p:grpSpPr>
          <p:sp>
            <p:nvSpPr>
              <p:cNvPr id="104" name="Freeform 72"/>
              <p:cNvSpPr>
                <a:spLocks noEditPoints="1"/>
              </p:cNvSpPr>
              <p:nvPr/>
            </p:nvSpPr>
            <p:spPr bwMode="auto">
              <a:xfrm>
                <a:off x="8729187" y="4653376"/>
                <a:ext cx="485111" cy="485984"/>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105" name="圆角矩形 104"/>
              <p:cNvSpPr/>
              <p:nvPr/>
            </p:nvSpPr>
            <p:spPr>
              <a:xfrm>
                <a:off x="8611702" y="464996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03" name="TextBox 38"/>
            <p:cNvSpPr txBox="1"/>
            <p:nvPr/>
          </p:nvSpPr>
          <p:spPr>
            <a:xfrm>
              <a:off x="9761204" y="5320926"/>
              <a:ext cx="1477327"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spTree>
    <p:extLst>
      <p:ext uri="{BB962C8B-B14F-4D97-AF65-F5344CB8AC3E}">
        <p14:creationId xmlns:p14="http://schemas.microsoft.com/office/powerpoint/2010/main" val="2409612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decel="100000" fill="hold" nodeType="afterEffect">
                                  <p:stCondLst>
                                    <p:cond delay="0"/>
                                  </p:stCondLst>
                                  <p:childTnLst>
                                    <p:set>
                                      <p:cBhvr>
                                        <p:cTn id="17" dur="1" fill="hold">
                                          <p:stCondLst>
                                            <p:cond delay="0"/>
                                          </p:stCondLst>
                                        </p:cTn>
                                        <p:tgtEl>
                                          <p:spTgt spid="84"/>
                                        </p:tgtEl>
                                        <p:attrNameLst>
                                          <p:attrName>style.visibility</p:attrName>
                                        </p:attrNameLst>
                                      </p:cBhvr>
                                      <p:to>
                                        <p:strVal val="visible"/>
                                      </p:to>
                                    </p:set>
                                    <p:anim calcmode="lin" valueType="num">
                                      <p:cBhvr additive="base">
                                        <p:cTn id="18" dur="1000" fill="hold"/>
                                        <p:tgtEl>
                                          <p:spTgt spid="84"/>
                                        </p:tgtEl>
                                        <p:attrNameLst>
                                          <p:attrName>ppt_x</p:attrName>
                                        </p:attrNameLst>
                                      </p:cBhvr>
                                      <p:tavLst>
                                        <p:tav tm="0">
                                          <p:val>
                                            <p:strVal val="0-#ppt_w/2"/>
                                          </p:val>
                                        </p:tav>
                                        <p:tav tm="100000">
                                          <p:val>
                                            <p:strVal val="#ppt_x"/>
                                          </p:val>
                                        </p:tav>
                                      </p:tavLst>
                                    </p:anim>
                                    <p:anim calcmode="lin" valueType="num">
                                      <p:cBhvr additive="base">
                                        <p:cTn id="19" dur="1000" fill="hold"/>
                                        <p:tgtEl>
                                          <p:spTgt spid="84"/>
                                        </p:tgtEl>
                                        <p:attrNameLst>
                                          <p:attrName>ppt_y</p:attrName>
                                        </p:attrNameLst>
                                      </p:cBhvr>
                                      <p:tavLst>
                                        <p:tav tm="0">
                                          <p:val>
                                            <p:strVal val="#ppt_y"/>
                                          </p:val>
                                        </p:tav>
                                        <p:tav tm="100000">
                                          <p:val>
                                            <p:strVal val="#ppt_y"/>
                                          </p:val>
                                        </p:tav>
                                      </p:tavLst>
                                    </p:anim>
                                  </p:childTnLst>
                                </p:cTn>
                              </p:par>
                              <p:par>
                                <p:cTn id="20" presetID="10" presetClass="entr" presetSubtype="0" fill="hold" grpId="0" nodeType="withEffect">
                                  <p:stCondLst>
                                    <p:cond delay="300"/>
                                  </p:stCondLst>
                                  <p:childTnLst>
                                    <p:set>
                                      <p:cBhvr>
                                        <p:cTn id="21" dur="1" fill="hold">
                                          <p:stCondLst>
                                            <p:cond delay="0"/>
                                          </p:stCondLst>
                                        </p:cTn>
                                        <p:tgtEl>
                                          <p:spTgt spid="85"/>
                                        </p:tgtEl>
                                        <p:attrNameLst>
                                          <p:attrName>style.visibility</p:attrName>
                                        </p:attrNameLst>
                                      </p:cBhvr>
                                      <p:to>
                                        <p:strVal val="visible"/>
                                      </p:to>
                                    </p:set>
                                    <p:animEffect transition="in" filter="fade">
                                      <p:cBhvr>
                                        <p:cTn id="22" dur="500"/>
                                        <p:tgtEl>
                                          <p:spTgt spid="85"/>
                                        </p:tgtEl>
                                      </p:cBhvr>
                                    </p:animEffect>
                                  </p:childTnLst>
                                </p:cTn>
                              </p:par>
                              <p:par>
                                <p:cTn id="23" presetID="23" presetClass="entr" presetSubtype="36" fill="hold" nodeType="withEffect">
                                  <p:stCondLst>
                                    <p:cond delay="600"/>
                                  </p:stCondLst>
                                  <p:childTnLst>
                                    <p:set>
                                      <p:cBhvr>
                                        <p:cTn id="24" dur="1" fill="hold">
                                          <p:stCondLst>
                                            <p:cond delay="0"/>
                                          </p:stCondLst>
                                        </p:cTn>
                                        <p:tgtEl>
                                          <p:spTgt spid="86"/>
                                        </p:tgtEl>
                                        <p:attrNameLst>
                                          <p:attrName>style.visibility</p:attrName>
                                        </p:attrNameLst>
                                      </p:cBhvr>
                                      <p:to>
                                        <p:strVal val="visible"/>
                                      </p:to>
                                    </p:set>
                                    <p:anim calcmode="lin" valueType="num">
                                      <p:cBhvr>
                                        <p:cTn id="25" dur="500" fill="hold"/>
                                        <p:tgtEl>
                                          <p:spTgt spid="86"/>
                                        </p:tgtEl>
                                        <p:attrNameLst>
                                          <p:attrName>ppt_w</p:attrName>
                                        </p:attrNameLst>
                                      </p:cBhvr>
                                      <p:tavLst>
                                        <p:tav tm="0">
                                          <p:val>
                                            <p:strVal val="(6*min(max(#ppt_w*#ppt_h,.3),1)-7.4)/-.7*#ppt_w"/>
                                          </p:val>
                                        </p:tav>
                                        <p:tav tm="100000">
                                          <p:val>
                                            <p:strVal val="#ppt_w"/>
                                          </p:val>
                                        </p:tav>
                                      </p:tavLst>
                                    </p:anim>
                                    <p:anim calcmode="lin" valueType="num">
                                      <p:cBhvr>
                                        <p:cTn id="26" dur="500" fill="hold"/>
                                        <p:tgtEl>
                                          <p:spTgt spid="86"/>
                                        </p:tgtEl>
                                        <p:attrNameLst>
                                          <p:attrName>ppt_h</p:attrName>
                                        </p:attrNameLst>
                                      </p:cBhvr>
                                      <p:tavLst>
                                        <p:tav tm="0">
                                          <p:val>
                                            <p:strVal val="(6*min(max(#ppt_w*#ppt_h,.3),1)-7.4)/-.7*#ppt_h"/>
                                          </p:val>
                                        </p:tav>
                                        <p:tav tm="100000">
                                          <p:val>
                                            <p:strVal val="#ppt_h"/>
                                          </p:val>
                                        </p:tav>
                                      </p:tavLst>
                                    </p:anim>
                                    <p:anim calcmode="lin" valueType="num">
                                      <p:cBhvr>
                                        <p:cTn id="27" dur="500" fill="hold"/>
                                        <p:tgtEl>
                                          <p:spTgt spid="86"/>
                                        </p:tgtEl>
                                        <p:attrNameLst>
                                          <p:attrName>ppt_x</p:attrName>
                                        </p:attrNameLst>
                                      </p:cBhvr>
                                      <p:tavLst>
                                        <p:tav tm="0">
                                          <p:val>
                                            <p:fltVal val="0.5"/>
                                          </p:val>
                                        </p:tav>
                                        <p:tav tm="100000">
                                          <p:val>
                                            <p:strVal val="#ppt_x"/>
                                          </p:val>
                                        </p:tav>
                                      </p:tavLst>
                                    </p:anim>
                                    <p:anim calcmode="lin" valueType="num">
                                      <p:cBhvr>
                                        <p:cTn id="28" dur="500" fill="hold"/>
                                        <p:tgtEl>
                                          <p:spTgt spid="86"/>
                                        </p:tgtEl>
                                        <p:attrNameLst>
                                          <p:attrName>ppt_y</p:attrName>
                                        </p:attrNameLst>
                                      </p:cBhvr>
                                      <p:tavLst>
                                        <p:tav tm="0">
                                          <p:val>
                                            <p:strVal val="1+(6*min(max(#ppt_w*#ppt_h,.3),1)-7.4)/-.7*#ppt_h/2"/>
                                          </p:val>
                                        </p:tav>
                                        <p:tav tm="100000">
                                          <p:val>
                                            <p:strVal val="#ppt_y"/>
                                          </p:val>
                                        </p:tav>
                                      </p:tavLst>
                                    </p:anim>
                                  </p:childTnLst>
                                </p:cTn>
                              </p:par>
                              <p:par>
                                <p:cTn id="29" presetID="23" presetClass="entr" presetSubtype="36" fill="hold" nodeType="withEffect">
                                  <p:stCondLst>
                                    <p:cond delay="1000"/>
                                  </p:stCondLst>
                                  <p:childTnLst>
                                    <p:set>
                                      <p:cBhvr>
                                        <p:cTn id="30" dur="1" fill="hold">
                                          <p:stCondLst>
                                            <p:cond delay="0"/>
                                          </p:stCondLst>
                                        </p:cTn>
                                        <p:tgtEl>
                                          <p:spTgt spid="91"/>
                                        </p:tgtEl>
                                        <p:attrNameLst>
                                          <p:attrName>style.visibility</p:attrName>
                                        </p:attrNameLst>
                                      </p:cBhvr>
                                      <p:to>
                                        <p:strVal val="visible"/>
                                      </p:to>
                                    </p:set>
                                    <p:anim calcmode="lin" valueType="num">
                                      <p:cBhvr>
                                        <p:cTn id="31" dur="500" fill="hold"/>
                                        <p:tgtEl>
                                          <p:spTgt spid="91"/>
                                        </p:tgtEl>
                                        <p:attrNameLst>
                                          <p:attrName>ppt_w</p:attrName>
                                        </p:attrNameLst>
                                      </p:cBhvr>
                                      <p:tavLst>
                                        <p:tav tm="0">
                                          <p:val>
                                            <p:strVal val="(6*min(max(#ppt_w*#ppt_h,.3),1)-7.4)/-.7*#ppt_w"/>
                                          </p:val>
                                        </p:tav>
                                        <p:tav tm="100000">
                                          <p:val>
                                            <p:strVal val="#ppt_w"/>
                                          </p:val>
                                        </p:tav>
                                      </p:tavLst>
                                    </p:anim>
                                    <p:anim calcmode="lin" valueType="num">
                                      <p:cBhvr>
                                        <p:cTn id="32" dur="500" fill="hold"/>
                                        <p:tgtEl>
                                          <p:spTgt spid="91"/>
                                        </p:tgtEl>
                                        <p:attrNameLst>
                                          <p:attrName>ppt_h</p:attrName>
                                        </p:attrNameLst>
                                      </p:cBhvr>
                                      <p:tavLst>
                                        <p:tav tm="0">
                                          <p:val>
                                            <p:strVal val="(6*min(max(#ppt_w*#ppt_h,.3),1)-7.4)/-.7*#ppt_h"/>
                                          </p:val>
                                        </p:tav>
                                        <p:tav tm="100000">
                                          <p:val>
                                            <p:strVal val="#ppt_h"/>
                                          </p:val>
                                        </p:tav>
                                      </p:tavLst>
                                    </p:anim>
                                    <p:anim calcmode="lin" valueType="num">
                                      <p:cBhvr>
                                        <p:cTn id="33" dur="500" fill="hold"/>
                                        <p:tgtEl>
                                          <p:spTgt spid="91"/>
                                        </p:tgtEl>
                                        <p:attrNameLst>
                                          <p:attrName>ppt_x</p:attrName>
                                        </p:attrNameLst>
                                      </p:cBhvr>
                                      <p:tavLst>
                                        <p:tav tm="0">
                                          <p:val>
                                            <p:fltVal val="0.5"/>
                                          </p:val>
                                        </p:tav>
                                        <p:tav tm="100000">
                                          <p:val>
                                            <p:strVal val="#ppt_x"/>
                                          </p:val>
                                        </p:tav>
                                      </p:tavLst>
                                    </p:anim>
                                    <p:anim calcmode="lin" valueType="num">
                                      <p:cBhvr>
                                        <p:cTn id="34" dur="500" fill="hold"/>
                                        <p:tgtEl>
                                          <p:spTgt spid="91"/>
                                        </p:tgtEl>
                                        <p:attrNameLst>
                                          <p:attrName>ppt_y</p:attrName>
                                        </p:attrNameLst>
                                      </p:cBhvr>
                                      <p:tavLst>
                                        <p:tav tm="0">
                                          <p:val>
                                            <p:strVal val="1+(6*min(max(#ppt_w*#ppt_h,.3),1)-7.4)/-.7*#ppt_h/2"/>
                                          </p:val>
                                        </p:tav>
                                        <p:tav tm="100000">
                                          <p:val>
                                            <p:strVal val="#ppt_y"/>
                                          </p:val>
                                        </p:tav>
                                      </p:tavLst>
                                    </p:anim>
                                  </p:childTnLst>
                                </p:cTn>
                              </p:par>
                              <p:par>
                                <p:cTn id="35" presetID="23" presetClass="entr" presetSubtype="36" fill="hold" nodeType="withEffect">
                                  <p:stCondLst>
                                    <p:cond delay="1400"/>
                                  </p:stCondLst>
                                  <p:childTnLst>
                                    <p:set>
                                      <p:cBhvr>
                                        <p:cTn id="36" dur="1" fill="hold">
                                          <p:stCondLst>
                                            <p:cond delay="0"/>
                                          </p:stCondLst>
                                        </p:cTn>
                                        <p:tgtEl>
                                          <p:spTgt spid="96"/>
                                        </p:tgtEl>
                                        <p:attrNameLst>
                                          <p:attrName>style.visibility</p:attrName>
                                        </p:attrNameLst>
                                      </p:cBhvr>
                                      <p:to>
                                        <p:strVal val="visible"/>
                                      </p:to>
                                    </p:set>
                                    <p:anim calcmode="lin" valueType="num">
                                      <p:cBhvr>
                                        <p:cTn id="37" dur="500" fill="hold"/>
                                        <p:tgtEl>
                                          <p:spTgt spid="96"/>
                                        </p:tgtEl>
                                        <p:attrNameLst>
                                          <p:attrName>ppt_w</p:attrName>
                                        </p:attrNameLst>
                                      </p:cBhvr>
                                      <p:tavLst>
                                        <p:tav tm="0">
                                          <p:val>
                                            <p:strVal val="(6*min(max(#ppt_w*#ppt_h,.3),1)-7.4)/-.7*#ppt_w"/>
                                          </p:val>
                                        </p:tav>
                                        <p:tav tm="100000">
                                          <p:val>
                                            <p:strVal val="#ppt_w"/>
                                          </p:val>
                                        </p:tav>
                                      </p:tavLst>
                                    </p:anim>
                                    <p:anim calcmode="lin" valueType="num">
                                      <p:cBhvr>
                                        <p:cTn id="38" dur="500" fill="hold"/>
                                        <p:tgtEl>
                                          <p:spTgt spid="96"/>
                                        </p:tgtEl>
                                        <p:attrNameLst>
                                          <p:attrName>ppt_h</p:attrName>
                                        </p:attrNameLst>
                                      </p:cBhvr>
                                      <p:tavLst>
                                        <p:tav tm="0">
                                          <p:val>
                                            <p:strVal val="(6*min(max(#ppt_w*#ppt_h,.3),1)-7.4)/-.7*#ppt_h"/>
                                          </p:val>
                                        </p:tav>
                                        <p:tav tm="100000">
                                          <p:val>
                                            <p:strVal val="#ppt_h"/>
                                          </p:val>
                                        </p:tav>
                                      </p:tavLst>
                                    </p:anim>
                                    <p:anim calcmode="lin" valueType="num">
                                      <p:cBhvr>
                                        <p:cTn id="39" dur="500" fill="hold"/>
                                        <p:tgtEl>
                                          <p:spTgt spid="96"/>
                                        </p:tgtEl>
                                        <p:attrNameLst>
                                          <p:attrName>ppt_x</p:attrName>
                                        </p:attrNameLst>
                                      </p:cBhvr>
                                      <p:tavLst>
                                        <p:tav tm="0">
                                          <p:val>
                                            <p:fltVal val="0.5"/>
                                          </p:val>
                                        </p:tav>
                                        <p:tav tm="100000">
                                          <p:val>
                                            <p:strVal val="#ppt_x"/>
                                          </p:val>
                                        </p:tav>
                                      </p:tavLst>
                                    </p:anim>
                                    <p:anim calcmode="lin" valueType="num">
                                      <p:cBhvr>
                                        <p:cTn id="40" dur="500" fill="hold"/>
                                        <p:tgtEl>
                                          <p:spTgt spid="96"/>
                                        </p:tgtEl>
                                        <p:attrNameLst>
                                          <p:attrName>ppt_y</p:attrName>
                                        </p:attrNameLst>
                                      </p:cBhvr>
                                      <p:tavLst>
                                        <p:tav tm="0">
                                          <p:val>
                                            <p:strVal val="1+(6*min(max(#ppt_w*#ppt_h,.3),1)-7.4)/-.7*#ppt_h/2"/>
                                          </p:val>
                                        </p:tav>
                                        <p:tav tm="100000">
                                          <p:val>
                                            <p:strVal val="#ppt_y"/>
                                          </p:val>
                                        </p:tav>
                                      </p:tavLst>
                                    </p:anim>
                                  </p:childTnLst>
                                </p:cTn>
                              </p:par>
                              <p:par>
                                <p:cTn id="41" presetID="23" presetClass="entr" presetSubtype="36" fill="hold" nodeType="withEffect">
                                  <p:stCondLst>
                                    <p:cond delay="1800"/>
                                  </p:stCondLst>
                                  <p:childTnLst>
                                    <p:set>
                                      <p:cBhvr>
                                        <p:cTn id="42" dur="1" fill="hold">
                                          <p:stCondLst>
                                            <p:cond delay="0"/>
                                          </p:stCondLst>
                                        </p:cTn>
                                        <p:tgtEl>
                                          <p:spTgt spid="101"/>
                                        </p:tgtEl>
                                        <p:attrNameLst>
                                          <p:attrName>style.visibility</p:attrName>
                                        </p:attrNameLst>
                                      </p:cBhvr>
                                      <p:to>
                                        <p:strVal val="visible"/>
                                      </p:to>
                                    </p:set>
                                    <p:anim calcmode="lin" valueType="num">
                                      <p:cBhvr>
                                        <p:cTn id="43" dur="500" fill="hold"/>
                                        <p:tgtEl>
                                          <p:spTgt spid="101"/>
                                        </p:tgtEl>
                                        <p:attrNameLst>
                                          <p:attrName>ppt_w</p:attrName>
                                        </p:attrNameLst>
                                      </p:cBhvr>
                                      <p:tavLst>
                                        <p:tav tm="0">
                                          <p:val>
                                            <p:strVal val="(6*min(max(#ppt_w*#ppt_h,.3),1)-7.4)/-.7*#ppt_w"/>
                                          </p:val>
                                        </p:tav>
                                        <p:tav tm="100000">
                                          <p:val>
                                            <p:strVal val="#ppt_w"/>
                                          </p:val>
                                        </p:tav>
                                      </p:tavLst>
                                    </p:anim>
                                    <p:anim calcmode="lin" valueType="num">
                                      <p:cBhvr>
                                        <p:cTn id="44" dur="500" fill="hold"/>
                                        <p:tgtEl>
                                          <p:spTgt spid="101"/>
                                        </p:tgtEl>
                                        <p:attrNameLst>
                                          <p:attrName>ppt_h</p:attrName>
                                        </p:attrNameLst>
                                      </p:cBhvr>
                                      <p:tavLst>
                                        <p:tav tm="0">
                                          <p:val>
                                            <p:strVal val="(6*min(max(#ppt_w*#ppt_h,.3),1)-7.4)/-.7*#ppt_h"/>
                                          </p:val>
                                        </p:tav>
                                        <p:tav tm="100000">
                                          <p:val>
                                            <p:strVal val="#ppt_h"/>
                                          </p:val>
                                        </p:tav>
                                      </p:tavLst>
                                    </p:anim>
                                    <p:anim calcmode="lin" valueType="num">
                                      <p:cBhvr>
                                        <p:cTn id="45" dur="500" fill="hold"/>
                                        <p:tgtEl>
                                          <p:spTgt spid="101"/>
                                        </p:tgtEl>
                                        <p:attrNameLst>
                                          <p:attrName>ppt_x</p:attrName>
                                        </p:attrNameLst>
                                      </p:cBhvr>
                                      <p:tavLst>
                                        <p:tav tm="0">
                                          <p:val>
                                            <p:fltVal val="0.5"/>
                                          </p:val>
                                        </p:tav>
                                        <p:tav tm="100000">
                                          <p:val>
                                            <p:strVal val="#ppt_x"/>
                                          </p:val>
                                        </p:tav>
                                      </p:tavLst>
                                    </p:anim>
                                    <p:anim calcmode="lin" valueType="num">
                                      <p:cBhvr>
                                        <p:cTn id="46" dur="500" fill="hold"/>
                                        <p:tgtEl>
                                          <p:spTgt spid="101"/>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pic>
        <p:nvPicPr>
          <p:cNvPr id="84"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1996419" y="3699553"/>
            <a:ext cx="2428843" cy="366001"/>
          </a:xfrm>
          <a:prstGeom prst="rect">
            <a:avLst/>
          </a:prstGeom>
          <a:noFill/>
          <a:ln w="9525">
            <a:miter lim="800000"/>
            <a:headEnd/>
            <a:tailEnd/>
          </a:ln>
          <a:effectLst/>
        </p:spPr>
      </p:pic>
      <p:pic>
        <p:nvPicPr>
          <p:cNvPr id="85"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4323142" y="3699553"/>
            <a:ext cx="2428843" cy="366001"/>
          </a:xfrm>
          <a:prstGeom prst="rect">
            <a:avLst/>
          </a:prstGeom>
          <a:noFill/>
          <a:ln w="9525">
            <a:miter lim="800000"/>
            <a:headEnd/>
            <a:tailEnd/>
          </a:ln>
          <a:effectLst/>
        </p:spPr>
      </p:pic>
      <p:sp>
        <p:nvSpPr>
          <p:cNvPr id="86" name="_color1"/>
          <p:cNvSpPr>
            <a:spLocks/>
          </p:cNvSpPr>
          <p:nvPr/>
        </p:nvSpPr>
        <p:spPr bwMode="gray">
          <a:xfrm>
            <a:off x="2332263" y="3104075"/>
            <a:ext cx="996570" cy="651691"/>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87" name="_color1"/>
          <p:cNvSpPr>
            <a:spLocks/>
          </p:cNvSpPr>
          <p:nvPr/>
        </p:nvSpPr>
        <p:spPr bwMode="gray">
          <a:xfrm>
            <a:off x="2322070" y="1394518"/>
            <a:ext cx="952764" cy="644024"/>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88" name="_color1"/>
          <p:cNvSpPr>
            <a:spLocks/>
          </p:cNvSpPr>
          <p:nvPr/>
        </p:nvSpPr>
        <p:spPr bwMode="gray">
          <a:xfrm>
            <a:off x="3289916" y="1395528"/>
            <a:ext cx="995475" cy="653883"/>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89" name="_color1"/>
          <p:cNvSpPr>
            <a:spLocks/>
          </p:cNvSpPr>
          <p:nvPr/>
        </p:nvSpPr>
        <p:spPr bwMode="gray">
          <a:xfrm>
            <a:off x="2131319" y="2024465"/>
            <a:ext cx="315398" cy="1099662"/>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0" name="_color1"/>
          <p:cNvSpPr>
            <a:spLocks/>
          </p:cNvSpPr>
          <p:nvPr/>
        </p:nvSpPr>
        <p:spPr bwMode="gray">
          <a:xfrm>
            <a:off x="3405333" y="3111740"/>
            <a:ext cx="949480" cy="644024"/>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1" name="_color1"/>
          <p:cNvSpPr>
            <a:spLocks/>
          </p:cNvSpPr>
          <p:nvPr/>
        </p:nvSpPr>
        <p:spPr bwMode="gray">
          <a:xfrm>
            <a:off x="4541862" y="1395304"/>
            <a:ext cx="995474" cy="651691"/>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2" name="_color1"/>
          <p:cNvSpPr>
            <a:spLocks/>
          </p:cNvSpPr>
          <p:nvPr/>
        </p:nvSpPr>
        <p:spPr bwMode="gray">
          <a:xfrm>
            <a:off x="5596790" y="1394515"/>
            <a:ext cx="952765" cy="644025"/>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3" name="_color1"/>
          <p:cNvSpPr>
            <a:spLocks/>
          </p:cNvSpPr>
          <p:nvPr/>
        </p:nvSpPr>
        <p:spPr bwMode="gray">
          <a:xfrm>
            <a:off x="4544275" y="3111740"/>
            <a:ext cx="954955" cy="644024"/>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4" name="_color1"/>
          <p:cNvSpPr>
            <a:spLocks/>
          </p:cNvSpPr>
          <p:nvPr/>
        </p:nvSpPr>
        <p:spPr bwMode="gray">
          <a:xfrm>
            <a:off x="5542790" y="3104075"/>
            <a:ext cx="993285" cy="651691"/>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5" name="_color1"/>
          <p:cNvSpPr>
            <a:spLocks/>
          </p:cNvSpPr>
          <p:nvPr/>
        </p:nvSpPr>
        <p:spPr bwMode="gray">
          <a:xfrm>
            <a:off x="6406774" y="2027748"/>
            <a:ext cx="315398" cy="1096375"/>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6" name="_color1"/>
          <p:cNvSpPr>
            <a:spLocks/>
          </p:cNvSpPr>
          <p:nvPr/>
        </p:nvSpPr>
        <p:spPr bwMode="gray">
          <a:xfrm>
            <a:off x="4234006" y="2032694"/>
            <a:ext cx="423816" cy="1097469"/>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7" name="TextBox 64"/>
          <p:cNvSpPr txBox="1"/>
          <p:nvPr/>
        </p:nvSpPr>
        <p:spPr>
          <a:xfrm>
            <a:off x="2199750" y="2336522"/>
            <a:ext cx="197766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98" name="TextBox 65"/>
          <p:cNvSpPr txBox="1"/>
          <p:nvPr/>
        </p:nvSpPr>
        <p:spPr>
          <a:xfrm>
            <a:off x="4516810" y="2292215"/>
            <a:ext cx="197881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99" name="Text Box 40"/>
          <p:cNvSpPr txBox="1">
            <a:spLocks noChangeArrowheads="1"/>
          </p:cNvSpPr>
          <p:nvPr/>
        </p:nvSpPr>
        <p:spPr bwMode="gray">
          <a:xfrm>
            <a:off x="688563" y="3974684"/>
            <a:ext cx="2748268" cy="480129"/>
          </a:xfrm>
          <a:prstGeom prst="rect">
            <a:avLst/>
          </a:prstGeom>
          <a:noFill/>
          <a:ln w="9525">
            <a:noFill/>
            <a:miter lim="800000"/>
            <a:headEnd/>
            <a:tailEnd/>
          </a:ln>
        </p:spPr>
        <p:txBody>
          <a:bodyPr wrap="square" lIns="91438" tIns="45719" rIns="91438" bIns="45719">
            <a:spAutoFit/>
          </a:bodyPr>
          <a:lstStyle/>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100" name="Rectangle 11"/>
          <p:cNvSpPr>
            <a:spLocks noChangeArrowheads="1"/>
          </p:cNvSpPr>
          <p:nvPr/>
        </p:nvSpPr>
        <p:spPr bwMode="gray">
          <a:xfrm>
            <a:off x="762583" y="3610997"/>
            <a:ext cx="2268175" cy="325506"/>
          </a:xfrm>
          <a:prstGeom prst="rect">
            <a:avLst/>
          </a:prstGeom>
          <a:noFill/>
          <a:ln>
            <a:noFill/>
          </a:ln>
          <a:extLst/>
        </p:spPr>
        <p:txBody>
          <a:bodyPr lIns="0" tIns="0" rIns="0" bIns="0" anchor="ctr"/>
          <a:lstStyle/>
          <a:p>
            <a:pP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
        <p:nvSpPr>
          <p:cNvPr id="101" name="Text Box 40"/>
          <p:cNvSpPr txBox="1">
            <a:spLocks noChangeArrowheads="1"/>
          </p:cNvSpPr>
          <p:nvPr/>
        </p:nvSpPr>
        <p:spPr bwMode="gray">
          <a:xfrm>
            <a:off x="5621118" y="896426"/>
            <a:ext cx="2729619" cy="480129"/>
          </a:xfrm>
          <a:prstGeom prst="rect">
            <a:avLst/>
          </a:prstGeom>
          <a:noFill/>
          <a:ln w="9525">
            <a:noFill/>
            <a:miter lim="800000"/>
            <a:headEnd/>
            <a:tailEnd/>
          </a:ln>
        </p:spPr>
        <p:txBody>
          <a:bodyPr wrap="square" lIns="91438" tIns="45719" rIns="91438" bIns="45719">
            <a:spAutoFit/>
          </a:bodyPr>
          <a:lstStyle/>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102" name="Rectangle 11"/>
          <p:cNvSpPr>
            <a:spLocks noChangeArrowheads="1"/>
          </p:cNvSpPr>
          <p:nvPr/>
        </p:nvSpPr>
        <p:spPr bwMode="gray">
          <a:xfrm>
            <a:off x="5974783" y="1348193"/>
            <a:ext cx="2268175" cy="325506"/>
          </a:xfrm>
          <a:prstGeom prst="rect">
            <a:avLst/>
          </a:prstGeom>
          <a:noFill/>
          <a:ln>
            <a:noFill/>
          </a:ln>
          <a:extLst/>
        </p:spPr>
        <p:txBody>
          <a:bodyPr lIns="0" tIns="0" rIns="0" bIns="0" anchor="ctr"/>
          <a:lstStyle/>
          <a:p>
            <a:pPr algn="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Tree>
    <p:extLst>
      <p:ext uri="{BB962C8B-B14F-4D97-AF65-F5344CB8AC3E}">
        <p14:creationId xmlns:p14="http://schemas.microsoft.com/office/powerpoint/2010/main" val="30328978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91"/>
                                        </p:tgtEl>
                                        <p:attrNameLst>
                                          <p:attrName>style.visibility</p:attrName>
                                        </p:attrNameLst>
                                      </p:cBhvr>
                                      <p:to>
                                        <p:strVal val="visible"/>
                                      </p:to>
                                    </p:set>
                                    <p:animEffect transition="in" filter="wipe(left)">
                                      <p:cBhvr>
                                        <p:cTn id="18" dur="100"/>
                                        <p:tgtEl>
                                          <p:spTgt spid="91"/>
                                        </p:tgtEl>
                                      </p:cBhvr>
                                    </p:animEffect>
                                  </p:childTnLst>
                                </p:cTn>
                              </p:par>
                            </p:childTnLst>
                          </p:cTn>
                        </p:par>
                        <p:par>
                          <p:cTn id="19" fill="hold">
                            <p:stCondLst>
                              <p:cond delay="1100"/>
                            </p:stCondLst>
                            <p:childTnLst>
                              <p:par>
                                <p:cTn id="20" presetID="22" presetClass="entr" presetSubtype="8" fill="hold" grpId="0" nodeType="afterEffect">
                                  <p:stCondLst>
                                    <p:cond delay="0"/>
                                  </p:stCondLst>
                                  <p:childTnLst>
                                    <p:set>
                                      <p:cBhvr>
                                        <p:cTn id="21" dur="1" fill="hold">
                                          <p:stCondLst>
                                            <p:cond delay="0"/>
                                          </p:stCondLst>
                                        </p:cTn>
                                        <p:tgtEl>
                                          <p:spTgt spid="92"/>
                                        </p:tgtEl>
                                        <p:attrNameLst>
                                          <p:attrName>style.visibility</p:attrName>
                                        </p:attrNameLst>
                                      </p:cBhvr>
                                      <p:to>
                                        <p:strVal val="visible"/>
                                      </p:to>
                                    </p:set>
                                    <p:animEffect transition="in" filter="wipe(left)">
                                      <p:cBhvr>
                                        <p:cTn id="22" dur="100"/>
                                        <p:tgtEl>
                                          <p:spTgt spid="92"/>
                                        </p:tgtEl>
                                      </p:cBhvr>
                                    </p:animEffect>
                                  </p:childTnLst>
                                </p:cTn>
                              </p:par>
                            </p:childTnLst>
                          </p:cTn>
                        </p:par>
                        <p:par>
                          <p:cTn id="23" fill="hold">
                            <p:stCondLst>
                              <p:cond delay="1200"/>
                            </p:stCondLst>
                            <p:childTnLst>
                              <p:par>
                                <p:cTn id="24" presetID="22" presetClass="entr" presetSubtype="1" fill="hold" grpId="0" nodeType="afterEffect">
                                  <p:stCondLst>
                                    <p:cond delay="0"/>
                                  </p:stCondLst>
                                  <p:childTnLst>
                                    <p:set>
                                      <p:cBhvr>
                                        <p:cTn id="25" dur="1" fill="hold">
                                          <p:stCondLst>
                                            <p:cond delay="0"/>
                                          </p:stCondLst>
                                        </p:cTn>
                                        <p:tgtEl>
                                          <p:spTgt spid="95"/>
                                        </p:tgtEl>
                                        <p:attrNameLst>
                                          <p:attrName>style.visibility</p:attrName>
                                        </p:attrNameLst>
                                      </p:cBhvr>
                                      <p:to>
                                        <p:strVal val="visible"/>
                                      </p:to>
                                    </p:set>
                                    <p:animEffect transition="in" filter="wipe(up)">
                                      <p:cBhvr>
                                        <p:cTn id="26" dur="100"/>
                                        <p:tgtEl>
                                          <p:spTgt spid="95"/>
                                        </p:tgtEl>
                                      </p:cBhvr>
                                    </p:animEffect>
                                  </p:childTnLst>
                                </p:cTn>
                              </p:par>
                            </p:childTnLst>
                          </p:cTn>
                        </p:par>
                        <p:par>
                          <p:cTn id="27" fill="hold">
                            <p:stCondLst>
                              <p:cond delay="1300"/>
                            </p:stCondLst>
                            <p:childTnLst>
                              <p:par>
                                <p:cTn id="28" presetID="22" presetClass="entr" presetSubtype="2" fill="hold" grpId="0" nodeType="afterEffect">
                                  <p:stCondLst>
                                    <p:cond delay="0"/>
                                  </p:stCondLst>
                                  <p:childTnLst>
                                    <p:set>
                                      <p:cBhvr>
                                        <p:cTn id="29" dur="1" fill="hold">
                                          <p:stCondLst>
                                            <p:cond delay="0"/>
                                          </p:stCondLst>
                                        </p:cTn>
                                        <p:tgtEl>
                                          <p:spTgt spid="94"/>
                                        </p:tgtEl>
                                        <p:attrNameLst>
                                          <p:attrName>style.visibility</p:attrName>
                                        </p:attrNameLst>
                                      </p:cBhvr>
                                      <p:to>
                                        <p:strVal val="visible"/>
                                      </p:to>
                                    </p:set>
                                    <p:animEffect transition="in" filter="wipe(right)">
                                      <p:cBhvr>
                                        <p:cTn id="30" dur="100"/>
                                        <p:tgtEl>
                                          <p:spTgt spid="94"/>
                                        </p:tgtEl>
                                      </p:cBhvr>
                                    </p:animEffect>
                                  </p:childTnLst>
                                </p:cTn>
                              </p:par>
                            </p:childTnLst>
                          </p:cTn>
                        </p:par>
                        <p:par>
                          <p:cTn id="31" fill="hold">
                            <p:stCondLst>
                              <p:cond delay="1400"/>
                            </p:stCondLst>
                            <p:childTnLst>
                              <p:par>
                                <p:cTn id="32" presetID="22" presetClass="entr" presetSubtype="2" fill="hold" grpId="0" nodeType="afterEffect">
                                  <p:stCondLst>
                                    <p:cond delay="0"/>
                                  </p:stCondLst>
                                  <p:childTnLst>
                                    <p:set>
                                      <p:cBhvr>
                                        <p:cTn id="33" dur="1" fill="hold">
                                          <p:stCondLst>
                                            <p:cond delay="0"/>
                                          </p:stCondLst>
                                        </p:cTn>
                                        <p:tgtEl>
                                          <p:spTgt spid="93"/>
                                        </p:tgtEl>
                                        <p:attrNameLst>
                                          <p:attrName>style.visibility</p:attrName>
                                        </p:attrNameLst>
                                      </p:cBhvr>
                                      <p:to>
                                        <p:strVal val="visible"/>
                                      </p:to>
                                    </p:set>
                                    <p:animEffect transition="in" filter="wipe(right)">
                                      <p:cBhvr>
                                        <p:cTn id="34" dur="100"/>
                                        <p:tgtEl>
                                          <p:spTgt spid="93"/>
                                        </p:tgtEl>
                                      </p:cBhvr>
                                    </p:animEffect>
                                  </p:childTnLst>
                                </p:cTn>
                              </p:par>
                            </p:childTnLst>
                          </p:cTn>
                        </p:par>
                        <p:par>
                          <p:cTn id="35" fill="hold">
                            <p:stCondLst>
                              <p:cond delay="1500"/>
                            </p:stCondLst>
                            <p:childTnLst>
                              <p:par>
                                <p:cTn id="36" presetID="22" presetClass="entr" presetSubtype="4" fill="hold" grpId="0" nodeType="after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wipe(down)">
                                      <p:cBhvr>
                                        <p:cTn id="38" dur="100"/>
                                        <p:tgtEl>
                                          <p:spTgt spid="96"/>
                                        </p:tgtEl>
                                      </p:cBhvr>
                                    </p:animEffect>
                                  </p:childTnLst>
                                </p:cTn>
                              </p:par>
                            </p:childTnLst>
                          </p:cTn>
                        </p:par>
                        <p:par>
                          <p:cTn id="39" fill="hold">
                            <p:stCondLst>
                              <p:cond delay="1600"/>
                            </p:stCondLst>
                            <p:childTnLst>
                              <p:par>
                                <p:cTn id="40" presetID="22" presetClass="entr" presetSubtype="2" fill="hold" grpId="0" nodeType="afterEffect">
                                  <p:stCondLst>
                                    <p:cond delay="0"/>
                                  </p:stCondLst>
                                  <p:childTnLst>
                                    <p:set>
                                      <p:cBhvr>
                                        <p:cTn id="41" dur="1" fill="hold">
                                          <p:stCondLst>
                                            <p:cond delay="0"/>
                                          </p:stCondLst>
                                        </p:cTn>
                                        <p:tgtEl>
                                          <p:spTgt spid="88"/>
                                        </p:tgtEl>
                                        <p:attrNameLst>
                                          <p:attrName>style.visibility</p:attrName>
                                        </p:attrNameLst>
                                      </p:cBhvr>
                                      <p:to>
                                        <p:strVal val="visible"/>
                                      </p:to>
                                    </p:set>
                                    <p:animEffect transition="in" filter="wipe(right)">
                                      <p:cBhvr>
                                        <p:cTn id="42" dur="100"/>
                                        <p:tgtEl>
                                          <p:spTgt spid="88"/>
                                        </p:tgtEl>
                                      </p:cBhvr>
                                    </p:animEffect>
                                  </p:childTnLst>
                                </p:cTn>
                              </p:par>
                            </p:childTnLst>
                          </p:cTn>
                        </p:par>
                        <p:par>
                          <p:cTn id="43" fill="hold">
                            <p:stCondLst>
                              <p:cond delay="1700"/>
                            </p:stCondLst>
                            <p:childTnLst>
                              <p:par>
                                <p:cTn id="44" presetID="22" presetClass="entr" presetSubtype="2" fill="hold" grpId="0" nodeType="afterEffect">
                                  <p:stCondLst>
                                    <p:cond delay="0"/>
                                  </p:stCondLst>
                                  <p:childTnLst>
                                    <p:set>
                                      <p:cBhvr>
                                        <p:cTn id="45" dur="1" fill="hold">
                                          <p:stCondLst>
                                            <p:cond delay="0"/>
                                          </p:stCondLst>
                                        </p:cTn>
                                        <p:tgtEl>
                                          <p:spTgt spid="87"/>
                                        </p:tgtEl>
                                        <p:attrNameLst>
                                          <p:attrName>style.visibility</p:attrName>
                                        </p:attrNameLst>
                                      </p:cBhvr>
                                      <p:to>
                                        <p:strVal val="visible"/>
                                      </p:to>
                                    </p:set>
                                    <p:animEffect transition="in" filter="wipe(right)">
                                      <p:cBhvr>
                                        <p:cTn id="46" dur="100"/>
                                        <p:tgtEl>
                                          <p:spTgt spid="87"/>
                                        </p:tgtEl>
                                      </p:cBhvr>
                                    </p:animEffect>
                                  </p:childTnLst>
                                </p:cTn>
                              </p:par>
                            </p:childTnLst>
                          </p:cTn>
                        </p:par>
                        <p:par>
                          <p:cTn id="47" fill="hold">
                            <p:stCondLst>
                              <p:cond delay="1800"/>
                            </p:stCondLst>
                            <p:childTnLst>
                              <p:par>
                                <p:cTn id="48" presetID="22" presetClass="entr" presetSubtype="1" fill="hold" grpId="0" nodeType="afterEffect">
                                  <p:stCondLst>
                                    <p:cond delay="0"/>
                                  </p:stCondLst>
                                  <p:childTnLst>
                                    <p:set>
                                      <p:cBhvr>
                                        <p:cTn id="49" dur="1" fill="hold">
                                          <p:stCondLst>
                                            <p:cond delay="0"/>
                                          </p:stCondLst>
                                        </p:cTn>
                                        <p:tgtEl>
                                          <p:spTgt spid="89"/>
                                        </p:tgtEl>
                                        <p:attrNameLst>
                                          <p:attrName>style.visibility</p:attrName>
                                        </p:attrNameLst>
                                      </p:cBhvr>
                                      <p:to>
                                        <p:strVal val="visible"/>
                                      </p:to>
                                    </p:set>
                                    <p:animEffect transition="in" filter="wipe(up)">
                                      <p:cBhvr>
                                        <p:cTn id="50" dur="100"/>
                                        <p:tgtEl>
                                          <p:spTgt spid="89"/>
                                        </p:tgtEl>
                                      </p:cBhvr>
                                    </p:animEffect>
                                  </p:childTnLst>
                                </p:cTn>
                              </p:par>
                            </p:childTnLst>
                          </p:cTn>
                        </p:par>
                        <p:par>
                          <p:cTn id="51" fill="hold">
                            <p:stCondLst>
                              <p:cond delay="1900"/>
                            </p:stCondLst>
                            <p:childTnLst>
                              <p:par>
                                <p:cTn id="52" presetID="22" presetClass="entr" presetSubtype="8" fill="hold" grpId="0" nodeType="after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wipe(left)">
                                      <p:cBhvr>
                                        <p:cTn id="54" dur="100"/>
                                        <p:tgtEl>
                                          <p:spTgt spid="86"/>
                                        </p:tgtEl>
                                      </p:cBhvr>
                                    </p:animEffect>
                                  </p:childTnLst>
                                </p:cTn>
                              </p:par>
                            </p:childTnLst>
                          </p:cTn>
                        </p:par>
                        <p:par>
                          <p:cTn id="55" fill="hold">
                            <p:stCondLst>
                              <p:cond delay="2000"/>
                            </p:stCondLst>
                            <p:childTnLst>
                              <p:par>
                                <p:cTn id="56" presetID="22" presetClass="entr" presetSubtype="8" fill="hold" grpId="0" nodeType="afterEffect">
                                  <p:stCondLst>
                                    <p:cond delay="0"/>
                                  </p:stCondLst>
                                  <p:childTnLst>
                                    <p:set>
                                      <p:cBhvr>
                                        <p:cTn id="57" dur="1" fill="hold">
                                          <p:stCondLst>
                                            <p:cond delay="0"/>
                                          </p:stCondLst>
                                        </p:cTn>
                                        <p:tgtEl>
                                          <p:spTgt spid="90"/>
                                        </p:tgtEl>
                                        <p:attrNameLst>
                                          <p:attrName>style.visibility</p:attrName>
                                        </p:attrNameLst>
                                      </p:cBhvr>
                                      <p:to>
                                        <p:strVal val="visible"/>
                                      </p:to>
                                    </p:set>
                                    <p:animEffect transition="in" filter="wipe(left)">
                                      <p:cBhvr>
                                        <p:cTn id="58" dur="100"/>
                                        <p:tgtEl>
                                          <p:spTgt spid="90"/>
                                        </p:tgtEl>
                                      </p:cBhvr>
                                    </p:animEffect>
                                  </p:childTnLst>
                                </p:cTn>
                              </p:par>
                            </p:childTnLst>
                          </p:cTn>
                        </p:par>
                        <p:par>
                          <p:cTn id="59" fill="hold">
                            <p:stCondLst>
                              <p:cond delay="2100"/>
                            </p:stCondLst>
                            <p:childTnLst>
                              <p:par>
                                <p:cTn id="60" presetID="10" presetClass="entr" presetSubtype="0" fill="hold" nodeType="afterEffect">
                                  <p:stCondLst>
                                    <p:cond delay="0"/>
                                  </p:stCondLst>
                                  <p:childTnLst>
                                    <p:set>
                                      <p:cBhvr>
                                        <p:cTn id="61" dur="1" fill="hold">
                                          <p:stCondLst>
                                            <p:cond delay="0"/>
                                          </p:stCondLst>
                                        </p:cTn>
                                        <p:tgtEl>
                                          <p:spTgt spid="84"/>
                                        </p:tgtEl>
                                        <p:attrNameLst>
                                          <p:attrName>style.visibility</p:attrName>
                                        </p:attrNameLst>
                                      </p:cBhvr>
                                      <p:to>
                                        <p:strVal val="visible"/>
                                      </p:to>
                                    </p:set>
                                    <p:animEffect transition="in" filter="fade">
                                      <p:cBhvr>
                                        <p:cTn id="62" dur="300"/>
                                        <p:tgtEl>
                                          <p:spTgt spid="84"/>
                                        </p:tgtEl>
                                      </p:cBhvr>
                                    </p:animEffect>
                                  </p:childTnLst>
                                </p:cTn>
                              </p:par>
                              <p:par>
                                <p:cTn id="63" presetID="10" presetClass="entr" presetSubtype="0" fill="hold" nodeType="withEffect">
                                  <p:stCondLst>
                                    <p:cond delay="0"/>
                                  </p:stCondLst>
                                  <p:childTnLst>
                                    <p:set>
                                      <p:cBhvr>
                                        <p:cTn id="64" dur="1" fill="hold">
                                          <p:stCondLst>
                                            <p:cond delay="0"/>
                                          </p:stCondLst>
                                        </p:cTn>
                                        <p:tgtEl>
                                          <p:spTgt spid="85"/>
                                        </p:tgtEl>
                                        <p:attrNameLst>
                                          <p:attrName>style.visibility</p:attrName>
                                        </p:attrNameLst>
                                      </p:cBhvr>
                                      <p:to>
                                        <p:strVal val="visible"/>
                                      </p:to>
                                    </p:set>
                                    <p:animEffect transition="in" filter="fade">
                                      <p:cBhvr>
                                        <p:cTn id="65" dur="300"/>
                                        <p:tgtEl>
                                          <p:spTgt spid="85"/>
                                        </p:tgtEl>
                                      </p:cBhvr>
                                    </p:animEffect>
                                  </p:childTnLst>
                                </p:cTn>
                              </p:par>
                            </p:childTnLst>
                          </p:cTn>
                        </p:par>
                        <p:par>
                          <p:cTn id="66" fill="hold">
                            <p:stCondLst>
                              <p:cond delay="2400"/>
                            </p:stCondLst>
                            <p:childTnLst>
                              <p:par>
                                <p:cTn id="67" presetID="10" presetClass="entr" presetSubtype="0" fill="hold" grpId="0" nodeType="afterEffect">
                                  <p:stCondLst>
                                    <p:cond delay="0"/>
                                  </p:stCondLst>
                                  <p:childTnLst>
                                    <p:set>
                                      <p:cBhvr>
                                        <p:cTn id="68" dur="1" fill="hold">
                                          <p:stCondLst>
                                            <p:cond delay="0"/>
                                          </p:stCondLst>
                                        </p:cTn>
                                        <p:tgtEl>
                                          <p:spTgt spid="97"/>
                                        </p:tgtEl>
                                        <p:attrNameLst>
                                          <p:attrName>style.visibility</p:attrName>
                                        </p:attrNameLst>
                                      </p:cBhvr>
                                      <p:to>
                                        <p:strVal val="visible"/>
                                      </p:to>
                                    </p:set>
                                    <p:animEffect transition="in" filter="fade">
                                      <p:cBhvr>
                                        <p:cTn id="69" dur="500"/>
                                        <p:tgtEl>
                                          <p:spTgt spid="97"/>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98"/>
                                        </p:tgtEl>
                                        <p:attrNameLst>
                                          <p:attrName>style.visibility</p:attrName>
                                        </p:attrNameLst>
                                      </p:cBhvr>
                                      <p:to>
                                        <p:strVal val="visible"/>
                                      </p:to>
                                    </p:set>
                                    <p:animEffect transition="in" filter="fade">
                                      <p:cBhvr>
                                        <p:cTn id="72" dur="500"/>
                                        <p:tgtEl>
                                          <p:spTgt spid="98"/>
                                        </p:tgtEl>
                                      </p:cBhvr>
                                    </p:animEffect>
                                  </p:childTnLst>
                                </p:cTn>
                              </p:par>
                            </p:childTnLst>
                          </p:cTn>
                        </p:par>
                        <p:par>
                          <p:cTn id="73" fill="hold">
                            <p:stCondLst>
                              <p:cond delay="2900"/>
                            </p:stCondLst>
                            <p:childTnLst>
                              <p:par>
                                <p:cTn id="74" presetID="41" presetClass="entr" presetSubtype="0" fill="hold" grpId="0" nodeType="afterEffect">
                                  <p:stCondLst>
                                    <p:cond delay="0"/>
                                  </p:stCondLst>
                                  <p:iterate type="lt">
                                    <p:tmPct val="10000"/>
                                  </p:iterate>
                                  <p:childTnLst>
                                    <p:set>
                                      <p:cBhvr>
                                        <p:cTn id="75" dur="1" fill="hold">
                                          <p:stCondLst>
                                            <p:cond delay="0"/>
                                          </p:stCondLst>
                                        </p:cTn>
                                        <p:tgtEl>
                                          <p:spTgt spid="100"/>
                                        </p:tgtEl>
                                        <p:attrNameLst>
                                          <p:attrName>style.visibility</p:attrName>
                                        </p:attrNameLst>
                                      </p:cBhvr>
                                      <p:to>
                                        <p:strVal val="visible"/>
                                      </p:to>
                                    </p:set>
                                    <p:anim calcmode="lin" valueType="num">
                                      <p:cBhvr>
                                        <p:cTn id="76" dur="500" fill="hold"/>
                                        <p:tgtEl>
                                          <p:spTgt spid="100"/>
                                        </p:tgtEl>
                                        <p:attrNameLst>
                                          <p:attrName>ppt_x</p:attrName>
                                        </p:attrNameLst>
                                      </p:cBhvr>
                                      <p:tavLst>
                                        <p:tav tm="0">
                                          <p:val>
                                            <p:strVal val="#ppt_x"/>
                                          </p:val>
                                        </p:tav>
                                        <p:tav tm="50000">
                                          <p:val>
                                            <p:strVal val="#ppt_x+.1"/>
                                          </p:val>
                                        </p:tav>
                                        <p:tav tm="100000">
                                          <p:val>
                                            <p:strVal val="#ppt_x"/>
                                          </p:val>
                                        </p:tav>
                                      </p:tavLst>
                                    </p:anim>
                                    <p:anim calcmode="lin" valueType="num">
                                      <p:cBhvr>
                                        <p:cTn id="77" dur="500" fill="hold"/>
                                        <p:tgtEl>
                                          <p:spTgt spid="100"/>
                                        </p:tgtEl>
                                        <p:attrNameLst>
                                          <p:attrName>ppt_y</p:attrName>
                                        </p:attrNameLst>
                                      </p:cBhvr>
                                      <p:tavLst>
                                        <p:tav tm="0">
                                          <p:val>
                                            <p:strVal val="#ppt_y"/>
                                          </p:val>
                                        </p:tav>
                                        <p:tav tm="100000">
                                          <p:val>
                                            <p:strVal val="#ppt_y"/>
                                          </p:val>
                                        </p:tav>
                                      </p:tavLst>
                                    </p:anim>
                                    <p:anim calcmode="lin" valueType="num">
                                      <p:cBhvr>
                                        <p:cTn id="78" dur="500" fill="hold"/>
                                        <p:tgtEl>
                                          <p:spTgt spid="100"/>
                                        </p:tgtEl>
                                        <p:attrNameLst>
                                          <p:attrName>ppt_h</p:attrName>
                                        </p:attrNameLst>
                                      </p:cBhvr>
                                      <p:tavLst>
                                        <p:tav tm="0">
                                          <p:val>
                                            <p:strVal val="#ppt_h/10"/>
                                          </p:val>
                                        </p:tav>
                                        <p:tav tm="50000">
                                          <p:val>
                                            <p:strVal val="#ppt_h+.01"/>
                                          </p:val>
                                        </p:tav>
                                        <p:tav tm="100000">
                                          <p:val>
                                            <p:strVal val="#ppt_h"/>
                                          </p:val>
                                        </p:tav>
                                      </p:tavLst>
                                    </p:anim>
                                    <p:anim calcmode="lin" valueType="num">
                                      <p:cBhvr>
                                        <p:cTn id="79" dur="500" fill="hold"/>
                                        <p:tgtEl>
                                          <p:spTgt spid="100"/>
                                        </p:tgtEl>
                                        <p:attrNameLst>
                                          <p:attrName>ppt_w</p:attrName>
                                        </p:attrNameLst>
                                      </p:cBhvr>
                                      <p:tavLst>
                                        <p:tav tm="0">
                                          <p:val>
                                            <p:strVal val="#ppt_w/10"/>
                                          </p:val>
                                        </p:tav>
                                        <p:tav tm="50000">
                                          <p:val>
                                            <p:strVal val="#ppt_w+.01"/>
                                          </p:val>
                                        </p:tav>
                                        <p:tav tm="100000">
                                          <p:val>
                                            <p:strVal val="#ppt_w"/>
                                          </p:val>
                                        </p:tav>
                                      </p:tavLst>
                                    </p:anim>
                                    <p:animEffect transition="in" filter="fade">
                                      <p:cBhvr>
                                        <p:cTn id="80" dur="500" tmFilter="0,0; .5, 1; 1, 1"/>
                                        <p:tgtEl>
                                          <p:spTgt spid="100"/>
                                        </p:tgtEl>
                                      </p:cBhvr>
                                    </p:animEffect>
                                  </p:childTnLst>
                                </p:cTn>
                              </p:par>
                            </p:childTnLst>
                          </p:cTn>
                        </p:par>
                        <p:par>
                          <p:cTn id="81" fill="hold">
                            <p:stCondLst>
                              <p:cond delay="3600"/>
                            </p:stCondLst>
                            <p:childTnLst>
                              <p:par>
                                <p:cTn id="82" presetID="42" presetClass="entr" presetSubtype="0" fill="hold" grpId="0" nodeType="afterEffect">
                                  <p:stCondLst>
                                    <p:cond delay="0"/>
                                  </p:stCondLst>
                                  <p:childTnLst>
                                    <p:set>
                                      <p:cBhvr>
                                        <p:cTn id="83" dur="1" fill="hold">
                                          <p:stCondLst>
                                            <p:cond delay="0"/>
                                          </p:stCondLst>
                                        </p:cTn>
                                        <p:tgtEl>
                                          <p:spTgt spid="99"/>
                                        </p:tgtEl>
                                        <p:attrNameLst>
                                          <p:attrName>style.visibility</p:attrName>
                                        </p:attrNameLst>
                                      </p:cBhvr>
                                      <p:to>
                                        <p:strVal val="visible"/>
                                      </p:to>
                                    </p:set>
                                    <p:animEffect transition="in" filter="fade">
                                      <p:cBhvr>
                                        <p:cTn id="84" dur="750"/>
                                        <p:tgtEl>
                                          <p:spTgt spid="99"/>
                                        </p:tgtEl>
                                      </p:cBhvr>
                                    </p:animEffect>
                                    <p:anim calcmode="lin" valueType="num">
                                      <p:cBhvr>
                                        <p:cTn id="85" dur="750" fill="hold"/>
                                        <p:tgtEl>
                                          <p:spTgt spid="99"/>
                                        </p:tgtEl>
                                        <p:attrNameLst>
                                          <p:attrName>ppt_x</p:attrName>
                                        </p:attrNameLst>
                                      </p:cBhvr>
                                      <p:tavLst>
                                        <p:tav tm="0">
                                          <p:val>
                                            <p:strVal val="#ppt_x"/>
                                          </p:val>
                                        </p:tav>
                                        <p:tav tm="100000">
                                          <p:val>
                                            <p:strVal val="#ppt_x"/>
                                          </p:val>
                                        </p:tav>
                                      </p:tavLst>
                                    </p:anim>
                                    <p:anim calcmode="lin" valueType="num">
                                      <p:cBhvr>
                                        <p:cTn id="86" dur="750" fill="hold"/>
                                        <p:tgtEl>
                                          <p:spTgt spid="99"/>
                                        </p:tgtEl>
                                        <p:attrNameLst>
                                          <p:attrName>ppt_y</p:attrName>
                                        </p:attrNameLst>
                                      </p:cBhvr>
                                      <p:tavLst>
                                        <p:tav tm="0">
                                          <p:val>
                                            <p:strVal val="#ppt_y+.1"/>
                                          </p:val>
                                        </p:tav>
                                        <p:tav tm="100000">
                                          <p:val>
                                            <p:strVal val="#ppt_y"/>
                                          </p:val>
                                        </p:tav>
                                      </p:tavLst>
                                    </p:anim>
                                  </p:childTnLst>
                                </p:cTn>
                              </p:par>
                            </p:childTnLst>
                          </p:cTn>
                        </p:par>
                        <p:par>
                          <p:cTn id="87" fill="hold">
                            <p:stCondLst>
                              <p:cond delay="4350"/>
                            </p:stCondLst>
                            <p:childTnLst>
                              <p:par>
                                <p:cTn id="88" presetID="41" presetClass="entr" presetSubtype="0" fill="hold" grpId="0" nodeType="afterEffect">
                                  <p:stCondLst>
                                    <p:cond delay="0"/>
                                  </p:stCondLst>
                                  <p:iterate type="lt">
                                    <p:tmPct val="10000"/>
                                  </p:iterate>
                                  <p:childTnLst>
                                    <p:set>
                                      <p:cBhvr>
                                        <p:cTn id="89" dur="1" fill="hold">
                                          <p:stCondLst>
                                            <p:cond delay="0"/>
                                          </p:stCondLst>
                                        </p:cTn>
                                        <p:tgtEl>
                                          <p:spTgt spid="102"/>
                                        </p:tgtEl>
                                        <p:attrNameLst>
                                          <p:attrName>style.visibility</p:attrName>
                                        </p:attrNameLst>
                                      </p:cBhvr>
                                      <p:to>
                                        <p:strVal val="visible"/>
                                      </p:to>
                                    </p:set>
                                    <p:anim calcmode="lin" valueType="num">
                                      <p:cBhvr>
                                        <p:cTn id="90" dur="500" fill="hold"/>
                                        <p:tgtEl>
                                          <p:spTgt spid="102"/>
                                        </p:tgtEl>
                                        <p:attrNameLst>
                                          <p:attrName>ppt_x</p:attrName>
                                        </p:attrNameLst>
                                      </p:cBhvr>
                                      <p:tavLst>
                                        <p:tav tm="0">
                                          <p:val>
                                            <p:strVal val="#ppt_x"/>
                                          </p:val>
                                        </p:tav>
                                        <p:tav tm="50000">
                                          <p:val>
                                            <p:strVal val="#ppt_x+.1"/>
                                          </p:val>
                                        </p:tav>
                                        <p:tav tm="100000">
                                          <p:val>
                                            <p:strVal val="#ppt_x"/>
                                          </p:val>
                                        </p:tav>
                                      </p:tavLst>
                                    </p:anim>
                                    <p:anim calcmode="lin" valueType="num">
                                      <p:cBhvr>
                                        <p:cTn id="91" dur="500" fill="hold"/>
                                        <p:tgtEl>
                                          <p:spTgt spid="102"/>
                                        </p:tgtEl>
                                        <p:attrNameLst>
                                          <p:attrName>ppt_y</p:attrName>
                                        </p:attrNameLst>
                                      </p:cBhvr>
                                      <p:tavLst>
                                        <p:tav tm="0">
                                          <p:val>
                                            <p:strVal val="#ppt_y"/>
                                          </p:val>
                                        </p:tav>
                                        <p:tav tm="100000">
                                          <p:val>
                                            <p:strVal val="#ppt_y"/>
                                          </p:val>
                                        </p:tav>
                                      </p:tavLst>
                                    </p:anim>
                                    <p:anim calcmode="lin" valueType="num">
                                      <p:cBhvr>
                                        <p:cTn id="92" dur="500" fill="hold"/>
                                        <p:tgtEl>
                                          <p:spTgt spid="102"/>
                                        </p:tgtEl>
                                        <p:attrNameLst>
                                          <p:attrName>ppt_h</p:attrName>
                                        </p:attrNameLst>
                                      </p:cBhvr>
                                      <p:tavLst>
                                        <p:tav tm="0">
                                          <p:val>
                                            <p:strVal val="#ppt_h/10"/>
                                          </p:val>
                                        </p:tav>
                                        <p:tav tm="50000">
                                          <p:val>
                                            <p:strVal val="#ppt_h+.01"/>
                                          </p:val>
                                        </p:tav>
                                        <p:tav tm="100000">
                                          <p:val>
                                            <p:strVal val="#ppt_h"/>
                                          </p:val>
                                        </p:tav>
                                      </p:tavLst>
                                    </p:anim>
                                    <p:anim calcmode="lin" valueType="num">
                                      <p:cBhvr>
                                        <p:cTn id="93" dur="500" fill="hold"/>
                                        <p:tgtEl>
                                          <p:spTgt spid="102"/>
                                        </p:tgtEl>
                                        <p:attrNameLst>
                                          <p:attrName>ppt_w</p:attrName>
                                        </p:attrNameLst>
                                      </p:cBhvr>
                                      <p:tavLst>
                                        <p:tav tm="0">
                                          <p:val>
                                            <p:strVal val="#ppt_w/10"/>
                                          </p:val>
                                        </p:tav>
                                        <p:tav tm="50000">
                                          <p:val>
                                            <p:strVal val="#ppt_w+.01"/>
                                          </p:val>
                                        </p:tav>
                                        <p:tav tm="100000">
                                          <p:val>
                                            <p:strVal val="#ppt_w"/>
                                          </p:val>
                                        </p:tav>
                                      </p:tavLst>
                                    </p:anim>
                                    <p:animEffect transition="in" filter="fade">
                                      <p:cBhvr>
                                        <p:cTn id="94" dur="500" tmFilter="0,0; .5, 1; 1, 1"/>
                                        <p:tgtEl>
                                          <p:spTgt spid="102"/>
                                        </p:tgtEl>
                                      </p:cBhvr>
                                    </p:animEffect>
                                  </p:childTnLst>
                                </p:cTn>
                              </p:par>
                            </p:childTnLst>
                          </p:cTn>
                        </p:par>
                        <p:par>
                          <p:cTn id="95" fill="hold">
                            <p:stCondLst>
                              <p:cond delay="5050"/>
                            </p:stCondLst>
                            <p:childTnLst>
                              <p:par>
                                <p:cTn id="96" presetID="42" presetClass="entr" presetSubtype="0" fill="hold" grpId="0" nodeType="afterEffect">
                                  <p:stCondLst>
                                    <p:cond delay="0"/>
                                  </p:stCondLst>
                                  <p:childTnLst>
                                    <p:set>
                                      <p:cBhvr>
                                        <p:cTn id="97" dur="1" fill="hold">
                                          <p:stCondLst>
                                            <p:cond delay="0"/>
                                          </p:stCondLst>
                                        </p:cTn>
                                        <p:tgtEl>
                                          <p:spTgt spid="101"/>
                                        </p:tgtEl>
                                        <p:attrNameLst>
                                          <p:attrName>style.visibility</p:attrName>
                                        </p:attrNameLst>
                                      </p:cBhvr>
                                      <p:to>
                                        <p:strVal val="visible"/>
                                      </p:to>
                                    </p:set>
                                    <p:animEffect transition="in" filter="fade">
                                      <p:cBhvr>
                                        <p:cTn id="98" dur="750"/>
                                        <p:tgtEl>
                                          <p:spTgt spid="101"/>
                                        </p:tgtEl>
                                      </p:cBhvr>
                                    </p:animEffect>
                                    <p:anim calcmode="lin" valueType="num">
                                      <p:cBhvr>
                                        <p:cTn id="99" dur="750" fill="hold"/>
                                        <p:tgtEl>
                                          <p:spTgt spid="101"/>
                                        </p:tgtEl>
                                        <p:attrNameLst>
                                          <p:attrName>ppt_x</p:attrName>
                                        </p:attrNameLst>
                                      </p:cBhvr>
                                      <p:tavLst>
                                        <p:tav tm="0">
                                          <p:val>
                                            <p:strVal val="#ppt_x"/>
                                          </p:val>
                                        </p:tav>
                                        <p:tav tm="100000">
                                          <p:val>
                                            <p:strVal val="#ppt_x"/>
                                          </p:val>
                                        </p:tav>
                                      </p:tavLst>
                                    </p:anim>
                                    <p:anim calcmode="lin" valueType="num">
                                      <p:cBhvr>
                                        <p:cTn id="100" dur="750" fill="hold"/>
                                        <p:tgtEl>
                                          <p:spTgt spid="1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p:bldP spid="98" grpId="0"/>
      <p:bldP spid="99" grpId="0"/>
      <p:bldP spid="100" grpId="0"/>
      <p:bldP spid="101" grpId="0"/>
      <p:bldP spid="10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椭圆 83"/>
          <p:cNvSpPr/>
          <p:nvPr/>
        </p:nvSpPr>
        <p:spPr>
          <a:xfrm>
            <a:off x="1169622"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00" dirty="0">
                <a:solidFill>
                  <a:schemeClr val="bg1"/>
                </a:solidFill>
                <a:latin typeface="HelveticaNeueLT Pro 35 Th" pitchFamily="34" charset="0"/>
              </a:rPr>
              <a:t>75%</a:t>
            </a:r>
            <a:endParaRPr lang="zh-CN" altLang="en-US" sz="2700" dirty="0">
              <a:solidFill>
                <a:schemeClr val="bg1"/>
              </a:solidFill>
              <a:latin typeface="HelveticaNeueLT Pro 35 Th" pitchFamily="34" charset="0"/>
            </a:endParaRPr>
          </a:p>
        </p:txBody>
      </p:sp>
      <p:sp>
        <p:nvSpPr>
          <p:cNvPr id="85" name="椭圆 84"/>
          <p:cNvSpPr/>
          <p:nvPr/>
        </p:nvSpPr>
        <p:spPr>
          <a:xfrm>
            <a:off x="2987824"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50%</a:t>
            </a:r>
            <a:endParaRPr lang="zh-CN" altLang="en-US" sz="2700">
              <a:solidFill>
                <a:prstClr val="white"/>
              </a:solidFill>
              <a:latin typeface="HelveticaNeueLT Pro 35 Th" pitchFamily="34" charset="0"/>
            </a:endParaRPr>
          </a:p>
        </p:txBody>
      </p:sp>
      <p:sp>
        <p:nvSpPr>
          <p:cNvPr id="86" name="椭圆 85"/>
          <p:cNvSpPr/>
          <p:nvPr/>
        </p:nvSpPr>
        <p:spPr>
          <a:xfrm>
            <a:off x="4806026"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25%</a:t>
            </a:r>
            <a:endParaRPr lang="zh-CN" altLang="en-US" sz="2700">
              <a:solidFill>
                <a:prstClr val="white"/>
              </a:solidFill>
              <a:latin typeface="HelveticaNeueLT Pro 35 Th" pitchFamily="34" charset="0"/>
            </a:endParaRPr>
          </a:p>
        </p:txBody>
      </p:sp>
      <p:sp>
        <p:nvSpPr>
          <p:cNvPr id="87" name="椭圆 86"/>
          <p:cNvSpPr/>
          <p:nvPr/>
        </p:nvSpPr>
        <p:spPr>
          <a:xfrm>
            <a:off x="6624228"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10%</a:t>
            </a:r>
            <a:endParaRPr lang="zh-CN" altLang="en-US" sz="2700">
              <a:solidFill>
                <a:prstClr val="white"/>
              </a:solidFill>
              <a:latin typeface="HelveticaNeueLT Pro 35 Th" pitchFamily="34" charset="0"/>
            </a:endParaRPr>
          </a:p>
        </p:txBody>
      </p:sp>
      <p:sp>
        <p:nvSpPr>
          <p:cNvPr id="88" name="椭圆 85"/>
          <p:cNvSpPr/>
          <p:nvPr/>
        </p:nvSpPr>
        <p:spPr>
          <a:xfrm>
            <a:off x="1169622" y="1652811"/>
            <a:ext cx="1350150"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Lst>
            <a:ahLst/>
            <a:cxnLst>
              <a:cxn ang="0">
                <a:pos x="connsiteX0" y="connsiteY0"/>
              </a:cxn>
              <a:cxn ang="0">
                <a:pos x="connsiteX1" y="connsiteY1"/>
              </a:cxn>
              <a:cxn ang="0">
                <a:pos x="connsiteX2" y="connsiteY2"/>
              </a:cxn>
              <a:cxn ang="0">
                <a:pos x="connsiteX3" y="connsiteY3"/>
              </a:cxn>
            </a:cxnLst>
            <a:rect l="l" t="t" r="r" b="b"/>
            <a:pathLst>
              <a:path w="1800200" h="1800200">
                <a:moveTo>
                  <a:pt x="900100" y="0"/>
                </a:moveTo>
                <a:cubicBezTo>
                  <a:pt x="1397212" y="0"/>
                  <a:pt x="1800200" y="402988"/>
                  <a:pt x="1800200" y="900100"/>
                </a:cubicBezTo>
                <a:cubicBezTo>
                  <a:pt x="1800200" y="1397212"/>
                  <a:pt x="1397212" y="1800200"/>
                  <a:pt x="900100" y="1800200"/>
                </a:cubicBezTo>
                <a:cubicBezTo>
                  <a:pt x="402988" y="1800200"/>
                  <a:pt x="0" y="1397212"/>
                  <a:pt x="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9" name="椭圆 85"/>
          <p:cNvSpPr/>
          <p:nvPr/>
        </p:nvSpPr>
        <p:spPr>
          <a:xfrm>
            <a:off x="3662899" y="1652811"/>
            <a:ext cx="675075"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Lst>
            <a:ahLst/>
            <a:cxnLst>
              <a:cxn ang="0">
                <a:pos x="connsiteX0" y="connsiteY0"/>
              </a:cxn>
              <a:cxn ang="0">
                <a:pos x="connsiteX1" y="connsiteY1"/>
              </a:cxn>
              <a:cxn ang="0">
                <a:pos x="connsiteX2" y="connsiteY2"/>
              </a:cxn>
            </a:cxnLst>
            <a:rect l="l" t="t" r="r" b="b"/>
            <a:pathLst>
              <a:path w="900100" h="1800200">
                <a:moveTo>
                  <a:pt x="0" y="0"/>
                </a:moveTo>
                <a:cubicBezTo>
                  <a:pt x="497112" y="0"/>
                  <a:pt x="900100" y="402988"/>
                  <a:pt x="900100" y="900100"/>
                </a:cubicBezTo>
                <a:cubicBezTo>
                  <a:pt x="900100" y="1397212"/>
                  <a:pt x="497112" y="1800200"/>
                  <a:pt x="0" y="18002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0" name="椭圆 85"/>
          <p:cNvSpPr/>
          <p:nvPr/>
        </p:nvSpPr>
        <p:spPr>
          <a:xfrm>
            <a:off x="5481101" y="1652811"/>
            <a:ext cx="675075" cy="675075"/>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Lst>
            <a:ahLst/>
            <a:cxnLst>
              <a:cxn ang="0">
                <a:pos x="connsiteX0" y="connsiteY0"/>
              </a:cxn>
              <a:cxn ang="0">
                <a:pos x="connsiteX1" y="connsiteY1"/>
              </a:cxn>
            </a:cxnLst>
            <a:rect l="l" t="t" r="r" b="b"/>
            <a:pathLst>
              <a:path w="900100" h="900100">
                <a:moveTo>
                  <a:pt x="0" y="0"/>
                </a:moveTo>
                <a:cubicBezTo>
                  <a:pt x="497112" y="0"/>
                  <a:pt x="900100" y="402988"/>
                  <a:pt x="90010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1" name="椭圆 85"/>
          <p:cNvSpPr/>
          <p:nvPr/>
        </p:nvSpPr>
        <p:spPr>
          <a:xfrm>
            <a:off x="7299303" y="1652498"/>
            <a:ext cx="312959" cy="7629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330 h 900430"/>
              <a:gd name="connsiteX1" fmla="*/ 417278 w 900100"/>
              <a:gd name="connsiteY1" fmla="*/ 101632 h 900430"/>
              <a:gd name="connsiteX2" fmla="*/ 900100 w 900100"/>
              <a:gd name="connsiteY2" fmla="*/ 900430 h 900430"/>
              <a:gd name="connsiteX0" fmla="*/ 0 w 417278"/>
              <a:gd name="connsiteY0" fmla="*/ 330 h 101632"/>
              <a:gd name="connsiteX1" fmla="*/ 417278 w 417278"/>
              <a:gd name="connsiteY1" fmla="*/ 101632 h 101632"/>
              <a:gd name="connsiteX0" fmla="*/ 0 w 417278"/>
              <a:gd name="connsiteY0" fmla="*/ 418 h 101720"/>
              <a:gd name="connsiteX1" fmla="*/ 417278 w 417278"/>
              <a:gd name="connsiteY1" fmla="*/ 101720 h 101720"/>
            </a:gdLst>
            <a:ahLst/>
            <a:cxnLst>
              <a:cxn ang="0">
                <a:pos x="connsiteX0" y="connsiteY0"/>
              </a:cxn>
              <a:cxn ang="0">
                <a:pos x="connsiteX1" y="connsiteY1"/>
              </a:cxn>
            </a:cxnLst>
            <a:rect l="l" t="t" r="r" b="b"/>
            <a:pathLst>
              <a:path w="417278" h="101720">
                <a:moveTo>
                  <a:pt x="0" y="418"/>
                </a:moveTo>
                <a:cubicBezTo>
                  <a:pt x="158143" y="-3915"/>
                  <a:pt x="282947" y="25091"/>
                  <a:pt x="417278" y="10172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2" name="TextBox 90"/>
          <p:cNvSpPr txBox="1"/>
          <p:nvPr/>
        </p:nvSpPr>
        <p:spPr>
          <a:xfrm>
            <a:off x="903582"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93" name="TextBox 92"/>
          <p:cNvSpPr txBox="1"/>
          <p:nvPr/>
        </p:nvSpPr>
        <p:spPr>
          <a:xfrm>
            <a:off x="2801125"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
        <p:nvSpPr>
          <p:cNvPr id="94" name="TextBox 93"/>
          <p:cNvSpPr txBox="1"/>
          <p:nvPr/>
        </p:nvSpPr>
        <p:spPr>
          <a:xfrm>
            <a:off x="4619327"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95" name="TextBox 94"/>
          <p:cNvSpPr txBox="1"/>
          <p:nvPr/>
        </p:nvSpPr>
        <p:spPr>
          <a:xfrm>
            <a:off x="6437529"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Tree>
    <p:extLst>
      <p:ext uri="{BB962C8B-B14F-4D97-AF65-F5344CB8AC3E}">
        <p14:creationId xmlns:p14="http://schemas.microsoft.com/office/powerpoint/2010/main" val="21461811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1" presetClass="entr" presetSubtype="1" fill="hold" grpId="0" nodeType="afterEffect">
                                  <p:stCondLst>
                                    <p:cond delay="0"/>
                                  </p:stCondLst>
                                  <p:childTnLst>
                                    <p:set>
                                      <p:cBhvr>
                                        <p:cTn id="17" dur="1" fill="hold">
                                          <p:stCondLst>
                                            <p:cond delay="0"/>
                                          </p:stCondLst>
                                        </p:cTn>
                                        <p:tgtEl>
                                          <p:spTgt spid="84"/>
                                        </p:tgtEl>
                                        <p:attrNameLst>
                                          <p:attrName>style.visibility</p:attrName>
                                        </p:attrNameLst>
                                      </p:cBhvr>
                                      <p:to>
                                        <p:strVal val="visible"/>
                                      </p:to>
                                    </p:set>
                                    <p:animEffect transition="in" filter="wheel(1)">
                                      <p:cBhvr>
                                        <p:cTn id="18" dur="1000"/>
                                        <p:tgtEl>
                                          <p:spTgt spid="84"/>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88"/>
                                        </p:tgtEl>
                                        <p:attrNameLst>
                                          <p:attrName>style.visibility</p:attrName>
                                        </p:attrNameLst>
                                      </p:cBhvr>
                                      <p:to>
                                        <p:strVal val="visible"/>
                                      </p:to>
                                    </p:set>
                                    <p:animEffect transition="in" filter="wheel(1)">
                                      <p:cBhvr>
                                        <p:cTn id="21" dur="1000"/>
                                        <p:tgtEl>
                                          <p:spTgt spid="88"/>
                                        </p:tgtEl>
                                      </p:cBhvr>
                                    </p:animEffect>
                                  </p:childTnLst>
                                </p:cTn>
                              </p:par>
                              <p:par>
                                <p:cTn id="22" presetID="47" presetClass="entr" presetSubtype="0" fill="hold" grpId="0" nodeType="withEffect">
                                  <p:stCondLst>
                                    <p:cond delay="1000"/>
                                  </p:stCondLst>
                                  <p:childTnLst>
                                    <p:set>
                                      <p:cBhvr>
                                        <p:cTn id="23" dur="1" fill="hold">
                                          <p:stCondLst>
                                            <p:cond delay="0"/>
                                          </p:stCondLst>
                                        </p:cTn>
                                        <p:tgtEl>
                                          <p:spTgt spid="92"/>
                                        </p:tgtEl>
                                        <p:attrNameLst>
                                          <p:attrName>style.visibility</p:attrName>
                                        </p:attrNameLst>
                                      </p:cBhvr>
                                      <p:to>
                                        <p:strVal val="visible"/>
                                      </p:to>
                                    </p:set>
                                    <p:animEffect transition="in" filter="fade">
                                      <p:cBhvr>
                                        <p:cTn id="24" dur="500"/>
                                        <p:tgtEl>
                                          <p:spTgt spid="92"/>
                                        </p:tgtEl>
                                      </p:cBhvr>
                                    </p:animEffect>
                                    <p:anim calcmode="lin" valueType="num">
                                      <p:cBhvr>
                                        <p:cTn id="25" dur="500" fill="hold"/>
                                        <p:tgtEl>
                                          <p:spTgt spid="92"/>
                                        </p:tgtEl>
                                        <p:attrNameLst>
                                          <p:attrName>ppt_x</p:attrName>
                                        </p:attrNameLst>
                                      </p:cBhvr>
                                      <p:tavLst>
                                        <p:tav tm="0">
                                          <p:val>
                                            <p:strVal val="#ppt_x"/>
                                          </p:val>
                                        </p:tav>
                                        <p:tav tm="100000">
                                          <p:val>
                                            <p:strVal val="#ppt_x"/>
                                          </p:val>
                                        </p:tav>
                                      </p:tavLst>
                                    </p:anim>
                                    <p:anim calcmode="lin" valueType="num">
                                      <p:cBhvr>
                                        <p:cTn id="26" dur="500" fill="hold"/>
                                        <p:tgtEl>
                                          <p:spTgt spid="92"/>
                                        </p:tgtEl>
                                        <p:attrNameLst>
                                          <p:attrName>ppt_y</p:attrName>
                                        </p:attrNameLst>
                                      </p:cBhvr>
                                      <p:tavLst>
                                        <p:tav tm="0">
                                          <p:val>
                                            <p:strVal val="#ppt_y-.1"/>
                                          </p:val>
                                        </p:tav>
                                        <p:tav tm="100000">
                                          <p:val>
                                            <p:strVal val="#ppt_y"/>
                                          </p:val>
                                        </p:tav>
                                      </p:tavLst>
                                    </p:anim>
                                  </p:childTnLst>
                                </p:cTn>
                              </p:par>
                              <p:par>
                                <p:cTn id="27" presetID="21" presetClass="entr" presetSubtype="1" fill="hold" grpId="0" nodeType="withEffect">
                                  <p:stCondLst>
                                    <p:cond delay="500"/>
                                  </p:stCondLst>
                                  <p:childTnLst>
                                    <p:set>
                                      <p:cBhvr>
                                        <p:cTn id="28" dur="1" fill="hold">
                                          <p:stCondLst>
                                            <p:cond delay="0"/>
                                          </p:stCondLst>
                                        </p:cTn>
                                        <p:tgtEl>
                                          <p:spTgt spid="85"/>
                                        </p:tgtEl>
                                        <p:attrNameLst>
                                          <p:attrName>style.visibility</p:attrName>
                                        </p:attrNameLst>
                                      </p:cBhvr>
                                      <p:to>
                                        <p:strVal val="visible"/>
                                      </p:to>
                                    </p:set>
                                    <p:animEffect transition="in" filter="wheel(1)">
                                      <p:cBhvr>
                                        <p:cTn id="29" dur="1000"/>
                                        <p:tgtEl>
                                          <p:spTgt spid="85"/>
                                        </p:tgtEl>
                                      </p:cBhvr>
                                    </p:animEffect>
                                  </p:childTnLst>
                                </p:cTn>
                              </p:par>
                              <p:par>
                                <p:cTn id="30" presetID="21" presetClass="entr" presetSubtype="1" fill="hold" grpId="0" nodeType="withEffect">
                                  <p:stCondLst>
                                    <p:cond delay="500"/>
                                  </p:stCondLst>
                                  <p:childTnLst>
                                    <p:set>
                                      <p:cBhvr>
                                        <p:cTn id="31" dur="1" fill="hold">
                                          <p:stCondLst>
                                            <p:cond delay="0"/>
                                          </p:stCondLst>
                                        </p:cTn>
                                        <p:tgtEl>
                                          <p:spTgt spid="89"/>
                                        </p:tgtEl>
                                        <p:attrNameLst>
                                          <p:attrName>style.visibility</p:attrName>
                                        </p:attrNameLst>
                                      </p:cBhvr>
                                      <p:to>
                                        <p:strVal val="visible"/>
                                      </p:to>
                                    </p:set>
                                    <p:animEffect transition="in" filter="wheel(1)">
                                      <p:cBhvr>
                                        <p:cTn id="32" dur="1000"/>
                                        <p:tgtEl>
                                          <p:spTgt spid="89"/>
                                        </p:tgtEl>
                                      </p:cBhvr>
                                    </p:animEffect>
                                  </p:childTnLst>
                                </p:cTn>
                              </p:par>
                              <p:par>
                                <p:cTn id="33" presetID="47" presetClass="entr" presetSubtype="0" fill="hold" grpId="0" nodeType="withEffect">
                                  <p:stCondLst>
                                    <p:cond delay="1500"/>
                                  </p:stCondLst>
                                  <p:childTnLst>
                                    <p:set>
                                      <p:cBhvr>
                                        <p:cTn id="34" dur="1" fill="hold">
                                          <p:stCondLst>
                                            <p:cond delay="0"/>
                                          </p:stCondLst>
                                        </p:cTn>
                                        <p:tgtEl>
                                          <p:spTgt spid="93"/>
                                        </p:tgtEl>
                                        <p:attrNameLst>
                                          <p:attrName>style.visibility</p:attrName>
                                        </p:attrNameLst>
                                      </p:cBhvr>
                                      <p:to>
                                        <p:strVal val="visible"/>
                                      </p:to>
                                    </p:set>
                                    <p:animEffect transition="in" filter="fade">
                                      <p:cBhvr>
                                        <p:cTn id="35" dur="500"/>
                                        <p:tgtEl>
                                          <p:spTgt spid="93"/>
                                        </p:tgtEl>
                                      </p:cBhvr>
                                    </p:animEffect>
                                    <p:anim calcmode="lin" valueType="num">
                                      <p:cBhvr>
                                        <p:cTn id="36" dur="500" fill="hold"/>
                                        <p:tgtEl>
                                          <p:spTgt spid="93"/>
                                        </p:tgtEl>
                                        <p:attrNameLst>
                                          <p:attrName>ppt_x</p:attrName>
                                        </p:attrNameLst>
                                      </p:cBhvr>
                                      <p:tavLst>
                                        <p:tav tm="0">
                                          <p:val>
                                            <p:strVal val="#ppt_x"/>
                                          </p:val>
                                        </p:tav>
                                        <p:tav tm="100000">
                                          <p:val>
                                            <p:strVal val="#ppt_x"/>
                                          </p:val>
                                        </p:tav>
                                      </p:tavLst>
                                    </p:anim>
                                    <p:anim calcmode="lin" valueType="num">
                                      <p:cBhvr>
                                        <p:cTn id="37" dur="500" fill="hold"/>
                                        <p:tgtEl>
                                          <p:spTgt spid="93"/>
                                        </p:tgtEl>
                                        <p:attrNameLst>
                                          <p:attrName>ppt_y</p:attrName>
                                        </p:attrNameLst>
                                      </p:cBhvr>
                                      <p:tavLst>
                                        <p:tav tm="0">
                                          <p:val>
                                            <p:strVal val="#ppt_y-.1"/>
                                          </p:val>
                                        </p:tav>
                                        <p:tav tm="100000">
                                          <p:val>
                                            <p:strVal val="#ppt_y"/>
                                          </p:val>
                                        </p:tav>
                                      </p:tavLst>
                                    </p:anim>
                                  </p:childTnLst>
                                </p:cTn>
                              </p:par>
                              <p:par>
                                <p:cTn id="38" presetID="21" presetClass="entr" presetSubtype="1" fill="hold" grpId="0" nodeType="withEffect">
                                  <p:stCondLst>
                                    <p:cond delay="1000"/>
                                  </p:stCondLst>
                                  <p:childTnLst>
                                    <p:set>
                                      <p:cBhvr>
                                        <p:cTn id="39" dur="1" fill="hold">
                                          <p:stCondLst>
                                            <p:cond delay="0"/>
                                          </p:stCondLst>
                                        </p:cTn>
                                        <p:tgtEl>
                                          <p:spTgt spid="86"/>
                                        </p:tgtEl>
                                        <p:attrNameLst>
                                          <p:attrName>style.visibility</p:attrName>
                                        </p:attrNameLst>
                                      </p:cBhvr>
                                      <p:to>
                                        <p:strVal val="visible"/>
                                      </p:to>
                                    </p:set>
                                    <p:animEffect transition="in" filter="wheel(1)">
                                      <p:cBhvr>
                                        <p:cTn id="40" dur="1000"/>
                                        <p:tgtEl>
                                          <p:spTgt spid="86"/>
                                        </p:tgtEl>
                                      </p:cBhvr>
                                    </p:animEffect>
                                  </p:childTnLst>
                                </p:cTn>
                              </p:par>
                              <p:par>
                                <p:cTn id="41" presetID="21" presetClass="entr" presetSubtype="1" fill="hold" grpId="0" nodeType="withEffect">
                                  <p:stCondLst>
                                    <p:cond delay="1000"/>
                                  </p:stCondLst>
                                  <p:childTnLst>
                                    <p:set>
                                      <p:cBhvr>
                                        <p:cTn id="42" dur="1" fill="hold">
                                          <p:stCondLst>
                                            <p:cond delay="0"/>
                                          </p:stCondLst>
                                        </p:cTn>
                                        <p:tgtEl>
                                          <p:spTgt spid="90"/>
                                        </p:tgtEl>
                                        <p:attrNameLst>
                                          <p:attrName>style.visibility</p:attrName>
                                        </p:attrNameLst>
                                      </p:cBhvr>
                                      <p:to>
                                        <p:strVal val="visible"/>
                                      </p:to>
                                    </p:set>
                                    <p:animEffect transition="in" filter="wheel(1)">
                                      <p:cBhvr>
                                        <p:cTn id="43" dur="1000"/>
                                        <p:tgtEl>
                                          <p:spTgt spid="90"/>
                                        </p:tgtEl>
                                      </p:cBhvr>
                                    </p:animEffect>
                                  </p:childTnLst>
                                </p:cTn>
                              </p:par>
                              <p:par>
                                <p:cTn id="44" presetID="47" presetClass="entr" presetSubtype="0" fill="hold" grpId="0" nodeType="withEffect">
                                  <p:stCondLst>
                                    <p:cond delay="2000"/>
                                  </p:stCondLst>
                                  <p:childTnLst>
                                    <p:set>
                                      <p:cBhvr>
                                        <p:cTn id="45" dur="1" fill="hold">
                                          <p:stCondLst>
                                            <p:cond delay="0"/>
                                          </p:stCondLst>
                                        </p:cTn>
                                        <p:tgtEl>
                                          <p:spTgt spid="94"/>
                                        </p:tgtEl>
                                        <p:attrNameLst>
                                          <p:attrName>style.visibility</p:attrName>
                                        </p:attrNameLst>
                                      </p:cBhvr>
                                      <p:to>
                                        <p:strVal val="visible"/>
                                      </p:to>
                                    </p:set>
                                    <p:animEffect transition="in" filter="fade">
                                      <p:cBhvr>
                                        <p:cTn id="46" dur="500"/>
                                        <p:tgtEl>
                                          <p:spTgt spid="94"/>
                                        </p:tgtEl>
                                      </p:cBhvr>
                                    </p:animEffect>
                                    <p:anim calcmode="lin" valueType="num">
                                      <p:cBhvr>
                                        <p:cTn id="47" dur="500" fill="hold"/>
                                        <p:tgtEl>
                                          <p:spTgt spid="94"/>
                                        </p:tgtEl>
                                        <p:attrNameLst>
                                          <p:attrName>ppt_x</p:attrName>
                                        </p:attrNameLst>
                                      </p:cBhvr>
                                      <p:tavLst>
                                        <p:tav tm="0">
                                          <p:val>
                                            <p:strVal val="#ppt_x"/>
                                          </p:val>
                                        </p:tav>
                                        <p:tav tm="100000">
                                          <p:val>
                                            <p:strVal val="#ppt_x"/>
                                          </p:val>
                                        </p:tav>
                                      </p:tavLst>
                                    </p:anim>
                                    <p:anim calcmode="lin" valueType="num">
                                      <p:cBhvr>
                                        <p:cTn id="48" dur="500" fill="hold"/>
                                        <p:tgtEl>
                                          <p:spTgt spid="94"/>
                                        </p:tgtEl>
                                        <p:attrNameLst>
                                          <p:attrName>ppt_y</p:attrName>
                                        </p:attrNameLst>
                                      </p:cBhvr>
                                      <p:tavLst>
                                        <p:tav tm="0">
                                          <p:val>
                                            <p:strVal val="#ppt_y-.1"/>
                                          </p:val>
                                        </p:tav>
                                        <p:tav tm="100000">
                                          <p:val>
                                            <p:strVal val="#ppt_y"/>
                                          </p:val>
                                        </p:tav>
                                      </p:tavLst>
                                    </p:anim>
                                  </p:childTnLst>
                                </p:cTn>
                              </p:par>
                              <p:par>
                                <p:cTn id="49" presetID="21" presetClass="entr" presetSubtype="1" fill="hold" grpId="0" nodeType="withEffect">
                                  <p:stCondLst>
                                    <p:cond delay="1500"/>
                                  </p:stCondLst>
                                  <p:childTnLst>
                                    <p:set>
                                      <p:cBhvr>
                                        <p:cTn id="50" dur="1" fill="hold">
                                          <p:stCondLst>
                                            <p:cond delay="0"/>
                                          </p:stCondLst>
                                        </p:cTn>
                                        <p:tgtEl>
                                          <p:spTgt spid="87"/>
                                        </p:tgtEl>
                                        <p:attrNameLst>
                                          <p:attrName>style.visibility</p:attrName>
                                        </p:attrNameLst>
                                      </p:cBhvr>
                                      <p:to>
                                        <p:strVal val="visible"/>
                                      </p:to>
                                    </p:set>
                                    <p:animEffect transition="in" filter="wheel(1)">
                                      <p:cBhvr>
                                        <p:cTn id="51" dur="1000"/>
                                        <p:tgtEl>
                                          <p:spTgt spid="87"/>
                                        </p:tgtEl>
                                      </p:cBhvr>
                                    </p:animEffect>
                                  </p:childTnLst>
                                </p:cTn>
                              </p:par>
                              <p:par>
                                <p:cTn id="52" presetID="21" presetClass="entr" presetSubtype="1" fill="hold" grpId="0" nodeType="withEffect">
                                  <p:stCondLst>
                                    <p:cond delay="1500"/>
                                  </p:stCondLst>
                                  <p:childTnLst>
                                    <p:set>
                                      <p:cBhvr>
                                        <p:cTn id="53" dur="1" fill="hold">
                                          <p:stCondLst>
                                            <p:cond delay="0"/>
                                          </p:stCondLst>
                                        </p:cTn>
                                        <p:tgtEl>
                                          <p:spTgt spid="91"/>
                                        </p:tgtEl>
                                        <p:attrNameLst>
                                          <p:attrName>style.visibility</p:attrName>
                                        </p:attrNameLst>
                                      </p:cBhvr>
                                      <p:to>
                                        <p:strVal val="visible"/>
                                      </p:to>
                                    </p:set>
                                    <p:animEffect transition="in" filter="wheel(1)">
                                      <p:cBhvr>
                                        <p:cTn id="54" dur="1000"/>
                                        <p:tgtEl>
                                          <p:spTgt spid="91"/>
                                        </p:tgtEl>
                                      </p:cBhvr>
                                    </p:animEffect>
                                  </p:childTnLst>
                                </p:cTn>
                              </p:par>
                              <p:par>
                                <p:cTn id="55" presetID="47" presetClass="entr" presetSubtype="0" fill="hold" grpId="0" nodeType="withEffect">
                                  <p:stCondLst>
                                    <p:cond delay="2500"/>
                                  </p:stCondLst>
                                  <p:childTnLst>
                                    <p:set>
                                      <p:cBhvr>
                                        <p:cTn id="56" dur="1" fill="hold">
                                          <p:stCondLst>
                                            <p:cond delay="0"/>
                                          </p:stCondLst>
                                        </p:cTn>
                                        <p:tgtEl>
                                          <p:spTgt spid="95"/>
                                        </p:tgtEl>
                                        <p:attrNameLst>
                                          <p:attrName>style.visibility</p:attrName>
                                        </p:attrNameLst>
                                      </p:cBhvr>
                                      <p:to>
                                        <p:strVal val="visible"/>
                                      </p:to>
                                    </p:set>
                                    <p:animEffect transition="in" filter="fade">
                                      <p:cBhvr>
                                        <p:cTn id="57" dur="500"/>
                                        <p:tgtEl>
                                          <p:spTgt spid="95"/>
                                        </p:tgtEl>
                                      </p:cBhvr>
                                    </p:animEffect>
                                    <p:anim calcmode="lin" valueType="num">
                                      <p:cBhvr>
                                        <p:cTn id="58" dur="500" fill="hold"/>
                                        <p:tgtEl>
                                          <p:spTgt spid="95"/>
                                        </p:tgtEl>
                                        <p:attrNameLst>
                                          <p:attrName>ppt_x</p:attrName>
                                        </p:attrNameLst>
                                      </p:cBhvr>
                                      <p:tavLst>
                                        <p:tav tm="0">
                                          <p:val>
                                            <p:strVal val="#ppt_x"/>
                                          </p:val>
                                        </p:tav>
                                        <p:tav tm="100000">
                                          <p:val>
                                            <p:strVal val="#ppt_x"/>
                                          </p:val>
                                        </p:tav>
                                      </p:tavLst>
                                    </p:anim>
                                    <p:anim calcmode="lin" valueType="num">
                                      <p:cBhvr>
                                        <p:cTn id="59" dur="500" fill="hold"/>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animBg="1"/>
      <p:bldP spid="85" grpId="0" animBg="1"/>
      <p:bldP spid="86" grpId="0" animBg="1"/>
      <p:bldP spid="87" grpId="0" animBg="1"/>
      <p:bldP spid="88" grpId="0" animBg="1"/>
      <p:bldP spid="89" grpId="0" animBg="1"/>
      <p:bldP spid="90" grpId="0" animBg="1"/>
      <p:bldP spid="91" grpId="0" animBg="1"/>
      <p:bldP spid="92" grpId="0"/>
      <p:bldP spid="93" grpId="0"/>
      <p:bldP spid="94" grpId="0"/>
      <p:bldP spid="9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cxnSp>
        <p:nvCxnSpPr>
          <p:cNvPr id="84" name="直接连接符 83"/>
          <p:cNvCxnSpPr/>
          <p:nvPr/>
        </p:nvCxnSpPr>
        <p:spPr>
          <a:xfrm>
            <a:off x="1453154" y="2652759"/>
            <a:ext cx="6237693"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85" name="组合 84"/>
          <p:cNvGrpSpPr/>
          <p:nvPr/>
        </p:nvGrpSpPr>
        <p:grpSpPr>
          <a:xfrm>
            <a:off x="2249742" y="1761660"/>
            <a:ext cx="457080" cy="972108"/>
            <a:chOff x="2998862" y="2348880"/>
            <a:chExt cx="609440" cy="1296144"/>
          </a:xfrm>
          <a:solidFill>
            <a:schemeClr val="bg1"/>
          </a:solidFill>
        </p:grpSpPr>
        <p:sp>
          <p:nvSpPr>
            <p:cNvPr id="86" name="椭圆 85"/>
            <p:cNvSpPr/>
            <p:nvPr/>
          </p:nvSpPr>
          <p:spPr>
            <a:xfrm>
              <a:off x="299886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7" name="任意多边形 86"/>
            <p:cNvSpPr/>
            <p:nvPr/>
          </p:nvSpPr>
          <p:spPr>
            <a:xfrm>
              <a:off x="3103899"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88" name="组合 87"/>
          <p:cNvGrpSpPr/>
          <p:nvPr/>
        </p:nvGrpSpPr>
        <p:grpSpPr>
          <a:xfrm>
            <a:off x="2789802" y="2571750"/>
            <a:ext cx="456758" cy="967973"/>
            <a:chOff x="3718942" y="3429000"/>
            <a:chExt cx="609010" cy="1290630"/>
          </a:xfrm>
          <a:solidFill>
            <a:schemeClr val="bg1"/>
          </a:solidFill>
        </p:grpSpPr>
        <p:sp>
          <p:nvSpPr>
            <p:cNvPr id="89" name="椭圆 88"/>
            <p:cNvSpPr/>
            <p:nvPr/>
          </p:nvSpPr>
          <p:spPr>
            <a:xfrm>
              <a:off x="371894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0" name="任意多边形 89"/>
            <p:cNvSpPr/>
            <p:nvPr/>
          </p:nvSpPr>
          <p:spPr>
            <a:xfrm flipV="1">
              <a:off x="382354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91" name="组合 90"/>
          <p:cNvGrpSpPr/>
          <p:nvPr/>
        </p:nvGrpSpPr>
        <p:grpSpPr>
          <a:xfrm>
            <a:off x="3707904" y="1761660"/>
            <a:ext cx="468224" cy="972108"/>
            <a:chOff x="4943078" y="2348880"/>
            <a:chExt cx="624298" cy="1296144"/>
          </a:xfrm>
          <a:solidFill>
            <a:schemeClr val="bg1"/>
          </a:solidFill>
        </p:grpSpPr>
        <p:sp>
          <p:nvSpPr>
            <p:cNvPr id="92" name="椭圆 91"/>
            <p:cNvSpPr/>
            <p:nvPr/>
          </p:nvSpPr>
          <p:spPr>
            <a:xfrm>
              <a:off x="494307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3" name="任意多边形 92"/>
            <p:cNvSpPr/>
            <p:nvPr/>
          </p:nvSpPr>
          <p:spPr>
            <a:xfrm>
              <a:off x="5062973"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94" name="组合 93"/>
          <p:cNvGrpSpPr/>
          <p:nvPr/>
        </p:nvGrpSpPr>
        <p:grpSpPr>
          <a:xfrm>
            <a:off x="4490991" y="2571750"/>
            <a:ext cx="468224" cy="967973"/>
            <a:chOff x="5987194" y="3429000"/>
            <a:chExt cx="624298" cy="1290630"/>
          </a:xfrm>
          <a:solidFill>
            <a:schemeClr val="bg1"/>
          </a:solidFill>
        </p:grpSpPr>
        <p:sp>
          <p:nvSpPr>
            <p:cNvPr id="95" name="椭圆 94"/>
            <p:cNvSpPr/>
            <p:nvPr/>
          </p:nvSpPr>
          <p:spPr>
            <a:xfrm>
              <a:off x="5987194"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6" name="任意多边形 95"/>
            <p:cNvSpPr/>
            <p:nvPr/>
          </p:nvSpPr>
          <p:spPr>
            <a:xfrm flipV="1">
              <a:off x="610708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97" name="组合 96"/>
          <p:cNvGrpSpPr/>
          <p:nvPr/>
        </p:nvGrpSpPr>
        <p:grpSpPr>
          <a:xfrm>
            <a:off x="6354198" y="2571750"/>
            <a:ext cx="468224" cy="967973"/>
            <a:chOff x="8471470" y="3429000"/>
            <a:chExt cx="624298" cy="1290630"/>
          </a:xfrm>
          <a:solidFill>
            <a:schemeClr val="bg1"/>
          </a:solidFill>
        </p:grpSpPr>
        <p:sp>
          <p:nvSpPr>
            <p:cNvPr id="98" name="椭圆 97"/>
            <p:cNvSpPr/>
            <p:nvPr/>
          </p:nvSpPr>
          <p:spPr>
            <a:xfrm>
              <a:off x="8471470"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9" name="任意多边形 98"/>
            <p:cNvSpPr/>
            <p:nvPr/>
          </p:nvSpPr>
          <p:spPr>
            <a:xfrm flipV="1">
              <a:off x="8591365"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00" name="组合 99"/>
          <p:cNvGrpSpPr/>
          <p:nvPr/>
        </p:nvGrpSpPr>
        <p:grpSpPr>
          <a:xfrm>
            <a:off x="5745249" y="1761660"/>
            <a:ext cx="442717" cy="972108"/>
            <a:chOff x="7659538" y="2348880"/>
            <a:chExt cx="590289" cy="1296144"/>
          </a:xfrm>
          <a:solidFill>
            <a:schemeClr val="bg1"/>
          </a:solidFill>
        </p:grpSpPr>
        <p:sp>
          <p:nvSpPr>
            <p:cNvPr id="101" name="椭圆 100"/>
            <p:cNvSpPr/>
            <p:nvPr/>
          </p:nvSpPr>
          <p:spPr>
            <a:xfrm>
              <a:off x="765953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2" name="任意多边形 101"/>
            <p:cNvSpPr/>
            <p:nvPr/>
          </p:nvSpPr>
          <p:spPr>
            <a:xfrm>
              <a:off x="7745424"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03" name="组合 102"/>
          <p:cNvGrpSpPr/>
          <p:nvPr/>
        </p:nvGrpSpPr>
        <p:grpSpPr>
          <a:xfrm>
            <a:off x="3869922" y="1167594"/>
            <a:ext cx="594066" cy="594066"/>
            <a:chOff x="5159102" y="1556792"/>
            <a:chExt cx="792088" cy="792088"/>
          </a:xfrm>
        </p:grpSpPr>
        <p:sp>
          <p:nvSpPr>
            <p:cNvPr id="104" name="椭圆 103"/>
            <p:cNvSpPr/>
            <p:nvPr/>
          </p:nvSpPr>
          <p:spPr>
            <a:xfrm>
              <a:off x="5159102"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5" name="心形 104"/>
            <p:cNvSpPr/>
            <p:nvPr/>
          </p:nvSpPr>
          <p:spPr>
            <a:xfrm>
              <a:off x="5303118" y="1755307"/>
              <a:ext cx="504056" cy="449557"/>
            </a:xfrm>
            <a:prstGeom prst="hear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06" name="组合 105"/>
          <p:cNvGrpSpPr/>
          <p:nvPr/>
        </p:nvGrpSpPr>
        <p:grpSpPr>
          <a:xfrm>
            <a:off x="5881760" y="1167594"/>
            <a:ext cx="594066" cy="594066"/>
            <a:chOff x="7841553" y="1556792"/>
            <a:chExt cx="792088" cy="792088"/>
          </a:xfrm>
        </p:grpSpPr>
        <p:sp>
          <p:nvSpPr>
            <p:cNvPr id="107" name="椭圆 106"/>
            <p:cNvSpPr/>
            <p:nvPr/>
          </p:nvSpPr>
          <p:spPr>
            <a:xfrm>
              <a:off x="7841553"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8" name="椭圆形标注 107"/>
            <p:cNvSpPr/>
            <p:nvPr/>
          </p:nvSpPr>
          <p:spPr>
            <a:xfrm>
              <a:off x="8015954" y="1759353"/>
              <a:ext cx="443286" cy="385963"/>
            </a:xfrm>
            <a:prstGeom prst="wedgeEllipseCallou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09" name="组合 108"/>
          <p:cNvGrpSpPr/>
          <p:nvPr/>
        </p:nvGrpSpPr>
        <p:grpSpPr>
          <a:xfrm>
            <a:off x="2940354" y="3539723"/>
            <a:ext cx="594066" cy="594066"/>
            <a:chOff x="3919678" y="4719630"/>
            <a:chExt cx="792088" cy="792088"/>
          </a:xfrm>
        </p:grpSpPr>
        <p:sp>
          <p:nvSpPr>
            <p:cNvPr id="110" name="椭圆 109"/>
            <p:cNvSpPr/>
            <p:nvPr/>
          </p:nvSpPr>
          <p:spPr>
            <a:xfrm flipV="1">
              <a:off x="391967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11" name="组合 110"/>
            <p:cNvGrpSpPr/>
            <p:nvPr/>
          </p:nvGrpSpPr>
          <p:grpSpPr>
            <a:xfrm>
              <a:off x="4158358" y="4886644"/>
              <a:ext cx="314729" cy="458061"/>
              <a:chOff x="5690315" y="3674507"/>
              <a:chExt cx="314729" cy="458061"/>
            </a:xfrm>
          </p:grpSpPr>
          <p:sp>
            <p:nvSpPr>
              <p:cNvPr id="112"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113"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114" name="组合 113"/>
          <p:cNvGrpSpPr/>
          <p:nvPr/>
        </p:nvGrpSpPr>
        <p:grpSpPr>
          <a:xfrm>
            <a:off x="2400617" y="1167594"/>
            <a:ext cx="594066" cy="594066"/>
            <a:chOff x="3200028" y="1556792"/>
            <a:chExt cx="792088" cy="792088"/>
          </a:xfrm>
        </p:grpSpPr>
        <p:sp>
          <p:nvSpPr>
            <p:cNvPr id="115" name="椭圆 114"/>
            <p:cNvSpPr/>
            <p:nvPr/>
          </p:nvSpPr>
          <p:spPr>
            <a:xfrm>
              <a:off x="3200028"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16" name="组合 115"/>
            <p:cNvGrpSpPr/>
            <p:nvPr/>
          </p:nvGrpSpPr>
          <p:grpSpPr>
            <a:xfrm>
              <a:off x="3360527" y="1717291"/>
              <a:ext cx="471090" cy="471090"/>
              <a:chOff x="4334131" y="1343733"/>
              <a:chExt cx="471090" cy="471090"/>
            </a:xfrm>
          </p:grpSpPr>
          <p:sp>
            <p:nvSpPr>
              <p:cNvPr id="117" name="Freeform 17"/>
              <p:cNvSpPr>
                <a:spLocks noEditPoints="1"/>
              </p:cNvSpPr>
              <p:nvPr/>
            </p:nvSpPr>
            <p:spPr bwMode="auto">
              <a:xfrm flipH="1">
                <a:off x="4468442" y="1477042"/>
                <a:ext cx="202468" cy="203471"/>
              </a:xfrm>
              <a:custGeom>
                <a:avLst/>
                <a:gdLst>
                  <a:gd name="T0" fmla="*/ 124 w 124"/>
                  <a:gd name="T1" fmla="*/ 0 h 124"/>
                  <a:gd name="T2" fmla="*/ 39 w 124"/>
                  <a:gd name="T3" fmla="*/ 39 h 124"/>
                  <a:gd name="T4" fmla="*/ 0 w 124"/>
                  <a:gd name="T5" fmla="*/ 124 h 124"/>
                  <a:gd name="T6" fmla="*/ 85 w 124"/>
                  <a:gd name="T7" fmla="*/ 85 h 124"/>
                  <a:gd name="T8" fmla="*/ 124 w 124"/>
                  <a:gd name="T9" fmla="*/ 0 h 124"/>
                  <a:gd name="T10" fmla="*/ 62 w 124"/>
                  <a:gd name="T11" fmla="*/ 78 h 124"/>
                  <a:gd name="T12" fmla="*/ 46 w 124"/>
                  <a:gd name="T13" fmla="*/ 62 h 124"/>
                  <a:gd name="T14" fmla="*/ 62 w 124"/>
                  <a:gd name="T15" fmla="*/ 46 h 124"/>
                  <a:gd name="T16" fmla="*/ 78 w 124"/>
                  <a:gd name="T17" fmla="*/ 62 h 124"/>
                  <a:gd name="T18" fmla="*/ 62 w 124"/>
                  <a:gd name="T19" fmla="*/ 7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124">
                    <a:moveTo>
                      <a:pt x="124" y="0"/>
                    </a:moveTo>
                    <a:cubicBezTo>
                      <a:pt x="39" y="39"/>
                      <a:pt x="39" y="39"/>
                      <a:pt x="39" y="39"/>
                    </a:cubicBezTo>
                    <a:cubicBezTo>
                      <a:pt x="0" y="124"/>
                      <a:pt x="0" y="124"/>
                      <a:pt x="0" y="124"/>
                    </a:cubicBezTo>
                    <a:cubicBezTo>
                      <a:pt x="85" y="85"/>
                      <a:pt x="85" y="85"/>
                      <a:pt x="85" y="85"/>
                    </a:cubicBezTo>
                    <a:lnTo>
                      <a:pt x="124" y="0"/>
                    </a:lnTo>
                    <a:close/>
                    <a:moveTo>
                      <a:pt x="62" y="78"/>
                    </a:moveTo>
                    <a:cubicBezTo>
                      <a:pt x="53" y="78"/>
                      <a:pt x="46" y="71"/>
                      <a:pt x="46" y="62"/>
                    </a:cubicBezTo>
                    <a:cubicBezTo>
                      <a:pt x="46" y="53"/>
                      <a:pt x="53" y="46"/>
                      <a:pt x="62" y="46"/>
                    </a:cubicBezTo>
                    <a:cubicBezTo>
                      <a:pt x="71" y="46"/>
                      <a:pt x="78" y="53"/>
                      <a:pt x="78" y="62"/>
                    </a:cubicBezTo>
                    <a:cubicBezTo>
                      <a:pt x="78" y="71"/>
                      <a:pt x="71" y="78"/>
                      <a:pt x="62" y="7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118" name="Freeform 18"/>
              <p:cNvSpPr>
                <a:spLocks noEditPoints="1"/>
              </p:cNvSpPr>
              <p:nvPr/>
            </p:nvSpPr>
            <p:spPr bwMode="auto">
              <a:xfrm flipH="1">
                <a:off x="4334131" y="1343733"/>
                <a:ext cx="471090" cy="471090"/>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44 w 288"/>
                  <a:gd name="T11" fmla="*/ 256 h 288"/>
                  <a:gd name="T12" fmla="*/ 32 w 288"/>
                  <a:gd name="T13" fmla="*/ 144 h 288"/>
                  <a:gd name="T14" fmla="*/ 144 w 288"/>
                  <a:gd name="T15" fmla="*/ 32 h 288"/>
                  <a:gd name="T16" fmla="*/ 256 w 288"/>
                  <a:gd name="T17" fmla="*/ 144 h 288"/>
                  <a:gd name="T18" fmla="*/ 144 w 288"/>
                  <a:gd name="T19" fmla="*/ 25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144" y="256"/>
                    </a:moveTo>
                    <a:cubicBezTo>
                      <a:pt x="82" y="256"/>
                      <a:pt x="32" y="206"/>
                      <a:pt x="32" y="144"/>
                    </a:cubicBezTo>
                    <a:cubicBezTo>
                      <a:pt x="32" y="82"/>
                      <a:pt x="82" y="32"/>
                      <a:pt x="144" y="32"/>
                    </a:cubicBezTo>
                    <a:cubicBezTo>
                      <a:pt x="206" y="32"/>
                      <a:pt x="256" y="82"/>
                      <a:pt x="256" y="144"/>
                    </a:cubicBezTo>
                    <a:cubicBezTo>
                      <a:pt x="256" y="206"/>
                      <a:pt x="206" y="256"/>
                      <a:pt x="144" y="2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119" name="组合 118"/>
          <p:cNvGrpSpPr/>
          <p:nvPr/>
        </p:nvGrpSpPr>
        <p:grpSpPr>
          <a:xfrm>
            <a:off x="4653009" y="3539723"/>
            <a:ext cx="594066" cy="594066"/>
            <a:chOff x="6203218" y="4719630"/>
            <a:chExt cx="792088" cy="792088"/>
          </a:xfrm>
        </p:grpSpPr>
        <p:sp>
          <p:nvSpPr>
            <p:cNvPr id="120" name="椭圆 119"/>
            <p:cNvSpPr/>
            <p:nvPr/>
          </p:nvSpPr>
          <p:spPr>
            <a:xfrm flipV="1">
              <a:off x="620321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1" name="Freeform 45"/>
            <p:cNvSpPr>
              <a:spLocks/>
            </p:cNvSpPr>
            <p:nvPr/>
          </p:nvSpPr>
          <p:spPr bwMode="auto">
            <a:xfrm flipH="1">
              <a:off x="6389777" y="4906189"/>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122" name="组合 121"/>
          <p:cNvGrpSpPr/>
          <p:nvPr/>
        </p:nvGrpSpPr>
        <p:grpSpPr>
          <a:xfrm>
            <a:off x="6516216" y="3539723"/>
            <a:ext cx="594066" cy="594066"/>
            <a:chOff x="8687494" y="4719630"/>
            <a:chExt cx="792088" cy="792088"/>
          </a:xfrm>
        </p:grpSpPr>
        <p:sp>
          <p:nvSpPr>
            <p:cNvPr id="123" name="椭圆 122"/>
            <p:cNvSpPr/>
            <p:nvPr/>
          </p:nvSpPr>
          <p:spPr>
            <a:xfrm flipV="1">
              <a:off x="8687494"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24" name="组合 123"/>
            <p:cNvGrpSpPr/>
            <p:nvPr/>
          </p:nvGrpSpPr>
          <p:grpSpPr>
            <a:xfrm>
              <a:off x="8847965" y="4984723"/>
              <a:ext cx="471147" cy="261902"/>
              <a:chOff x="6864264" y="1408669"/>
              <a:chExt cx="471147" cy="261902"/>
            </a:xfrm>
          </p:grpSpPr>
          <p:sp>
            <p:nvSpPr>
              <p:cNvPr id="125" name="Freeform 98"/>
              <p:cNvSpPr>
                <a:spLocks/>
              </p:cNvSpPr>
              <p:nvPr/>
            </p:nvSpPr>
            <p:spPr bwMode="auto">
              <a:xfrm flipH="1">
                <a:off x="6968886" y="1526456"/>
                <a:ext cx="313867" cy="92151"/>
              </a:xfrm>
              <a:custGeom>
                <a:avLst/>
                <a:gdLst>
                  <a:gd name="T0" fmla="*/ 192 w 192"/>
                  <a:gd name="T1" fmla="*/ 18 h 56"/>
                  <a:gd name="T2" fmla="*/ 80 w 192"/>
                  <a:gd name="T3" fmla="*/ 40 h 56"/>
                  <a:gd name="T4" fmla="*/ 88 w 192"/>
                  <a:gd name="T5" fmla="*/ 0 h 56"/>
                  <a:gd name="T6" fmla="*/ 82 w 192"/>
                  <a:gd name="T7" fmla="*/ 0 h 56"/>
                  <a:gd name="T8" fmla="*/ 3 w 192"/>
                  <a:gd name="T9" fmla="*/ 16 h 56"/>
                  <a:gd name="T10" fmla="*/ 0 w 192"/>
                  <a:gd name="T11" fmla="*/ 16 h 56"/>
                  <a:gd name="T12" fmla="*/ 0 w 192"/>
                  <a:gd name="T13" fmla="*/ 56 h 56"/>
                  <a:gd name="T14" fmla="*/ 192 w 192"/>
                  <a:gd name="T15" fmla="*/ 56 h 56"/>
                  <a:gd name="T16" fmla="*/ 192 w 192"/>
                  <a:gd name="T17" fmla="*/ 1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92" y="18"/>
                    </a:moveTo>
                    <a:cubicBezTo>
                      <a:pt x="80" y="40"/>
                      <a:pt x="80" y="40"/>
                      <a:pt x="80" y="40"/>
                    </a:cubicBezTo>
                    <a:cubicBezTo>
                      <a:pt x="88" y="0"/>
                      <a:pt x="88" y="0"/>
                      <a:pt x="88" y="0"/>
                    </a:cubicBezTo>
                    <a:cubicBezTo>
                      <a:pt x="82" y="0"/>
                      <a:pt x="82" y="0"/>
                      <a:pt x="82" y="0"/>
                    </a:cubicBezTo>
                    <a:cubicBezTo>
                      <a:pt x="3" y="16"/>
                      <a:pt x="3" y="16"/>
                      <a:pt x="3" y="16"/>
                    </a:cubicBezTo>
                    <a:cubicBezTo>
                      <a:pt x="2" y="16"/>
                      <a:pt x="1" y="16"/>
                      <a:pt x="0" y="16"/>
                    </a:cubicBezTo>
                    <a:cubicBezTo>
                      <a:pt x="0" y="56"/>
                      <a:pt x="0" y="56"/>
                      <a:pt x="0" y="56"/>
                    </a:cubicBezTo>
                    <a:cubicBezTo>
                      <a:pt x="192" y="56"/>
                      <a:pt x="192" y="56"/>
                      <a:pt x="192" y="56"/>
                    </a:cubicBezTo>
                    <a:lnTo>
                      <a:pt x="192"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126" name="Freeform 99"/>
              <p:cNvSpPr>
                <a:spLocks noEditPoints="1"/>
              </p:cNvSpPr>
              <p:nvPr/>
            </p:nvSpPr>
            <p:spPr bwMode="auto">
              <a:xfrm flipH="1">
                <a:off x="6864264" y="1408669"/>
                <a:ext cx="471147" cy="261902"/>
              </a:xfrm>
              <a:custGeom>
                <a:avLst/>
                <a:gdLst>
                  <a:gd name="T0" fmla="*/ 272 w 288"/>
                  <a:gd name="T1" fmla="*/ 40 h 160"/>
                  <a:gd name="T2" fmla="*/ 256 w 288"/>
                  <a:gd name="T3" fmla="*/ 40 h 160"/>
                  <a:gd name="T4" fmla="*/ 256 w 288"/>
                  <a:gd name="T5" fmla="*/ 16 h 160"/>
                  <a:gd name="T6" fmla="*/ 240 w 288"/>
                  <a:gd name="T7" fmla="*/ 0 h 160"/>
                  <a:gd name="T8" fmla="*/ 16 w 288"/>
                  <a:gd name="T9" fmla="*/ 0 h 160"/>
                  <a:gd name="T10" fmla="*/ 0 w 288"/>
                  <a:gd name="T11" fmla="*/ 16 h 160"/>
                  <a:gd name="T12" fmla="*/ 0 w 288"/>
                  <a:gd name="T13" fmla="*/ 144 h 160"/>
                  <a:gd name="T14" fmla="*/ 16 w 288"/>
                  <a:gd name="T15" fmla="*/ 160 h 160"/>
                  <a:gd name="T16" fmla="*/ 240 w 288"/>
                  <a:gd name="T17" fmla="*/ 160 h 160"/>
                  <a:gd name="T18" fmla="*/ 256 w 288"/>
                  <a:gd name="T19" fmla="*/ 144 h 160"/>
                  <a:gd name="T20" fmla="*/ 256 w 288"/>
                  <a:gd name="T21" fmla="*/ 120 h 160"/>
                  <a:gd name="T22" fmla="*/ 272 w 288"/>
                  <a:gd name="T23" fmla="*/ 120 h 160"/>
                  <a:gd name="T24" fmla="*/ 288 w 288"/>
                  <a:gd name="T25" fmla="*/ 104 h 160"/>
                  <a:gd name="T26" fmla="*/ 288 w 288"/>
                  <a:gd name="T27" fmla="*/ 56 h 160"/>
                  <a:gd name="T28" fmla="*/ 272 w 288"/>
                  <a:gd name="T29" fmla="*/ 40 h 160"/>
                  <a:gd name="T30" fmla="*/ 240 w 288"/>
                  <a:gd name="T31" fmla="*/ 144 h 160"/>
                  <a:gd name="T32" fmla="*/ 16 w 288"/>
                  <a:gd name="T33" fmla="*/ 144 h 160"/>
                  <a:gd name="T34" fmla="*/ 16 w 288"/>
                  <a:gd name="T35" fmla="*/ 16 h 160"/>
                  <a:gd name="T36" fmla="*/ 240 w 288"/>
                  <a:gd name="T37" fmla="*/ 16 h 160"/>
                  <a:gd name="T38" fmla="*/ 240 w 288"/>
                  <a:gd name="T39" fmla="*/ 14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160">
                    <a:moveTo>
                      <a:pt x="272" y="40"/>
                    </a:moveTo>
                    <a:cubicBezTo>
                      <a:pt x="256" y="40"/>
                      <a:pt x="256" y="40"/>
                      <a:pt x="256" y="40"/>
                    </a:cubicBezTo>
                    <a:cubicBezTo>
                      <a:pt x="256" y="16"/>
                      <a:pt x="256" y="16"/>
                      <a:pt x="256" y="16"/>
                    </a:cubicBezTo>
                    <a:cubicBezTo>
                      <a:pt x="256" y="7"/>
                      <a:pt x="249" y="0"/>
                      <a:pt x="240" y="0"/>
                    </a:cubicBezTo>
                    <a:cubicBezTo>
                      <a:pt x="16" y="0"/>
                      <a:pt x="16" y="0"/>
                      <a:pt x="16" y="0"/>
                    </a:cubicBezTo>
                    <a:cubicBezTo>
                      <a:pt x="7" y="0"/>
                      <a:pt x="0" y="7"/>
                      <a:pt x="0" y="16"/>
                    </a:cubicBezTo>
                    <a:cubicBezTo>
                      <a:pt x="0" y="144"/>
                      <a:pt x="0" y="144"/>
                      <a:pt x="0" y="144"/>
                    </a:cubicBezTo>
                    <a:cubicBezTo>
                      <a:pt x="0" y="153"/>
                      <a:pt x="7" y="160"/>
                      <a:pt x="16" y="160"/>
                    </a:cubicBezTo>
                    <a:cubicBezTo>
                      <a:pt x="240" y="160"/>
                      <a:pt x="240" y="160"/>
                      <a:pt x="240" y="160"/>
                    </a:cubicBezTo>
                    <a:cubicBezTo>
                      <a:pt x="249" y="160"/>
                      <a:pt x="256" y="153"/>
                      <a:pt x="256" y="144"/>
                    </a:cubicBezTo>
                    <a:cubicBezTo>
                      <a:pt x="256" y="120"/>
                      <a:pt x="256" y="120"/>
                      <a:pt x="256" y="120"/>
                    </a:cubicBezTo>
                    <a:cubicBezTo>
                      <a:pt x="272" y="120"/>
                      <a:pt x="272" y="120"/>
                      <a:pt x="272" y="120"/>
                    </a:cubicBezTo>
                    <a:cubicBezTo>
                      <a:pt x="281" y="120"/>
                      <a:pt x="288" y="113"/>
                      <a:pt x="288" y="104"/>
                    </a:cubicBezTo>
                    <a:cubicBezTo>
                      <a:pt x="288" y="56"/>
                      <a:pt x="288" y="56"/>
                      <a:pt x="288" y="56"/>
                    </a:cubicBezTo>
                    <a:cubicBezTo>
                      <a:pt x="288" y="47"/>
                      <a:pt x="281" y="40"/>
                      <a:pt x="272" y="40"/>
                    </a:cubicBezTo>
                    <a:close/>
                    <a:moveTo>
                      <a:pt x="240" y="144"/>
                    </a:moveTo>
                    <a:cubicBezTo>
                      <a:pt x="16" y="144"/>
                      <a:pt x="16" y="144"/>
                      <a:pt x="16" y="144"/>
                    </a:cubicBezTo>
                    <a:cubicBezTo>
                      <a:pt x="16" y="16"/>
                      <a:pt x="16" y="16"/>
                      <a:pt x="16" y="16"/>
                    </a:cubicBezTo>
                    <a:cubicBezTo>
                      <a:pt x="240" y="16"/>
                      <a:pt x="240" y="16"/>
                      <a:pt x="240" y="16"/>
                    </a:cubicBezTo>
                    <a:lnTo>
                      <a:pt x="240" y="1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127" name="Freeform 100"/>
              <p:cNvSpPr>
                <a:spLocks/>
              </p:cNvSpPr>
              <p:nvPr/>
            </p:nvSpPr>
            <p:spPr bwMode="auto">
              <a:xfrm flipH="1">
                <a:off x="6968886" y="1461326"/>
                <a:ext cx="313867" cy="91458"/>
              </a:xfrm>
              <a:custGeom>
                <a:avLst/>
                <a:gdLst>
                  <a:gd name="T0" fmla="*/ 112 w 192"/>
                  <a:gd name="T1" fmla="*/ 56 h 56"/>
                  <a:gd name="T2" fmla="*/ 118 w 192"/>
                  <a:gd name="T3" fmla="*/ 56 h 56"/>
                  <a:gd name="T4" fmla="*/ 189 w 192"/>
                  <a:gd name="T5" fmla="*/ 42 h 56"/>
                  <a:gd name="T6" fmla="*/ 192 w 192"/>
                  <a:gd name="T7" fmla="*/ 42 h 56"/>
                  <a:gd name="T8" fmla="*/ 192 w 192"/>
                  <a:gd name="T9" fmla="*/ 0 h 56"/>
                  <a:gd name="T10" fmla="*/ 0 w 192"/>
                  <a:gd name="T11" fmla="*/ 0 h 56"/>
                  <a:gd name="T12" fmla="*/ 0 w 192"/>
                  <a:gd name="T13" fmla="*/ 40 h 56"/>
                  <a:gd name="T14" fmla="*/ 120 w 192"/>
                  <a:gd name="T15" fmla="*/ 16 h 56"/>
                  <a:gd name="T16" fmla="*/ 112 w 192"/>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12" y="56"/>
                    </a:moveTo>
                    <a:cubicBezTo>
                      <a:pt x="118" y="56"/>
                      <a:pt x="118" y="56"/>
                      <a:pt x="118" y="56"/>
                    </a:cubicBezTo>
                    <a:cubicBezTo>
                      <a:pt x="189" y="42"/>
                      <a:pt x="189" y="42"/>
                      <a:pt x="189" y="42"/>
                    </a:cubicBezTo>
                    <a:cubicBezTo>
                      <a:pt x="190" y="42"/>
                      <a:pt x="191" y="42"/>
                      <a:pt x="192" y="42"/>
                    </a:cubicBezTo>
                    <a:cubicBezTo>
                      <a:pt x="192" y="0"/>
                      <a:pt x="192" y="0"/>
                      <a:pt x="192" y="0"/>
                    </a:cubicBezTo>
                    <a:cubicBezTo>
                      <a:pt x="0" y="0"/>
                      <a:pt x="0" y="0"/>
                      <a:pt x="0" y="0"/>
                    </a:cubicBezTo>
                    <a:cubicBezTo>
                      <a:pt x="0" y="40"/>
                      <a:pt x="0" y="40"/>
                      <a:pt x="0" y="40"/>
                    </a:cubicBezTo>
                    <a:cubicBezTo>
                      <a:pt x="120" y="16"/>
                      <a:pt x="120" y="16"/>
                      <a:pt x="120" y="16"/>
                    </a:cubicBezTo>
                    <a:lnTo>
                      <a:pt x="112"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sp>
        <p:nvSpPr>
          <p:cNvPr id="128" name="TextBox 88"/>
          <p:cNvSpPr txBox="1"/>
          <p:nvPr/>
        </p:nvSpPr>
        <p:spPr>
          <a:xfrm>
            <a:off x="1032376" y="1485064"/>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29" name="TextBox 90"/>
          <p:cNvSpPr txBox="1"/>
          <p:nvPr/>
        </p:nvSpPr>
        <p:spPr>
          <a:xfrm>
            <a:off x="1578164" y="3519252"/>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30" name="TextBox 91"/>
          <p:cNvSpPr txBox="1"/>
          <p:nvPr/>
        </p:nvSpPr>
        <p:spPr>
          <a:xfrm>
            <a:off x="4463988" y="1538057"/>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31" name="TextBox 92"/>
          <p:cNvSpPr txBox="1"/>
          <p:nvPr/>
        </p:nvSpPr>
        <p:spPr>
          <a:xfrm>
            <a:off x="5017984" y="3080670"/>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32" name="TextBox 93"/>
          <p:cNvSpPr txBox="1"/>
          <p:nvPr/>
        </p:nvSpPr>
        <p:spPr>
          <a:xfrm>
            <a:off x="6462210" y="1538057"/>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33" name="TextBox 94"/>
          <p:cNvSpPr txBox="1"/>
          <p:nvPr/>
        </p:nvSpPr>
        <p:spPr>
          <a:xfrm>
            <a:off x="6948264" y="3080670"/>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Tree>
    <p:extLst>
      <p:ext uri="{BB962C8B-B14F-4D97-AF65-F5344CB8AC3E}">
        <p14:creationId xmlns:p14="http://schemas.microsoft.com/office/powerpoint/2010/main" val="30407609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84"/>
                                        </p:tgtEl>
                                        <p:attrNameLst>
                                          <p:attrName>style.visibility</p:attrName>
                                        </p:attrNameLst>
                                      </p:cBhvr>
                                      <p:to>
                                        <p:strVal val="visible"/>
                                      </p:to>
                                    </p:set>
                                    <p:animEffect transition="in" filter="wipe(left)">
                                      <p:cBhvr>
                                        <p:cTn id="18" dur="500"/>
                                        <p:tgtEl>
                                          <p:spTgt spid="84"/>
                                        </p:tgtEl>
                                      </p:cBhvr>
                                    </p:animEffect>
                                  </p:childTnLst>
                                </p:cTn>
                              </p:par>
                            </p:childTnLst>
                          </p:cTn>
                        </p:par>
                        <p:par>
                          <p:cTn id="19" fill="hold">
                            <p:stCondLst>
                              <p:cond delay="1500"/>
                            </p:stCondLst>
                            <p:childTnLst>
                              <p:par>
                                <p:cTn id="20" presetID="22" presetClass="entr" presetSubtype="4" fill="hold" nodeType="afterEffect">
                                  <p:stCondLst>
                                    <p:cond delay="0"/>
                                  </p:stCondLst>
                                  <p:childTnLst>
                                    <p:set>
                                      <p:cBhvr>
                                        <p:cTn id="21" dur="1" fill="hold">
                                          <p:stCondLst>
                                            <p:cond delay="0"/>
                                          </p:stCondLst>
                                        </p:cTn>
                                        <p:tgtEl>
                                          <p:spTgt spid="85"/>
                                        </p:tgtEl>
                                        <p:attrNameLst>
                                          <p:attrName>style.visibility</p:attrName>
                                        </p:attrNameLst>
                                      </p:cBhvr>
                                      <p:to>
                                        <p:strVal val="visible"/>
                                      </p:to>
                                    </p:set>
                                    <p:animEffect transition="in" filter="wipe(down)">
                                      <p:cBhvr>
                                        <p:cTn id="22" dur="500"/>
                                        <p:tgtEl>
                                          <p:spTgt spid="85"/>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114"/>
                                        </p:tgtEl>
                                        <p:attrNameLst>
                                          <p:attrName>style.visibility</p:attrName>
                                        </p:attrNameLst>
                                      </p:cBhvr>
                                      <p:to>
                                        <p:strVal val="visible"/>
                                      </p:to>
                                    </p:set>
                                    <p:animEffect transition="in" filter="fade">
                                      <p:cBhvr>
                                        <p:cTn id="26" dur="500"/>
                                        <p:tgtEl>
                                          <p:spTgt spid="114"/>
                                        </p:tgtEl>
                                      </p:cBhvr>
                                    </p:animEffect>
                                  </p:childTnLst>
                                </p:cTn>
                              </p:par>
                            </p:childTnLst>
                          </p:cTn>
                        </p:par>
                        <p:par>
                          <p:cTn id="27" fill="hold">
                            <p:stCondLst>
                              <p:cond delay="2500"/>
                            </p:stCondLst>
                            <p:childTnLst>
                              <p:par>
                                <p:cTn id="28" presetID="22" presetClass="entr" presetSubtype="2" fill="hold" grpId="0" nodeType="afterEffect">
                                  <p:stCondLst>
                                    <p:cond delay="0"/>
                                  </p:stCondLst>
                                  <p:childTnLst>
                                    <p:set>
                                      <p:cBhvr>
                                        <p:cTn id="29" dur="1" fill="hold">
                                          <p:stCondLst>
                                            <p:cond delay="0"/>
                                          </p:stCondLst>
                                        </p:cTn>
                                        <p:tgtEl>
                                          <p:spTgt spid="128"/>
                                        </p:tgtEl>
                                        <p:attrNameLst>
                                          <p:attrName>style.visibility</p:attrName>
                                        </p:attrNameLst>
                                      </p:cBhvr>
                                      <p:to>
                                        <p:strVal val="visible"/>
                                      </p:to>
                                    </p:set>
                                    <p:animEffect transition="in" filter="wipe(right)">
                                      <p:cBhvr>
                                        <p:cTn id="30" dur="500"/>
                                        <p:tgtEl>
                                          <p:spTgt spid="128"/>
                                        </p:tgtEl>
                                      </p:cBhvr>
                                    </p:animEffect>
                                  </p:childTnLst>
                                </p:cTn>
                              </p:par>
                            </p:childTnLst>
                          </p:cTn>
                        </p:par>
                        <p:par>
                          <p:cTn id="31" fill="hold">
                            <p:stCondLst>
                              <p:cond delay="3000"/>
                            </p:stCondLst>
                            <p:childTnLst>
                              <p:par>
                                <p:cTn id="32" presetID="22" presetClass="entr" presetSubtype="1" fill="hold" nodeType="after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wipe(up)">
                                      <p:cBhvr>
                                        <p:cTn id="34" dur="500"/>
                                        <p:tgtEl>
                                          <p:spTgt spid="88"/>
                                        </p:tgtEl>
                                      </p:cBhvr>
                                    </p:animEffect>
                                  </p:childTnLst>
                                </p:cTn>
                              </p:par>
                            </p:childTnLst>
                          </p:cTn>
                        </p:par>
                        <p:par>
                          <p:cTn id="35" fill="hold">
                            <p:stCondLst>
                              <p:cond delay="3500"/>
                            </p:stCondLst>
                            <p:childTnLst>
                              <p:par>
                                <p:cTn id="36" presetID="10" presetClass="entr" presetSubtype="0" fill="hold" nodeType="afterEffect">
                                  <p:stCondLst>
                                    <p:cond delay="0"/>
                                  </p:stCondLst>
                                  <p:childTnLst>
                                    <p:set>
                                      <p:cBhvr>
                                        <p:cTn id="37" dur="1" fill="hold">
                                          <p:stCondLst>
                                            <p:cond delay="0"/>
                                          </p:stCondLst>
                                        </p:cTn>
                                        <p:tgtEl>
                                          <p:spTgt spid="109"/>
                                        </p:tgtEl>
                                        <p:attrNameLst>
                                          <p:attrName>style.visibility</p:attrName>
                                        </p:attrNameLst>
                                      </p:cBhvr>
                                      <p:to>
                                        <p:strVal val="visible"/>
                                      </p:to>
                                    </p:set>
                                    <p:animEffect transition="in" filter="fade">
                                      <p:cBhvr>
                                        <p:cTn id="38" dur="500"/>
                                        <p:tgtEl>
                                          <p:spTgt spid="109"/>
                                        </p:tgtEl>
                                      </p:cBhvr>
                                    </p:animEffect>
                                  </p:childTnLst>
                                </p:cTn>
                              </p:par>
                            </p:childTnLst>
                          </p:cTn>
                        </p:par>
                        <p:par>
                          <p:cTn id="39" fill="hold">
                            <p:stCondLst>
                              <p:cond delay="4000"/>
                            </p:stCondLst>
                            <p:childTnLst>
                              <p:par>
                                <p:cTn id="40" presetID="22" presetClass="entr" presetSubtype="2" fill="hold" grpId="0" nodeType="afterEffect">
                                  <p:stCondLst>
                                    <p:cond delay="0"/>
                                  </p:stCondLst>
                                  <p:childTnLst>
                                    <p:set>
                                      <p:cBhvr>
                                        <p:cTn id="41" dur="1" fill="hold">
                                          <p:stCondLst>
                                            <p:cond delay="0"/>
                                          </p:stCondLst>
                                        </p:cTn>
                                        <p:tgtEl>
                                          <p:spTgt spid="129"/>
                                        </p:tgtEl>
                                        <p:attrNameLst>
                                          <p:attrName>style.visibility</p:attrName>
                                        </p:attrNameLst>
                                      </p:cBhvr>
                                      <p:to>
                                        <p:strVal val="visible"/>
                                      </p:to>
                                    </p:set>
                                    <p:animEffect transition="in" filter="wipe(right)">
                                      <p:cBhvr>
                                        <p:cTn id="42" dur="500"/>
                                        <p:tgtEl>
                                          <p:spTgt spid="129"/>
                                        </p:tgtEl>
                                      </p:cBhvr>
                                    </p:animEffect>
                                  </p:childTnLst>
                                </p:cTn>
                              </p:par>
                            </p:childTnLst>
                          </p:cTn>
                        </p:par>
                        <p:par>
                          <p:cTn id="43" fill="hold">
                            <p:stCondLst>
                              <p:cond delay="4500"/>
                            </p:stCondLst>
                            <p:childTnLst>
                              <p:par>
                                <p:cTn id="44" presetID="22" presetClass="entr" presetSubtype="4" fill="hold" nodeType="afterEffect">
                                  <p:stCondLst>
                                    <p:cond delay="0"/>
                                  </p:stCondLst>
                                  <p:childTnLst>
                                    <p:set>
                                      <p:cBhvr>
                                        <p:cTn id="45" dur="1" fill="hold">
                                          <p:stCondLst>
                                            <p:cond delay="0"/>
                                          </p:stCondLst>
                                        </p:cTn>
                                        <p:tgtEl>
                                          <p:spTgt spid="91"/>
                                        </p:tgtEl>
                                        <p:attrNameLst>
                                          <p:attrName>style.visibility</p:attrName>
                                        </p:attrNameLst>
                                      </p:cBhvr>
                                      <p:to>
                                        <p:strVal val="visible"/>
                                      </p:to>
                                    </p:set>
                                    <p:animEffect transition="in" filter="wipe(down)">
                                      <p:cBhvr>
                                        <p:cTn id="46" dur="500"/>
                                        <p:tgtEl>
                                          <p:spTgt spid="91"/>
                                        </p:tgtEl>
                                      </p:cBhvr>
                                    </p:animEffect>
                                  </p:childTnLst>
                                </p:cTn>
                              </p:par>
                            </p:childTnLst>
                          </p:cTn>
                        </p:par>
                        <p:par>
                          <p:cTn id="47" fill="hold">
                            <p:stCondLst>
                              <p:cond delay="5000"/>
                            </p:stCondLst>
                            <p:childTnLst>
                              <p:par>
                                <p:cTn id="48" presetID="10" presetClass="entr" presetSubtype="0" fill="hold" nodeType="afterEffect">
                                  <p:stCondLst>
                                    <p:cond delay="0"/>
                                  </p:stCondLst>
                                  <p:childTnLst>
                                    <p:set>
                                      <p:cBhvr>
                                        <p:cTn id="49" dur="1" fill="hold">
                                          <p:stCondLst>
                                            <p:cond delay="0"/>
                                          </p:stCondLst>
                                        </p:cTn>
                                        <p:tgtEl>
                                          <p:spTgt spid="103"/>
                                        </p:tgtEl>
                                        <p:attrNameLst>
                                          <p:attrName>style.visibility</p:attrName>
                                        </p:attrNameLst>
                                      </p:cBhvr>
                                      <p:to>
                                        <p:strVal val="visible"/>
                                      </p:to>
                                    </p:set>
                                    <p:animEffect transition="in" filter="fade">
                                      <p:cBhvr>
                                        <p:cTn id="50" dur="500"/>
                                        <p:tgtEl>
                                          <p:spTgt spid="103"/>
                                        </p:tgtEl>
                                      </p:cBhvr>
                                    </p:animEffect>
                                  </p:childTnLst>
                                </p:cTn>
                              </p:par>
                            </p:childTnLst>
                          </p:cTn>
                        </p:par>
                        <p:par>
                          <p:cTn id="51" fill="hold">
                            <p:stCondLst>
                              <p:cond delay="5500"/>
                            </p:stCondLst>
                            <p:childTnLst>
                              <p:par>
                                <p:cTn id="52" presetID="22" presetClass="entr" presetSubtype="8" fill="hold" grpId="0" nodeType="afterEffect">
                                  <p:stCondLst>
                                    <p:cond delay="0"/>
                                  </p:stCondLst>
                                  <p:childTnLst>
                                    <p:set>
                                      <p:cBhvr>
                                        <p:cTn id="53" dur="1" fill="hold">
                                          <p:stCondLst>
                                            <p:cond delay="0"/>
                                          </p:stCondLst>
                                        </p:cTn>
                                        <p:tgtEl>
                                          <p:spTgt spid="130"/>
                                        </p:tgtEl>
                                        <p:attrNameLst>
                                          <p:attrName>style.visibility</p:attrName>
                                        </p:attrNameLst>
                                      </p:cBhvr>
                                      <p:to>
                                        <p:strVal val="visible"/>
                                      </p:to>
                                    </p:set>
                                    <p:animEffect transition="in" filter="wipe(left)">
                                      <p:cBhvr>
                                        <p:cTn id="54" dur="500"/>
                                        <p:tgtEl>
                                          <p:spTgt spid="130"/>
                                        </p:tgtEl>
                                      </p:cBhvr>
                                    </p:animEffect>
                                  </p:childTnLst>
                                </p:cTn>
                              </p:par>
                            </p:childTnLst>
                          </p:cTn>
                        </p:par>
                        <p:par>
                          <p:cTn id="55" fill="hold">
                            <p:stCondLst>
                              <p:cond delay="6000"/>
                            </p:stCondLst>
                            <p:childTnLst>
                              <p:par>
                                <p:cTn id="56" presetID="22" presetClass="entr" presetSubtype="1" fill="hold" nodeType="afterEffect">
                                  <p:stCondLst>
                                    <p:cond delay="0"/>
                                  </p:stCondLst>
                                  <p:childTnLst>
                                    <p:set>
                                      <p:cBhvr>
                                        <p:cTn id="57" dur="1" fill="hold">
                                          <p:stCondLst>
                                            <p:cond delay="0"/>
                                          </p:stCondLst>
                                        </p:cTn>
                                        <p:tgtEl>
                                          <p:spTgt spid="94"/>
                                        </p:tgtEl>
                                        <p:attrNameLst>
                                          <p:attrName>style.visibility</p:attrName>
                                        </p:attrNameLst>
                                      </p:cBhvr>
                                      <p:to>
                                        <p:strVal val="visible"/>
                                      </p:to>
                                    </p:set>
                                    <p:animEffect transition="in" filter="wipe(up)">
                                      <p:cBhvr>
                                        <p:cTn id="58" dur="500"/>
                                        <p:tgtEl>
                                          <p:spTgt spid="94"/>
                                        </p:tgtEl>
                                      </p:cBhvr>
                                    </p:animEffect>
                                  </p:childTnLst>
                                </p:cTn>
                              </p:par>
                            </p:childTnLst>
                          </p:cTn>
                        </p:par>
                        <p:par>
                          <p:cTn id="59" fill="hold">
                            <p:stCondLst>
                              <p:cond delay="6500"/>
                            </p:stCondLst>
                            <p:childTnLst>
                              <p:par>
                                <p:cTn id="60" presetID="10" presetClass="entr" presetSubtype="0" fill="hold" nodeType="afterEffect">
                                  <p:stCondLst>
                                    <p:cond delay="0"/>
                                  </p:stCondLst>
                                  <p:childTnLst>
                                    <p:set>
                                      <p:cBhvr>
                                        <p:cTn id="61" dur="1" fill="hold">
                                          <p:stCondLst>
                                            <p:cond delay="0"/>
                                          </p:stCondLst>
                                        </p:cTn>
                                        <p:tgtEl>
                                          <p:spTgt spid="119"/>
                                        </p:tgtEl>
                                        <p:attrNameLst>
                                          <p:attrName>style.visibility</p:attrName>
                                        </p:attrNameLst>
                                      </p:cBhvr>
                                      <p:to>
                                        <p:strVal val="visible"/>
                                      </p:to>
                                    </p:set>
                                    <p:animEffect transition="in" filter="fade">
                                      <p:cBhvr>
                                        <p:cTn id="62" dur="500"/>
                                        <p:tgtEl>
                                          <p:spTgt spid="119"/>
                                        </p:tgtEl>
                                      </p:cBhvr>
                                    </p:animEffect>
                                  </p:childTnLst>
                                </p:cTn>
                              </p:par>
                            </p:childTnLst>
                          </p:cTn>
                        </p:par>
                        <p:par>
                          <p:cTn id="63" fill="hold">
                            <p:stCondLst>
                              <p:cond delay="7000"/>
                            </p:stCondLst>
                            <p:childTnLst>
                              <p:par>
                                <p:cTn id="64" presetID="22" presetClass="entr" presetSubtype="8" fill="hold" grpId="0" nodeType="afterEffect">
                                  <p:stCondLst>
                                    <p:cond delay="0"/>
                                  </p:stCondLst>
                                  <p:childTnLst>
                                    <p:set>
                                      <p:cBhvr>
                                        <p:cTn id="65" dur="1" fill="hold">
                                          <p:stCondLst>
                                            <p:cond delay="0"/>
                                          </p:stCondLst>
                                        </p:cTn>
                                        <p:tgtEl>
                                          <p:spTgt spid="131"/>
                                        </p:tgtEl>
                                        <p:attrNameLst>
                                          <p:attrName>style.visibility</p:attrName>
                                        </p:attrNameLst>
                                      </p:cBhvr>
                                      <p:to>
                                        <p:strVal val="visible"/>
                                      </p:to>
                                    </p:set>
                                    <p:animEffect transition="in" filter="wipe(left)">
                                      <p:cBhvr>
                                        <p:cTn id="66" dur="500"/>
                                        <p:tgtEl>
                                          <p:spTgt spid="131"/>
                                        </p:tgtEl>
                                      </p:cBhvr>
                                    </p:animEffect>
                                  </p:childTnLst>
                                </p:cTn>
                              </p:par>
                            </p:childTnLst>
                          </p:cTn>
                        </p:par>
                        <p:par>
                          <p:cTn id="67" fill="hold">
                            <p:stCondLst>
                              <p:cond delay="7500"/>
                            </p:stCondLst>
                            <p:childTnLst>
                              <p:par>
                                <p:cTn id="68" presetID="22" presetClass="entr" presetSubtype="4" fill="hold" nodeType="afterEffect">
                                  <p:stCondLst>
                                    <p:cond delay="0"/>
                                  </p:stCondLst>
                                  <p:childTnLst>
                                    <p:set>
                                      <p:cBhvr>
                                        <p:cTn id="69" dur="1" fill="hold">
                                          <p:stCondLst>
                                            <p:cond delay="0"/>
                                          </p:stCondLst>
                                        </p:cTn>
                                        <p:tgtEl>
                                          <p:spTgt spid="100"/>
                                        </p:tgtEl>
                                        <p:attrNameLst>
                                          <p:attrName>style.visibility</p:attrName>
                                        </p:attrNameLst>
                                      </p:cBhvr>
                                      <p:to>
                                        <p:strVal val="visible"/>
                                      </p:to>
                                    </p:set>
                                    <p:animEffect transition="in" filter="wipe(down)">
                                      <p:cBhvr>
                                        <p:cTn id="70" dur="500"/>
                                        <p:tgtEl>
                                          <p:spTgt spid="100"/>
                                        </p:tgtEl>
                                      </p:cBhvr>
                                    </p:animEffect>
                                  </p:childTnLst>
                                </p:cTn>
                              </p:par>
                            </p:childTnLst>
                          </p:cTn>
                        </p:par>
                        <p:par>
                          <p:cTn id="71" fill="hold">
                            <p:stCondLst>
                              <p:cond delay="8000"/>
                            </p:stCondLst>
                            <p:childTnLst>
                              <p:par>
                                <p:cTn id="72" presetID="10" presetClass="entr" presetSubtype="0" fill="hold" nodeType="afterEffect">
                                  <p:stCondLst>
                                    <p:cond delay="0"/>
                                  </p:stCondLst>
                                  <p:childTnLst>
                                    <p:set>
                                      <p:cBhvr>
                                        <p:cTn id="73" dur="1" fill="hold">
                                          <p:stCondLst>
                                            <p:cond delay="0"/>
                                          </p:stCondLst>
                                        </p:cTn>
                                        <p:tgtEl>
                                          <p:spTgt spid="106"/>
                                        </p:tgtEl>
                                        <p:attrNameLst>
                                          <p:attrName>style.visibility</p:attrName>
                                        </p:attrNameLst>
                                      </p:cBhvr>
                                      <p:to>
                                        <p:strVal val="visible"/>
                                      </p:to>
                                    </p:set>
                                    <p:animEffect transition="in" filter="fade">
                                      <p:cBhvr>
                                        <p:cTn id="74" dur="500"/>
                                        <p:tgtEl>
                                          <p:spTgt spid="106"/>
                                        </p:tgtEl>
                                      </p:cBhvr>
                                    </p:animEffect>
                                  </p:childTnLst>
                                </p:cTn>
                              </p:par>
                            </p:childTnLst>
                          </p:cTn>
                        </p:par>
                        <p:par>
                          <p:cTn id="75" fill="hold">
                            <p:stCondLst>
                              <p:cond delay="8500"/>
                            </p:stCondLst>
                            <p:childTnLst>
                              <p:par>
                                <p:cTn id="76" presetID="22" presetClass="entr" presetSubtype="8" fill="hold" grpId="0" nodeType="afterEffect">
                                  <p:stCondLst>
                                    <p:cond delay="0"/>
                                  </p:stCondLst>
                                  <p:childTnLst>
                                    <p:set>
                                      <p:cBhvr>
                                        <p:cTn id="77" dur="1" fill="hold">
                                          <p:stCondLst>
                                            <p:cond delay="0"/>
                                          </p:stCondLst>
                                        </p:cTn>
                                        <p:tgtEl>
                                          <p:spTgt spid="132"/>
                                        </p:tgtEl>
                                        <p:attrNameLst>
                                          <p:attrName>style.visibility</p:attrName>
                                        </p:attrNameLst>
                                      </p:cBhvr>
                                      <p:to>
                                        <p:strVal val="visible"/>
                                      </p:to>
                                    </p:set>
                                    <p:animEffect transition="in" filter="wipe(left)">
                                      <p:cBhvr>
                                        <p:cTn id="78" dur="500"/>
                                        <p:tgtEl>
                                          <p:spTgt spid="132"/>
                                        </p:tgtEl>
                                      </p:cBhvr>
                                    </p:animEffect>
                                  </p:childTnLst>
                                </p:cTn>
                              </p:par>
                            </p:childTnLst>
                          </p:cTn>
                        </p:par>
                        <p:par>
                          <p:cTn id="79" fill="hold">
                            <p:stCondLst>
                              <p:cond delay="9000"/>
                            </p:stCondLst>
                            <p:childTnLst>
                              <p:par>
                                <p:cTn id="80" presetID="22" presetClass="entr" presetSubtype="1" fill="hold" nodeType="afterEffect">
                                  <p:stCondLst>
                                    <p:cond delay="0"/>
                                  </p:stCondLst>
                                  <p:childTnLst>
                                    <p:set>
                                      <p:cBhvr>
                                        <p:cTn id="81" dur="1" fill="hold">
                                          <p:stCondLst>
                                            <p:cond delay="0"/>
                                          </p:stCondLst>
                                        </p:cTn>
                                        <p:tgtEl>
                                          <p:spTgt spid="97"/>
                                        </p:tgtEl>
                                        <p:attrNameLst>
                                          <p:attrName>style.visibility</p:attrName>
                                        </p:attrNameLst>
                                      </p:cBhvr>
                                      <p:to>
                                        <p:strVal val="visible"/>
                                      </p:to>
                                    </p:set>
                                    <p:animEffect transition="in" filter="wipe(up)">
                                      <p:cBhvr>
                                        <p:cTn id="82" dur="500"/>
                                        <p:tgtEl>
                                          <p:spTgt spid="97"/>
                                        </p:tgtEl>
                                      </p:cBhvr>
                                    </p:animEffect>
                                  </p:childTnLst>
                                </p:cTn>
                              </p:par>
                            </p:childTnLst>
                          </p:cTn>
                        </p:par>
                        <p:par>
                          <p:cTn id="83" fill="hold">
                            <p:stCondLst>
                              <p:cond delay="9500"/>
                            </p:stCondLst>
                            <p:childTnLst>
                              <p:par>
                                <p:cTn id="84" presetID="10" presetClass="entr" presetSubtype="0" fill="hold" nodeType="afterEffect">
                                  <p:stCondLst>
                                    <p:cond delay="0"/>
                                  </p:stCondLst>
                                  <p:childTnLst>
                                    <p:set>
                                      <p:cBhvr>
                                        <p:cTn id="85" dur="1" fill="hold">
                                          <p:stCondLst>
                                            <p:cond delay="0"/>
                                          </p:stCondLst>
                                        </p:cTn>
                                        <p:tgtEl>
                                          <p:spTgt spid="122"/>
                                        </p:tgtEl>
                                        <p:attrNameLst>
                                          <p:attrName>style.visibility</p:attrName>
                                        </p:attrNameLst>
                                      </p:cBhvr>
                                      <p:to>
                                        <p:strVal val="visible"/>
                                      </p:to>
                                    </p:set>
                                    <p:animEffect transition="in" filter="fade">
                                      <p:cBhvr>
                                        <p:cTn id="86" dur="500"/>
                                        <p:tgtEl>
                                          <p:spTgt spid="122"/>
                                        </p:tgtEl>
                                      </p:cBhvr>
                                    </p:animEffect>
                                  </p:childTnLst>
                                </p:cTn>
                              </p:par>
                            </p:childTnLst>
                          </p:cTn>
                        </p:par>
                        <p:par>
                          <p:cTn id="87" fill="hold">
                            <p:stCondLst>
                              <p:cond delay="10000"/>
                            </p:stCondLst>
                            <p:childTnLst>
                              <p:par>
                                <p:cTn id="88" presetID="22" presetClass="entr" presetSubtype="8" fill="hold" grpId="0" nodeType="afterEffect">
                                  <p:stCondLst>
                                    <p:cond delay="0"/>
                                  </p:stCondLst>
                                  <p:childTnLst>
                                    <p:set>
                                      <p:cBhvr>
                                        <p:cTn id="89" dur="1" fill="hold">
                                          <p:stCondLst>
                                            <p:cond delay="0"/>
                                          </p:stCondLst>
                                        </p:cTn>
                                        <p:tgtEl>
                                          <p:spTgt spid="133"/>
                                        </p:tgtEl>
                                        <p:attrNameLst>
                                          <p:attrName>style.visibility</p:attrName>
                                        </p:attrNameLst>
                                      </p:cBhvr>
                                      <p:to>
                                        <p:strVal val="visible"/>
                                      </p:to>
                                    </p:set>
                                    <p:animEffect transition="in" filter="wipe(left)">
                                      <p:cBhvr>
                                        <p:cTn id="90" dur="500"/>
                                        <p:tgtEl>
                                          <p:spTgt spid="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128" grpId="0"/>
      <p:bldP spid="129" grpId="0"/>
      <p:bldP spid="130" grpId="0"/>
      <p:bldP spid="131" grpId="0"/>
      <p:bldP spid="132" grpId="0"/>
      <p:bldP spid="13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smtClean="0">
                <a:solidFill>
                  <a:schemeClr val="bg1"/>
                </a:solidFill>
                <a:latin typeface="方正兰亭超细黑简体" panose="02000000000000000000" pitchFamily="2" charset="-122"/>
                <a:ea typeface="方正兰亭超细黑简体" panose="02000000000000000000" pitchFamily="2" charset="-122"/>
              </a:rPr>
              <a:t>02</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378262108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grpSp>
        <p:nvGrpSpPr>
          <p:cNvPr id="84" name="组合 83"/>
          <p:cNvGrpSpPr>
            <a:grpSpLocks/>
          </p:cNvGrpSpPr>
          <p:nvPr/>
        </p:nvGrpSpPr>
        <p:grpSpPr bwMode="auto">
          <a:xfrm>
            <a:off x="1124069" y="1303107"/>
            <a:ext cx="2821227" cy="3490822"/>
            <a:chOff x="865232" y="1286330"/>
            <a:chExt cx="4013321" cy="4966128"/>
          </a:xfrm>
        </p:grpSpPr>
        <p:pic>
          <p:nvPicPr>
            <p:cNvPr id="85" name="Picture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65232" y="1286330"/>
              <a:ext cx="4013321" cy="4966128"/>
            </a:xfrm>
            <a:prstGeom prst="rect">
              <a:avLst/>
            </a:prstGeom>
            <a:noFill/>
            <a:ln w="9525">
              <a:noFill/>
              <a:miter lim="800000"/>
              <a:headEnd/>
              <a:tailEnd/>
            </a:ln>
          </p:spPr>
        </p:pic>
        <p:sp>
          <p:nvSpPr>
            <p:cNvPr id="86" name="Rectangle 4"/>
            <p:cNvSpPr/>
            <p:nvPr/>
          </p:nvSpPr>
          <p:spPr>
            <a:xfrm>
              <a:off x="1454212" y="1875344"/>
              <a:ext cx="2840124" cy="3699194"/>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15">
                <a:defRPr/>
              </a:pPr>
              <a:endParaRPr lang="en-US" sz="2400">
                <a:latin typeface="微软雅黑" panose="020B0503020204020204" pitchFamily="34" charset="-122"/>
                <a:ea typeface="微软雅黑" panose="020B0503020204020204" pitchFamily="34" charset="-122"/>
              </a:endParaRPr>
            </a:p>
          </p:txBody>
        </p:sp>
      </p:grpSp>
      <p:sp>
        <p:nvSpPr>
          <p:cNvPr id="87" name="矩形 86"/>
          <p:cNvSpPr>
            <a:spLocks noChangeArrowheads="1"/>
          </p:cNvSpPr>
          <p:nvPr/>
        </p:nvSpPr>
        <p:spPr bwMode="auto">
          <a:xfrm>
            <a:off x="4387051" y="3823021"/>
            <a:ext cx="881636" cy="253914"/>
          </a:xfrm>
          <a:prstGeom prst="rect">
            <a:avLst/>
          </a:prstGeom>
          <a:noFill/>
          <a:ln w="9525">
            <a:noFill/>
            <a:miter lim="800000"/>
            <a:headEnd/>
            <a:tailEnd/>
          </a:ln>
        </p:spPr>
        <p:txBody>
          <a:bodyPr wrap="square" lIns="68576" tIns="34289" rIns="68576" bIns="34289">
            <a:spAutoFit/>
          </a:bodyPr>
          <a:lstStyle/>
          <a:p>
            <a:r>
              <a:rPr lang="zh-CN" altLang="en-US" sz="1200" b="1" dirty="0">
                <a:solidFill>
                  <a:schemeClr val="bg1"/>
                </a:solidFill>
                <a:latin typeface="微软雅黑" pitchFamily="34" charset="-122"/>
                <a:ea typeface="微软雅黑" pitchFamily="34" charset="-122"/>
              </a:rPr>
              <a:t>添加标题</a:t>
            </a:r>
            <a:endParaRPr lang="en-US" altLang="zh-CN" sz="1200" b="1" dirty="0">
              <a:solidFill>
                <a:schemeClr val="bg1"/>
              </a:solidFill>
              <a:latin typeface="微软雅黑" pitchFamily="34" charset="-122"/>
              <a:ea typeface="微软雅黑" pitchFamily="34" charset="-122"/>
            </a:endParaRPr>
          </a:p>
        </p:txBody>
      </p:sp>
      <p:sp>
        <p:nvSpPr>
          <p:cNvPr id="88" name="矩形 47"/>
          <p:cNvSpPr>
            <a:spLocks noChangeArrowheads="1"/>
          </p:cNvSpPr>
          <p:nvPr/>
        </p:nvSpPr>
        <p:spPr bwMode="auto">
          <a:xfrm>
            <a:off x="4158155" y="4068541"/>
            <a:ext cx="1446315" cy="567846"/>
          </a:xfrm>
          <a:prstGeom prst="rect">
            <a:avLst/>
          </a:prstGeom>
          <a:noFill/>
          <a:ln>
            <a:noFill/>
          </a:ln>
          <a:extLst/>
        </p:spPr>
        <p:txBody>
          <a:bodyPr wrap="square" lIns="68576" tIns="34289" rIns="68576" bIns="34289">
            <a:spAutoFit/>
          </a:bodyPr>
          <a:lstStyle/>
          <a:p>
            <a:pPr defTabSz="685715">
              <a:lnSpc>
                <a:spcPct val="120000"/>
              </a:lnSpc>
              <a:defRPr/>
            </a:pPr>
            <a:r>
              <a:rPr lang="zh-CN" altLang="en-US" sz="900" dirty="0">
                <a:solidFill>
                  <a:schemeClr val="bg1"/>
                </a:solidFill>
                <a:latin typeface="微软雅黑" panose="020B0503020204020204" pitchFamily="34" charset="-122"/>
                <a:ea typeface="微软雅黑" panose="020B0503020204020204" pitchFamily="34" charset="-122"/>
                <a:sym typeface="微软雅黑" pitchFamily="34" charset="-122"/>
              </a:rPr>
              <a:t>在此录入本图表的综合描述说明，在此录入本图表的综合描述说明。</a:t>
            </a:r>
          </a:p>
        </p:txBody>
      </p:sp>
      <p:sp>
        <p:nvSpPr>
          <p:cNvPr id="89" name="矩形 88"/>
          <p:cNvSpPr>
            <a:spLocks noChangeArrowheads="1"/>
          </p:cNvSpPr>
          <p:nvPr/>
        </p:nvSpPr>
        <p:spPr bwMode="auto">
          <a:xfrm>
            <a:off x="6032308" y="3823021"/>
            <a:ext cx="771264" cy="253914"/>
          </a:xfrm>
          <a:prstGeom prst="rect">
            <a:avLst/>
          </a:prstGeom>
          <a:noFill/>
          <a:ln w="9525">
            <a:noFill/>
            <a:miter lim="800000"/>
            <a:headEnd/>
            <a:tailEnd/>
          </a:ln>
        </p:spPr>
        <p:txBody>
          <a:bodyPr wrap="square" lIns="68576" tIns="34289" rIns="68576" bIns="34289">
            <a:spAutoFit/>
          </a:bodyPr>
          <a:lstStyle/>
          <a:p>
            <a:r>
              <a:rPr lang="zh-CN" altLang="en-US" sz="1200" b="1" dirty="0">
                <a:solidFill>
                  <a:schemeClr val="bg1"/>
                </a:solidFill>
                <a:latin typeface="微软雅黑" pitchFamily="34" charset="-122"/>
                <a:ea typeface="微软雅黑" pitchFamily="34" charset="-122"/>
              </a:rPr>
              <a:t>添加标题</a:t>
            </a:r>
            <a:endParaRPr lang="en-US" altLang="zh-CN" sz="1200" b="1" dirty="0">
              <a:solidFill>
                <a:schemeClr val="bg1"/>
              </a:solidFill>
              <a:latin typeface="微软雅黑" pitchFamily="34" charset="-122"/>
              <a:ea typeface="微软雅黑" pitchFamily="34" charset="-122"/>
            </a:endParaRPr>
          </a:p>
        </p:txBody>
      </p:sp>
      <p:sp>
        <p:nvSpPr>
          <p:cNvPr id="90" name="矩形 89"/>
          <p:cNvSpPr>
            <a:spLocks noChangeArrowheads="1"/>
          </p:cNvSpPr>
          <p:nvPr/>
        </p:nvSpPr>
        <p:spPr bwMode="auto">
          <a:xfrm>
            <a:off x="5836229" y="4076935"/>
            <a:ext cx="1446315" cy="567846"/>
          </a:xfrm>
          <a:prstGeom prst="rect">
            <a:avLst/>
          </a:prstGeom>
          <a:noFill/>
          <a:ln>
            <a:noFill/>
          </a:ln>
          <a:extLst/>
        </p:spPr>
        <p:txBody>
          <a:bodyPr wrap="square" lIns="68576" tIns="34289" rIns="68576" bIns="34289">
            <a:spAutoFit/>
          </a:bodyPr>
          <a:lstStyle/>
          <a:p>
            <a:pPr defTabSz="685715">
              <a:lnSpc>
                <a:spcPct val="120000"/>
              </a:lnSpc>
              <a:defRPr/>
            </a:pPr>
            <a:r>
              <a:rPr lang="zh-CN" altLang="en-US" sz="900" dirty="0">
                <a:solidFill>
                  <a:schemeClr val="bg1"/>
                </a:solidFill>
                <a:latin typeface="微软雅黑" panose="020B0503020204020204" pitchFamily="34" charset="-122"/>
                <a:ea typeface="微软雅黑" panose="020B0503020204020204" pitchFamily="34" charset="-122"/>
                <a:sym typeface="微软雅黑" pitchFamily="34" charset="-122"/>
              </a:rPr>
              <a:t>在此录入本图表的综合描述说明，在此录入本图表的综合描述说明。</a:t>
            </a:r>
          </a:p>
        </p:txBody>
      </p:sp>
      <p:grpSp>
        <p:nvGrpSpPr>
          <p:cNvPr id="91" name="组合 90"/>
          <p:cNvGrpSpPr/>
          <p:nvPr/>
        </p:nvGrpSpPr>
        <p:grpSpPr>
          <a:xfrm>
            <a:off x="4778829" y="1534889"/>
            <a:ext cx="2723123" cy="283029"/>
            <a:chOff x="6371768" y="2046514"/>
            <a:chExt cx="3630831" cy="377372"/>
          </a:xfrm>
        </p:grpSpPr>
        <p:sp>
          <p:nvSpPr>
            <p:cNvPr id="92" name="矩形 91"/>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93" name="椭圆 92"/>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94" name="文本框 93"/>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95" name="组合 94"/>
          <p:cNvGrpSpPr/>
          <p:nvPr/>
        </p:nvGrpSpPr>
        <p:grpSpPr>
          <a:xfrm>
            <a:off x="4756488" y="2022618"/>
            <a:ext cx="2723123" cy="283029"/>
            <a:chOff x="6371768" y="2046514"/>
            <a:chExt cx="3630831" cy="377372"/>
          </a:xfrm>
        </p:grpSpPr>
        <p:sp>
          <p:nvSpPr>
            <p:cNvPr id="96" name="矩形 95"/>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97" name="椭圆 96"/>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98" name="文本框 97"/>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99" name="组合 98"/>
          <p:cNvGrpSpPr/>
          <p:nvPr/>
        </p:nvGrpSpPr>
        <p:grpSpPr>
          <a:xfrm>
            <a:off x="4756488" y="2502825"/>
            <a:ext cx="2723123" cy="283029"/>
            <a:chOff x="6371768" y="2046514"/>
            <a:chExt cx="3630831" cy="377372"/>
          </a:xfrm>
        </p:grpSpPr>
        <p:sp>
          <p:nvSpPr>
            <p:cNvPr id="100" name="矩形 99"/>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1" name="椭圆 100"/>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2" name="文本框 101"/>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103" name="组合 102"/>
          <p:cNvGrpSpPr/>
          <p:nvPr/>
        </p:nvGrpSpPr>
        <p:grpSpPr>
          <a:xfrm>
            <a:off x="4756488" y="2983031"/>
            <a:ext cx="2723123" cy="283029"/>
            <a:chOff x="6371768" y="2046514"/>
            <a:chExt cx="3630831" cy="377372"/>
          </a:xfrm>
        </p:grpSpPr>
        <p:sp>
          <p:nvSpPr>
            <p:cNvPr id="104" name="矩形 103"/>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5" name="椭圆 104"/>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6" name="文本框 105"/>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107" name="组合 106"/>
          <p:cNvGrpSpPr/>
          <p:nvPr/>
        </p:nvGrpSpPr>
        <p:grpSpPr>
          <a:xfrm>
            <a:off x="4756488" y="3463238"/>
            <a:ext cx="2723123" cy="283029"/>
            <a:chOff x="6371768" y="2046514"/>
            <a:chExt cx="3630831" cy="377372"/>
          </a:xfrm>
        </p:grpSpPr>
        <p:sp>
          <p:nvSpPr>
            <p:cNvPr id="108" name="矩形 107"/>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9" name="椭圆 108"/>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10" name="文本框 109"/>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spTree>
    <p:extLst>
      <p:ext uri="{BB962C8B-B14F-4D97-AF65-F5344CB8AC3E}">
        <p14:creationId xmlns:p14="http://schemas.microsoft.com/office/powerpoint/2010/main" val="336699065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84"/>
                                        </p:tgtEl>
                                        <p:attrNameLst>
                                          <p:attrName>style.visibility</p:attrName>
                                        </p:attrNameLst>
                                      </p:cBhvr>
                                      <p:to>
                                        <p:strVal val="visible"/>
                                      </p:to>
                                    </p:set>
                                    <p:anim calcmode="lin" valueType="num">
                                      <p:cBhvr additive="base">
                                        <p:cTn id="18" dur="500" fill="hold"/>
                                        <p:tgtEl>
                                          <p:spTgt spid="84"/>
                                        </p:tgtEl>
                                        <p:attrNameLst>
                                          <p:attrName>ppt_x</p:attrName>
                                        </p:attrNameLst>
                                      </p:cBhvr>
                                      <p:tavLst>
                                        <p:tav tm="0">
                                          <p:val>
                                            <p:strVal val="0-#ppt_w/2"/>
                                          </p:val>
                                        </p:tav>
                                        <p:tav tm="100000">
                                          <p:val>
                                            <p:strVal val="#ppt_x"/>
                                          </p:val>
                                        </p:tav>
                                      </p:tavLst>
                                    </p:anim>
                                    <p:anim calcmode="lin" valueType="num">
                                      <p:cBhvr additive="base">
                                        <p:cTn id="19" dur="500" fill="hold"/>
                                        <p:tgtEl>
                                          <p:spTgt spid="84"/>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12" presetClass="entr" presetSubtype="8" fill="hold" nodeType="afterEffect">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750"/>
                                        <p:tgtEl>
                                          <p:spTgt spid="91"/>
                                        </p:tgtEl>
                                        <p:attrNameLst>
                                          <p:attrName>ppt_x</p:attrName>
                                        </p:attrNameLst>
                                      </p:cBhvr>
                                      <p:tavLst>
                                        <p:tav tm="0">
                                          <p:val>
                                            <p:strVal val="#ppt_x-#ppt_w*1.125000"/>
                                          </p:val>
                                        </p:tav>
                                        <p:tav tm="100000">
                                          <p:val>
                                            <p:strVal val="#ppt_x"/>
                                          </p:val>
                                        </p:tav>
                                      </p:tavLst>
                                    </p:anim>
                                    <p:animEffect transition="in" filter="wipe(right)">
                                      <p:cBhvr>
                                        <p:cTn id="24" dur="750"/>
                                        <p:tgtEl>
                                          <p:spTgt spid="91"/>
                                        </p:tgtEl>
                                      </p:cBhvr>
                                    </p:animEffect>
                                  </p:childTnLst>
                                </p:cTn>
                              </p:par>
                            </p:childTnLst>
                          </p:cTn>
                        </p:par>
                        <p:par>
                          <p:cTn id="25" fill="hold">
                            <p:stCondLst>
                              <p:cond delay="2250"/>
                            </p:stCondLst>
                            <p:childTnLst>
                              <p:par>
                                <p:cTn id="26" presetID="12" presetClass="entr" presetSubtype="8" fill="hold" nodeType="afterEffect">
                                  <p:stCondLst>
                                    <p:cond delay="0"/>
                                  </p:stCondLst>
                                  <p:childTnLst>
                                    <p:set>
                                      <p:cBhvr>
                                        <p:cTn id="27" dur="1" fill="hold">
                                          <p:stCondLst>
                                            <p:cond delay="0"/>
                                          </p:stCondLst>
                                        </p:cTn>
                                        <p:tgtEl>
                                          <p:spTgt spid="95"/>
                                        </p:tgtEl>
                                        <p:attrNameLst>
                                          <p:attrName>style.visibility</p:attrName>
                                        </p:attrNameLst>
                                      </p:cBhvr>
                                      <p:to>
                                        <p:strVal val="visible"/>
                                      </p:to>
                                    </p:set>
                                    <p:anim calcmode="lin" valueType="num">
                                      <p:cBhvr additive="base">
                                        <p:cTn id="28" dur="750"/>
                                        <p:tgtEl>
                                          <p:spTgt spid="95"/>
                                        </p:tgtEl>
                                        <p:attrNameLst>
                                          <p:attrName>ppt_x</p:attrName>
                                        </p:attrNameLst>
                                      </p:cBhvr>
                                      <p:tavLst>
                                        <p:tav tm="0">
                                          <p:val>
                                            <p:strVal val="#ppt_x-#ppt_w*1.125000"/>
                                          </p:val>
                                        </p:tav>
                                        <p:tav tm="100000">
                                          <p:val>
                                            <p:strVal val="#ppt_x"/>
                                          </p:val>
                                        </p:tav>
                                      </p:tavLst>
                                    </p:anim>
                                    <p:animEffect transition="in" filter="wipe(right)">
                                      <p:cBhvr>
                                        <p:cTn id="29" dur="750"/>
                                        <p:tgtEl>
                                          <p:spTgt spid="95"/>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99"/>
                                        </p:tgtEl>
                                        <p:attrNameLst>
                                          <p:attrName>style.visibility</p:attrName>
                                        </p:attrNameLst>
                                      </p:cBhvr>
                                      <p:to>
                                        <p:strVal val="visible"/>
                                      </p:to>
                                    </p:set>
                                    <p:anim calcmode="lin" valueType="num">
                                      <p:cBhvr additive="base">
                                        <p:cTn id="33" dur="750"/>
                                        <p:tgtEl>
                                          <p:spTgt spid="99"/>
                                        </p:tgtEl>
                                        <p:attrNameLst>
                                          <p:attrName>ppt_x</p:attrName>
                                        </p:attrNameLst>
                                      </p:cBhvr>
                                      <p:tavLst>
                                        <p:tav tm="0">
                                          <p:val>
                                            <p:strVal val="#ppt_x-#ppt_w*1.125000"/>
                                          </p:val>
                                        </p:tav>
                                        <p:tav tm="100000">
                                          <p:val>
                                            <p:strVal val="#ppt_x"/>
                                          </p:val>
                                        </p:tav>
                                      </p:tavLst>
                                    </p:anim>
                                    <p:animEffect transition="in" filter="wipe(right)">
                                      <p:cBhvr>
                                        <p:cTn id="34" dur="750"/>
                                        <p:tgtEl>
                                          <p:spTgt spid="99"/>
                                        </p:tgtEl>
                                      </p:cBhvr>
                                    </p:animEffect>
                                  </p:childTnLst>
                                </p:cTn>
                              </p:par>
                            </p:childTnLst>
                          </p:cTn>
                        </p:par>
                        <p:par>
                          <p:cTn id="35" fill="hold">
                            <p:stCondLst>
                              <p:cond delay="3750"/>
                            </p:stCondLst>
                            <p:childTnLst>
                              <p:par>
                                <p:cTn id="36" presetID="12" presetClass="entr" presetSubtype="8" fill="hold" nodeType="afterEffect">
                                  <p:stCondLst>
                                    <p:cond delay="0"/>
                                  </p:stCondLst>
                                  <p:childTnLst>
                                    <p:set>
                                      <p:cBhvr>
                                        <p:cTn id="37" dur="1" fill="hold">
                                          <p:stCondLst>
                                            <p:cond delay="0"/>
                                          </p:stCondLst>
                                        </p:cTn>
                                        <p:tgtEl>
                                          <p:spTgt spid="103"/>
                                        </p:tgtEl>
                                        <p:attrNameLst>
                                          <p:attrName>style.visibility</p:attrName>
                                        </p:attrNameLst>
                                      </p:cBhvr>
                                      <p:to>
                                        <p:strVal val="visible"/>
                                      </p:to>
                                    </p:set>
                                    <p:anim calcmode="lin" valueType="num">
                                      <p:cBhvr additive="base">
                                        <p:cTn id="38" dur="750"/>
                                        <p:tgtEl>
                                          <p:spTgt spid="103"/>
                                        </p:tgtEl>
                                        <p:attrNameLst>
                                          <p:attrName>ppt_x</p:attrName>
                                        </p:attrNameLst>
                                      </p:cBhvr>
                                      <p:tavLst>
                                        <p:tav tm="0">
                                          <p:val>
                                            <p:strVal val="#ppt_x-#ppt_w*1.125000"/>
                                          </p:val>
                                        </p:tav>
                                        <p:tav tm="100000">
                                          <p:val>
                                            <p:strVal val="#ppt_x"/>
                                          </p:val>
                                        </p:tav>
                                      </p:tavLst>
                                    </p:anim>
                                    <p:animEffect transition="in" filter="wipe(right)">
                                      <p:cBhvr>
                                        <p:cTn id="39" dur="750"/>
                                        <p:tgtEl>
                                          <p:spTgt spid="103"/>
                                        </p:tgtEl>
                                      </p:cBhvr>
                                    </p:animEffect>
                                  </p:childTnLst>
                                </p:cTn>
                              </p:par>
                            </p:childTnLst>
                          </p:cTn>
                        </p:par>
                        <p:par>
                          <p:cTn id="40" fill="hold">
                            <p:stCondLst>
                              <p:cond delay="4500"/>
                            </p:stCondLst>
                            <p:childTnLst>
                              <p:par>
                                <p:cTn id="41" presetID="12" presetClass="entr" presetSubtype="8" fill="hold" nodeType="afterEffect">
                                  <p:stCondLst>
                                    <p:cond delay="0"/>
                                  </p:stCondLst>
                                  <p:childTnLst>
                                    <p:set>
                                      <p:cBhvr>
                                        <p:cTn id="42" dur="1" fill="hold">
                                          <p:stCondLst>
                                            <p:cond delay="0"/>
                                          </p:stCondLst>
                                        </p:cTn>
                                        <p:tgtEl>
                                          <p:spTgt spid="107"/>
                                        </p:tgtEl>
                                        <p:attrNameLst>
                                          <p:attrName>style.visibility</p:attrName>
                                        </p:attrNameLst>
                                      </p:cBhvr>
                                      <p:to>
                                        <p:strVal val="visible"/>
                                      </p:to>
                                    </p:set>
                                    <p:anim calcmode="lin" valueType="num">
                                      <p:cBhvr additive="base">
                                        <p:cTn id="43" dur="750"/>
                                        <p:tgtEl>
                                          <p:spTgt spid="107"/>
                                        </p:tgtEl>
                                        <p:attrNameLst>
                                          <p:attrName>ppt_x</p:attrName>
                                        </p:attrNameLst>
                                      </p:cBhvr>
                                      <p:tavLst>
                                        <p:tav tm="0">
                                          <p:val>
                                            <p:strVal val="#ppt_x-#ppt_w*1.125000"/>
                                          </p:val>
                                        </p:tav>
                                        <p:tav tm="100000">
                                          <p:val>
                                            <p:strVal val="#ppt_x"/>
                                          </p:val>
                                        </p:tav>
                                      </p:tavLst>
                                    </p:anim>
                                    <p:animEffect transition="in" filter="wipe(right)">
                                      <p:cBhvr>
                                        <p:cTn id="44" dur="750"/>
                                        <p:tgtEl>
                                          <p:spTgt spid="107"/>
                                        </p:tgtEl>
                                      </p:cBhvr>
                                    </p:animEffect>
                                  </p:childTnLst>
                                </p:cTn>
                              </p:par>
                            </p:childTnLst>
                          </p:cTn>
                        </p:par>
                        <p:par>
                          <p:cTn id="45" fill="hold">
                            <p:stCondLst>
                              <p:cond delay="5250"/>
                            </p:stCondLst>
                            <p:childTnLst>
                              <p:par>
                                <p:cTn id="46" presetID="12" presetClass="entr" presetSubtype="4" fill="hold" grpId="0" nodeType="afterEffect">
                                  <p:stCondLst>
                                    <p:cond delay="0"/>
                                  </p:stCondLst>
                                  <p:childTnLst>
                                    <p:set>
                                      <p:cBhvr>
                                        <p:cTn id="47" dur="1" fill="hold">
                                          <p:stCondLst>
                                            <p:cond delay="0"/>
                                          </p:stCondLst>
                                        </p:cTn>
                                        <p:tgtEl>
                                          <p:spTgt spid="87"/>
                                        </p:tgtEl>
                                        <p:attrNameLst>
                                          <p:attrName>style.visibility</p:attrName>
                                        </p:attrNameLst>
                                      </p:cBhvr>
                                      <p:to>
                                        <p:strVal val="visible"/>
                                      </p:to>
                                    </p:set>
                                    <p:anim calcmode="lin" valueType="num">
                                      <p:cBhvr additive="base">
                                        <p:cTn id="48" dur="750"/>
                                        <p:tgtEl>
                                          <p:spTgt spid="87"/>
                                        </p:tgtEl>
                                        <p:attrNameLst>
                                          <p:attrName>ppt_y</p:attrName>
                                        </p:attrNameLst>
                                      </p:cBhvr>
                                      <p:tavLst>
                                        <p:tav tm="0">
                                          <p:val>
                                            <p:strVal val="#ppt_y+#ppt_h*1.125000"/>
                                          </p:val>
                                        </p:tav>
                                        <p:tav tm="100000">
                                          <p:val>
                                            <p:strVal val="#ppt_y"/>
                                          </p:val>
                                        </p:tav>
                                      </p:tavLst>
                                    </p:anim>
                                    <p:animEffect transition="in" filter="wipe(up)">
                                      <p:cBhvr>
                                        <p:cTn id="49" dur="750"/>
                                        <p:tgtEl>
                                          <p:spTgt spid="87"/>
                                        </p:tgtEl>
                                      </p:cBhvr>
                                    </p:animEffect>
                                  </p:childTnLst>
                                </p:cTn>
                              </p:par>
                              <p:par>
                                <p:cTn id="50" presetID="12" presetClass="entr" presetSubtype="4" fill="hold" grpId="0" nodeType="withEffect">
                                  <p:stCondLst>
                                    <p:cond delay="200"/>
                                  </p:stCondLst>
                                  <p:childTnLst>
                                    <p:set>
                                      <p:cBhvr>
                                        <p:cTn id="51" dur="1" fill="hold">
                                          <p:stCondLst>
                                            <p:cond delay="0"/>
                                          </p:stCondLst>
                                        </p:cTn>
                                        <p:tgtEl>
                                          <p:spTgt spid="88"/>
                                        </p:tgtEl>
                                        <p:attrNameLst>
                                          <p:attrName>style.visibility</p:attrName>
                                        </p:attrNameLst>
                                      </p:cBhvr>
                                      <p:to>
                                        <p:strVal val="visible"/>
                                      </p:to>
                                    </p:set>
                                    <p:anim calcmode="lin" valueType="num">
                                      <p:cBhvr additive="base">
                                        <p:cTn id="52" dur="750"/>
                                        <p:tgtEl>
                                          <p:spTgt spid="88"/>
                                        </p:tgtEl>
                                        <p:attrNameLst>
                                          <p:attrName>ppt_y</p:attrName>
                                        </p:attrNameLst>
                                      </p:cBhvr>
                                      <p:tavLst>
                                        <p:tav tm="0">
                                          <p:val>
                                            <p:strVal val="#ppt_y+#ppt_h*1.125000"/>
                                          </p:val>
                                        </p:tav>
                                        <p:tav tm="100000">
                                          <p:val>
                                            <p:strVal val="#ppt_y"/>
                                          </p:val>
                                        </p:tav>
                                      </p:tavLst>
                                    </p:anim>
                                    <p:animEffect transition="in" filter="wipe(up)">
                                      <p:cBhvr>
                                        <p:cTn id="53" dur="750"/>
                                        <p:tgtEl>
                                          <p:spTgt spid="88"/>
                                        </p:tgtEl>
                                      </p:cBhvr>
                                    </p:animEffect>
                                  </p:childTnLst>
                                </p:cTn>
                              </p:par>
                              <p:par>
                                <p:cTn id="54" presetID="12" presetClass="entr" presetSubtype="4" fill="hold" grpId="0" nodeType="withEffect">
                                  <p:stCondLst>
                                    <p:cond delay="400"/>
                                  </p:stCondLst>
                                  <p:childTnLst>
                                    <p:set>
                                      <p:cBhvr>
                                        <p:cTn id="55" dur="1" fill="hold">
                                          <p:stCondLst>
                                            <p:cond delay="0"/>
                                          </p:stCondLst>
                                        </p:cTn>
                                        <p:tgtEl>
                                          <p:spTgt spid="89"/>
                                        </p:tgtEl>
                                        <p:attrNameLst>
                                          <p:attrName>style.visibility</p:attrName>
                                        </p:attrNameLst>
                                      </p:cBhvr>
                                      <p:to>
                                        <p:strVal val="visible"/>
                                      </p:to>
                                    </p:set>
                                    <p:anim calcmode="lin" valueType="num">
                                      <p:cBhvr additive="base">
                                        <p:cTn id="56" dur="750"/>
                                        <p:tgtEl>
                                          <p:spTgt spid="89"/>
                                        </p:tgtEl>
                                        <p:attrNameLst>
                                          <p:attrName>ppt_y</p:attrName>
                                        </p:attrNameLst>
                                      </p:cBhvr>
                                      <p:tavLst>
                                        <p:tav tm="0">
                                          <p:val>
                                            <p:strVal val="#ppt_y+#ppt_h*1.125000"/>
                                          </p:val>
                                        </p:tav>
                                        <p:tav tm="100000">
                                          <p:val>
                                            <p:strVal val="#ppt_y"/>
                                          </p:val>
                                        </p:tav>
                                      </p:tavLst>
                                    </p:anim>
                                    <p:animEffect transition="in" filter="wipe(up)">
                                      <p:cBhvr>
                                        <p:cTn id="57" dur="750"/>
                                        <p:tgtEl>
                                          <p:spTgt spid="89"/>
                                        </p:tgtEl>
                                      </p:cBhvr>
                                    </p:animEffect>
                                  </p:childTnLst>
                                </p:cTn>
                              </p:par>
                              <p:par>
                                <p:cTn id="58" presetID="12" presetClass="entr" presetSubtype="4" fill="hold" grpId="0" nodeType="withEffect">
                                  <p:stCondLst>
                                    <p:cond delay="600"/>
                                  </p:stCondLst>
                                  <p:childTnLst>
                                    <p:set>
                                      <p:cBhvr>
                                        <p:cTn id="59" dur="1" fill="hold">
                                          <p:stCondLst>
                                            <p:cond delay="0"/>
                                          </p:stCondLst>
                                        </p:cTn>
                                        <p:tgtEl>
                                          <p:spTgt spid="90"/>
                                        </p:tgtEl>
                                        <p:attrNameLst>
                                          <p:attrName>style.visibility</p:attrName>
                                        </p:attrNameLst>
                                      </p:cBhvr>
                                      <p:to>
                                        <p:strVal val="visible"/>
                                      </p:to>
                                    </p:set>
                                    <p:anim calcmode="lin" valueType="num">
                                      <p:cBhvr additive="base">
                                        <p:cTn id="60" dur="750"/>
                                        <p:tgtEl>
                                          <p:spTgt spid="90"/>
                                        </p:tgtEl>
                                        <p:attrNameLst>
                                          <p:attrName>ppt_y</p:attrName>
                                        </p:attrNameLst>
                                      </p:cBhvr>
                                      <p:tavLst>
                                        <p:tav tm="0">
                                          <p:val>
                                            <p:strVal val="#ppt_y+#ppt_h*1.125000"/>
                                          </p:val>
                                        </p:tav>
                                        <p:tav tm="100000">
                                          <p:val>
                                            <p:strVal val="#ppt_y"/>
                                          </p:val>
                                        </p:tav>
                                      </p:tavLst>
                                    </p:anim>
                                    <p:animEffect transition="in" filter="wipe(up)">
                                      <p:cBhvr>
                                        <p:cTn id="61" dur="75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7" grpId="0"/>
      <p:bldP spid="88" grpId="0"/>
      <p:bldP spid="89" grpId="0"/>
      <p:bldP spid="9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文本框 83"/>
          <p:cNvSpPr txBox="1"/>
          <p:nvPr/>
        </p:nvSpPr>
        <p:spPr>
          <a:xfrm>
            <a:off x="1423889"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5" name="文本框 84"/>
          <p:cNvSpPr txBox="1"/>
          <p:nvPr/>
        </p:nvSpPr>
        <p:spPr>
          <a:xfrm>
            <a:off x="3109486"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6" name="文本框 85"/>
          <p:cNvSpPr txBox="1"/>
          <p:nvPr/>
        </p:nvSpPr>
        <p:spPr>
          <a:xfrm>
            <a:off x="4763112"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7" name="文本框 86"/>
          <p:cNvSpPr txBox="1"/>
          <p:nvPr/>
        </p:nvSpPr>
        <p:spPr>
          <a:xfrm>
            <a:off x="6333419"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grpSp>
        <p:nvGrpSpPr>
          <p:cNvPr id="88" name="组合 87"/>
          <p:cNvGrpSpPr/>
          <p:nvPr/>
        </p:nvGrpSpPr>
        <p:grpSpPr>
          <a:xfrm>
            <a:off x="3236639" y="2042749"/>
            <a:ext cx="897207" cy="897206"/>
            <a:chOff x="4315518" y="2723665"/>
            <a:chExt cx="1196276" cy="1196274"/>
          </a:xfrm>
        </p:grpSpPr>
        <p:sp>
          <p:nvSpPr>
            <p:cNvPr id="89" name="Teardrop 40"/>
            <p:cNvSpPr/>
            <p:nvPr/>
          </p:nvSpPr>
          <p:spPr>
            <a:xfrm>
              <a:off x="4315518"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0" name="Group 80"/>
            <p:cNvGrpSpPr>
              <a:grpSpLocks noChangeAspect="1"/>
            </p:cNvGrpSpPr>
            <p:nvPr/>
          </p:nvGrpSpPr>
          <p:grpSpPr bwMode="auto">
            <a:xfrm>
              <a:off x="4674224" y="2892590"/>
              <a:ext cx="610129" cy="647440"/>
              <a:chOff x="4738" y="3130"/>
              <a:chExt cx="551" cy="590"/>
            </a:xfrm>
            <a:solidFill>
              <a:schemeClr val="bg1"/>
            </a:solidFill>
          </p:grpSpPr>
          <p:sp>
            <p:nvSpPr>
              <p:cNvPr id="91"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95" name="组合 94"/>
          <p:cNvGrpSpPr/>
          <p:nvPr/>
        </p:nvGrpSpPr>
        <p:grpSpPr>
          <a:xfrm>
            <a:off x="1600129" y="1401008"/>
            <a:ext cx="897207" cy="897206"/>
            <a:chOff x="2133505" y="1868011"/>
            <a:chExt cx="1196276" cy="1196274"/>
          </a:xfrm>
        </p:grpSpPr>
        <p:sp>
          <p:nvSpPr>
            <p:cNvPr id="96" name="Teardrop 40"/>
            <p:cNvSpPr/>
            <p:nvPr/>
          </p:nvSpPr>
          <p:spPr>
            <a:xfrm>
              <a:off x="2133505"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7" name="组合 96"/>
            <p:cNvGrpSpPr/>
            <p:nvPr/>
          </p:nvGrpSpPr>
          <p:grpSpPr>
            <a:xfrm>
              <a:off x="2594152" y="2091252"/>
              <a:ext cx="489277" cy="684119"/>
              <a:chOff x="9451975" y="2613025"/>
              <a:chExt cx="538163" cy="752475"/>
            </a:xfrm>
            <a:solidFill>
              <a:schemeClr val="bg1"/>
            </a:solidFill>
          </p:grpSpPr>
          <p:sp>
            <p:nvSpPr>
              <p:cNvPr id="98"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01" name="组合 100"/>
          <p:cNvGrpSpPr/>
          <p:nvPr/>
        </p:nvGrpSpPr>
        <p:grpSpPr>
          <a:xfrm>
            <a:off x="4873148" y="1401008"/>
            <a:ext cx="897207" cy="897206"/>
            <a:chOff x="6497531" y="1868011"/>
            <a:chExt cx="1196276" cy="1196274"/>
          </a:xfrm>
        </p:grpSpPr>
        <p:sp>
          <p:nvSpPr>
            <p:cNvPr id="102" name="Teardrop 40"/>
            <p:cNvSpPr/>
            <p:nvPr/>
          </p:nvSpPr>
          <p:spPr>
            <a:xfrm>
              <a:off x="6497531"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3" name="Group 30"/>
            <p:cNvGrpSpPr>
              <a:grpSpLocks noChangeAspect="1"/>
            </p:cNvGrpSpPr>
            <p:nvPr/>
          </p:nvGrpSpPr>
          <p:grpSpPr bwMode="auto">
            <a:xfrm>
              <a:off x="6803608" y="2159197"/>
              <a:ext cx="671337" cy="481838"/>
              <a:chOff x="3670" y="2036"/>
              <a:chExt cx="581" cy="417"/>
            </a:xfrm>
          </p:grpSpPr>
          <p:sp>
            <p:nvSpPr>
              <p:cNvPr id="104" name="Oval 31"/>
              <p:cNvSpPr>
                <a:spLocks noChangeArrowheads="1"/>
              </p:cNvSpPr>
              <p:nvPr/>
            </p:nvSpPr>
            <p:spPr bwMode="auto">
              <a:xfrm>
                <a:off x="3919" y="2251"/>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6" name="Oval 33"/>
              <p:cNvSpPr>
                <a:spLocks noChangeArrowheads="1"/>
              </p:cNvSpPr>
              <p:nvPr/>
            </p:nvSpPr>
            <p:spPr bwMode="auto">
              <a:xfrm>
                <a:off x="3707" y="2251"/>
                <a:ext cx="77"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8" name="Oval 35"/>
              <p:cNvSpPr>
                <a:spLocks noChangeArrowheads="1"/>
              </p:cNvSpPr>
              <p:nvPr/>
            </p:nvSpPr>
            <p:spPr bwMode="auto">
              <a:xfrm>
                <a:off x="4136" y="2251"/>
                <a:ext cx="78"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0" name="Oval 37"/>
              <p:cNvSpPr>
                <a:spLocks noChangeArrowheads="1"/>
              </p:cNvSpPr>
              <p:nvPr/>
            </p:nvSpPr>
            <p:spPr bwMode="auto">
              <a:xfrm>
                <a:off x="3813" y="2036"/>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2" name="Oval 39"/>
              <p:cNvSpPr>
                <a:spLocks noChangeArrowheads="1"/>
              </p:cNvSpPr>
              <p:nvPr/>
            </p:nvSpPr>
            <p:spPr bwMode="auto">
              <a:xfrm>
                <a:off x="4026" y="2036"/>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14" name="组合 113"/>
          <p:cNvGrpSpPr/>
          <p:nvPr/>
        </p:nvGrpSpPr>
        <p:grpSpPr>
          <a:xfrm>
            <a:off x="6509659" y="2042749"/>
            <a:ext cx="897207" cy="897206"/>
            <a:chOff x="8679545" y="2723665"/>
            <a:chExt cx="1196276" cy="1196274"/>
          </a:xfrm>
        </p:grpSpPr>
        <p:sp>
          <p:nvSpPr>
            <p:cNvPr id="115" name="Teardrop 40"/>
            <p:cNvSpPr/>
            <p:nvPr/>
          </p:nvSpPr>
          <p:spPr>
            <a:xfrm>
              <a:off x="8679545"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组合 115"/>
            <p:cNvGrpSpPr/>
            <p:nvPr/>
          </p:nvGrpSpPr>
          <p:grpSpPr>
            <a:xfrm>
              <a:off x="9098807" y="3037776"/>
              <a:ext cx="433949" cy="491850"/>
              <a:chOff x="2471074" y="6170447"/>
              <a:chExt cx="1106488" cy="1254125"/>
            </a:xfrm>
            <a:solidFill>
              <a:schemeClr val="bg1"/>
            </a:solidFill>
          </p:grpSpPr>
          <p:sp>
            <p:nvSpPr>
              <p:cNvPr id="117"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20" name="Oval 14"/>
              <p:cNvSpPr>
                <a:spLocks noChangeArrowheads="1"/>
              </p:cNvSpPr>
              <p:nvPr/>
            </p:nvSpPr>
            <p:spPr bwMode="auto">
              <a:xfrm>
                <a:off x="2936212" y="6843547"/>
                <a:ext cx="146050" cy="152400"/>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121" name="文本框 120"/>
          <p:cNvSpPr txBox="1"/>
          <p:nvPr/>
        </p:nvSpPr>
        <p:spPr>
          <a:xfrm>
            <a:off x="1357125"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122" name="文本框 121"/>
          <p:cNvSpPr txBox="1"/>
          <p:nvPr/>
        </p:nvSpPr>
        <p:spPr>
          <a:xfrm>
            <a:off x="4703716"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123" name="文本框 122"/>
          <p:cNvSpPr txBox="1"/>
          <p:nvPr/>
        </p:nvSpPr>
        <p:spPr>
          <a:xfrm>
            <a:off x="3035916"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124" name="文本框 123"/>
          <p:cNvSpPr txBox="1"/>
          <p:nvPr/>
        </p:nvSpPr>
        <p:spPr>
          <a:xfrm>
            <a:off x="6302200"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Tree>
    <p:extLst>
      <p:ext uri="{BB962C8B-B14F-4D97-AF65-F5344CB8AC3E}">
        <p14:creationId xmlns:p14="http://schemas.microsoft.com/office/powerpoint/2010/main" val="217543037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95"/>
                                        </p:tgtEl>
                                        <p:attrNameLst>
                                          <p:attrName>style.visibility</p:attrName>
                                        </p:attrNameLst>
                                      </p:cBhvr>
                                      <p:to>
                                        <p:strVal val="visible"/>
                                      </p:to>
                                    </p:set>
                                    <p:anim calcmode="lin" valueType="num">
                                      <p:cBhvr additive="base">
                                        <p:cTn id="17" dur="500" fill="hold"/>
                                        <p:tgtEl>
                                          <p:spTgt spid="95"/>
                                        </p:tgtEl>
                                        <p:attrNameLst>
                                          <p:attrName>ppt_x</p:attrName>
                                        </p:attrNameLst>
                                      </p:cBhvr>
                                      <p:tavLst>
                                        <p:tav tm="0">
                                          <p:val>
                                            <p:strVal val="#ppt_x"/>
                                          </p:val>
                                        </p:tav>
                                        <p:tav tm="100000">
                                          <p:val>
                                            <p:strVal val="#ppt_x"/>
                                          </p:val>
                                        </p:tav>
                                      </p:tavLst>
                                    </p:anim>
                                    <p:anim calcmode="lin" valueType="num">
                                      <p:cBhvr additive="base">
                                        <p:cTn id="18" dur="500" fill="hold"/>
                                        <p:tgtEl>
                                          <p:spTgt spid="9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250"/>
                                  </p:stCondLst>
                                  <p:childTnLst>
                                    <p:set>
                                      <p:cBhvr>
                                        <p:cTn id="20" dur="1" fill="hold">
                                          <p:stCondLst>
                                            <p:cond delay="0"/>
                                          </p:stCondLst>
                                        </p:cTn>
                                        <p:tgtEl>
                                          <p:spTgt spid="84"/>
                                        </p:tgtEl>
                                        <p:attrNameLst>
                                          <p:attrName>style.visibility</p:attrName>
                                        </p:attrNameLst>
                                      </p:cBhvr>
                                      <p:to>
                                        <p:strVal val="visible"/>
                                      </p:to>
                                    </p:set>
                                    <p:anim calcmode="lin" valueType="num">
                                      <p:cBhvr additive="base">
                                        <p:cTn id="21" dur="500" fill="hold"/>
                                        <p:tgtEl>
                                          <p:spTgt spid="84"/>
                                        </p:tgtEl>
                                        <p:attrNameLst>
                                          <p:attrName>ppt_x</p:attrName>
                                        </p:attrNameLst>
                                      </p:cBhvr>
                                      <p:tavLst>
                                        <p:tav tm="0">
                                          <p:val>
                                            <p:strVal val="#ppt_x"/>
                                          </p:val>
                                        </p:tav>
                                        <p:tav tm="100000">
                                          <p:val>
                                            <p:strVal val="#ppt_x"/>
                                          </p:val>
                                        </p:tav>
                                      </p:tavLst>
                                    </p:anim>
                                    <p:anim calcmode="lin" valueType="num">
                                      <p:cBhvr additive="base">
                                        <p:cTn id="22" dur="500" fill="hold"/>
                                        <p:tgtEl>
                                          <p:spTgt spid="84"/>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50"/>
                                  </p:stCondLst>
                                  <p:childTnLst>
                                    <p:set>
                                      <p:cBhvr>
                                        <p:cTn id="24" dur="1" fill="hold">
                                          <p:stCondLst>
                                            <p:cond delay="0"/>
                                          </p:stCondLst>
                                        </p:cTn>
                                        <p:tgtEl>
                                          <p:spTgt spid="121"/>
                                        </p:tgtEl>
                                        <p:attrNameLst>
                                          <p:attrName>style.visibility</p:attrName>
                                        </p:attrNameLst>
                                      </p:cBhvr>
                                      <p:to>
                                        <p:strVal val="visible"/>
                                      </p:to>
                                    </p:set>
                                    <p:anim calcmode="lin" valueType="num">
                                      <p:cBhvr additive="base">
                                        <p:cTn id="25" dur="500" fill="hold"/>
                                        <p:tgtEl>
                                          <p:spTgt spid="121"/>
                                        </p:tgtEl>
                                        <p:attrNameLst>
                                          <p:attrName>ppt_x</p:attrName>
                                        </p:attrNameLst>
                                      </p:cBhvr>
                                      <p:tavLst>
                                        <p:tav tm="0">
                                          <p:val>
                                            <p:strVal val="#ppt_x"/>
                                          </p:val>
                                        </p:tav>
                                        <p:tav tm="100000">
                                          <p:val>
                                            <p:strVal val="#ppt_x"/>
                                          </p:val>
                                        </p:tav>
                                      </p:tavLst>
                                    </p:anim>
                                    <p:anim calcmode="lin" valueType="num">
                                      <p:cBhvr additive="base">
                                        <p:cTn id="26" dur="500" fill="hold"/>
                                        <p:tgtEl>
                                          <p:spTgt spid="12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500"/>
                                  </p:stCondLst>
                                  <p:childTnLst>
                                    <p:set>
                                      <p:cBhvr>
                                        <p:cTn id="28" dur="1" fill="hold">
                                          <p:stCondLst>
                                            <p:cond delay="0"/>
                                          </p:stCondLst>
                                        </p:cTn>
                                        <p:tgtEl>
                                          <p:spTgt spid="88"/>
                                        </p:tgtEl>
                                        <p:attrNameLst>
                                          <p:attrName>style.visibility</p:attrName>
                                        </p:attrNameLst>
                                      </p:cBhvr>
                                      <p:to>
                                        <p:strVal val="visible"/>
                                      </p:to>
                                    </p:set>
                                    <p:anim calcmode="lin" valueType="num">
                                      <p:cBhvr additive="base">
                                        <p:cTn id="29" dur="500" fill="hold"/>
                                        <p:tgtEl>
                                          <p:spTgt spid="88"/>
                                        </p:tgtEl>
                                        <p:attrNameLst>
                                          <p:attrName>ppt_x</p:attrName>
                                        </p:attrNameLst>
                                      </p:cBhvr>
                                      <p:tavLst>
                                        <p:tav tm="0">
                                          <p:val>
                                            <p:strVal val="#ppt_x"/>
                                          </p:val>
                                        </p:tav>
                                        <p:tav tm="100000">
                                          <p:val>
                                            <p:strVal val="#ppt_x"/>
                                          </p:val>
                                        </p:tav>
                                      </p:tavLst>
                                    </p:anim>
                                    <p:anim calcmode="lin" valueType="num">
                                      <p:cBhvr additive="base">
                                        <p:cTn id="30" dur="500" fill="hold"/>
                                        <p:tgtEl>
                                          <p:spTgt spid="8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750"/>
                                  </p:stCondLst>
                                  <p:childTnLst>
                                    <p:set>
                                      <p:cBhvr>
                                        <p:cTn id="32" dur="1" fill="hold">
                                          <p:stCondLst>
                                            <p:cond delay="0"/>
                                          </p:stCondLst>
                                        </p:cTn>
                                        <p:tgtEl>
                                          <p:spTgt spid="85"/>
                                        </p:tgtEl>
                                        <p:attrNameLst>
                                          <p:attrName>style.visibility</p:attrName>
                                        </p:attrNameLst>
                                      </p:cBhvr>
                                      <p:to>
                                        <p:strVal val="visible"/>
                                      </p:to>
                                    </p:set>
                                    <p:anim calcmode="lin" valueType="num">
                                      <p:cBhvr additive="base">
                                        <p:cTn id="33" dur="500" fill="hold"/>
                                        <p:tgtEl>
                                          <p:spTgt spid="85"/>
                                        </p:tgtEl>
                                        <p:attrNameLst>
                                          <p:attrName>ppt_x</p:attrName>
                                        </p:attrNameLst>
                                      </p:cBhvr>
                                      <p:tavLst>
                                        <p:tav tm="0">
                                          <p:val>
                                            <p:strVal val="#ppt_x"/>
                                          </p:val>
                                        </p:tav>
                                        <p:tav tm="100000">
                                          <p:val>
                                            <p:strVal val="#ppt_x"/>
                                          </p:val>
                                        </p:tav>
                                      </p:tavLst>
                                    </p:anim>
                                    <p:anim calcmode="lin" valueType="num">
                                      <p:cBhvr additive="base">
                                        <p:cTn id="34" dur="500" fill="hold"/>
                                        <p:tgtEl>
                                          <p:spTgt spid="8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750"/>
                                  </p:stCondLst>
                                  <p:childTnLst>
                                    <p:set>
                                      <p:cBhvr>
                                        <p:cTn id="36" dur="1" fill="hold">
                                          <p:stCondLst>
                                            <p:cond delay="0"/>
                                          </p:stCondLst>
                                        </p:cTn>
                                        <p:tgtEl>
                                          <p:spTgt spid="123"/>
                                        </p:tgtEl>
                                        <p:attrNameLst>
                                          <p:attrName>style.visibility</p:attrName>
                                        </p:attrNameLst>
                                      </p:cBhvr>
                                      <p:to>
                                        <p:strVal val="visible"/>
                                      </p:to>
                                    </p:set>
                                    <p:anim calcmode="lin" valueType="num">
                                      <p:cBhvr additive="base">
                                        <p:cTn id="37" dur="500" fill="hold"/>
                                        <p:tgtEl>
                                          <p:spTgt spid="123"/>
                                        </p:tgtEl>
                                        <p:attrNameLst>
                                          <p:attrName>ppt_x</p:attrName>
                                        </p:attrNameLst>
                                      </p:cBhvr>
                                      <p:tavLst>
                                        <p:tav tm="0">
                                          <p:val>
                                            <p:strVal val="#ppt_x"/>
                                          </p:val>
                                        </p:tav>
                                        <p:tav tm="100000">
                                          <p:val>
                                            <p:strVal val="#ppt_x"/>
                                          </p:val>
                                        </p:tav>
                                      </p:tavLst>
                                    </p:anim>
                                    <p:anim calcmode="lin" valueType="num">
                                      <p:cBhvr additive="base">
                                        <p:cTn id="38" dur="500" fill="hold"/>
                                        <p:tgtEl>
                                          <p:spTgt spid="123"/>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1000"/>
                                  </p:stCondLst>
                                  <p:childTnLst>
                                    <p:set>
                                      <p:cBhvr>
                                        <p:cTn id="40" dur="1" fill="hold">
                                          <p:stCondLst>
                                            <p:cond delay="0"/>
                                          </p:stCondLst>
                                        </p:cTn>
                                        <p:tgtEl>
                                          <p:spTgt spid="101"/>
                                        </p:tgtEl>
                                        <p:attrNameLst>
                                          <p:attrName>style.visibility</p:attrName>
                                        </p:attrNameLst>
                                      </p:cBhvr>
                                      <p:to>
                                        <p:strVal val="visible"/>
                                      </p:to>
                                    </p:set>
                                    <p:anim calcmode="lin" valueType="num">
                                      <p:cBhvr additive="base">
                                        <p:cTn id="41" dur="500" fill="hold"/>
                                        <p:tgtEl>
                                          <p:spTgt spid="101"/>
                                        </p:tgtEl>
                                        <p:attrNameLst>
                                          <p:attrName>ppt_x</p:attrName>
                                        </p:attrNameLst>
                                      </p:cBhvr>
                                      <p:tavLst>
                                        <p:tav tm="0">
                                          <p:val>
                                            <p:strVal val="#ppt_x"/>
                                          </p:val>
                                        </p:tav>
                                        <p:tav tm="100000">
                                          <p:val>
                                            <p:strVal val="#ppt_x"/>
                                          </p:val>
                                        </p:tav>
                                      </p:tavLst>
                                    </p:anim>
                                    <p:anim calcmode="lin" valueType="num">
                                      <p:cBhvr additive="base">
                                        <p:cTn id="42" dur="500" fill="hold"/>
                                        <p:tgtEl>
                                          <p:spTgt spid="10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1250"/>
                                  </p:stCondLst>
                                  <p:childTnLst>
                                    <p:set>
                                      <p:cBhvr>
                                        <p:cTn id="44" dur="1" fill="hold">
                                          <p:stCondLst>
                                            <p:cond delay="0"/>
                                          </p:stCondLst>
                                        </p:cTn>
                                        <p:tgtEl>
                                          <p:spTgt spid="86"/>
                                        </p:tgtEl>
                                        <p:attrNameLst>
                                          <p:attrName>style.visibility</p:attrName>
                                        </p:attrNameLst>
                                      </p:cBhvr>
                                      <p:to>
                                        <p:strVal val="visible"/>
                                      </p:to>
                                    </p:set>
                                    <p:anim calcmode="lin" valueType="num">
                                      <p:cBhvr additive="base">
                                        <p:cTn id="45" dur="500" fill="hold"/>
                                        <p:tgtEl>
                                          <p:spTgt spid="86"/>
                                        </p:tgtEl>
                                        <p:attrNameLst>
                                          <p:attrName>ppt_x</p:attrName>
                                        </p:attrNameLst>
                                      </p:cBhvr>
                                      <p:tavLst>
                                        <p:tav tm="0">
                                          <p:val>
                                            <p:strVal val="#ppt_x"/>
                                          </p:val>
                                        </p:tav>
                                        <p:tav tm="100000">
                                          <p:val>
                                            <p:strVal val="#ppt_x"/>
                                          </p:val>
                                        </p:tav>
                                      </p:tavLst>
                                    </p:anim>
                                    <p:anim calcmode="lin" valueType="num">
                                      <p:cBhvr additive="base">
                                        <p:cTn id="46" dur="500" fill="hold"/>
                                        <p:tgtEl>
                                          <p:spTgt spid="86"/>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1250"/>
                                  </p:stCondLst>
                                  <p:childTnLst>
                                    <p:set>
                                      <p:cBhvr>
                                        <p:cTn id="48" dur="1" fill="hold">
                                          <p:stCondLst>
                                            <p:cond delay="0"/>
                                          </p:stCondLst>
                                        </p:cTn>
                                        <p:tgtEl>
                                          <p:spTgt spid="122"/>
                                        </p:tgtEl>
                                        <p:attrNameLst>
                                          <p:attrName>style.visibility</p:attrName>
                                        </p:attrNameLst>
                                      </p:cBhvr>
                                      <p:to>
                                        <p:strVal val="visible"/>
                                      </p:to>
                                    </p:set>
                                    <p:anim calcmode="lin" valueType="num">
                                      <p:cBhvr additive="base">
                                        <p:cTn id="49" dur="500" fill="hold"/>
                                        <p:tgtEl>
                                          <p:spTgt spid="122"/>
                                        </p:tgtEl>
                                        <p:attrNameLst>
                                          <p:attrName>ppt_x</p:attrName>
                                        </p:attrNameLst>
                                      </p:cBhvr>
                                      <p:tavLst>
                                        <p:tav tm="0">
                                          <p:val>
                                            <p:strVal val="#ppt_x"/>
                                          </p:val>
                                        </p:tav>
                                        <p:tav tm="100000">
                                          <p:val>
                                            <p:strVal val="#ppt_x"/>
                                          </p:val>
                                        </p:tav>
                                      </p:tavLst>
                                    </p:anim>
                                    <p:anim calcmode="lin" valueType="num">
                                      <p:cBhvr additive="base">
                                        <p:cTn id="50" dur="500" fill="hold"/>
                                        <p:tgtEl>
                                          <p:spTgt spid="122"/>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1500"/>
                                  </p:stCondLst>
                                  <p:childTnLst>
                                    <p:set>
                                      <p:cBhvr>
                                        <p:cTn id="52" dur="1" fill="hold">
                                          <p:stCondLst>
                                            <p:cond delay="0"/>
                                          </p:stCondLst>
                                        </p:cTn>
                                        <p:tgtEl>
                                          <p:spTgt spid="114"/>
                                        </p:tgtEl>
                                        <p:attrNameLst>
                                          <p:attrName>style.visibility</p:attrName>
                                        </p:attrNameLst>
                                      </p:cBhvr>
                                      <p:to>
                                        <p:strVal val="visible"/>
                                      </p:to>
                                    </p:set>
                                    <p:anim calcmode="lin" valueType="num">
                                      <p:cBhvr additive="base">
                                        <p:cTn id="53" dur="500" fill="hold"/>
                                        <p:tgtEl>
                                          <p:spTgt spid="114"/>
                                        </p:tgtEl>
                                        <p:attrNameLst>
                                          <p:attrName>ppt_x</p:attrName>
                                        </p:attrNameLst>
                                      </p:cBhvr>
                                      <p:tavLst>
                                        <p:tav tm="0">
                                          <p:val>
                                            <p:strVal val="#ppt_x"/>
                                          </p:val>
                                        </p:tav>
                                        <p:tav tm="100000">
                                          <p:val>
                                            <p:strVal val="#ppt_x"/>
                                          </p:val>
                                        </p:tav>
                                      </p:tavLst>
                                    </p:anim>
                                    <p:anim calcmode="lin" valueType="num">
                                      <p:cBhvr additive="base">
                                        <p:cTn id="54" dur="500" fill="hold"/>
                                        <p:tgtEl>
                                          <p:spTgt spid="1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1750"/>
                                  </p:stCondLst>
                                  <p:childTnLst>
                                    <p:set>
                                      <p:cBhvr>
                                        <p:cTn id="56" dur="1" fill="hold">
                                          <p:stCondLst>
                                            <p:cond delay="0"/>
                                          </p:stCondLst>
                                        </p:cTn>
                                        <p:tgtEl>
                                          <p:spTgt spid="87"/>
                                        </p:tgtEl>
                                        <p:attrNameLst>
                                          <p:attrName>style.visibility</p:attrName>
                                        </p:attrNameLst>
                                      </p:cBhvr>
                                      <p:to>
                                        <p:strVal val="visible"/>
                                      </p:to>
                                    </p:set>
                                    <p:anim calcmode="lin" valueType="num">
                                      <p:cBhvr additive="base">
                                        <p:cTn id="57" dur="500" fill="hold"/>
                                        <p:tgtEl>
                                          <p:spTgt spid="87"/>
                                        </p:tgtEl>
                                        <p:attrNameLst>
                                          <p:attrName>ppt_x</p:attrName>
                                        </p:attrNameLst>
                                      </p:cBhvr>
                                      <p:tavLst>
                                        <p:tav tm="0">
                                          <p:val>
                                            <p:strVal val="#ppt_x"/>
                                          </p:val>
                                        </p:tav>
                                        <p:tav tm="100000">
                                          <p:val>
                                            <p:strVal val="#ppt_x"/>
                                          </p:val>
                                        </p:tav>
                                      </p:tavLst>
                                    </p:anim>
                                    <p:anim calcmode="lin" valueType="num">
                                      <p:cBhvr additive="base">
                                        <p:cTn id="58" dur="500" fill="hold"/>
                                        <p:tgtEl>
                                          <p:spTgt spid="87"/>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1750"/>
                                  </p:stCondLst>
                                  <p:childTnLst>
                                    <p:set>
                                      <p:cBhvr>
                                        <p:cTn id="60" dur="1" fill="hold">
                                          <p:stCondLst>
                                            <p:cond delay="0"/>
                                          </p:stCondLst>
                                        </p:cTn>
                                        <p:tgtEl>
                                          <p:spTgt spid="124"/>
                                        </p:tgtEl>
                                        <p:attrNameLst>
                                          <p:attrName>style.visibility</p:attrName>
                                        </p:attrNameLst>
                                      </p:cBhvr>
                                      <p:to>
                                        <p:strVal val="visible"/>
                                      </p:to>
                                    </p:set>
                                    <p:anim calcmode="lin" valueType="num">
                                      <p:cBhvr additive="base">
                                        <p:cTn id="61" dur="500" fill="hold"/>
                                        <p:tgtEl>
                                          <p:spTgt spid="124"/>
                                        </p:tgtEl>
                                        <p:attrNameLst>
                                          <p:attrName>ppt_x</p:attrName>
                                        </p:attrNameLst>
                                      </p:cBhvr>
                                      <p:tavLst>
                                        <p:tav tm="0">
                                          <p:val>
                                            <p:strVal val="#ppt_x"/>
                                          </p:val>
                                        </p:tav>
                                        <p:tav tm="100000">
                                          <p:val>
                                            <p:strVal val="#ppt_x"/>
                                          </p:val>
                                        </p:tav>
                                      </p:tavLst>
                                    </p:anim>
                                    <p:anim calcmode="lin" valueType="num">
                                      <p:cBhvr additive="base">
                                        <p:cTn id="62" dur="500" fill="hold"/>
                                        <p:tgtEl>
                                          <p:spTgt spid="1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p:bldP spid="85" grpId="0"/>
      <p:bldP spid="86" grpId="0"/>
      <p:bldP spid="87" grpId="0"/>
      <p:bldP spid="121" grpId="0"/>
      <p:bldP spid="122" grpId="0"/>
      <p:bldP spid="123" grpId="0"/>
      <p:bldP spid="1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Freeform 5"/>
          <p:cNvSpPr>
            <a:spLocks/>
          </p:cNvSpPr>
          <p:nvPr/>
        </p:nvSpPr>
        <p:spPr bwMode="auto">
          <a:xfrm>
            <a:off x="673650" y="2427469"/>
            <a:ext cx="1479797" cy="13342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solidFill>
            <a:prstDash val="solid"/>
            <a:miter lim="800000"/>
            <a:headEnd/>
            <a:tailEnd/>
          </a:ln>
          <a:effectLst>
            <a:glow>
              <a:srgbClr val="00B0F0"/>
            </a:glo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85" name="TextBox 2"/>
          <p:cNvSpPr txBox="1"/>
          <p:nvPr/>
        </p:nvSpPr>
        <p:spPr>
          <a:xfrm>
            <a:off x="959205" y="2663681"/>
            <a:ext cx="908686"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800" b="1" dirty="0"/>
              <a:t>添加标题</a:t>
            </a:r>
          </a:p>
        </p:txBody>
      </p:sp>
      <p:sp>
        <p:nvSpPr>
          <p:cNvPr id="86" name="圆角矩形 85"/>
          <p:cNvSpPr/>
          <p:nvPr/>
        </p:nvSpPr>
        <p:spPr>
          <a:xfrm>
            <a:off x="3058542" y="1470581"/>
            <a:ext cx="4479052" cy="451685"/>
          </a:xfrm>
          <a:prstGeom prst="roundRect">
            <a:avLst>
              <a:gd name="adj" fmla="val 20638"/>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87" name="Freeform 5"/>
          <p:cNvSpPr>
            <a:spLocks/>
          </p:cNvSpPr>
          <p:nvPr/>
        </p:nvSpPr>
        <p:spPr bwMode="auto">
          <a:xfrm>
            <a:off x="2353017" y="1551437"/>
            <a:ext cx="547516" cy="3108279"/>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noFill/>
          <a:ln>
            <a:solidFill>
              <a:schemeClr val="bg1"/>
            </a:solidFill>
          </a:ln>
          <a:effectLst>
            <a:glow>
              <a:srgbClr val="00B0F0"/>
            </a:glow>
          </a:effectLst>
        </p:spPr>
        <p:txBody>
          <a:bodyPr vert="horz" wrap="square" lIns="91440" tIns="45720" rIns="91440" bIns="45720" numCol="1" anchor="t" anchorCtr="0" compatLnSpc="1">
            <a:prstTxWarp prst="textNoShape">
              <a:avLst/>
            </a:prstTxWarp>
          </a:bodyPr>
          <a:lstStyle/>
          <a:p>
            <a:endParaRPr lang="zh-CN" altLang="en-US"/>
          </a:p>
        </p:txBody>
      </p:sp>
      <p:sp>
        <p:nvSpPr>
          <p:cNvPr id="88" name="圆角矩形 87"/>
          <p:cNvSpPr/>
          <p:nvPr/>
        </p:nvSpPr>
        <p:spPr>
          <a:xfrm>
            <a:off x="3058542" y="2152604"/>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89" name="圆角矩形 88"/>
          <p:cNvSpPr/>
          <p:nvPr/>
        </p:nvSpPr>
        <p:spPr>
          <a:xfrm>
            <a:off x="3058542" y="2858370"/>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0" name="圆角矩形 89"/>
          <p:cNvSpPr/>
          <p:nvPr/>
        </p:nvSpPr>
        <p:spPr>
          <a:xfrm>
            <a:off x="3058542" y="3571470"/>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1" name="TextBox 8"/>
          <p:cNvSpPr txBox="1"/>
          <p:nvPr/>
        </p:nvSpPr>
        <p:spPr>
          <a:xfrm>
            <a:off x="3377053" y="1590725"/>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92" name="TextBox 9"/>
          <p:cNvSpPr txBox="1"/>
          <p:nvPr/>
        </p:nvSpPr>
        <p:spPr>
          <a:xfrm>
            <a:off x="3377053" y="2267170"/>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93" name="TextBox 10"/>
          <p:cNvSpPr txBox="1"/>
          <p:nvPr/>
        </p:nvSpPr>
        <p:spPr>
          <a:xfrm>
            <a:off x="3377053" y="297293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94" name="TextBox 11"/>
          <p:cNvSpPr txBox="1"/>
          <p:nvPr/>
        </p:nvSpPr>
        <p:spPr>
          <a:xfrm>
            <a:off x="3377053" y="368603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95" name="圆角矩形 94"/>
          <p:cNvSpPr/>
          <p:nvPr/>
        </p:nvSpPr>
        <p:spPr>
          <a:xfrm>
            <a:off x="3070031" y="4280040"/>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6" name="TextBox 13"/>
          <p:cNvSpPr txBox="1"/>
          <p:nvPr/>
        </p:nvSpPr>
        <p:spPr>
          <a:xfrm>
            <a:off x="3388543" y="439460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Tree>
    <p:extLst>
      <p:ext uri="{BB962C8B-B14F-4D97-AF65-F5344CB8AC3E}">
        <p14:creationId xmlns:p14="http://schemas.microsoft.com/office/powerpoint/2010/main" val="256172084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5" presetClass="entr" presetSubtype="0" fill="hold" grpId="0" nodeType="afterEffect">
                                  <p:stCondLst>
                                    <p:cond delay="0"/>
                                  </p:stCondLst>
                                  <p:childTnLst>
                                    <p:set>
                                      <p:cBhvr>
                                        <p:cTn id="17" dur="1" fill="hold">
                                          <p:stCondLst>
                                            <p:cond delay="0"/>
                                          </p:stCondLst>
                                        </p:cTn>
                                        <p:tgtEl>
                                          <p:spTgt spid="85"/>
                                        </p:tgtEl>
                                        <p:attrNameLst>
                                          <p:attrName>style.visibility</p:attrName>
                                        </p:attrNameLst>
                                      </p:cBhvr>
                                      <p:to>
                                        <p:strVal val="visible"/>
                                      </p:to>
                                    </p:set>
                                    <p:animEffect transition="in" filter="fade">
                                      <p:cBhvr>
                                        <p:cTn id="18" dur="2000"/>
                                        <p:tgtEl>
                                          <p:spTgt spid="85"/>
                                        </p:tgtEl>
                                      </p:cBhvr>
                                    </p:animEffect>
                                    <p:anim calcmode="lin" valueType="num">
                                      <p:cBhvr>
                                        <p:cTn id="19" dur="2000" fill="hold"/>
                                        <p:tgtEl>
                                          <p:spTgt spid="85"/>
                                        </p:tgtEl>
                                        <p:attrNameLst>
                                          <p:attrName>ppt_w</p:attrName>
                                        </p:attrNameLst>
                                      </p:cBhvr>
                                      <p:tavLst>
                                        <p:tav tm="0" fmla="#ppt_w*sin(2.5*pi*$)">
                                          <p:val>
                                            <p:fltVal val="0"/>
                                          </p:val>
                                        </p:tav>
                                        <p:tav tm="100000">
                                          <p:val>
                                            <p:fltVal val="1"/>
                                          </p:val>
                                        </p:tav>
                                      </p:tavLst>
                                    </p:anim>
                                    <p:anim calcmode="lin" valueType="num">
                                      <p:cBhvr>
                                        <p:cTn id="20" dur="2000" fill="hold"/>
                                        <p:tgtEl>
                                          <p:spTgt spid="85"/>
                                        </p:tgtEl>
                                        <p:attrNameLst>
                                          <p:attrName>ppt_h</p:attrName>
                                        </p:attrNameLst>
                                      </p:cBhvr>
                                      <p:tavLst>
                                        <p:tav tm="0">
                                          <p:val>
                                            <p:strVal val="#ppt_h"/>
                                          </p:val>
                                        </p:tav>
                                        <p:tav tm="100000">
                                          <p:val>
                                            <p:strVal val="#ppt_h"/>
                                          </p:val>
                                        </p:tav>
                                      </p:tavLst>
                                    </p:anim>
                                  </p:childTnLst>
                                </p:cTn>
                              </p:par>
                              <p:par>
                                <p:cTn id="21" presetID="45" presetClass="entr" presetSubtype="0" fill="hold" grpId="0" nodeType="withEffect">
                                  <p:stCondLst>
                                    <p:cond delay="0"/>
                                  </p:stCondLst>
                                  <p:childTnLst>
                                    <p:set>
                                      <p:cBhvr>
                                        <p:cTn id="22" dur="1" fill="hold">
                                          <p:stCondLst>
                                            <p:cond delay="0"/>
                                          </p:stCondLst>
                                        </p:cTn>
                                        <p:tgtEl>
                                          <p:spTgt spid="84"/>
                                        </p:tgtEl>
                                        <p:attrNameLst>
                                          <p:attrName>style.visibility</p:attrName>
                                        </p:attrNameLst>
                                      </p:cBhvr>
                                      <p:to>
                                        <p:strVal val="visible"/>
                                      </p:to>
                                    </p:set>
                                    <p:animEffect transition="in" filter="fade">
                                      <p:cBhvr>
                                        <p:cTn id="23" dur="2000"/>
                                        <p:tgtEl>
                                          <p:spTgt spid="84"/>
                                        </p:tgtEl>
                                      </p:cBhvr>
                                    </p:animEffect>
                                    <p:anim calcmode="lin" valueType="num">
                                      <p:cBhvr>
                                        <p:cTn id="24" dur="2000" fill="hold"/>
                                        <p:tgtEl>
                                          <p:spTgt spid="84"/>
                                        </p:tgtEl>
                                        <p:attrNameLst>
                                          <p:attrName>ppt_w</p:attrName>
                                        </p:attrNameLst>
                                      </p:cBhvr>
                                      <p:tavLst>
                                        <p:tav tm="0" fmla="#ppt_w*sin(2.5*pi*$)">
                                          <p:val>
                                            <p:fltVal val="0"/>
                                          </p:val>
                                        </p:tav>
                                        <p:tav tm="100000">
                                          <p:val>
                                            <p:fltVal val="1"/>
                                          </p:val>
                                        </p:tav>
                                      </p:tavLst>
                                    </p:anim>
                                    <p:anim calcmode="lin" valueType="num">
                                      <p:cBhvr>
                                        <p:cTn id="25" dur="2000" fill="hold"/>
                                        <p:tgtEl>
                                          <p:spTgt spid="84"/>
                                        </p:tgtEl>
                                        <p:attrNameLst>
                                          <p:attrName>ppt_h</p:attrName>
                                        </p:attrNameLst>
                                      </p:cBhvr>
                                      <p:tavLst>
                                        <p:tav tm="0">
                                          <p:val>
                                            <p:strVal val="#ppt_h"/>
                                          </p:val>
                                        </p:tav>
                                        <p:tav tm="100000">
                                          <p:val>
                                            <p:strVal val="#ppt_h"/>
                                          </p:val>
                                        </p:tav>
                                      </p:tavLst>
                                    </p:anim>
                                  </p:childTnLst>
                                </p:cTn>
                              </p:par>
                            </p:childTnLst>
                          </p:cTn>
                        </p:par>
                        <p:par>
                          <p:cTn id="26" fill="hold">
                            <p:stCondLst>
                              <p:cond delay="3000"/>
                            </p:stCondLst>
                            <p:childTnLst>
                              <p:par>
                                <p:cTn id="27" presetID="16" presetClass="entr" presetSubtype="42" fill="hold" grpId="0" nodeType="afterEffect">
                                  <p:stCondLst>
                                    <p:cond delay="0"/>
                                  </p:stCondLst>
                                  <p:childTnLst>
                                    <p:set>
                                      <p:cBhvr>
                                        <p:cTn id="28" dur="1" fill="hold">
                                          <p:stCondLst>
                                            <p:cond delay="0"/>
                                          </p:stCondLst>
                                        </p:cTn>
                                        <p:tgtEl>
                                          <p:spTgt spid="87"/>
                                        </p:tgtEl>
                                        <p:attrNameLst>
                                          <p:attrName>style.visibility</p:attrName>
                                        </p:attrNameLst>
                                      </p:cBhvr>
                                      <p:to>
                                        <p:strVal val="visible"/>
                                      </p:to>
                                    </p:set>
                                    <p:animEffect transition="in" filter="barn(outHorizontal)">
                                      <p:cBhvr>
                                        <p:cTn id="29" dur="500"/>
                                        <p:tgtEl>
                                          <p:spTgt spid="87"/>
                                        </p:tgtEl>
                                      </p:cBhvr>
                                    </p:animEffect>
                                  </p:childTnLst>
                                </p:cTn>
                              </p:par>
                            </p:childTnLst>
                          </p:cTn>
                        </p:par>
                        <p:par>
                          <p:cTn id="30" fill="hold">
                            <p:stCondLst>
                              <p:cond delay="3500"/>
                            </p:stCondLst>
                            <p:childTnLst>
                              <p:par>
                                <p:cTn id="31" presetID="22" presetClass="entr" presetSubtype="8" fill="hold" grpId="0" nodeType="afterEffect">
                                  <p:stCondLst>
                                    <p:cond delay="0"/>
                                  </p:stCondLst>
                                  <p:childTnLst>
                                    <p:set>
                                      <p:cBhvr>
                                        <p:cTn id="32" dur="1" fill="hold">
                                          <p:stCondLst>
                                            <p:cond delay="0"/>
                                          </p:stCondLst>
                                        </p:cTn>
                                        <p:tgtEl>
                                          <p:spTgt spid="91"/>
                                        </p:tgtEl>
                                        <p:attrNameLst>
                                          <p:attrName>style.visibility</p:attrName>
                                        </p:attrNameLst>
                                      </p:cBhvr>
                                      <p:to>
                                        <p:strVal val="visible"/>
                                      </p:to>
                                    </p:set>
                                    <p:animEffect transition="in" filter="wipe(left)">
                                      <p:cBhvr>
                                        <p:cTn id="33" dur="500"/>
                                        <p:tgtEl>
                                          <p:spTgt spid="91"/>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86"/>
                                        </p:tgtEl>
                                        <p:attrNameLst>
                                          <p:attrName>style.visibility</p:attrName>
                                        </p:attrNameLst>
                                      </p:cBhvr>
                                      <p:to>
                                        <p:strVal val="visible"/>
                                      </p:to>
                                    </p:set>
                                    <p:animEffect transition="in" filter="wipe(left)">
                                      <p:cBhvr>
                                        <p:cTn id="36" dur="500"/>
                                        <p:tgtEl>
                                          <p:spTgt spid="86"/>
                                        </p:tgtEl>
                                      </p:cBhvr>
                                    </p:animEffect>
                                  </p:childTnLst>
                                </p:cTn>
                              </p:par>
                            </p:childTnLst>
                          </p:cTn>
                        </p:par>
                        <p:par>
                          <p:cTn id="37" fill="hold">
                            <p:stCondLst>
                              <p:cond delay="4000"/>
                            </p:stCondLst>
                            <p:childTnLst>
                              <p:par>
                                <p:cTn id="38" presetID="22" presetClass="entr" presetSubtype="8" fill="hold" grpId="0" nodeType="afterEffect">
                                  <p:stCondLst>
                                    <p:cond delay="0"/>
                                  </p:stCondLst>
                                  <p:childTnLst>
                                    <p:set>
                                      <p:cBhvr>
                                        <p:cTn id="39" dur="1" fill="hold">
                                          <p:stCondLst>
                                            <p:cond delay="0"/>
                                          </p:stCondLst>
                                        </p:cTn>
                                        <p:tgtEl>
                                          <p:spTgt spid="88"/>
                                        </p:tgtEl>
                                        <p:attrNameLst>
                                          <p:attrName>style.visibility</p:attrName>
                                        </p:attrNameLst>
                                      </p:cBhvr>
                                      <p:to>
                                        <p:strVal val="visible"/>
                                      </p:to>
                                    </p:set>
                                    <p:animEffect transition="in" filter="wipe(left)">
                                      <p:cBhvr>
                                        <p:cTn id="40" dur="500"/>
                                        <p:tgtEl>
                                          <p:spTgt spid="88"/>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92"/>
                                        </p:tgtEl>
                                        <p:attrNameLst>
                                          <p:attrName>style.visibility</p:attrName>
                                        </p:attrNameLst>
                                      </p:cBhvr>
                                      <p:to>
                                        <p:strVal val="visible"/>
                                      </p:to>
                                    </p:set>
                                    <p:animEffect transition="in" filter="wipe(left)">
                                      <p:cBhvr>
                                        <p:cTn id="43" dur="500"/>
                                        <p:tgtEl>
                                          <p:spTgt spid="92"/>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89"/>
                                        </p:tgtEl>
                                        <p:attrNameLst>
                                          <p:attrName>style.visibility</p:attrName>
                                        </p:attrNameLst>
                                      </p:cBhvr>
                                      <p:to>
                                        <p:strVal val="visible"/>
                                      </p:to>
                                    </p:set>
                                    <p:animEffect transition="in" filter="wipe(left)">
                                      <p:cBhvr>
                                        <p:cTn id="47" dur="500"/>
                                        <p:tgtEl>
                                          <p:spTgt spid="89"/>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93"/>
                                        </p:tgtEl>
                                        <p:attrNameLst>
                                          <p:attrName>style.visibility</p:attrName>
                                        </p:attrNameLst>
                                      </p:cBhvr>
                                      <p:to>
                                        <p:strVal val="visible"/>
                                      </p:to>
                                    </p:set>
                                    <p:animEffect transition="in" filter="wipe(left)">
                                      <p:cBhvr>
                                        <p:cTn id="50" dur="500"/>
                                        <p:tgtEl>
                                          <p:spTgt spid="93"/>
                                        </p:tgtEl>
                                      </p:cBhvr>
                                    </p:animEffect>
                                  </p:childTnLst>
                                </p:cTn>
                              </p:par>
                            </p:childTnLst>
                          </p:cTn>
                        </p:par>
                        <p:par>
                          <p:cTn id="51" fill="hold">
                            <p:stCondLst>
                              <p:cond delay="5000"/>
                            </p:stCondLst>
                            <p:childTnLst>
                              <p:par>
                                <p:cTn id="52" presetID="22" presetClass="entr" presetSubtype="8" fill="hold" grpId="0" nodeType="afterEffect">
                                  <p:stCondLst>
                                    <p:cond delay="0"/>
                                  </p:stCondLst>
                                  <p:childTnLst>
                                    <p:set>
                                      <p:cBhvr>
                                        <p:cTn id="53" dur="1" fill="hold">
                                          <p:stCondLst>
                                            <p:cond delay="0"/>
                                          </p:stCondLst>
                                        </p:cTn>
                                        <p:tgtEl>
                                          <p:spTgt spid="90"/>
                                        </p:tgtEl>
                                        <p:attrNameLst>
                                          <p:attrName>style.visibility</p:attrName>
                                        </p:attrNameLst>
                                      </p:cBhvr>
                                      <p:to>
                                        <p:strVal val="visible"/>
                                      </p:to>
                                    </p:set>
                                    <p:animEffect transition="in" filter="wipe(left)">
                                      <p:cBhvr>
                                        <p:cTn id="54" dur="500"/>
                                        <p:tgtEl>
                                          <p:spTgt spid="9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94"/>
                                        </p:tgtEl>
                                        <p:attrNameLst>
                                          <p:attrName>style.visibility</p:attrName>
                                        </p:attrNameLst>
                                      </p:cBhvr>
                                      <p:to>
                                        <p:strVal val="visible"/>
                                      </p:to>
                                    </p:set>
                                    <p:animEffect transition="in" filter="wipe(left)">
                                      <p:cBhvr>
                                        <p:cTn id="57" dur="500"/>
                                        <p:tgtEl>
                                          <p:spTgt spid="94"/>
                                        </p:tgtEl>
                                      </p:cBhvr>
                                    </p:animEffect>
                                  </p:childTnLst>
                                </p:cTn>
                              </p:par>
                            </p:childTnLst>
                          </p:cTn>
                        </p:par>
                        <p:par>
                          <p:cTn id="58" fill="hold">
                            <p:stCondLst>
                              <p:cond delay="5500"/>
                            </p:stCondLst>
                            <p:childTnLst>
                              <p:par>
                                <p:cTn id="59" presetID="22" presetClass="entr" presetSubtype="8" fill="hold" grpId="0" nodeType="afterEffect">
                                  <p:stCondLst>
                                    <p:cond delay="0"/>
                                  </p:stCondLst>
                                  <p:childTnLst>
                                    <p:set>
                                      <p:cBhvr>
                                        <p:cTn id="60" dur="1" fill="hold">
                                          <p:stCondLst>
                                            <p:cond delay="0"/>
                                          </p:stCondLst>
                                        </p:cTn>
                                        <p:tgtEl>
                                          <p:spTgt spid="95"/>
                                        </p:tgtEl>
                                        <p:attrNameLst>
                                          <p:attrName>style.visibility</p:attrName>
                                        </p:attrNameLst>
                                      </p:cBhvr>
                                      <p:to>
                                        <p:strVal val="visible"/>
                                      </p:to>
                                    </p:set>
                                    <p:animEffect transition="in" filter="wipe(left)">
                                      <p:cBhvr>
                                        <p:cTn id="61" dur="500"/>
                                        <p:tgtEl>
                                          <p:spTgt spid="95"/>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96"/>
                                        </p:tgtEl>
                                        <p:attrNameLst>
                                          <p:attrName>style.visibility</p:attrName>
                                        </p:attrNameLst>
                                      </p:cBhvr>
                                      <p:to>
                                        <p:strVal val="visible"/>
                                      </p:to>
                                    </p:set>
                                    <p:animEffect transition="in" filter="wipe(left)">
                                      <p:cBhvr>
                                        <p:cTn id="64"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animBg="1"/>
      <p:bldP spid="85" grpId="0"/>
      <p:bldP spid="86" grpId="0" animBg="1"/>
      <p:bldP spid="87" grpId="0" animBg="1"/>
      <p:bldP spid="88" grpId="0" animBg="1"/>
      <p:bldP spid="89" grpId="0" animBg="1"/>
      <p:bldP spid="90" grpId="0" animBg="1"/>
      <p:bldP spid="91" grpId="0"/>
      <p:bldP spid="92" grpId="0"/>
      <p:bldP spid="93" grpId="0"/>
      <p:bldP spid="94" grpId="0"/>
      <p:bldP spid="95" grpId="0" animBg="1"/>
      <p:bldP spid="9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椭圆 83"/>
          <p:cNvSpPr/>
          <p:nvPr/>
        </p:nvSpPr>
        <p:spPr>
          <a:xfrm>
            <a:off x="1665904" y="3683341"/>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85" name="TextBox 34"/>
          <p:cNvSpPr txBox="1"/>
          <p:nvPr/>
        </p:nvSpPr>
        <p:spPr>
          <a:xfrm>
            <a:off x="1064240" y="3923665"/>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86" name="组合 85"/>
          <p:cNvGrpSpPr/>
          <p:nvPr/>
        </p:nvGrpSpPr>
        <p:grpSpPr>
          <a:xfrm>
            <a:off x="1282230" y="2439387"/>
            <a:ext cx="992188" cy="1147762"/>
            <a:chOff x="1798024" y="2281555"/>
            <a:chExt cx="1322917" cy="1530349"/>
          </a:xfrm>
        </p:grpSpPr>
        <p:sp>
          <p:nvSpPr>
            <p:cNvPr id="87"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88" name="文本框 87"/>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2012</a:t>
              </a:r>
              <a:endParaRPr lang="zh-CN" altLang="en-US" sz="2400" b="1" dirty="0">
                <a:solidFill>
                  <a:schemeClr val="bg1"/>
                </a:solidFill>
              </a:endParaRPr>
            </a:p>
          </p:txBody>
        </p:sp>
      </p:grpSp>
      <p:sp>
        <p:nvSpPr>
          <p:cNvPr id="89" name="椭圆 88"/>
          <p:cNvSpPr/>
          <p:nvPr/>
        </p:nvSpPr>
        <p:spPr>
          <a:xfrm>
            <a:off x="3109795" y="3252550"/>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90" name="TextBox 34"/>
          <p:cNvSpPr txBox="1"/>
          <p:nvPr/>
        </p:nvSpPr>
        <p:spPr>
          <a:xfrm>
            <a:off x="2508131" y="3492874"/>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91" name="组合 90"/>
          <p:cNvGrpSpPr/>
          <p:nvPr/>
        </p:nvGrpSpPr>
        <p:grpSpPr>
          <a:xfrm>
            <a:off x="2726121" y="2008596"/>
            <a:ext cx="992188" cy="1147762"/>
            <a:chOff x="1798024" y="2281555"/>
            <a:chExt cx="1322917" cy="1530349"/>
          </a:xfrm>
        </p:grpSpPr>
        <p:sp>
          <p:nvSpPr>
            <p:cNvPr id="92"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93" name="文本框 92"/>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2013</a:t>
              </a:r>
              <a:endParaRPr lang="zh-CN" altLang="en-US" sz="2400" b="1" dirty="0">
                <a:solidFill>
                  <a:schemeClr val="bg1"/>
                </a:solidFill>
              </a:endParaRPr>
            </a:p>
          </p:txBody>
        </p:sp>
      </p:grpSp>
      <p:sp>
        <p:nvSpPr>
          <p:cNvPr id="94" name="椭圆 93"/>
          <p:cNvSpPr/>
          <p:nvPr/>
        </p:nvSpPr>
        <p:spPr>
          <a:xfrm>
            <a:off x="4529020" y="2850850"/>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95" name="TextBox 34"/>
          <p:cNvSpPr txBox="1"/>
          <p:nvPr/>
        </p:nvSpPr>
        <p:spPr>
          <a:xfrm>
            <a:off x="3927356" y="3091173"/>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96" name="组合 95"/>
          <p:cNvGrpSpPr/>
          <p:nvPr/>
        </p:nvGrpSpPr>
        <p:grpSpPr>
          <a:xfrm>
            <a:off x="4145346" y="1606896"/>
            <a:ext cx="992188" cy="1147762"/>
            <a:chOff x="1798024" y="2281555"/>
            <a:chExt cx="1322917" cy="1530349"/>
          </a:xfrm>
        </p:grpSpPr>
        <p:sp>
          <p:nvSpPr>
            <p:cNvPr id="97"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98" name="文本框 97"/>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2014</a:t>
              </a:r>
              <a:endParaRPr lang="zh-CN" altLang="en-US" sz="2400" b="1" dirty="0">
                <a:solidFill>
                  <a:schemeClr val="bg1"/>
                </a:solidFill>
              </a:endParaRPr>
            </a:p>
          </p:txBody>
        </p:sp>
      </p:grpSp>
      <p:sp>
        <p:nvSpPr>
          <p:cNvPr id="99" name="椭圆 98"/>
          <p:cNvSpPr/>
          <p:nvPr/>
        </p:nvSpPr>
        <p:spPr>
          <a:xfrm>
            <a:off x="5943961" y="2441182"/>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00" name="TextBox 34"/>
          <p:cNvSpPr txBox="1"/>
          <p:nvPr/>
        </p:nvSpPr>
        <p:spPr>
          <a:xfrm>
            <a:off x="5342297" y="2681506"/>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101" name="组合 100"/>
          <p:cNvGrpSpPr/>
          <p:nvPr/>
        </p:nvGrpSpPr>
        <p:grpSpPr>
          <a:xfrm>
            <a:off x="5560287" y="1197228"/>
            <a:ext cx="992188" cy="1147762"/>
            <a:chOff x="1798024" y="2281555"/>
            <a:chExt cx="1322917" cy="1530349"/>
          </a:xfrm>
        </p:grpSpPr>
        <p:sp>
          <p:nvSpPr>
            <p:cNvPr id="102"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103" name="文本框 102"/>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2015</a:t>
              </a:r>
              <a:endParaRPr lang="zh-CN" altLang="en-US" sz="2400" b="1" dirty="0">
                <a:solidFill>
                  <a:schemeClr val="bg1"/>
                </a:solidFill>
              </a:endParaRPr>
            </a:p>
          </p:txBody>
        </p:sp>
      </p:grpSp>
      <p:sp>
        <p:nvSpPr>
          <p:cNvPr id="104" name="椭圆 103"/>
          <p:cNvSpPr/>
          <p:nvPr/>
        </p:nvSpPr>
        <p:spPr>
          <a:xfrm>
            <a:off x="7293076" y="1992049"/>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05" name="TextBox 34"/>
          <p:cNvSpPr txBox="1"/>
          <p:nvPr/>
        </p:nvSpPr>
        <p:spPr>
          <a:xfrm>
            <a:off x="6691412" y="2232372"/>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106" name="组合 105"/>
          <p:cNvGrpSpPr/>
          <p:nvPr/>
        </p:nvGrpSpPr>
        <p:grpSpPr>
          <a:xfrm>
            <a:off x="6909402" y="748095"/>
            <a:ext cx="992188" cy="1147762"/>
            <a:chOff x="1798024" y="2281555"/>
            <a:chExt cx="1322917" cy="1530349"/>
          </a:xfrm>
        </p:grpSpPr>
        <p:sp>
          <p:nvSpPr>
            <p:cNvPr id="107"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108" name="文本框 107"/>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2016</a:t>
              </a:r>
              <a:endParaRPr lang="zh-CN" altLang="en-US" sz="2400" b="1" dirty="0">
                <a:solidFill>
                  <a:schemeClr val="bg1"/>
                </a:solidFill>
              </a:endParaRPr>
            </a:p>
          </p:txBody>
        </p:sp>
      </p:grpSp>
    </p:spTree>
    <p:extLst>
      <p:ext uri="{BB962C8B-B14F-4D97-AF65-F5344CB8AC3E}">
        <p14:creationId xmlns:p14="http://schemas.microsoft.com/office/powerpoint/2010/main" val="333424769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nodeType="clickEffect">
                                  <p:stCondLst>
                                    <p:cond delay="0"/>
                                  </p:stCondLst>
                                  <p:childTnLst>
                                    <p:set>
                                      <p:cBhvr>
                                        <p:cTn id="18" dur="1" fill="hold">
                                          <p:stCondLst>
                                            <p:cond delay="0"/>
                                          </p:stCondLst>
                                        </p:cTn>
                                        <p:tgtEl>
                                          <p:spTgt spid="86"/>
                                        </p:tgtEl>
                                        <p:attrNameLst>
                                          <p:attrName>style.visibility</p:attrName>
                                        </p:attrNameLst>
                                      </p:cBhvr>
                                      <p:to>
                                        <p:strVal val="visible"/>
                                      </p:to>
                                    </p:set>
                                    <p:animEffect transition="in" filter="fade">
                                      <p:cBhvr>
                                        <p:cTn id="19" dur="1000"/>
                                        <p:tgtEl>
                                          <p:spTgt spid="86"/>
                                        </p:tgtEl>
                                      </p:cBhvr>
                                    </p:animEffect>
                                    <p:anim calcmode="lin" valueType="num">
                                      <p:cBhvr>
                                        <p:cTn id="20" dur="1000" fill="hold"/>
                                        <p:tgtEl>
                                          <p:spTgt spid="86"/>
                                        </p:tgtEl>
                                        <p:attrNameLst>
                                          <p:attrName>ppt_x</p:attrName>
                                        </p:attrNameLst>
                                      </p:cBhvr>
                                      <p:tavLst>
                                        <p:tav tm="0">
                                          <p:val>
                                            <p:strVal val="#ppt_x"/>
                                          </p:val>
                                        </p:tav>
                                        <p:tav tm="100000">
                                          <p:val>
                                            <p:strVal val="#ppt_x"/>
                                          </p:val>
                                        </p:tav>
                                      </p:tavLst>
                                    </p:anim>
                                    <p:anim calcmode="lin" valueType="num">
                                      <p:cBhvr>
                                        <p:cTn id="21" dur="1000" fill="hold"/>
                                        <p:tgtEl>
                                          <p:spTgt spid="86"/>
                                        </p:tgtEl>
                                        <p:attrNameLst>
                                          <p:attrName>ppt_y</p:attrName>
                                        </p:attrNameLst>
                                      </p:cBhvr>
                                      <p:tavLst>
                                        <p:tav tm="0">
                                          <p:val>
                                            <p:strVal val="#ppt_y-.1"/>
                                          </p:val>
                                        </p:tav>
                                        <p:tav tm="100000">
                                          <p:val>
                                            <p:strVal val="#ppt_y"/>
                                          </p:val>
                                        </p:tav>
                                      </p:tavLst>
                                    </p:anim>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84"/>
                                        </p:tgtEl>
                                        <p:attrNameLst>
                                          <p:attrName>style.visibility</p:attrName>
                                        </p:attrNameLst>
                                      </p:cBhvr>
                                      <p:to>
                                        <p:strVal val="visible"/>
                                      </p:to>
                                    </p:set>
                                    <p:animEffect transition="in" filter="fade">
                                      <p:cBhvr>
                                        <p:cTn id="25" dur="500"/>
                                        <p:tgtEl>
                                          <p:spTgt spid="84"/>
                                        </p:tgtEl>
                                      </p:cBhvr>
                                    </p:animEffect>
                                  </p:childTnLst>
                                </p:cTn>
                              </p:par>
                            </p:childTnLst>
                          </p:cTn>
                        </p:par>
                        <p:par>
                          <p:cTn id="26" fill="hold">
                            <p:stCondLst>
                              <p:cond delay="1500"/>
                            </p:stCondLst>
                            <p:childTnLst>
                              <p:par>
                                <p:cTn id="27" presetID="22" presetClass="entr" presetSubtype="8" fill="hold" grpId="0" nodeType="afterEffect">
                                  <p:stCondLst>
                                    <p:cond delay="0"/>
                                  </p:stCondLst>
                                  <p:childTnLst>
                                    <p:set>
                                      <p:cBhvr>
                                        <p:cTn id="28" dur="1" fill="hold">
                                          <p:stCondLst>
                                            <p:cond delay="0"/>
                                          </p:stCondLst>
                                        </p:cTn>
                                        <p:tgtEl>
                                          <p:spTgt spid="85"/>
                                        </p:tgtEl>
                                        <p:attrNameLst>
                                          <p:attrName>style.visibility</p:attrName>
                                        </p:attrNameLst>
                                      </p:cBhvr>
                                      <p:to>
                                        <p:strVal val="visible"/>
                                      </p:to>
                                    </p:set>
                                    <p:animEffect transition="in" filter="wipe(left)">
                                      <p:cBhvr>
                                        <p:cTn id="29" dur="750"/>
                                        <p:tgtEl>
                                          <p:spTgt spid="85"/>
                                        </p:tgtEl>
                                      </p:cBhvr>
                                    </p:animEffect>
                                  </p:childTnLst>
                                </p:cTn>
                              </p:par>
                            </p:childTnLst>
                          </p:cTn>
                        </p:par>
                      </p:childTnLst>
                    </p:cTn>
                  </p:par>
                  <p:par>
                    <p:cTn id="30" fill="hold">
                      <p:stCondLst>
                        <p:cond delay="indefinite"/>
                      </p:stCondLst>
                      <p:childTnLst>
                        <p:par>
                          <p:cTn id="31" fill="hold">
                            <p:stCondLst>
                              <p:cond delay="0"/>
                            </p:stCondLst>
                            <p:childTnLst>
                              <p:par>
                                <p:cTn id="32" presetID="47" presetClass="entr" presetSubtype="0" fill="hold" nodeType="clickEffect">
                                  <p:stCondLst>
                                    <p:cond delay="0"/>
                                  </p:stCondLst>
                                  <p:childTnLst>
                                    <p:set>
                                      <p:cBhvr>
                                        <p:cTn id="33" dur="1" fill="hold">
                                          <p:stCondLst>
                                            <p:cond delay="0"/>
                                          </p:stCondLst>
                                        </p:cTn>
                                        <p:tgtEl>
                                          <p:spTgt spid="91"/>
                                        </p:tgtEl>
                                        <p:attrNameLst>
                                          <p:attrName>style.visibility</p:attrName>
                                        </p:attrNameLst>
                                      </p:cBhvr>
                                      <p:to>
                                        <p:strVal val="visible"/>
                                      </p:to>
                                    </p:set>
                                    <p:animEffect transition="in" filter="fade">
                                      <p:cBhvr>
                                        <p:cTn id="34" dur="1000"/>
                                        <p:tgtEl>
                                          <p:spTgt spid="91"/>
                                        </p:tgtEl>
                                      </p:cBhvr>
                                    </p:animEffect>
                                    <p:anim calcmode="lin" valueType="num">
                                      <p:cBhvr>
                                        <p:cTn id="35" dur="1000" fill="hold"/>
                                        <p:tgtEl>
                                          <p:spTgt spid="91"/>
                                        </p:tgtEl>
                                        <p:attrNameLst>
                                          <p:attrName>ppt_x</p:attrName>
                                        </p:attrNameLst>
                                      </p:cBhvr>
                                      <p:tavLst>
                                        <p:tav tm="0">
                                          <p:val>
                                            <p:strVal val="#ppt_x"/>
                                          </p:val>
                                        </p:tav>
                                        <p:tav tm="100000">
                                          <p:val>
                                            <p:strVal val="#ppt_x"/>
                                          </p:val>
                                        </p:tav>
                                      </p:tavLst>
                                    </p:anim>
                                    <p:anim calcmode="lin" valueType="num">
                                      <p:cBhvr>
                                        <p:cTn id="36" dur="1000" fill="hold"/>
                                        <p:tgtEl>
                                          <p:spTgt spid="91"/>
                                        </p:tgtEl>
                                        <p:attrNameLst>
                                          <p:attrName>ppt_y</p:attrName>
                                        </p:attrNameLst>
                                      </p:cBhvr>
                                      <p:tavLst>
                                        <p:tav tm="0">
                                          <p:val>
                                            <p:strVal val="#ppt_y-.1"/>
                                          </p:val>
                                        </p:tav>
                                        <p:tav tm="100000">
                                          <p:val>
                                            <p:strVal val="#ppt_y"/>
                                          </p:val>
                                        </p:tav>
                                      </p:tavLst>
                                    </p:anim>
                                  </p:childTnLst>
                                </p:cTn>
                              </p:par>
                            </p:childTnLst>
                          </p:cTn>
                        </p:par>
                        <p:par>
                          <p:cTn id="37" fill="hold">
                            <p:stCondLst>
                              <p:cond delay="1000"/>
                            </p:stCondLst>
                            <p:childTnLst>
                              <p:par>
                                <p:cTn id="38" presetID="10" presetClass="entr" presetSubtype="0" fill="hold" grpId="0" nodeType="afterEffect">
                                  <p:stCondLst>
                                    <p:cond delay="0"/>
                                  </p:stCondLst>
                                  <p:childTnLst>
                                    <p:set>
                                      <p:cBhvr>
                                        <p:cTn id="39" dur="1" fill="hold">
                                          <p:stCondLst>
                                            <p:cond delay="0"/>
                                          </p:stCondLst>
                                        </p:cTn>
                                        <p:tgtEl>
                                          <p:spTgt spid="89"/>
                                        </p:tgtEl>
                                        <p:attrNameLst>
                                          <p:attrName>style.visibility</p:attrName>
                                        </p:attrNameLst>
                                      </p:cBhvr>
                                      <p:to>
                                        <p:strVal val="visible"/>
                                      </p:to>
                                    </p:set>
                                    <p:animEffect transition="in" filter="fade">
                                      <p:cBhvr>
                                        <p:cTn id="40" dur="500"/>
                                        <p:tgtEl>
                                          <p:spTgt spid="89"/>
                                        </p:tgtEl>
                                      </p:cBhvr>
                                    </p:animEffect>
                                  </p:childTnLst>
                                </p:cTn>
                              </p:par>
                            </p:childTnLst>
                          </p:cTn>
                        </p:par>
                        <p:par>
                          <p:cTn id="41" fill="hold">
                            <p:stCondLst>
                              <p:cond delay="1500"/>
                            </p:stCondLst>
                            <p:childTnLst>
                              <p:par>
                                <p:cTn id="42" presetID="22" presetClass="entr" presetSubtype="8"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wipe(left)">
                                      <p:cBhvr>
                                        <p:cTn id="44" dur="750"/>
                                        <p:tgtEl>
                                          <p:spTgt spid="90"/>
                                        </p:tgtEl>
                                      </p:cBhvr>
                                    </p:animEffect>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nodeType="clickEffect">
                                  <p:stCondLst>
                                    <p:cond delay="0"/>
                                  </p:stCondLst>
                                  <p:childTnLst>
                                    <p:set>
                                      <p:cBhvr>
                                        <p:cTn id="48" dur="1" fill="hold">
                                          <p:stCondLst>
                                            <p:cond delay="0"/>
                                          </p:stCondLst>
                                        </p:cTn>
                                        <p:tgtEl>
                                          <p:spTgt spid="96"/>
                                        </p:tgtEl>
                                        <p:attrNameLst>
                                          <p:attrName>style.visibility</p:attrName>
                                        </p:attrNameLst>
                                      </p:cBhvr>
                                      <p:to>
                                        <p:strVal val="visible"/>
                                      </p:to>
                                    </p:set>
                                    <p:animEffect transition="in" filter="fade">
                                      <p:cBhvr>
                                        <p:cTn id="49" dur="1000"/>
                                        <p:tgtEl>
                                          <p:spTgt spid="96"/>
                                        </p:tgtEl>
                                      </p:cBhvr>
                                    </p:animEffect>
                                    <p:anim calcmode="lin" valueType="num">
                                      <p:cBhvr>
                                        <p:cTn id="50" dur="1000" fill="hold"/>
                                        <p:tgtEl>
                                          <p:spTgt spid="96"/>
                                        </p:tgtEl>
                                        <p:attrNameLst>
                                          <p:attrName>ppt_x</p:attrName>
                                        </p:attrNameLst>
                                      </p:cBhvr>
                                      <p:tavLst>
                                        <p:tav tm="0">
                                          <p:val>
                                            <p:strVal val="#ppt_x"/>
                                          </p:val>
                                        </p:tav>
                                        <p:tav tm="100000">
                                          <p:val>
                                            <p:strVal val="#ppt_x"/>
                                          </p:val>
                                        </p:tav>
                                      </p:tavLst>
                                    </p:anim>
                                    <p:anim calcmode="lin" valueType="num">
                                      <p:cBhvr>
                                        <p:cTn id="51" dur="1000" fill="hold"/>
                                        <p:tgtEl>
                                          <p:spTgt spid="96"/>
                                        </p:tgtEl>
                                        <p:attrNameLst>
                                          <p:attrName>ppt_y</p:attrName>
                                        </p:attrNameLst>
                                      </p:cBhvr>
                                      <p:tavLst>
                                        <p:tav tm="0">
                                          <p:val>
                                            <p:strVal val="#ppt_y-.1"/>
                                          </p:val>
                                        </p:tav>
                                        <p:tav tm="100000">
                                          <p:val>
                                            <p:strVal val="#ppt_y"/>
                                          </p:val>
                                        </p:tav>
                                      </p:tavLst>
                                    </p:anim>
                                  </p:childTnLst>
                                </p:cTn>
                              </p:par>
                            </p:childTnLst>
                          </p:cTn>
                        </p:par>
                        <p:par>
                          <p:cTn id="52" fill="hold">
                            <p:stCondLst>
                              <p:cond delay="1000"/>
                            </p:stCondLst>
                            <p:childTnLst>
                              <p:par>
                                <p:cTn id="53" presetID="10" presetClass="entr" presetSubtype="0" fill="hold" grpId="0" nodeType="afterEffect">
                                  <p:stCondLst>
                                    <p:cond delay="0"/>
                                  </p:stCondLst>
                                  <p:childTnLst>
                                    <p:set>
                                      <p:cBhvr>
                                        <p:cTn id="54" dur="1" fill="hold">
                                          <p:stCondLst>
                                            <p:cond delay="0"/>
                                          </p:stCondLst>
                                        </p:cTn>
                                        <p:tgtEl>
                                          <p:spTgt spid="94"/>
                                        </p:tgtEl>
                                        <p:attrNameLst>
                                          <p:attrName>style.visibility</p:attrName>
                                        </p:attrNameLst>
                                      </p:cBhvr>
                                      <p:to>
                                        <p:strVal val="visible"/>
                                      </p:to>
                                    </p:set>
                                    <p:animEffect transition="in" filter="fade">
                                      <p:cBhvr>
                                        <p:cTn id="55" dur="500"/>
                                        <p:tgtEl>
                                          <p:spTgt spid="94"/>
                                        </p:tgtEl>
                                      </p:cBhvr>
                                    </p:animEffect>
                                  </p:childTnLst>
                                </p:cTn>
                              </p:par>
                            </p:childTnLst>
                          </p:cTn>
                        </p:par>
                        <p:par>
                          <p:cTn id="56" fill="hold">
                            <p:stCondLst>
                              <p:cond delay="1500"/>
                            </p:stCondLst>
                            <p:childTnLst>
                              <p:par>
                                <p:cTn id="57" presetID="22" presetClass="entr" presetSubtype="8" fill="hold" grpId="0" nodeType="afterEffect">
                                  <p:stCondLst>
                                    <p:cond delay="0"/>
                                  </p:stCondLst>
                                  <p:childTnLst>
                                    <p:set>
                                      <p:cBhvr>
                                        <p:cTn id="58" dur="1" fill="hold">
                                          <p:stCondLst>
                                            <p:cond delay="0"/>
                                          </p:stCondLst>
                                        </p:cTn>
                                        <p:tgtEl>
                                          <p:spTgt spid="95"/>
                                        </p:tgtEl>
                                        <p:attrNameLst>
                                          <p:attrName>style.visibility</p:attrName>
                                        </p:attrNameLst>
                                      </p:cBhvr>
                                      <p:to>
                                        <p:strVal val="visible"/>
                                      </p:to>
                                    </p:set>
                                    <p:animEffect transition="in" filter="wipe(left)">
                                      <p:cBhvr>
                                        <p:cTn id="59" dur="750"/>
                                        <p:tgtEl>
                                          <p:spTgt spid="95"/>
                                        </p:tgtEl>
                                      </p:cBhvr>
                                    </p:animEffect>
                                  </p:childTnLst>
                                </p:cTn>
                              </p:par>
                            </p:childTnLst>
                          </p:cTn>
                        </p:par>
                      </p:childTnLst>
                    </p:cTn>
                  </p:par>
                  <p:par>
                    <p:cTn id="60" fill="hold">
                      <p:stCondLst>
                        <p:cond delay="indefinite"/>
                      </p:stCondLst>
                      <p:childTnLst>
                        <p:par>
                          <p:cTn id="61" fill="hold">
                            <p:stCondLst>
                              <p:cond delay="0"/>
                            </p:stCondLst>
                            <p:childTnLst>
                              <p:par>
                                <p:cTn id="62" presetID="47" presetClass="entr" presetSubtype="0" fill="hold" nodeType="clickEffect">
                                  <p:stCondLst>
                                    <p:cond delay="0"/>
                                  </p:stCondLst>
                                  <p:childTnLst>
                                    <p:set>
                                      <p:cBhvr>
                                        <p:cTn id="63" dur="1" fill="hold">
                                          <p:stCondLst>
                                            <p:cond delay="0"/>
                                          </p:stCondLst>
                                        </p:cTn>
                                        <p:tgtEl>
                                          <p:spTgt spid="101"/>
                                        </p:tgtEl>
                                        <p:attrNameLst>
                                          <p:attrName>style.visibility</p:attrName>
                                        </p:attrNameLst>
                                      </p:cBhvr>
                                      <p:to>
                                        <p:strVal val="visible"/>
                                      </p:to>
                                    </p:set>
                                    <p:animEffect transition="in" filter="fade">
                                      <p:cBhvr>
                                        <p:cTn id="64" dur="1000"/>
                                        <p:tgtEl>
                                          <p:spTgt spid="101"/>
                                        </p:tgtEl>
                                      </p:cBhvr>
                                    </p:animEffect>
                                    <p:anim calcmode="lin" valueType="num">
                                      <p:cBhvr>
                                        <p:cTn id="65" dur="1000" fill="hold"/>
                                        <p:tgtEl>
                                          <p:spTgt spid="101"/>
                                        </p:tgtEl>
                                        <p:attrNameLst>
                                          <p:attrName>ppt_x</p:attrName>
                                        </p:attrNameLst>
                                      </p:cBhvr>
                                      <p:tavLst>
                                        <p:tav tm="0">
                                          <p:val>
                                            <p:strVal val="#ppt_x"/>
                                          </p:val>
                                        </p:tav>
                                        <p:tav tm="100000">
                                          <p:val>
                                            <p:strVal val="#ppt_x"/>
                                          </p:val>
                                        </p:tav>
                                      </p:tavLst>
                                    </p:anim>
                                    <p:anim calcmode="lin" valueType="num">
                                      <p:cBhvr>
                                        <p:cTn id="66" dur="1000" fill="hold"/>
                                        <p:tgtEl>
                                          <p:spTgt spid="101"/>
                                        </p:tgtEl>
                                        <p:attrNameLst>
                                          <p:attrName>ppt_y</p:attrName>
                                        </p:attrNameLst>
                                      </p:cBhvr>
                                      <p:tavLst>
                                        <p:tav tm="0">
                                          <p:val>
                                            <p:strVal val="#ppt_y-.1"/>
                                          </p:val>
                                        </p:tav>
                                        <p:tav tm="100000">
                                          <p:val>
                                            <p:strVal val="#ppt_y"/>
                                          </p:val>
                                        </p:tav>
                                      </p:tavLst>
                                    </p:anim>
                                  </p:childTnLst>
                                </p:cTn>
                              </p:par>
                            </p:childTnLst>
                          </p:cTn>
                        </p:par>
                        <p:par>
                          <p:cTn id="67" fill="hold">
                            <p:stCondLst>
                              <p:cond delay="1000"/>
                            </p:stCondLst>
                            <p:childTnLst>
                              <p:par>
                                <p:cTn id="68" presetID="10" presetClass="entr" presetSubtype="0" fill="hold" grpId="0" nodeType="afterEffect">
                                  <p:stCondLst>
                                    <p:cond delay="0"/>
                                  </p:stCondLst>
                                  <p:childTnLst>
                                    <p:set>
                                      <p:cBhvr>
                                        <p:cTn id="69" dur="1" fill="hold">
                                          <p:stCondLst>
                                            <p:cond delay="0"/>
                                          </p:stCondLst>
                                        </p:cTn>
                                        <p:tgtEl>
                                          <p:spTgt spid="99"/>
                                        </p:tgtEl>
                                        <p:attrNameLst>
                                          <p:attrName>style.visibility</p:attrName>
                                        </p:attrNameLst>
                                      </p:cBhvr>
                                      <p:to>
                                        <p:strVal val="visible"/>
                                      </p:to>
                                    </p:set>
                                    <p:animEffect transition="in" filter="fade">
                                      <p:cBhvr>
                                        <p:cTn id="70" dur="500"/>
                                        <p:tgtEl>
                                          <p:spTgt spid="99"/>
                                        </p:tgtEl>
                                      </p:cBhvr>
                                    </p:animEffect>
                                  </p:childTnLst>
                                </p:cTn>
                              </p:par>
                            </p:childTnLst>
                          </p:cTn>
                        </p:par>
                        <p:par>
                          <p:cTn id="71" fill="hold">
                            <p:stCondLst>
                              <p:cond delay="1500"/>
                            </p:stCondLst>
                            <p:childTnLst>
                              <p:par>
                                <p:cTn id="72" presetID="22" presetClass="entr" presetSubtype="8" fill="hold" grpId="0" nodeType="afterEffect">
                                  <p:stCondLst>
                                    <p:cond delay="0"/>
                                  </p:stCondLst>
                                  <p:childTnLst>
                                    <p:set>
                                      <p:cBhvr>
                                        <p:cTn id="73" dur="1" fill="hold">
                                          <p:stCondLst>
                                            <p:cond delay="0"/>
                                          </p:stCondLst>
                                        </p:cTn>
                                        <p:tgtEl>
                                          <p:spTgt spid="100"/>
                                        </p:tgtEl>
                                        <p:attrNameLst>
                                          <p:attrName>style.visibility</p:attrName>
                                        </p:attrNameLst>
                                      </p:cBhvr>
                                      <p:to>
                                        <p:strVal val="visible"/>
                                      </p:to>
                                    </p:set>
                                    <p:animEffect transition="in" filter="wipe(left)">
                                      <p:cBhvr>
                                        <p:cTn id="74" dur="750"/>
                                        <p:tgtEl>
                                          <p:spTgt spid="100"/>
                                        </p:tgtEl>
                                      </p:cBhvr>
                                    </p:animEffect>
                                  </p:childTnLst>
                                </p:cTn>
                              </p:par>
                            </p:childTnLst>
                          </p:cTn>
                        </p:par>
                      </p:childTnLst>
                    </p:cTn>
                  </p:par>
                  <p:par>
                    <p:cTn id="75" fill="hold">
                      <p:stCondLst>
                        <p:cond delay="indefinite"/>
                      </p:stCondLst>
                      <p:childTnLst>
                        <p:par>
                          <p:cTn id="76" fill="hold">
                            <p:stCondLst>
                              <p:cond delay="0"/>
                            </p:stCondLst>
                            <p:childTnLst>
                              <p:par>
                                <p:cTn id="77" presetID="47" presetClass="entr" presetSubtype="0" fill="hold" nodeType="clickEffect">
                                  <p:stCondLst>
                                    <p:cond delay="0"/>
                                  </p:stCondLst>
                                  <p:childTnLst>
                                    <p:set>
                                      <p:cBhvr>
                                        <p:cTn id="78" dur="1" fill="hold">
                                          <p:stCondLst>
                                            <p:cond delay="0"/>
                                          </p:stCondLst>
                                        </p:cTn>
                                        <p:tgtEl>
                                          <p:spTgt spid="106"/>
                                        </p:tgtEl>
                                        <p:attrNameLst>
                                          <p:attrName>style.visibility</p:attrName>
                                        </p:attrNameLst>
                                      </p:cBhvr>
                                      <p:to>
                                        <p:strVal val="visible"/>
                                      </p:to>
                                    </p:set>
                                    <p:animEffect transition="in" filter="fade">
                                      <p:cBhvr>
                                        <p:cTn id="79" dur="1000"/>
                                        <p:tgtEl>
                                          <p:spTgt spid="106"/>
                                        </p:tgtEl>
                                      </p:cBhvr>
                                    </p:animEffect>
                                    <p:anim calcmode="lin" valueType="num">
                                      <p:cBhvr>
                                        <p:cTn id="80" dur="1000" fill="hold"/>
                                        <p:tgtEl>
                                          <p:spTgt spid="106"/>
                                        </p:tgtEl>
                                        <p:attrNameLst>
                                          <p:attrName>ppt_x</p:attrName>
                                        </p:attrNameLst>
                                      </p:cBhvr>
                                      <p:tavLst>
                                        <p:tav tm="0">
                                          <p:val>
                                            <p:strVal val="#ppt_x"/>
                                          </p:val>
                                        </p:tav>
                                        <p:tav tm="100000">
                                          <p:val>
                                            <p:strVal val="#ppt_x"/>
                                          </p:val>
                                        </p:tav>
                                      </p:tavLst>
                                    </p:anim>
                                    <p:anim calcmode="lin" valueType="num">
                                      <p:cBhvr>
                                        <p:cTn id="81" dur="1000" fill="hold"/>
                                        <p:tgtEl>
                                          <p:spTgt spid="106"/>
                                        </p:tgtEl>
                                        <p:attrNameLst>
                                          <p:attrName>ppt_y</p:attrName>
                                        </p:attrNameLst>
                                      </p:cBhvr>
                                      <p:tavLst>
                                        <p:tav tm="0">
                                          <p:val>
                                            <p:strVal val="#ppt_y-.1"/>
                                          </p:val>
                                        </p:tav>
                                        <p:tav tm="100000">
                                          <p:val>
                                            <p:strVal val="#ppt_y"/>
                                          </p:val>
                                        </p:tav>
                                      </p:tavLst>
                                    </p:anim>
                                  </p:childTnLst>
                                </p:cTn>
                              </p:par>
                            </p:childTnLst>
                          </p:cTn>
                        </p:par>
                        <p:par>
                          <p:cTn id="82" fill="hold">
                            <p:stCondLst>
                              <p:cond delay="1000"/>
                            </p:stCondLst>
                            <p:childTnLst>
                              <p:par>
                                <p:cTn id="83" presetID="10" presetClass="entr" presetSubtype="0" fill="hold" grpId="0" nodeType="afterEffect">
                                  <p:stCondLst>
                                    <p:cond delay="0"/>
                                  </p:stCondLst>
                                  <p:childTnLst>
                                    <p:set>
                                      <p:cBhvr>
                                        <p:cTn id="84" dur="1" fill="hold">
                                          <p:stCondLst>
                                            <p:cond delay="0"/>
                                          </p:stCondLst>
                                        </p:cTn>
                                        <p:tgtEl>
                                          <p:spTgt spid="104"/>
                                        </p:tgtEl>
                                        <p:attrNameLst>
                                          <p:attrName>style.visibility</p:attrName>
                                        </p:attrNameLst>
                                      </p:cBhvr>
                                      <p:to>
                                        <p:strVal val="visible"/>
                                      </p:to>
                                    </p:set>
                                    <p:animEffect transition="in" filter="fade">
                                      <p:cBhvr>
                                        <p:cTn id="85" dur="500"/>
                                        <p:tgtEl>
                                          <p:spTgt spid="104"/>
                                        </p:tgtEl>
                                      </p:cBhvr>
                                    </p:animEffect>
                                  </p:childTnLst>
                                </p:cTn>
                              </p:par>
                            </p:childTnLst>
                          </p:cTn>
                        </p:par>
                        <p:par>
                          <p:cTn id="86" fill="hold">
                            <p:stCondLst>
                              <p:cond delay="1500"/>
                            </p:stCondLst>
                            <p:childTnLst>
                              <p:par>
                                <p:cTn id="87" presetID="22" presetClass="entr" presetSubtype="8" fill="hold" grpId="0" nodeType="afterEffect">
                                  <p:stCondLst>
                                    <p:cond delay="0"/>
                                  </p:stCondLst>
                                  <p:childTnLst>
                                    <p:set>
                                      <p:cBhvr>
                                        <p:cTn id="88" dur="1" fill="hold">
                                          <p:stCondLst>
                                            <p:cond delay="0"/>
                                          </p:stCondLst>
                                        </p:cTn>
                                        <p:tgtEl>
                                          <p:spTgt spid="105"/>
                                        </p:tgtEl>
                                        <p:attrNameLst>
                                          <p:attrName>style.visibility</p:attrName>
                                        </p:attrNameLst>
                                      </p:cBhvr>
                                      <p:to>
                                        <p:strVal val="visible"/>
                                      </p:to>
                                    </p:set>
                                    <p:animEffect transition="in" filter="wipe(left)">
                                      <p:cBhvr>
                                        <p:cTn id="89" dur="75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animBg="1"/>
      <p:bldP spid="85" grpId="0"/>
      <p:bldP spid="89" grpId="0" animBg="1"/>
      <p:bldP spid="90" grpId="0"/>
      <p:bldP spid="94" grpId="0" animBg="1"/>
      <p:bldP spid="95" grpId="0"/>
      <p:bldP spid="99" grpId="0" animBg="1"/>
      <p:bldP spid="100" grpId="0"/>
      <p:bldP spid="104" grpId="0" animBg="1"/>
      <p:bldP spid="10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smtClean="0">
                <a:solidFill>
                  <a:schemeClr val="bg1"/>
                </a:solidFill>
                <a:latin typeface="方正兰亭超细黑简体" panose="02000000000000000000" pitchFamily="2" charset="-122"/>
                <a:ea typeface="方正兰亭超细黑简体" panose="02000000000000000000" pitchFamily="2" charset="-122"/>
              </a:rPr>
              <a:t>03</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276864647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pic>
        <p:nvPicPr>
          <p:cNvPr id="84" name="图片 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38175" y="1325563"/>
            <a:ext cx="2212975" cy="167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5" name="图片 5"/>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165475" y="1325563"/>
            <a:ext cx="2197100" cy="167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 name="矩形 82"/>
          <p:cNvSpPr>
            <a:spLocks noChangeArrowheads="1"/>
          </p:cNvSpPr>
          <p:nvPr/>
        </p:nvSpPr>
        <p:spPr bwMode="auto">
          <a:xfrm>
            <a:off x="539750" y="3548063"/>
            <a:ext cx="2376488"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dirty="0"/>
          </a:p>
        </p:txBody>
      </p:sp>
      <p:sp>
        <p:nvSpPr>
          <p:cNvPr id="87" name="矩形 83"/>
          <p:cNvSpPr>
            <a:spLocks noChangeArrowheads="1"/>
          </p:cNvSpPr>
          <p:nvPr/>
        </p:nvSpPr>
        <p:spPr bwMode="auto">
          <a:xfrm>
            <a:off x="539750" y="3148013"/>
            <a:ext cx="1441450"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dirty="0"/>
          </a:p>
        </p:txBody>
      </p:sp>
      <p:sp>
        <p:nvSpPr>
          <p:cNvPr id="88" name="矩形 84"/>
          <p:cNvSpPr>
            <a:spLocks noChangeArrowheads="1"/>
          </p:cNvSpPr>
          <p:nvPr/>
        </p:nvSpPr>
        <p:spPr bwMode="auto">
          <a:xfrm>
            <a:off x="3060700" y="3548063"/>
            <a:ext cx="23749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89" name="矩形 85"/>
          <p:cNvSpPr>
            <a:spLocks noChangeArrowheads="1"/>
          </p:cNvSpPr>
          <p:nvPr/>
        </p:nvSpPr>
        <p:spPr bwMode="auto">
          <a:xfrm>
            <a:off x="3060700" y="3148013"/>
            <a:ext cx="1441450"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dirty="0"/>
          </a:p>
        </p:txBody>
      </p:sp>
      <p:sp>
        <p:nvSpPr>
          <p:cNvPr id="90" name="矩形 7"/>
          <p:cNvSpPr>
            <a:spLocks noChangeArrowheads="1"/>
          </p:cNvSpPr>
          <p:nvPr/>
        </p:nvSpPr>
        <p:spPr bwMode="auto">
          <a:xfrm>
            <a:off x="6011863" y="1325563"/>
            <a:ext cx="2305050" cy="3033712"/>
          </a:xfrm>
          <a:prstGeom prst="rect">
            <a:avLst/>
          </a:prstGeom>
          <a:noFill/>
          <a:ln w="25400">
            <a:solidFill>
              <a:schemeClr val="bg1"/>
            </a:solidFill>
            <a:bevel/>
            <a:headEnd/>
            <a:tailEnd/>
          </a:ln>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1" name="矩形 86"/>
          <p:cNvSpPr>
            <a:spLocks noChangeArrowheads="1"/>
          </p:cNvSpPr>
          <p:nvPr/>
        </p:nvSpPr>
        <p:spPr bwMode="auto">
          <a:xfrm>
            <a:off x="6011863" y="2135188"/>
            <a:ext cx="2305050" cy="1028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92" name="矩形 90"/>
          <p:cNvSpPr>
            <a:spLocks noChangeArrowheads="1"/>
          </p:cNvSpPr>
          <p:nvPr/>
        </p:nvSpPr>
        <p:spPr bwMode="auto">
          <a:xfrm>
            <a:off x="6011863" y="1563688"/>
            <a:ext cx="1443037"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a:p>
        </p:txBody>
      </p:sp>
      <p:sp>
        <p:nvSpPr>
          <p:cNvPr id="93" name="矩形 91"/>
          <p:cNvSpPr>
            <a:spLocks noChangeArrowheads="1"/>
          </p:cNvSpPr>
          <p:nvPr/>
        </p:nvSpPr>
        <p:spPr bwMode="auto">
          <a:xfrm>
            <a:off x="6011863" y="3055938"/>
            <a:ext cx="2305050" cy="1028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94" name="矩形 8"/>
          <p:cNvSpPr>
            <a:spLocks noChangeArrowheads="1"/>
          </p:cNvSpPr>
          <p:nvPr/>
        </p:nvSpPr>
        <p:spPr bwMode="auto">
          <a:xfrm>
            <a:off x="7308850" y="4038600"/>
            <a:ext cx="1008063" cy="320675"/>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noFill/>
          <a:ln>
            <a:solidFill>
              <a:schemeClr val="bg1"/>
            </a:solidFill>
          </a:ln>
        </p:spPr>
        <p:txBody>
          <a:bodyPr anchor="ctr"/>
          <a:lstStyle/>
          <a:p>
            <a:endParaRPr lang="zh-CN" altLang="en-US"/>
          </a:p>
        </p:txBody>
      </p:sp>
      <p:sp>
        <p:nvSpPr>
          <p:cNvPr id="95" name="矩形 8"/>
          <p:cNvSpPr>
            <a:spLocks noChangeArrowheads="1"/>
          </p:cNvSpPr>
          <p:nvPr/>
        </p:nvSpPr>
        <p:spPr bwMode="auto">
          <a:xfrm>
            <a:off x="5035550" y="2687638"/>
            <a:ext cx="327025" cy="320675"/>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solidFill>
            <a:schemeClr val="bg1">
              <a:alpha val="50000"/>
            </a:schemeClr>
          </a:solidFill>
          <a:ln>
            <a:noFill/>
          </a:ln>
        </p:spPr>
        <p:txBody>
          <a:bodyPr anchor="ctr"/>
          <a:lstStyle/>
          <a:p>
            <a:endParaRPr lang="zh-CN" altLang="en-US"/>
          </a:p>
        </p:txBody>
      </p:sp>
      <p:cxnSp>
        <p:nvCxnSpPr>
          <p:cNvPr id="96" name="直接箭头连接符 11"/>
          <p:cNvCxnSpPr>
            <a:cxnSpLocks noChangeShapeType="1"/>
          </p:cNvCxnSpPr>
          <p:nvPr/>
        </p:nvCxnSpPr>
        <p:spPr bwMode="auto">
          <a:xfrm>
            <a:off x="5108575" y="2847975"/>
            <a:ext cx="180975" cy="0"/>
          </a:xfrm>
          <a:prstGeom prst="straightConnector1">
            <a:avLst/>
          </a:prstGeom>
          <a:noFill/>
          <a:ln w="9525">
            <a:solidFill>
              <a:schemeClr val="bg1"/>
            </a:solidFill>
            <a:bevel/>
            <a:headEnd/>
            <a:tailEnd type="arrow" w="med" len="med"/>
          </a:ln>
          <a:extLst>
            <a:ext uri="{909E8E84-426E-40DD-AFC4-6F175D3DCCD1}">
              <a14:hiddenFill xmlns:a14="http://schemas.microsoft.com/office/drawing/2010/main">
                <a:noFill/>
              </a14:hiddenFill>
            </a:ext>
          </a:extLst>
        </p:spPr>
      </p:cxnSp>
      <p:grpSp>
        <p:nvGrpSpPr>
          <p:cNvPr id="97" name="组合 2"/>
          <p:cNvGrpSpPr>
            <a:grpSpLocks/>
          </p:cNvGrpSpPr>
          <p:nvPr/>
        </p:nvGrpSpPr>
        <p:grpSpPr bwMode="auto">
          <a:xfrm>
            <a:off x="7580313" y="4160838"/>
            <a:ext cx="463550" cy="77787"/>
            <a:chOff x="0" y="0"/>
            <a:chExt cx="463441" cy="76944"/>
          </a:xfrm>
        </p:grpSpPr>
        <p:sp>
          <p:nvSpPr>
            <p:cNvPr id="98" name="椭圆 76"/>
            <p:cNvSpPr>
              <a:spLocks noChangeArrowheads="1"/>
            </p:cNvSpPr>
            <p:nvPr/>
          </p:nvSpPr>
          <p:spPr bwMode="auto">
            <a:xfrm flipV="1">
              <a:off x="0" y="0"/>
              <a:ext cx="76944" cy="76944"/>
            </a:xfrm>
            <a:prstGeom prst="ellipse">
              <a:avLst/>
            </a:prstGeom>
            <a:solidFill>
              <a:srgbClr val="FFFFFF">
                <a:alpha val="18039"/>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9" name="椭圆 80"/>
            <p:cNvSpPr>
              <a:spLocks noChangeArrowheads="1"/>
            </p:cNvSpPr>
            <p:nvPr/>
          </p:nvSpPr>
          <p:spPr bwMode="auto">
            <a:xfrm flipV="1">
              <a:off x="96624" y="0"/>
              <a:ext cx="76944" cy="76944"/>
            </a:xfrm>
            <a:prstGeom prst="ellipse">
              <a:avLst/>
            </a:prstGeom>
            <a:solidFill>
              <a:srgbClr val="FFFFFF">
                <a:alpha val="63136"/>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0" name="椭圆 81"/>
            <p:cNvSpPr>
              <a:spLocks noChangeArrowheads="1"/>
            </p:cNvSpPr>
            <p:nvPr/>
          </p:nvSpPr>
          <p:spPr bwMode="auto">
            <a:xfrm flipV="1">
              <a:off x="193248" y="0"/>
              <a:ext cx="76944" cy="76944"/>
            </a:xfrm>
            <a:prstGeom prst="ellipse">
              <a:avLst/>
            </a:prstGeom>
            <a:solidFill>
              <a:schemeClr val="bg1"/>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1" name="椭圆 87"/>
            <p:cNvSpPr>
              <a:spLocks noChangeArrowheads="1"/>
            </p:cNvSpPr>
            <p:nvPr/>
          </p:nvSpPr>
          <p:spPr bwMode="auto">
            <a:xfrm flipV="1">
              <a:off x="289872" y="0"/>
              <a:ext cx="76944" cy="76944"/>
            </a:xfrm>
            <a:prstGeom prst="ellipse">
              <a:avLst/>
            </a:prstGeom>
            <a:solidFill>
              <a:srgbClr val="FFFFFF">
                <a:alpha val="63136"/>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2" name="椭圆 88"/>
            <p:cNvSpPr>
              <a:spLocks noChangeArrowheads="1"/>
            </p:cNvSpPr>
            <p:nvPr/>
          </p:nvSpPr>
          <p:spPr bwMode="auto">
            <a:xfrm flipV="1">
              <a:off x="386497" y="0"/>
              <a:ext cx="76944" cy="76944"/>
            </a:xfrm>
            <a:prstGeom prst="ellipse">
              <a:avLst/>
            </a:prstGeom>
            <a:solidFill>
              <a:srgbClr val="FFFFFF">
                <a:alpha val="18039"/>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Tree>
    <p:extLst>
      <p:ext uri="{BB962C8B-B14F-4D97-AF65-F5344CB8AC3E}">
        <p14:creationId xmlns:p14="http://schemas.microsoft.com/office/powerpoint/2010/main" val="309601412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84"/>
                                        </p:tgtEl>
                                        <p:attrNameLst>
                                          <p:attrName>style.visibility</p:attrName>
                                        </p:attrNameLst>
                                      </p:cBhvr>
                                      <p:to>
                                        <p:strVal val="visible"/>
                                      </p:to>
                                    </p:set>
                                    <p:animEffect transition="in" filter="wipe(down)">
                                      <p:cBhvr>
                                        <p:cTn id="19" dur="500"/>
                                        <p:tgtEl>
                                          <p:spTgt spid="84"/>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87"/>
                                        </p:tgtEl>
                                        <p:attrNameLst>
                                          <p:attrName>style.visibility</p:attrName>
                                        </p:attrNameLst>
                                      </p:cBhvr>
                                      <p:to>
                                        <p:strVal val="visible"/>
                                      </p:to>
                                    </p:set>
                                    <p:animEffect transition="in" filter="randombar(horizontal)">
                                      <p:cBhvr>
                                        <p:cTn id="24" dur="500"/>
                                        <p:tgtEl>
                                          <p:spTgt spid="87"/>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86"/>
                                        </p:tgtEl>
                                        <p:attrNameLst>
                                          <p:attrName>style.visibility</p:attrName>
                                        </p:attrNameLst>
                                      </p:cBhvr>
                                      <p:to>
                                        <p:strVal val="visible"/>
                                      </p:to>
                                    </p:set>
                                    <p:animEffect transition="in" filter="randombar(horizontal)">
                                      <p:cBhvr>
                                        <p:cTn id="27" dur="500"/>
                                        <p:tgtEl>
                                          <p:spTgt spid="86"/>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85"/>
                                        </p:tgtEl>
                                        <p:attrNameLst>
                                          <p:attrName>style.visibility</p:attrName>
                                        </p:attrNameLst>
                                      </p:cBhvr>
                                      <p:to>
                                        <p:strVal val="visible"/>
                                      </p:to>
                                    </p:set>
                                    <p:animEffect transition="in" filter="wipe(down)">
                                      <p:cBhvr>
                                        <p:cTn id="32" dur="500"/>
                                        <p:tgtEl>
                                          <p:spTgt spid="85"/>
                                        </p:tgtEl>
                                      </p:cBhvr>
                                    </p:animEffect>
                                  </p:childTnLst>
                                </p:cTn>
                              </p:par>
                            </p:childTnLst>
                          </p:cTn>
                        </p:par>
                        <p:par>
                          <p:cTn id="33" fill="hold">
                            <p:stCondLst>
                              <p:cond delay="500"/>
                            </p:stCondLst>
                            <p:childTnLst>
                              <p:par>
                                <p:cTn id="34" presetID="9" presetClass="entr" presetSubtype="0" fill="hold" grpId="0" nodeType="afterEffect">
                                  <p:stCondLst>
                                    <p:cond delay="0"/>
                                  </p:stCondLst>
                                  <p:childTnLst>
                                    <p:set>
                                      <p:cBhvr>
                                        <p:cTn id="35" dur="1" fill="hold">
                                          <p:stCondLst>
                                            <p:cond delay="0"/>
                                          </p:stCondLst>
                                        </p:cTn>
                                        <p:tgtEl>
                                          <p:spTgt spid="95"/>
                                        </p:tgtEl>
                                        <p:attrNameLst>
                                          <p:attrName>style.visibility</p:attrName>
                                        </p:attrNameLst>
                                      </p:cBhvr>
                                      <p:to>
                                        <p:strVal val="visible"/>
                                      </p:to>
                                    </p:set>
                                    <p:animEffect>
                                      <p:cBhvr>
                                        <p:cTn id="36" dur="500"/>
                                        <p:tgtEl>
                                          <p:spTgt spid="95"/>
                                        </p:tgtEl>
                                      </p:cBhvr>
                                    </p:animEffect>
                                  </p:childTnLst>
                                </p:cTn>
                              </p:par>
                              <p:par>
                                <p:cTn id="37" presetID="9" presetClass="entr" presetSubtype="0" fill="hold" grpId="0" nodeType="withEffect">
                                  <p:stCondLst>
                                    <p:cond delay="0"/>
                                  </p:stCondLst>
                                  <p:childTnLst>
                                    <p:set>
                                      <p:cBhvr>
                                        <p:cTn id="38" dur="1" fill="hold">
                                          <p:stCondLst>
                                            <p:cond delay="0"/>
                                          </p:stCondLst>
                                        </p:cTn>
                                        <p:tgtEl>
                                          <p:spTgt spid="96"/>
                                        </p:tgtEl>
                                        <p:attrNameLst>
                                          <p:attrName>style.visibility</p:attrName>
                                        </p:attrNameLst>
                                      </p:cBhvr>
                                      <p:to>
                                        <p:strVal val="visible"/>
                                      </p:to>
                                    </p:set>
                                    <p:animEffect>
                                      <p:cBhvr>
                                        <p:cTn id="39" dur="500"/>
                                        <p:tgtEl>
                                          <p:spTgt spid="96"/>
                                        </p:tgtEl>
                                      </p:cBhvr>
                                    </p:animEffect>
                                  </p:childTnLst>
                                </p:cTn>
                              </p:par>
                            </p:childTnLst>
                          </p:cTn>
                        </p:par>
                      </p:childTnLst>
                    </p:cTn>
                  </p:par>
                  <p:par>
                    <p:cTn id="40" fill="hold">
                      <p:stCondLst>
                        <p:cond delay="indefinite"/>
                      </p:stCondLst>
                      <p:childTnLst>
                        <p:par>
                          <p:cTn id="41" fill="hold">
                            <p:stCondLst>
                              <p:cond delay="0"/>
                            </p:stCondLst>
                            <p:childTnLst>
                              <p:par>
                                <p:cTn id="42" presetID="14" presetClass="entr" presetSubtype="10" fill="hold" grpId="0" nodeType="clickEffect">
                                  <p:stCondLst>
                                    <p:cond delay="0"/>
                                  </p:stCondLst>
                                  <p:childTnLst>
                                    <p:set>
                                      <p:cBhvr>
                                        <p:cTn id="43" dur="1" fill="hold">
                                          <p:stCondLst>
                                            <p:cond delay="0"/>
                                          </p:stCondLst>
                                        </p:cTn>
                                        <p:tgtEl>
                                          <p:spTgt spid="89"/>
                                        </p:tgtEl>
                                        <p:attrNameLst>
                                          <p:attrName>style.visibility</p:attrName>
                                        </p:attrNameLst>
                                      </p:cBhvr>
                                      <p:to>
                                        <p:strVal val="visible"/>
                                      </p:to>
                                    </p:set>
                                    <p:animEffect transition="in" filter="randombar(horizontal)">
                                      <p:cBhvr>
                                        <p:cTn id="44" dur="500"/>
                                        <p:tgtEl>
                                          <p:spTgt spid="89"/>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88"/>
                                        </p:tgtEl>
                                        <p:attrNameLst>
                                          <p:attrName>style.visibility</p:attrName>
                                        </p:attrNameLst>
                                      </p:cBhvr>
                                      <p:to>
                                        <p:strVal val="visible"/>
                                      </p:to>
                                    </p:set>
                                    <p:animEffect transition="in" filter="randombar(horizontal)">
                                      <p:cBhvr>
                                        <p:cTn id="47" dur="500"/>
                                        <p:tgtEl>
                                          <p:spTgt spid="8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90"/>
                                        </p:tgtEl>
                                        <p:attrNameLst>
                                          <p:attrName>style.visibility</p:attrName>
                                        </p:attrNameLst>
                                      </p:cBhvr>
                                      <p:to>
                                        <p:strVal val="visible"/>
                                      </p:to>
                                    </p:set>
                                    <p:animEffect transition="in" filter="fade">
                                      <p:cBhvr>
                                        <p:cTn id="52" dur="500"/>
                                        <p:tgtEl>
                                          <p:spTgt spid="90"/>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92"/>
                                        </p:tgtEl>
                                        <p:attrNameLst>
                                          <p:attrName>style.visibility</p:attrName>
                                        </p:attrNameLst>
                                      </p:cBhvr>
                                      <p:to>
                                        <p:strVal val="visible"/>
                                      </p:to>
                                    </p:set>
                                    <p:animEffect transition="in" filter="wipe(down)">
                                      <p:cBhvr>
                                        <p:cTn id="57" dur="500"/>
                                        <p:tgtEl>
                                          <p:spTgt spid="92"/>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91"/>
                                        </p:tgtEl>
                                        <p:attrNameLst>
                                          <p:attrName>style.visibility</p:attrName>
                                        </p:attrNameLst>
                                      </p:cBhvr>
                                      <p:to>
                                        <p:strVal val="visible"/>
                                      </p:to>
                                    </p:set>
                                    <p:animEffect transition="in" filter="wipe(down)">
                                      <p:cBhvr>
                                        <p:cTn id="60" dur="500"/>
                                        <p:tgtEl>
                                          <p:spTgt spid="91"/>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93"/>
                                        </p:tgtEl>
                                        <p:attrNameLst>
                                          <p:attrName>style.visibility</p:attrName>
                                        </p:attrNameLst>
                                      </p:cBhvr>
                                      <p:to>
                                        <p:strVal val="visible"/>
                                      </p:to>
                                    </p:set>
                                    <p:animEffect transition="in" filter="wipe(down)">
                                      <p:cBhvr>
                                        <p:cTn id="63" dur="500"/>
                                        <p:tgtEl>
                                          <p:spTgt spid="93"/>
                                        </p:tgtEl>
                                      </p:cBhvr>
                                    </p:animEffect>
                                  </p:childTnLst>
                                </p:cTn>
                              </p:par>
                              <p:par>
                                <p:cTn id="64" presetID="5" presetClass="entr" presetSubtype="10" fill="hold" grpId="0" nodeType="withEffect">
                                  <p:stCondLst>
                                    <p:cond delay="0"/>
                                  </p:stCondLst>
                                  <p:childTnLst>
                                    <p:set>
                                      <p:cBhvr>
                                        <p:cTn id="65" dur="1" fill="hold">
                                          <p:stCondLst>
                                            <p:cond delay="0"/>
                                          </p:stCondLst>
                                        </p:cTn>
                                        <p:tgtEl>
                                          <p:spTgt spid="94"/>
                                        </p:tgtEl>
                                        <p:attrNameLst>
                                          <p:attrName>style.visibility</p:attrName>
                                        </p:attrNameLst>
                                      </p:cBhvr>
                                      <p:to>
                                        <p:strVal val="visible"/>
                                      </p:to>
                                    </p:set>
                                    <p:animEffect>
                                      <p:cBhvr>
                                        <p:cTn id="66" dur="500"/>
                                        <p:tgtEl>
                                          <p:spTgt spid="94"/>
                                        </p:tgtEl>
                                      </p:cBhvr>
                                    </p:animEffect>
                                  </p:childTnLst>
                                </p:cTn>
                              </p:par>
                            </p:childTnLst>
                          </p:cTn>
                        </p:par>
                        <p:par>
                          <p:cTn id="67" fill="hold">
                            <p:stCondLst>
                              <p:cond delay="500"/>
                            </p:stCondLst>
                            <p:childTnLst>
                              <p:par>
                                <p:cTn id="68" presetID="22" presetClass="entr" presetSubtype="8" fill="hold" nodeType="afterEffect">
                                  <p:stCondLst>
                                    <p:cond delay="0"/>
                                  </p:stCondLst>
                                  <p:childTnLst>
                                    <p:set>
                                      <p:cBhvr>
                                        <p:cTn id="69" dur="1" fill="hold">
                                          <p:stCondLst>
                                            <p:cond delay="0"/>
                                          </p:stCondLst>
                                        </p:cTn>
                                        <p:tgtEl>
                                          <p:spTgt spid="97"/>
                                        </p:tgtEl>
                                        <p:attrNameLst>
                                          <p:attrName>style.visibility</p:attrName>
                                        </p:attrNameLst>
                                      </p:cBhvr>
                                      <p:to>
                                        <p:strVal val="visible"/>
                                      </p:to>
                                    </p:set>
                                    <p:animEffect>
                                      <p:cBhvr>
                                        <p:cTn id="70"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6" grpId="0"/>
      <p:bldP spid="87" grpId="0"/>
      <p:bldP spid="88" grpId="0"/>
      <p:bldP spid="89" grpId="0"/>
      <p:bldP spid="90" grpId="0" animBg="1"/>
      <p:bldP spid="91" grpId="0"/>
      <p:bldP spid="92" grpId="0"/>
      <p:bldP spid="93" grpId="0"/>
      <p:bldP spid="94" grpId="0" animBg="1"/>
      <p:bldP spid="95" grpId="0" animBg="1"/>
      <p:bldP spid="9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TextBox 29"/>
          <p:cNvSpPr txBox="1"/>
          <p:nvPr/>
        </p:nvSpPr>
        <p:spPr>
          <a:xfrm>
            <a:off x="533741" y="1375674"/>
            <a:ext cx="1676060" cy="76944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bg1"/>
                </a:solidFill>
                <a:latin typeface="微软雅黑" pitchFamily="34" charset="-122"/>
                <a:ea typeface="微软雅黑" pitchFamily="34" charset="-122"/>
              </a:rPr>
              <a:t>……</a:t>
            </a:r>
            <a:endParaRPr lang="en-US" altLang="zh-CN" sz="1050" dirty="0">
              <a:solidFill>
                <a:schemeClr val="bg1"/>
              </a:solidFill>
              <a:latin typeface="微软雅黑" pitchFamily="34" charset="-122"/>
              <a:ea typeface="微软雅黑" pitchFamily="34" charset="-122"/>
            </a:endParaRPr>
          </a:p>
        </p:txBody>
      </p:sp>
      <p:sp>
        <p:nvSpPr>
          <p:cNvPr id="85" name="TextBox 29"/>
          <p:cNvSpPr txBox="1"/>
          <p:nvPr/>
        </p:nvSpPr>
        <p:spPr>
          <a:xfrm>
            <a:off x="6975873" y="2148985"/>
            <a:ext cx="1685344" cy="57708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bg1"/>
                </a:solidFill>
                <a:latin typeface="微软雅黑" pitchFamily="34" charset="-122"/>
                <a:ea typeface="微软雅黑" pitchFamily="34" charset="-122"/>
              </a:rPr>
              <a:t>……</a:t>
            </a:r>
            <a:endParaRPr lang="en-US" altLang="zh-CN" sz="1050" dirty="0">
              <a:solidFill>
                <a:schemeClr val="bg1"/>
              </a:solidFill>
              <a:latin typeface="微软雅黑" pitchFamily="34" charset="-122"/>
              <a:ea typeface="微软雅黑" pitchFamily="34" charset="-122"/>
            </a:endParaRPr>
          </a:p>
        </p:txBody>
      </p:sp>
      <p:sp>
        <p:nvSpPr>
          <p:cNvPr id="86" name="TextBox 29"/>
          <p:cNvSpPr txBox="1"/>
          <p:nvPr/>
        </p:nvSpPr>
        <p:spPr>
          <a:xfrm>
            <a:off x="533741" y="2921106"/>
            <a:ext cx="1676060" cy="76944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bg1"/>
                </a:solidFill>
                <a:latin typeface="微软雅黑" pitchFamily="34" charset="-122"/>
                <a:ea typeface="微软雅黑" pitchFamily="34" charset="-122"/>
              </a:rPr>
              <a:t>……</a:t>
            </a:r>
            <a:endParaRPr lang="en-US" altLang="zh-CN" sz="1050" dirty="0">
              <a:solidFill>
                <a:schemeClr val="bg1"/>
              </a:solidFill>
              <a:latin typeface="微软雅黑" pitchFamily="34" charset="-122"/>
              <a:ea typeface="微软雅黑" pitchFamily="34" charset="-122"/>
            </a:endParaRPr>
          </a:p>
        </p:txBody>
      </p:sp>
      <p:sp>
        <p:nvSpPr>
          <p:cNvPr id="87" name="TextBox 29"/>
          <p:cNvSpPr txBox="1"/>
          <p:nvPr/>
        </p:nvSpPr>
        <p:spPr>
          <a:xfrm>
            <a:off x="6975873" y="3694416"/>
            <a:ext cx="1685344" cy="57708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bg1"/>
                </a:solidFill>
                <a:latin typeface="微软雅黑" pitchFamily="34" charset="-122"/>
                <a:ea typeface="微软雅黑" pitchFamily="34" charset="-122"/>
              </a:rPr>
              <a:t>……</a:t>
            </a:r>
            <a:endParaRPr lang="en-US" altLang="zh-CN" sz="1050" dirty="0">
              <a:solidFill>
                <a:schemeClr val="bg1"/>
              </a:solidFill>
              <a:latin typeface="微软雅黑" pitchFamily="34" charset="-122"/>
              <a:ea typeface="微软雅黑" pitchFamily="34" charset="-122"/>
            </a:endParaRPr>
          </a:p>
        </p:txBody>
      </p:sp>
      <p:sp>
        <p:nvSpPr>
          <p:cNvPr id="88" name="Freeform 40"/>
          <p:cNvSpPr>
            <a:spLocks/>
          </p:cNvSpPr>
          <p:nvPr/>
        </p:nvSpPr>
        <p:spPr bwMode="auto">
          <a:xfrm>
            <a:off x="4364832" y="3372502"/>
            <a:ext cx="2403872" cy="1412081"/>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89" name="Freeform 41"/>
          <p:cNvSpPr>
            <a:spLocks/>
          </p:cNvSpPr>
          <p:nvPr/>
        </p:nvSpPr>
        <p:spPr bwMode="auto">
          <a:xfrm>
            <a:off x="2375297" y="1054355"/>
            <a:ext cx="2403872" cy="1412081"/>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grpSp>
        <p:nvGrpSpPr>
          <p:cNvPr id="90" name="组合 89"/>
          <p:cNvGrpSpPr/>
          <p:nvPr/>
        </p:nvGrpSpPr>
        <p:grpSpPr>
          <a:xfrm>
            <a:off x="4507706" y="1300814"/>
            <a:ext cx="128588" cy="3200400"/>
            <a:chOff x="6010275" y="1583258"/>
            <a:chExt cx="171450" cy="4267200"/>
          </a:xfrm>
          <a:noFill/>
        </p:grpSpPr>
        <p:cxnSp>
          <p:nvCxnSpPr>
            <p:cNvPr id="91" name="直接连接符 90"/>
            <p:cNvCxnSpPr>
              <a:stCxn id="92" idx="3"/>
              <a:endCxn id="96" idx="0"/>
            </p:cNvCxnSpPr>
            <p:nvPr/>
          </p:nvCxnSpPr>
          <p:spPr>
            <a:xfrm>
              <a:off x="6096000" y="1713433"/>
              <a:ext cx="0" cy="4076700"/>
            </a:xfrm>
            <a:prstGeom prst="line">
              <a:avLst/>
            </a:prstGeom>
            <a:grpFill/>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92" name="Freeform 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3" name="Freeform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4" name="Freeform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5" name="Freeform 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6" name="Freeform 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grpSp>
      <p:sp>
        <p:nvSpPr>
          <p:cNvPr id="97" name="Oval 47"/>
          <p:cNvSpPr>
            <a:spLocks noChangeArrowheads="1"/>
          </p:cNvSpPr>
          <p:nvPr/>
        </p:nvSpPr>
        <p:spPr bwMode="auto">
          <a:xfrm>
            <a:off x="2462213" y="1141270"/>
            <a:ext cx="1240631" cy="1238250"/>
          </a:xfrm>
          <a:prstGeom prst="ellipse">
            <a:avLst/>
          </a:pr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8" name="Oval 48"/>
          <p:cNvSpPr>
            <a:spLocks noChangeArrowheads="1"/>
          </p:cNvSpPr>
          <p:nvPr/>
        </p:nvSpPr>
        <p:spPr bwMode="auto">
          <a:xfrm>
            <a:off x="4406503" y="1594899"/>
            <a:ext cx="330994" cy="330994"/>
          </a:xfrm>
          <a:prstGeom prst="ellipse">
            <a:avLst/>
          </a:prstGeom>
          <a:noFill/>
          <a:ln>
            <a:solidFill>
              <a:schemeClr val="bg1"/>
            </a:solid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A</a:t>
            </a:r>
            <a:endParaRPr lang="zh-CN" altLang="en-US" sz="2100" dirty="0">
              <a:solidFill>
                <a:schemeClr val="bg1"/>
              </a:solidFill>
              <a:latin typeface="Agency FB" panose="020B0503020202020204" pitchFamily="34" charset="0"/>
            </a:endParaRPr>
          </a:p>
        </p:txBody>
      </p:sp>
      <p:sp>
        <p:nvSpPr>
          <p:cNvPr id="99" name="Freeform 49"/>
          <p:cNvSpPr>
            <a:spLocks/>
          </p:cNvSpPr>
          <p:nvPr/>
        </p:nvSpPr>
        <p:spPr bwMode="auto">
          <a:xfrm>
            <a:off x="2375297" y="2598595"/>
            <a:ext cx="2403872" cy="1414463"/>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0" name="Oval 50"/>
          <p:cNvSpPr>
            <a:spLocks noChangeArrowheads="1"/>
          </p:cNvSpPr>
          <p:nvPr/>
        </p:nvSpPr>
        <p:spPr bwMode="auto">
          <a:xfrm>
            <a:off x="2462213" y="2685511"/>
            <a:ext cx="1240631" cy="1240631"/>
          </a:xfrm>
          <a:prstGeom prst="ellipse">
            <a:avLst/>
          </a:pr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1" name="Oval 51"/>
          <p:cNvSpPr>
            <a:spLocks noChangeArrowheads="1"/>
          </p:cNvSpPr>
          <p:nvPr/>
        </p:nvSpPr>
        <p:spPr bwMode="auto">
          <a:xfrm>
            <a:off x="4406503" y="3139139"/>
            <a:ext cx="330994" cy="333375"/>
          </a:xfrm>
          <a:prstGeom prst="ellipse">
            <a:avLst/>
          </a:prstGeom>
          <a:noFill/>
          <a:ln>
            <a:solidFill>
              <a:schemeClr val="bg1"/>
            </a:solid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C</a:t>
            </a:r>
            <a:endParaRPr lang="zh-CN" altLang="en-US" sz="2100" dirty="0">
              <a:solidFill>
                <a:schemeClr val="bg1"/>
              </a:solidFill>
              <a:latin typeface="Agency FB" panose="020B0503020202020204" pitchFamily="34" charset="0"/>
            </a:endParaRPr>
          </a:p>
        </p:txBody>
      </p:sp>
      <p:sp>
        <p:nvSpPr>
          <p:cNvPr id="102" name="Freeform 54"/>
          <p:cNvSpPr>
            <a:spLocks/>
          </p:cNvSpPr>
          <p:nvPr/>
        </p:nvSpPr>
        <p:spPr bwMode="auto">
          <a:xfrm>
            <a:off x="4364832" y="1827070"/>
            <a:ext cx="2403872" cy="1410890"/>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3" name="Oval 55"/>
          <p:cNvSpPr>
            <a:spLocks noChangeArrowheads="1"/>
          </p:cNvSpPr>
          <p:nvPr/>
        </p:nvSpPr>
        <p:spPr bwMode="auto">
          <a:xfrm>
            <a:off x="5441157" y="1913986"/>
            <a:ext cx="1240631" cy="1239440"/>
          </a:xfrm>
          <a:prstGeom prst="ellipse">
            <a:avLst/>
          </a:pr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4" name="Oval 56"/>
          <p:cNvSpPr>
            <a:spLocks noChangeArrowheads="1"/>
          </p:cNvSpPr>
          <p:nvPr/>
        </p:nvSpPr>
        <p:spPr bwMode="auto">
          <a:xfrm>
            <a:off x="4406503" y="2366423"/>
            <a:ext cx="330994" cy="333375"/>
          </a:xfrm>
          <a:prstGeom prst="ellipse">
            <a:avLst/>
          </a:prstGeom>
          <a:noFill/>
          <a:ln>
            <a:solidFill>
              <a:schemeClr val="bg1"/>
            </a:solid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B</a:t>
            </a:r>
            <a:endParaRPr lang="zh-CN" altLang="en-US" sz="2100" dirty="0">
              <a:solidFill>
                <a:schemeClr val="bg1"/>
              </a:solidFill>
              <a:latin typeface="Agency FB" panose="020B0503020202020204" pitchFamily="34" charset="0"/>
            </a:endParaRPr>
          </a:p>
        </p:txBody>
      </p:sp>
      <p:sp>
        <p:nvSpPr>
          <p:cNvPr id="105" name="Oval 57"/>
          <p:cNvSpPr>
            <a:spLocks noChangeArrowheads="1"/>
          </p:cNvSpPr>
          <p:nvPr/>
        </p:nvSpPr>
        <p:spPr bwMode="auto">
          <a:xfrm>
            <a:off x="5441157" y="3460607"/>
            <a:ext cx="1240631" cy="1237059"/>
          </a:xfrm>
          <a:prstGeom prst="ellipse">
            <a:avLst/>
          </a:pr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6" name="Oval 59"/>
          <p:cNvSpPr>
            <a:spLocks noChangeArrowheads="1"/>
          </p:cNvSpPr>
          <p:nvPr/>
        </p:nvSpPr>
        <p:spPr bwMode="auto">
          <a:xfrm>
            <a:off x="4406503" y="3913045"/>
            <a:ext cx="330994" cy="332184"/>
          </a:xfrm>
          <a:prstGeom prst="ellipse">
            <a:avLst/>
          </a:prstGeom>
          <a:noFill/>
          <a:ln>
            <a:solidFill>
              <a:schemeClr val="bg1"/>
            </a:solid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D</a:t>
            </a:r>
            <a:endParaRPr lang="zh-CN" altLang="en-US" sz="2100" dirty="0">
              <a:solidFill>
                <a:schemeClr val="bg1"/>
              </a:solidFill>
              <a:latin typeface="Agency FB" panose="020B0503020202020204" pitchFamily="34" charset="0"/>
            </a:endParaRPr>
          </a:p>
        </p:txBody>
      </p:sp>
      <p:sp>
        <p:nvSpPr>
          <p:cNvPr id="107" name="TextBox 30"/>
          <p:cNvSpPr txBox="1"/>
          <p:nvPr/>
        </p:nvSpPr>
        <p:spPr>
          <a:xfrm>
            <a:off x="2740700" y="1437230"/>
            <a:ext cx="683655"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108" name="TextBox 30"/>
          <p:cNvSpPr txBox="1"/>
          <p:nvPr/>
        </p:nvSpPr>
        <p:spPr>
          <a:xfrm>
            <a:off x="5702796" y="2210541"/>
            <a:ext cx="717353"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109" name="TextBox 30"/>
          <p:cNvSpPr txBox="1"/>
          <p:nvPr/>
        </p:nvSpPr>
        <p:spPr>
          <a:xfrm>
            <a:off x="2719766" y="2982661"/>
            <a:ext cx="725525"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110" name="TextBox 30"/>
          <p:cNvSpPr txBox="1"/>
          <p:nvPr/>
        </p:nvSpPr>
        <p:spPr>
          <a:xfrm>
            <a:off x="5729799" y="3755972"/>
            <a:ext cx="663347"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31458451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par>
                                <p:cTn id="15" presetID="22" presetClass="entr" presetSubtype="1" fill="hold" nodeType="withEffect">
                                  <p:stCondLst>
                                    <p:cond delay="0"/>
                                  </p:stCondLst>
                                  <p:childTnLst>
                                    <p:set>
                                      <p:cBhvr>
                                        <p:cTn id="16" dur="1" fill="hold">
                                          <p:stCondLst>
                                            <p:cond delay="0"/>
                                          </p:stCondLst>
                                        </p:cTn>
                                        <p:tgtEl>
                                          <p:spTgt spid="90"/>
                                        </p:tgtEl>
                                        <p:attrNameLst>
                                          <p:attrName>style.visibility</p:attrName>
                                        </p:attrNameLst>
                                      </p:cBhvr>
                                      <p:to>
                                        <p:strVal val="visible"/>
                                      </p:to>
                                    </p:set>
                                    <p:animEffect transition="in" filter="wipe(up)">
                                      <p:cBhvr>
                                        <p:cTn id="17" dur="500"/>
                                        <p:tgtEl>
                                          <p:spTgt spid="90"/>
                                        </p:tgtEl>
                                      </p:cBhvr>
                                    </p:animEffect>
                                  </p:childTnLst>
                                </p:cTn>
                              </p:par>
                            </p:childTnLst>
                          </p:cTn>
                        </p:par>
                        <p:par>
                          <p:cTn id="18" fill="hold">
                            <p:stCondLst>
                              <p:cond delay="1000"/>
                            </p:stCondLst>
                            <p:childTnLst>
                              <p:par>
                                <p:cTn id="19" presetID="23" presetClass="entr" presetSubtype="32" fill="hold" grpId="0" nodeType="afterEffect">
                                  <p:stCondLst>
                                    <p:cond delay="0"/>
                                  </p:stCondLst>
                                  <p:childTnLst>
                                    <p:set>
                                      <p:cBhvr>
                                        <p:cTn id="20" dur="1" fill="hold">
                                          <p:stCondLst>
                                            <p:cond delay="0"/>
                                          </p:stCondLst>
                                        </p:cTn>
                                        <p:tgtEl>
                                          <p:spTgt spid="98"/>
                                        </p:tgtEl>
                                        <p:attrNameLst>
                                          <p:attrName>style.visibility</p:attrName>
                                        </p:attrNameLst>
                                      </p:cBhvr>
                                      <p:to>
                                        <p:strVal val="visible"/>
                                      </p:to>
                                    </p:set>
                                    <p:anim calcmode="lin" valueType="num">
                                      <p:cBhvr>
                                        <p:cTn id="21" dur="500" fill="hold"/>
                                        <p:tgtEl>
                                          <p:spTgt spid="98"/>
                                        </p:tgtEl>
                                        <p:attrNameLst>
                                          <p:attrName>ppt_w</p:attrName>
                                        </p:attrNameLst>
                                      </p:cBhvr>
                                      <p:tavLst>
                                        <p:tav tm="0">
                                          <p:val>
                                            <p:strVal val="4*#ppt_w"/>
                                          </p:val>
                                        </p:tav>
                                        <p:tav tm="100000">
                                          <p:val>
                                            <p:strVal val="#ppt_w"/>
                                          </p:val>
                                        </p:tav>
                                      </p:tavLst>
                                    </p:anim>
                                    <p:anim calcmode="lin" valueType="num">
                                      <p:cBhvr>
                                        <p:cTn id="22" dur="500" fill="hold"/>
                                        <p:tgtEl>
                                          <p:spTgt spid="98"/>
                                        </p:tgtEl>
                                        <p:attrNameLst>
                                          <p:attrName>ppt_h</p:attrName>
                                        </p:attrNameLst>
                                      </p:cBhvr>
                                      <p:tavLst>
                                        <p:tav tm="0">
                                          <p:val>
                                            <p:strVal val="4*#ppt_h"/>
                                          </p:val>
                                        </p:tav>
                                        <p:tav tm="100000">
                                          <p:val>
                                            <p:strVal val="#ppt_h"/>
                                          </p:val>
                                        </p:tav>
                                      </p:tavLst>
                                    </p:anim>
                                  </p:childTnLst>
                                </p:cTn>
                              </p:par>
                              <p:par>
                                <p:cTn id="23" presetID="23" presetClass="entr" presetSubtype="32" fill="hold" grpId="0" nodeType="withEffect">
                                  <p:stCondLst>
                                    <p:cond delay="200"/>
                                  </p:stCondLst>
                                  <p:childTnLst>
                                    <p:set>
                                      <p:cBhvr>
                                        <p:cTn id="24" dur="1" fill="hold">
                                          <p:stCondLst>
                                            <p:cond delay="0"/>
                                          </p:stCondLst>
                                        </p:cTn>
                                        <p:tgtEl>
                                          <p:spTgt spid="104"/>
                                        </p:tgtEl>
                                        <p:attrNameLst>
                                          <p:attrName>style.visibility</p:attrName>
                                        </p:attrNameLst>
                                      </p:cBhvr>
                                      <p:to>
                                        <p:strVal val="visible"/>
                                      </p:to>
                                    </p:set>
                                    <p:anim calcmode="lin" valueType="num">
                                      <p:cBhvr>
                                        <p:cTn id="25" dur="500" fill="hold"/>
                                        <p:tgtEl>
                                          <p:spTgt spid="104"/>
                                        </p:tgtEl>
                                        <p:attrNameLst>
                                          <p:attrName>ppt_w</p:attrName>
                                        </p:attrNameLst>
                                      </p:cBhvr>
                                      <p:tavLst>
                                        <p:tav tm="0">
                                          <p:val>
                                            <p:strVal val="4*#ppt_w"/>
                                          </p:val>
                                        </p:tav>
                                        <p:tav tm="100000">
                                          <p:val>
                                            <p:strVal val="#ppt_w"/>
                                          </p:val>
                                        </p:tav>
                                      </p:tavLst>
                                    </p:anim>
                                    <p:anim calcmode="lin" valueType="num">
                                      <p:cBhvr>
                                        <p:cTn id="26" dur="500" fill="hold"/>
                                        <p:tgtEl>
                                          <p:spTgt spid="104"/>
                                        </p:tgtEl>
                                        <p:attrNameLst>
                                          <p:attrName>ppt_h</p:attrName>
                                        </p:attrNameLst>
                                      </p:cBhvr>
                                      <p:tavLst>
                                        <p:tav tm="0">
                                          <p:val>
                                            <p:strVal val="4*#ppt_h"/>
                                          </p:val>
                                        </p:tav>
                                        <p:tav tm="100000">
                                          <p:val>
                                            <p:strVal val="#ppt_h"/>
                                          </p:val>
                                        </p:tav>
                                      </p:tavLst>
                                    </p:anim>
                                  </p:childTnLst>
                                </p:cTn>
                              </p:par>
                              <p:par>
                                <p:cTn id="27" presetID="23" presetClass="entr" presetSubtype="32" fill="hold" grpId="0" nodeType="withEffect">
                                  <p:stCondLst>
                                    <p:cond delay="400"/>
                                  </p:stCondLst>
                                  <p:childTnLst>
                                    <p:set>
                                      <p:cBhvr>
                                        <p:cTn id="28" dur="1" fill="hold">
                                          <p:stCondLst>
                                            <p:cond delay="0"/>
                                          </p:stCondLst>
                                        </p:cTn>
                                        <p:tgtEl>
                                          <p:spTgt spid="101"/>
                                        </p:tgtEl>
                                        <p:attrNameLst>
                                          <p:attrName>style.visibility</p:attrName>
                                        </p:attrNameLst>
                                      </p:cBhvr>
                                      <p:to>
                                        <p:strVal val="visible"/>
                                      </p:to>
                                    </p:set>
                                    <p:anim calcmode="lin" valueType="num">
                                      <p:cBhvr>
                                        <p:cTn id="29" dur="500" fill="hold"/>
                                        <p:tgtEl>
                                          <p:spTgt spid="101"/>
                                        </p:tgtEl>
                                        <p:attrNameLst>
                                          <p:attrName>ppt_w</p:attrName>
                                        </p:attrNameLst>
                                      </p:cBhvr>
                                      <p:tavLst>
                                        <p:tav tm="0">
                                          <p:val>
                                            <p:strVal val="4*#ppt_w"/>
                                          </p:val>
                                        </p:tav>
                                        <p:tav tm="100000">
                                          <p:val>
                                            <p:strVal val="#ppt_w"/>
                                          </p:val>
                                        </p:tav>
                                      </p:tavLst>
                                    </p:anim>
                                    <p:anim calcmode="lin" valueType="num">
                                      <p:cBhvr>
                                        <p:cTn id="30" dur="500" fill="hold"/>
                                        <p:tgtEl>
                                          <p:spTgt spid="101"/>
                                        </p:tgtEl>
                                        <p:attrNameLst>
                                          <p:attrName>ppt_h</p:attrName>
                                        </p:attrNameLst>
                                      </p:cBhvr>
                                      <p:tavLst>
                                        <p:tav tm="0">
                                          <p:val>
                                            <p:strVal val="4*#ppt_h"/>
                                          </p:val>
                                        </p:tav>
                                        <p:tav tm="100000">
                                          <p:val>
                                            <p:strVal val="#ppt_h"/>
                                          </p:val>
                                        </p:tav>
                                      </p:tavLst>
                                    </p:anim>
                                  </p:childTnLst>
                                </p:cTn>
                              </p:par>
                              <p:par>
                                <p:cTn id="31" presetID="23" presetClass="entr" presetSubtype="32" fill="hold" grpId="0" nodeType="withEffect">
                                  <p:stCondLst>
                                    <p:cond delay="600"/>
                                  </p:stCondLst>
                                  <p:childTnLst>
                                    <p:set>
                                      <p:cBhvr>
                                        <p:cTn id="32" dur="1" fill="hold">
                                          <p:stCondLst>
                                            <p:cond delay="0"/>
                                          </p:stCondLst>
                                        </p:cTn>
                                        <p:tgtEl>
                                          <p:spTgt spid="106"/>
                                        </p:tgtEl>
                                        <p:attrNameLst>
                                          <p:attrName>style.visibility</p:attrName>
                                        </p:attrNameLst>
                                      </p:cBhvr>
                                      <p:to>
                                        <p:strVal val="visible"/>
                                      </p:to>
                                    </p:set>
                                    <p:anim calcmode="lin" valueType="num">
                                      <p:cBhvr>
                                        <p:cTn id="33" dur="500" fill="hold"/>
                                        <p:tgtEl>
                                          <p:spTgt spid="106"/>
                                        </p:tgtEl>
                                        <p:attrNameLst>
                                          <p:attrName>ppt_w</p:attrName>
                                        </p:attrNameLst>
                                      </p:cBhvr>
                                      <p:tavLst>
                                        <p:tav tm="0">
                                          <p:val>
                                            <p:strVal val="4*#ppt_w"/>
                                          </p:val>
                                        </p:tav>
                                        <p:tav tm="100000">
                                          <p:val>
                                            <p:strVal val="#ppt_w"/>
                                          </p:val>
                                        </p:tav>
                                      </p:tavLst>
                                    </p:anim>
                                    <p:anim calcmode="lin" valueType="num">
                                      <p:cBhvr>
                                        <p:cTn id="34" dur="500" fill="hold"/>
                                        <p:tgtEl>
                                          <p:spTgt spid="106"/>
                                        </p:tgtEl>
                                        <p:attrNameLst>
                                          <p:attrName>ppt_h</p:attrName>
                                        </p:attrNameLst>
                                      </p:cBhvr>
                                      <p:tavLst>
                                        <p:tav tm="0">
                                          <p:val>
                                            <p:strVal val="4*#ppt_h"/>
                                          </p:val>
                                        </p:tav>
                                        <p:tav tm="100000">
                                          <p:val>
                                            <p:strVal val="#ppt_h"/>
                                          </p:val>
                                        </p:tav>
                                      </p:tavLst>
                                    </p:anim>
                                  </p:childTnLst>
                                </p:cTn>
                              </p:par>
                            </p:childTnLst>
                          </p:cTn>
                        </p:par>
                        <p:par>
                          <p:cTn id="35" fill="hold">
                            <p:stCondLst>
                              <p:cond delay="2100"/>
                            </p:stCondLst>
                            <p:childTnLst>
                              <p:par>
                                <p:cTn id="36" presetID="22" presetClass="entr" presetSubtype="2" fill="hold" grpId="0" nodeType="afterEffect">
                                  <p:stCondLst>
                                    <p:cond delay="0"/>
                                  </p:stCondLst>
                                  <p:childTnLst>
                                    <p:set>
                                      <p:cBhvr>
                                        <p:cTn id="37" dur="1" fill="hold">
                                          <p:stCondLst>
                                            <p:cond delay="0"/>
                                          </p:stCondLst>
                                        </p:cTn>
                                        <p:tgtEl>
                                          <p:spTgt spid="89"/>
                                        </p:tgtEl>
                                        <p:attrNameLst>
                                          <p:attrName>style.visibility</p:attrName>
                                        </p:attrNameLst>
                                      </p:cBhvr>
                                      <p:to>
                                        <p:strVal val="visible"/>
                                      </p:to>
                                    </p:set>
                                    <p:animEffect transition="in" filter="wipe(right)">
                                      <p:cBhvr>
                                        <p:cTn id="38" dur="500"/>
                                        <p:tgtEl>
                                          <p:spTgt spid="89"/>
                                        </p:tgtEl>
                                      </p:cBhvr>
                                    </p:animEffect>
                                  </p:childTnLst>
                                </p:cTn>
                              </p:par>
                            </p:childTnLst>
                          </p:cTn>
                        </p:par>
                        <p:par>
                          <p:cTn id="39" fill="hold">
                            <p:stCondLst>
                              <p:cond delay="2600"/>
                            </p:stCondLst>
                            <p:childTnLst>
                              <p:par>
                                <p:cTn id="40" presetID="53" presetClass="entr" presetSubtype="16" fill="hold" grpId="0" nodeType="afterEffect">
                                  <p:stCondLst>
                                    <p:cond delay="0"/>
                                  </p:stCondLst>
                                  <p:childTnLst>
                                    <p:set>
                                      <p:cBhvr>
                                        <p:cTn id="41" dur="1" fill="hold">
                                          <p:stCondLst>
                                            <p:cond delay="0"/>
                                          </p:stCondLst>
                                        </p:cTn>
                                        <p:tgtEl>
                                          <p:spTgt spid="107"/>
                                        </p:tgtEl>
                                        <p:attrNameLst>
                                          <p:attrName>style.visibility</p:attrName>
                                        </p:attrNameLst>
                                      </p:cBhvr>
                                      <p:to>
                                        <p:strVal val="visible"/>
                                      </p:to>
                                    </p:set>
                                    <p:anim calcmode="lin" valueType="num">
                                      <p:cBhvr>
                                        <p:cTn id="42" dur="500" fill="hold"/>
                                        <p:tgtEl>
                                          <p:spTgt spid="107"/>
                                        </p:tgtEl>
                                        <p:attrNameLst>
                                          <p:attrName>ppt_w</p:attrName>
                                        </p:attrNameLst>
                                      </p:cBhvr>
                                      <p:tavLst>
                                        <p:tav tm="0">
                                          <p:val>
                                            <p:fltVal val="0"/>
                                          </p:val>
                                        </p:tav>
                                        <p:tav tm="100000">
                                          <p:val>
                                            <p:strVal val="#ppt_w"/>
                                          </p:val>
                                        </p:tav>
                                      </p:tavLst>
                                    </p:anim>
                                    <p:anim calcmode="lin" valueType="num">
                                      <p:cBhvr>
                                        <p:cTn id="43" dur="500" fill="hold"/>
                                        <p:tgtEl>
                                          <p:spTgt spid="107"/>
                                        </p:tgtEl>
                                        <p:attrNameLst>
                                          <p:attrName>ppt_h</p:attrName>
                                        </p:attrNameLst>
                                      </p:cBhvr>
                                      <p:tavLst>
                                        <p:tav tm="0">
                                          <p:val>
                                            <p:fltVal val="0"/>
                                          </p:val>
                                        </p:tav>
                                        <p:tav tm="100000">
                                          <p:val>
                                            <p:strVal val="#ppt_h"/>
                                          </p:val>
                                        </p:tav>
                                      </p:tavLst>
                                    </p:anim>
                                    <p:animEffect transition="in" filter="fade">
                                      <p:cBhvr>
                                        <p:cTn id="44" dur="500"/>
                                        <p:tgtEl>
                                          <p:spTgt spid="107"/>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97"/>
                                        </p:tgtEl>
                                        <p:attrNameLst>
                                          <p:attrName>style.visibility</p:attrName>
                                        </p:attrNameLst>
                                      </p:cBhvr>
                                      <p:to>
                                        <p:strVal val="visible"/>
                                      </p:to>
                                    </p:set>
                                    <p:anim calcmode="lin" valueType="num">
                                      <p:cBhvr>
                                        <p:cTn id="47" dur="500" fill="hold"/>
                                        <p:tgtEl>
                                          <p:spTgt spid="97"/>
                                        </p:tgtEl>
                                        <p:attrNameLst>
                                          <p:attrName>ppt_w</p:attrName>
                                        </p:attrNameLst>
                                      </p:cBhvr>
                                      <p:tavLst>
                                        <p:tav tm="0">
                                          <p:val>
                                            <p:fltVal val="0"/>
                                          </p:val>
                                        </p:tav>
                                        <p:tav tm="100000">
                                          <p:val>
                                            <p:strVal val="#ppt_w"/>
                                          </p:val>
                                        </p:tav>
                                      </p:tavLst>
                                    </p:anim>
                                    <p:anim calcmode="lin" valueType="num">
                                      <p:cBhvr>
                                        <p:cTn id="48" dur="500" fill="hold"/>
                                        <p:tgtEl>
                                          <p:spTgt spid="97"/>
                                        </p:tgtEl>
                                        <p:attrNameLst>
                                          <p:attrName>ppt_h</p:attrName>
                                        </p:attrNameLst>
                                      </p:cBhvr>
                                      <p:tavLst>
                                        <p:tav tm="0">
                                          <p:val>
                                            <p:fltVal val="0"/>
                                          </p:val>
                                        </p:tav>
                                        <p:tav tm="100000">
                                          <p:val>
                                            <p:strVal val="#ppt_h"/>
                                          </p:val>
                                        </p:tav>
                                      </p:tavLst>
                                    </p:anim>
                                    <p:animEffect transition="in" filter="fade">
                                      <p:cBhvr>
                                        <p:cTn id="49" dur="500"/>
                                        <p:tgtEl>
                                          <p:spTgt spid="97"/>
                                        </p:tgtEl>
                                      </p:cBhvr>
                                    </p:animEffect>
                                  </p:childTnLst>
                                </p:cTn>
                              </p:par>
                            </p:childTnLst>
                          </p:cTn>
                        </p:par>
                        <p:par>
                          <p:cTn id="50" fill="hold">
                            <p:stCondLst>
                              <p:cond delay="3100"/>
                            </p:stCondLst>
                            <p:childTnLst>
                              <p:par>
                                <p:cTn id="51" presetID="22" presetClass="entr" presetSubtype="2" fill="hold" grpId="0" nodeType="afterEffect">
                                  <p:stCondLst>
                                    <p:cond delay="0"/>
                                  </p:stCondLst>
                                  <p:childTnLst>
                                    <p:set>
                                      <p:cBhvr>
                                        <p:cTn id="52" dur="1" fill="hold">
                                          <p:stCondLst>
                                            <p:cond delay="0"/>
                                          </p:stCondLst>
                                        </p:cTn>
                                        <p:tgtEl>
                                          <p:spTgt spid="84"/>
                                        </p:tgtEl>
                                        <p:attrNameLst>
                                          <p:attrName>style.visibility</p:attrName>
                                        </p:attrNameLst>
                                      </p:cBhvr>
                                      <p:to>
                                        <p:strVal val="visible"/>
                                      </p:to>
                                    </p:set>
                                    <p:animEffect transition="in" filter="wipe(right)">
                                      <p:cBhvr>
                                        <p:cTn id="53" dur="500"/>
                                        <p:tgtEl>
                                          <p:spTgt spid="84"/>
                                        </p:tgtEl>
                                      </p:cBhvr>
                                    </p:animEffect>
                                  </p:childTnLst>
                                </p:cTn>
                              </p:par>
                            </p:childTnLst>
                          </p:cTn>
                        </p:par>
                        <p:par>
                          <p:cTn id="54" fill="hold">
                            <p:stCondLst>
                              <p:cond delay="3600"/>
                            </p:stCondLst>
                            <p:childTnLst>
                              <p:par>
                                <p:cTn id="55" presetID="22" presetClass="entr" presetSubtype="8" fill="hold" grpId="0" nodeType="afterEffect">
                                  <p:stCondLst>
                                    <p:cond delay="0"/>
                                  </p:stCondLst>
                                  <p:childTnLst>
                                    <p:set>
                                      <p:cBhvr>
                                        <p:cTn id="56" dur="1" fill="hold">
                                          <p:stCondLst>
                                            <p:cond delay="0"/>
                                          </p:stCondLst>
                                        </p:cTn>
                                        <p:tgtEl>
                                          <p:spTgt spid="102"/>
                                        </p:tgtEl>
                                        <p:attrNameLst>
                                          <p:attrName>style.visibility</p:attrName>
                                        </p:attrNameLst>
                                      </p:cBhvr>
                                      <p:to>
                                        <p:strVal val="visible"/>
                                      </p:to>
                                    </p:set>
                                    <p:animEffect transition="in" filter="wipe(left)">
                                      <p:cBhvr>
                                        <p:cTn id="57" dur="500"/>
                                        <p:tgtEl>
                                          <p:spTgt spid="102"/>
                                        </p:tgtEl>
                                      </p:cBhvr>
                                    </p:animEffect>
                                  </p:childTnLst>
                                </p:cTn>
                              </p:par>
                            </p:childTnLst>
                          </p:cTn>
                        </p:par>
                        <p:par>
                          <p:cTn id="58" fill="hold">
                            <p:stCondLst>
                              <p:cond delay="4100"/>
                            </p:stCondLst>
                            <p:childTnLst>
                              <p:par>
                                <p:cTn id="59" presetID="53" presetClass="entr" presetSubtype="16" fill="hold" grpId="0" nodeType="afterEffect">
                                  <p:stCondLst>
                                    <p:cond delay="0"/>
                                  </p:stCondLst>
                                  <p:childTnLst>
                                    <p:set>
                                      <p:cBhvr>
                                        <p:cTn id="60" dur="1" fill="hold">
                                          <p:stCondLst>
                                            <p:cond delay="0"/>
                                          </p:stCondLst>
                                        </p:cTn>
                                        <p:tgtEl>
                                          <p:spTgt spid="108"/>
                                        </p:tgtEl>
                                        <p:attrNameLst>
                                          <p:attrName>style.visibility</p:attrName>
                                        </p:attrNameLst>
                                      </p:cBhvr>
                                      <p:to>
                                        <p:strVal val="visible"/>
                                      </p:to>
                                    </p:set>
                                    <p:anim calcmode="lin" valueType="num">
                                      <p:cBhvr>
                                        <p:cTn id="61" dur="500" fill="hold"/>
                                        <p:tgtEl>
                                          <p:spTgt spid="108"/>
                                        </p:tgtEl>
                                        <p:attrNameLst>
                                          <p:attrName>ppt_w</p:attrName>
                                        </p:attrNameLst>
                                      </p:cBhvr>
                                      <p:tavLst>
                                        <p:tav tm="0">
                                          <p:val>
                                            <p:fltVal val="0"/>
                                          </p:val>
                                        </p:tav>
                                        <p:tav tm="100000">
                                          <p:val>
                                            <p:strVal val="#ppt_w"/>
                                          </p:val>
                                        </p:tav>
                                      </p:tavLst>
                                    </p:anim>
                                    <p:anim calcmode="lin" valueType="num">
                                      <p:cBhvr>
                                        <p:cTn id="62" dur="500" fill="hold"/>
                                        <p:tgtEl>
                                          <p:spTgt spid="108"/>
                                        </p:tgtEl>
                                        <p:attrNameLst>
                                          <p:attrName>ppt_h</p:attrName>
                                        </p:attrNameLst>
                                      </p:cBhvr>
                                      <p:tavLst>
                                        <p:tav tm="0">
                                          <p:val>
                                            <p:fltVal val="0"/>
                                          </p:val>
                                        </p:tav>
                                        <p:tav tm="100000">
                                          <p:val>
                                            <p:strVal val="#ppt_h"/>
                                          </p:val>
                                        </p:tav>
                                      </p:tavLst>
                                    </p:anim>
                                    <p:animEffect transition="in" filter="fade">
                                      <p:cBhvr>
                                        <p:cTn id="63" dur="500"/>
                                        <p:tgtEl>
                                          <p:spTgt spid="108"/>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03"/>
                                        </p:tgtEl>
                                        <p:attrNameLst>
                                          <p:attrName>style.visibility</p:attrName>
                                        </p:attrNameLst>
                                      </p:cBhvr>
                                      <p:to>
                                        <p:strVal val="visible"/>
                                      </p:to>
                                    </p:set>
                                    <p:anim calcmode="lin" valueType="num">
                                      <p:cBhvr>
                                        <p:cTn id="66" dur="500" fill="hold"/>
                                        <p:tgtEl>
                                          <p:spTgt spid="103"/>
                                        </p:tgtEl>
                                        <p:attrNameLst>
                                          <p:attrName>ppt_w</p:attrName>
                                        </p:attrNameLst>
                                      </p:cBhvr>
                                      <p:tavLst>
                                        <p:tav tm="0">
                                          <p:val>
                                            <p:fltVal val="0"/>
                                          </p:val>
                                        </p:tav>
                                        <p:tav tm="100000">
                                          <p:val>
                                            <p:strVal val="#ppt_w"/>
                                          </p:val>
                                        </p:tav>
                                      </p:tavLst>
                                    </p:anim>
                                    <p:anim calcmode="lin" valueType="num">
                                      <p:cBhvr>
                                        <p:cTn id="67" dur="500" fill="hold"/>
                                        <p:tgtEl>
                                          <p:spTgt spid="103"/>
                                        </p:tgtEl>
                                        <p:attrNameLst>
                                          <p:attrName>ppt_h</p:attrName>
                                        </p:attrNameLst>
                                      </p:cBhvr>
                                      <p:tavLst>
                                        <p:tav tm="0">
                                          <p:val>
                                            <p:fltVal val="0"/>
                                          </p:val>
                                        </p:tav>
                                        <p:tav tm="100000">
                                          <p:val>
                                            <p:strVal val="#ppt_h"/>
                                          </p:val>
                                        </p:tav>
                                      </p:tavLst>
                                    </p:anim>
                                    <p:animEffect transition="in" filter="fade">
                                      <p:cBhvr>
                                        <p:cTn id="68" dur="500"/>
                                        <p:tgtEl>
                                          <p:spTgt spid="103"/>
                                        </p:tgtEl>
                                      </p:cBhvr>
                                    </p:animEffect>
                                  </p:childTnLst>
                                </p:cTn>
                              </p:par>
                            </p:childTnLst>
                          </p:cTn>
                        </p:par>
                        <p:par>
                          <p:cTn id="69" fill="hold">
                            <p:stCondLst>
                              <p:cond delay="4600"/>
                            </p:stCondLst>
                            <p:childTnLst>
                              <p:par>
                                <p:cTn id="70" presetID="22" presetClass="entr" presetSubtype="8" fill="hold" grpId="0" nodeType="afterEffect">
                                  <p:stCondLst>
                                    <p:cond delay="0"/>
                                  </p:stCondLst>
                                  <p:childTnLst>
                                    <p:set>
                                      <p:cBhvr>
                                        <p:cTn id="71" dur="1" fill="hold">
                                          <p:stCondLst>
                                            <p:cond delay="0"/>
                                          </p:stCondLst>
                                        </p:cTn>
                                        <p:tgtEl>
                                          <p:spTgt spid="85"/>
                                        </p:tgtEl>
                                        <p:attrNameLst>
                                          <p:attrName>style.visibility</p:attrName>
                                        </p:attrNameLst>
                                      </p:cBhvr>
                                      <p:to>
                                        <p:strVal val="visible"/>
                                      </p:to>
                                    </p:set>
                                    <p:animEffect transition="in" filter="wipe(left)">
                                      <p:cBhvr>
                                        <p:cTn id="72" dur="500"/>
                                        <p:tgtEl>
                                          <p:spTgt spid="85"/>
                                        </p:tgtEl>
                                      </p:cBhvr>
                                    </p:animEffect>
                                  </p:childTnLst>
                                </p:cTn>
                              </p:par>
                            </p:childTnLst>
                          </p:cTn>
                        </p:par>
                        <p:par>
                          <p:cTn id="73" fill="hold">
                            <p:stCondLst>
                              <p:cond delay="5100"/>
                            </p:stCondLst>
                            <p:childTnLst>
                              <p:par>
                                <p:cTn id="74" presetID="22" presetClass="entr" presetSubtype="2" fill="hold" grpId="0" nodeType="afterEffect">
                                  <p:stCondLst>
                                    <p:cond delay="0"/>
                                  </p:stCondLst>
                                  <p:childTnLst>
                                    <p:set>
                                      <p:cBhvr>
                                        <p:cTn id="75" dur="1" fill="hold">
                                          <p:stCondLst>
                                            <p:cond delay="0"/>
                                          </p:stCondLst>
                                        </p:cTn>
                                        <p:tgtEl>
                                          <p:spTgt spid="99"/>
                                        </p:tgtEl>
                                        <p:attrNameLst>
                                          <p:attrName>style.visibility</p:attrName>
                                        </p:attrNameLst>
                                      </p:cBhvr>
                                      <p:to>
                                        <p:strVal val="visible"/>
                                      </p:to>
                                    </p:set>
                                    <p:animEffect transition="in" filter="wipe(right)">
                                      <p:cBhvr>
                                        <p:cTn id="76" dur="500"/>
                                        <p:tgtEl>
                                          <p:spTgt spid="99"/>
                                        </p:tgtEl>
                                      </p:cBhvr>
                                    </p:animEffect>
                                  </p:childTnLst>
                                </p:cTn>
                              </p:par>
                            </p:childTnLst>
                          </p:cTn>
                        </p:par>
                        <p:par>
                          <p:cTn id="77" fill="hold">
                            <p:stCondLst>
                              <p:cond delay="5600"/>
                            </p:stCondLst>
                            <p:childTnLst>
                              <p:par>
                                <p:cTn id="78" presetID="53" presetClass="entr" presetSubtype="16" fill="hold" grpId="0" nodeType="afterEffect">
                                  <p:stCondLst>
                                    <p:cond delay="0"/>
                                  </p:stCondLst>
                                  <p:childTnLst>
                                    <p:set>
                                      <p:cBhvr>
                                        <p:cTn id="79" dur="1" fill="hold">
                                          <p:stCondLst>
                                            <p:cond delay="0"/>
                                          </p:stCondLst>
                                        </p:cTn>
                                        <p:tgtEl>
                                          <p:spTgt spid="109"/>
                                        </p:tgtEl>
                                        <p:attrNameLst>
                                          <p:attrName>style.visibility</p:attrName>
                                        </p:attrNameLst>
                                      </p:cBhvr>
                                      <p:to>
                                        <p:strVal val="visible"/>
                                      </p:to>
                                    </p:set>
                                    <p:anim calcmode="lin" valueType="num">
                                      <p:cBhvr>
                                        <p:cTn id="80" dur="500" fill="hold"/>
                                        <p:tgtEl>
                                          <p:spTgt spid="109"/>
                                        </p:tgtEl>
                                        <p:attrNameLst>
                                          <p:attrName>ppt_w</p:attrName>
                                        </p:attrNameLst>
                                      </p:cBhvr>
                                      <p:tavLst>
                                        <p:tav tm="0">
                                          <p:val>
                                            <p:fltVal val="0"/>
                                          </p:val>
                                        </p:tav>
                                        <p:tav tm="100000">
                                          <p:val>
                                            <p:strVal val="#ppt_w"/>
                                          </p:val>
                                        </p:tav>
                                      </p:tavLst>
                                    </p:anim>
                                    <p:anim calcmode="lin" valueType="num">
                                      <p:cBhvr>
                                        <p:cTn id="81" dur="500" fill="hold"/>
                                        <p:tgtEl>
                                          <p:spTgt spid="109"/>
                                        </p:tgtEl>
                                        <p:attrNameLst>
                                          <p:attrName>ppt_h</p:attrName>
                                        </p:attrNameLst>
                                      </p:cBhvr>
                                      <p:tavLst>
                                        <p:tav tm="0">
                                          <p:val>
                                            <p:fltVal val="0"/>
                                          </p:val>
                                        </p:tav>
                                        <p:tav tm="100000">
                                          <p:val>
                                            <p:strVal val="#ppt_h"/>
                                          </p:val>
                                        </p:tav>
                                      </p:tavLst>
                                    </p:anim>
                                    <p:animEffect transition="in" filter="fade">
                                      <p:cBhvr>
                                        <p:cTn id="82" dur="500"/>
                                        <p:tgtEl>
                                          <p:spTgt spid="109"/>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100"/>
                                        </p:tgtEl>
                                        <p:attrNameLst>
                                          <p:attrName>style.visibility</p:attrName>
                                        </p:attrNameLst>
                                      </p:cBhvr>
                                      <p:to>
                                        <p:strVal val="visible"/>
                                      </p:to>
                                    </p:set>
                                    <p:anim calcmode="lin" valueType="num">
                                      <p:cBhvr>
                                        <p:cTn id="85" dur="500" fill="hold"/>
                                        <p:tgtEl>
                                          <p:spTgt spid="100"/>
                                        </p:tgtEl>
                                        <p:attrNameLst>
                                          <p:attrName>ppt_w</p:attrName>
                                        </p:attrNameLst>
                                      </p:cBhvr>
                                      <p:tavLst>
                                        <p:tav tm="0">
                                          <p:val>
                                            <p:fltVal val="0"/>
                                          </p:val>
                                        </p:tav>
                                        <p:tav tm="100000">
                                          <p:val>
                                            <p:strVal val="#ppt_w"/>
                                          </p:val>
                                        </p:tav>
                                      </p:tavLst>
                                    </p:anim>
                                    <p:anim calcmode="lin" valueType="num">
                                      <p:cBhvr>
                                        <p:cTn id="86" dur="500" fill="hold"/>
                                        <p:tgtEl>
                                          <p:spTgt spid="100"/>
                                        </p:tgtEl>
                                        <p:attrNameLst>
                                          <p:attrName>ppt_h</p:attrName>
                                        </p:attrNameLst>
                                      </p:cBhvr>
                                      <p:tavLst>
                                        <p:tav tm="0">
                                          <p:val>
                                            <p:fltVal val="0"/>
                                          </p:val>
                                        </p:tav>
                                        <p:tav tm="100000">
                                          <p:val>
                                            <p:strVal val="#ppt_h"/>
                                          </p:val>
                                        </p:tav>
                                      </p:tavLst>
                                    </p:anim>
                                    <p:animEffect transition="in" filter="fade">
                                      <p:cBhvr>
                                        <p:cTn id="87" dur="500"/>
                                        <p:tgtEl>
                                          <p:spTgt spid="100"/>
                                        </p:tgtEl>
                                      </p:cBhvr>
                                    </p:animEffect>
                                  </p:childTnLst>
                                </p:cTn>
                              </p:par>
                            </p:childTnLst>
                          </p:cTn>
                        </p:par>
                        <p:par>
                          <p:cTn id="88" fill="hold">
                            <p:stCondLst>
                              <p:cond delay="6100"/>
                            </p:stCondLst>
                            <p:childTnLst>
                              <p:par>
                                <p:cTn id="89" presetID="22" presetClass="entr" presetSubtype="2" fill="hold" grpId="0" nodeType="afterEffect">
                                  <p:stCondLst>
                                    <p:cond delay="0"/>
                                  </p:stCondLst>
                                  <p:childTnLst>
                                    <p:set>
                                      <p:cBhvr>
                                        <p:cTn id="90" dur="1" fill="hold">
                                          <p:stCondLst>
                                            <p:cond delay="0"/>
                                          </p:stCondLst>
                                        </p:cTn>
                                        <p:tgtEl>
                                          <p:spTgt spid="86"/>
                                        </p:tgtEl>
                                        <p:attrNameLst>
                                          <p:attrName>style.visibility</p:attrName>
                                        </p:attrNameLst>
                                      </p:cBhvr>
                                      <p:to>
                                        <p:strVal val="visible"/>
                                      </p:to>
                                    </p:set>
                                    <p:animEffect transition="in" filter="wipe(right)">
                                      <p:cBhvr>
                                        <p:cTn id="91" dur="500"/>
                                        <p:tgtEl>
                                          <p:spTgt spid="86"/>
                                        </p:tgtEl>
                                      </p:cBhvr>
                                    </p:animEffect>
                                  </p:childTnLst>
                                </p:cTn>
                              </p:par>
                            </p:childTnLst>
                          </p:cTn>
                        </p:par>
                        <p:par>
                          <p:cTn id="92" fill="hold">
                            <p:stCondLst>
                              <p:cond delay="6600"/>
                            </p:stCondLst>
                            <p:childTnLst>
                              <p:par>
                                <p:cTn id="93" presetID="22" presetClass="entr" presetSubtype="8" fill="hold" grpId="0" nodeType="afterEffect">
                                  <p:stCondLst>
                                    <p:cond delay="0"/>
                                  </p:stCondLst>
                                  <p:childTnLst>
                                    <p:set>
                                      <p:cBhvr>
                                        <p:cTn id="94" dur="1" fill="hold">
                                          <p:stCondLst>
                                            <p:cond delay="0"/>
                                          </p:stCondLst>
                                        </p:cTn>
                                        <p:tgtEl>
                                          <p:spTgt spid="88"/>
                                        </p:tgtEl>
                                        <p:attrNameLst>
                                          <p:attrName>style.visibility</p:attrName>
                                        </p:attrNameLst>
                                      </p:cBhvr>
                                      <p:to>
                                        <p:strVal val="visible"/>
                                      </p:to>
                                    </p:set>
                                    <p:animEffect transition="in" filter="wipe(left)">
                                      <p:cBhvr>
                                        <p:cTn id="95" dur="500"/>
                                        <p:tgtEl>
                                          <p:spTgt spid="88"/>
                                        </p:tgtEl>
                                      </p:cBhvr>
                                    </p:animEffect>
                                  </p:childTnLst>
                                </p:cTn>
                              </p:par>
                            </p:childTnLst>
                          </p:cTn>
                        </p:par>
                        <p:par>
                          <p:cTn id="96" fill="hold">
                            <p:stCondLst>
                              <p:cond delay="7100"/>
                            </p:stCondLst>
                            <p:childTnLst>
                              <p:par>
                                <p:cTn id="97" presetID="53" presetClass="entr" presetSubtype="16" fill="hold" grpId="0" nodeType="afterEffect">
                                  <p:stCondLst>
                                    <p:cond delay="0"/>
                                  </p:stCondLst>
                                  <p:childTnLst>
                                    <p:set>
                                      <p:cBhvr>
                                        <p:cTn id="98" dur="1" fill="hold">
                                          <p:stCondLst>
                                            <p:cond delay="0"/>
                                          </p:stCondLst>
                                        </p:cTn>
                                        <p:tgtEl>
                                          <p:spTgt spid="110"/>
                                        </p:tgtEl>
                                        <p:attrNameLst>
                                          <p:attrName>style.visibility</p:attrName>
                                        </p:attrNameLst>
                                      </p:cBhvr>
                                      <p:to>
                                        <p:strVal val="visible"/>
                                      </p:to>
                                    </p:set>
                                    <p:anim calcmode="lin" valueType="num">
                                      <p:cBhvr>
                                        <p:cTn id="99" dur="500" fill="hold"/>
                                        <p:tgtEl>
                                          <p:spTgt spid="110"/>
                                        </p:tgtEl>
                                        <p:attrNameLst>
                                          <p:attrName>ppt_w</p:attrName>
                                        </p:attrNameLst>
                                      </p:cBhvr>
                                      <p:tavLst>
                                        <p:tav tm="0">
                                          <p:val>
                                            <p:fltVal val="0"/>
                                          </p:val>
                                        </p:tav>
                                        <p:tav tm="100000">
                                          <p:val>
                                            <p:strVal val="#ppt_w"/>
                                          </p:val>
                                        </p:tav>
                                      </p:tavLst>
                                    </p:anim>
                                    <p:anim calcmode="lin" valueType="num">
                                      <p:cBhvr>
                                        <p:cTn id="100" dur="500" fill="hold"/>
                                        <p:tgtEl>
                                          <p:spTgt spid="110"/>
                                        </p:tgtEl>
                                        <p:attrNameLst>
                                          <p:attrName>ppt_h</p:attrName>
                                        </p:attrNameLst>
                                      </p:cBhvr>
                                      <p:tavLst>
                                        <p:tav tm="0">
                                          <p:val>
                                            <p:fltVal val="0"/>
                                          </p:val>
                                        </p:tav>
                                        <p:tav tm="100000">
                                          <p:val>
                                            <p:strVal val="#ppt_h"/>
                                          </p:val>
                                        </p:tav>
                                      </p:tavLst>
                                    </p:anim>
                                    <p:animEffect transition="in" filter="fade">
                                      <p:cBhvr>
                                        <p:cTn id="101" dur="500"/>
                                        <p:tgtEl>
                                          <p:spTgt spid="110"/>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105"/>
                                        </p:tgtEl>
                                        <p:attrNameLst>
                                          <p:attrName>style.visibility</p:attrName>
                                        </p:attrNameLst>
                                      </p:cBhvr>
                                      <p:to>
                                        <p:strVal val="visible"/>
                                      </p:to>
                                    </p:set>
                                    <p:anim calcmode="lin" valueType="num">
                                      <p:cBhvr>
                                        <p:cTn id="104" dur="500" fill="hold"/>
                                        <p:tgtEl>
                                          <p:spTgt spid="105"/>
                                        </p:tgtEl>
                                        <p:attrNameLst>
                                          <p:attrName>ppt_w</p:attrName>
                                        </p:attrNameLst>
                                      </p:cBhvr>
                                      <p:tavLst>
                                        <p:tav tm="0">
                                          <p:val>
                                            <p:fltVal val="0"/>
                                          </p:val>
                                        </p:tav>
                                        <p:tav tm="100000">
                                          <p:val>
                                            <p:strVal val="#ppt_w"/>
                                          </p:val>
                                        </p:tav>
                                      </p:tavLst>
                                    </p:anim>
                                    <p:anim calcmode="lin" valueType="num">
                                      <p:cBhvr>
                                        <p:cTn id="105" dur="500" fill="hold"/>
                                        <p:tgtEl>
                                          <p:spTgt spid="105"/>
                                        </p:tgtEl>
                                        <p:attrNameLst>
                                          <p:attrName>ppt_h</p:attrName>
                                        </p:attrNameLst>
                                      </p:cBhvr>
                                      <p:tavLst>
                                        <p:tav tm="0">
                                          <p:val>
                                            <p:fltVal val="0"/>
                                          </p:val>
                                        </p:tav>
                                        <p:tav tm="100000">
                                          <p:val>
                                            <p:strVal val="#ppt_h"/>
                                          </p:val>
                                        </p:tav>
                                      </p:tavLst>
                                    </p:anim>
                                    <p:animEffect transition="in" filter="fade">
                                      <p:cBhvr>
                                        <p:cTn id="106" dur="500"/>
                                        <p:tgtEl>
                                          <p:spTgt spid="105"/>
                                        </p:tgtEl>
                                      </p:cBhvr>
                                    </p:animEffect>
                                  </p:childTnLst>
                                </p:cTn>
                              </p:par>
                            </p:childTnLst>
                          </p:cTn>
                        </p:par>
                        <p:par>
                          <p:cTn id="107" fill="hold">
                            <p:stCondLst>
                              <p:cond delay="7600"/>
                            </p:stCondLst>
                            <p:childTnLst>
                              <p:par>
                                <p:cTn id="108" presetID="22" presetClass="entr" presetSubtype="8" fill="hold" grpId="0" nodeType="afterEffect">
                                  <p:stCondLst>
                                    <p:cond delay="0"/>
                                  </p:stCondLst>
                                  <p:childTnLst>
                                    <p:set>
                                      <p:cBhvr>
                                        <p:cTn id="109" dur="1" fill="hold">
                                          <p:stCondLst>
                                            <p:cond delay="0"/>
                                          </p:stCondLst>
                                        </p:cTn>
                                        <p:tgtEl>
                                          <p:spTgt spid="87"/>
                                        </p:tgtEl>
                                        <p:attrNameLst>
                                          <p:attrName>style.visibility</p:attrName>
                                        </p:attrNameLst>
                                      </p:cBhvr>
                                      <p:to>
                                        <p:strVal val="visible"/>
                                      </p:to>
                                    </p:set>
                                    <p:animEffect transition="in" filter="wipe(left)">
                                      <p:cBhvr>
                                        <p:cTn id="110"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p:bldP spid="85" grpId="0"/>
      <p:bldP spid="86" grpId="0"/>
      <p:bldP spid="87" grpId="0"/>
      <p:bldP spid="88" grpId="0" animBg="1"/>
      <p:bldP spid="89"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p:bldP spid="108" grpId="0"/>
      <p:bldP spid="109" grpId="0"/>
      <p:bldP spid="1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TextBox 30"/>
          <p:cNvSpPr/>
          <p:nvPr/>
        </p:nvSpPr>
        <p:spPr>
          <a:xfrm>
            <a:off x="539750" y="1536700"/>
            <a:ext cx="2592388"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85" name="TextBox 31"/>
          <p:cNvSpPr/>
          <p:nvPr/>
        </p:nvSpPr>
        <p:spPr>
          <a:xfrm>
            <a:off x="539750" y="3167063"/>
            <a:ext cx="2592388" cy="78581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86" name="TextBox 32"/>
          <p:cNvSpPr/>
          <p:nvPr/>
        </p:nvSpPr>
        <p:spPr>
          <a:xfrm>
            <a:off x="6011863" y="1536700"/>
            <a:ext cx="2592387"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87" name="TextBox 33"/>
          <p:cNvSpPr/>
          <p:nvPr/>
        </p:nvSpPr>
        <p:spPr>
          <a:xfrm>
            <a:off x="6011863" y="3167063"/>
            <a:ext cx="2592387" cy="78581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grpSp>
        <p:nvGrpSpPr>
          <p:cNvPr id="88" name="组合 5"/>
          <p:cNvGrpSpPr/>
          <p:nvPr/>
        </p:nvGrpSpPr>
        <p:grpSpPr>
          <a:xfrm>
            <a:off x="3132138" y="1441450"/>
            <a:ext cx="2879725" cy="2876550"/>
            <a:chOff x="0" y="0"/>
            <a:chExt cx="2880320" cy="2878076"/>
          </a:xfrm>
        </p:grpSpPr>
        <p:grpSp>
          <p:nvGrpSpPr>
            <p:cNvPr id="89" name="组合 24"/>
            <p:cNvGrpSpPr/>
            <p:nvPr/>
          </p:nvGrpSpPr>
          <p:grpSpPr>
            <a:xfrm>
              <a:off x="0" y="0"/>
              <a:ext cx="2880320" cy="2878076"/>
              <a:chOff x="0" y="0"/>
              <a:chExt cx="2883157" cy="2880912"/>
            </a:xfrm>
          </p:grpSpPr>
          <p:sp>
            <p:nvSpPr>
              <p:cNvPr id="94" name="椭圆 25"/>
              <p:cNvSpPr/>
              <p:nvPr/>
            </p:nvSpPr>
            <p:spPr>
              <a:xfrm rot="-5400000" flipH="1" flipV="1">
                <a:off x="0" y="633239"/>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noFill/>
              <a:ln w="25400">
                <a:solidFill>
                  <a:schemeClr val="bg1"/>
                </a:solidFill>
              </a:ln>
            </p:spPr>
            <p:txBody>
              <a:bodyPr/>
              <a:lstStyle/>
              <a:p>
                <a:endParaRPr lang="zh-CN" altLang="en-US">
                  <a:solidFill>
                    <a:schemeClr val="bg1"/>
                  </a:solidFill>
                </a:endParaRPr>
              </a:p>
            </p:txBody>
          </p:sp>
          <p:sp>
            <p:nvSpPr>
              <p:cNvPr id="95" name="椭圆 25"/>
              <p:cNvSpPr/>
              <p:nvPr/>
            </p:nvSpPr>
            <p:spPr>
              <a:xfrm rot="10800000" flipH="1" flipV="1">
                <a:off x="635483" y="1312682"/>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noFill/>
              <a:ln w="25400">
                <a:solidFill>
                  <a:schemeClr val="bg1"/>
                </a:solidFill>
              </a:ln>
            </p:spPr>
            <p:txBody>
              <a:bodyPr/>
              <a:lstStyle/>
              <a:p>
                <a:endParaRPr lang="zh-CN" altLang="en-US">
                  <a:solidFill>
                    <a:schemeClr val="bg1"/>
                  </a:solidFill>
                </a:endParaRPr>
              </a:p>
            </p:txBody>
          </p:sp>
          <p:sp>
            <p:nvSpPr>
              <p:cNvPr id="96" name="椭圆 25"/>
              <p:cNvSpPr/>
              <p:nvPr/>
            </p:nvSpPr>
            <p:spPr>
              <a:xfrm rot="-5400000">
                <a:off x="1314927" y="677199"/>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noFill/>
              <a:ln w="25400">
                <a:solidFill>
                  <a:schemeClr val="bg1"/>
                </a:solidFill>
              </a:ln>
            </p:spPr>
            <p:txBody>
              <a:bodyPr/>
              <a:lstStyle/>
              <a:p>
                <a:endParaRPr lang="zh-CN" altLang="en-US">
                  <a:solidFill>
                    <a:schemeClr val="bg1"/>
                  </a:solidFill>
                </a:endParaRPr>
              </a:p>
            </p:txBody>
          </p:sp>
          <p:sp>
            <p:nvSpPr>
              <p:cNvPr id="97" name="椭圆 25"/>
              <p:cNvSpPr/>
              <p:nvPr/>
            </p:nvSpPr>
            <p:spPr>
              <a:xfrm rot="10800000">
                <a:off x="679443" y="0"/>
                <a:ext cx="1568230" cy="1546155"/>
              </a:xfrm>
              <a:custGeom>
                <a:avLst/>
                <a:gdLst>
                  <a:gd name="txL" fmla="*/ 0 w 1568230"/>
                  <a:gd name="txT" fmla="*/ 0 h 1546155"/>
                  <a:gd name="txR" fmla="*/ 1568230 w 1568230"/>
                  <a:gd name="txB" fmla="*/ 1546155 h 1546155"/>
                </a:gdLst>
                <a:ahLst/>
                <a:cxnLst>
                  <a:cxn ang="0">
                    <a:pos x="778465" y="1546155"/>
                  </a:cxn>
                  <a:cxn ang="0">
                    <a:pos x="0" y="884460"/>
                  </a:cxn>
                  <a:cxn ang="0">
                    <a:pos x="128070" y="895760"/>
                  </a:cxn>
                  <a:cxn ang="0">
                    <a:pos x="917835" y="105995"/>
                  </a:cxn>
                  <a:cxn ang="0">
                    <a:pos x="908484" y="0"/>
                  </a:cxn>
                  <a:cxn ang="0">
                    <a:pos x="1324003" y="189535"/>
                  </a:cxn>
                  <a:cxn ang="0">
                    <a:pos x="1568230" y="756390"/>
                  </a:cxn>
                  <a:cxn ang="0">
                    <a:pos x="778465" y="1546155"/>
                  </a:cxn>
                </a:cxnLst>
                <a:rect l="txL" t="txT" r="txR" b="txB"/>
                <a:pathLst>
                  <a:path w="1568230" h="1546155">
                    <a:moveTo>
                      <a:pt x="778465" y="1546155"/>
                    </a:moveTo>
                    <a:cubicBezTo>
                      <a:pt x="385950" y="1546155"/>
                      <a:pt x="60314" y="1259808"/>
                      <a:pt x="0" y="884460"/>
                    </a:cubicBezTo>
                    <a:cubicBezTo>
                      <a:pt x="41578" y="892217"/>
                      <a:pt x="84411" y="895760"/>
                      <a:pt x="128070" y="895760"/>
                    </a:cubicBezTo>
                    <a:cubicBezTo>
                      <a:pt x="564245" y="895760"/>
                      <a:pt x="917835" y="542170"/>
                      <a:pt x="917835" y="105995"/>
                    </a:cubicBezTo>
                    <a:lnTo>
                      <a:pt x="908484" y="0"/>
                    </a:lnTo>
                    <a:cubicBezTo>
                      <a:pt x="1067344" y="19523"/>
                      <a:pt x="1211374" y="86941"/>
                      <a:pt x="1324003" y="189535"/>
                    </a:cubicBezTo>
                    <a:cubicBezTo>
                      <a:pt x="1475335" y="330953"/>
                      <a:pt x="1568230" y="532823"/>
                      <a:pt x="1568230" y="756390"/>
                    </a:cubicBezTo>
                    <a:cubicBezTo>
                      <a:pt x="1568230" y="1192565"/>
                      <a:pt x="1214640" y="1546155"/>
                      <a:pt x="778465" y="1546155"/>
                    </a:cubicBezTo>
                    <a:close/>
                  </a:path>
                </a:pathLst>
              </a:custGeom>
              <a:noFill/>
              <a:ln w="25400">
                <a:solidFill>
                  <a:schemeClr val="bg1"/>
                </a:solidFill>
              </a:ln>
            </p:spPr>
            <p:txBody>
              <a:bodyPr/>
              <a:lstStyle/>
              <a:p>
                <a:endParaRPr lang="zh-CN" altLang="en-US">
                  <a:solidFill>
                    <a:schemeClr val="bg1"/>
                  </a:solidFill>
                </a:endParaRPr>
              </a:p>
            </p:txBody>
          </p:sp>
        </p:grpSp>
        <p:sp>
          <p:nvSpPr>
            <p:cNvPr id="90" name="图文框 35"/>
            <p:cNvSpPr/>
            <p:nvPr/>
          </p:nvSpPr>
          <p:spPr>
            <a:xfrm>
              <a:off x="1052072" y="346702"/>
              <a:ext cx="458553" cy="425615"/>
            </a:xfrm>
            <a:custGeom>
              <a:avLst/>
              <a:gdLst>
                <a:gd name="txL" fmla="*/ 0 w 790121"/>
                <a:gd name="txT" fmla="*/ 0 h 733367"/>
                <a:gd name="txR" fmla="*/ 790121 w 790121"/>
                <a:gd name="txB" fmla="*/ 733367 h 733367"/>
              </a:gdLst>
              <a:ahLst/>
              <a:cxnLst>
                <a:cxn ang="0">
                  <a:pos x="32175" y="100453"/>
                </a:cxn>
                <a:cxn ang="0">
                  <a:pos x="42900" y="111178"/>
                </a:cxn>
                <a:cxn ang="0">
                  <a:pos x="32175" y="121903"/>
                </a:cxn>
                <a:cxn ang="0">
                  <a:pos x="21450" y="111178"/>
                </a:cxn>
                <a:cxn ang="0">
                  <a:pos x="32175" y="100453"/>
                </a:cxn>
                <a:cxn ang="0">
                  <a:pos x="12726" y="91728"/>
                </a:cxn>
                <a:cxn ang="0">
                  <a:pos x="12726" y="130628"/>
                </a:cxn>
                <a:cxn ang="0">
                  <a:pos x="51625" y="130628"/>
                </a:cxn>
                <a:cxn ang="0">
                  <a:pos x="51625" y="91728"/>
                </a:cxn>
                <a:cxn ang="0">
                  <a:pos x="12726" y="91728"/>
                </a:cxn>
                <a:cxn ang="0">
                  <a:pos x="78651" y="79003"/>
                </a:cxn>
                <a:cxn ang="0">
                  <a:pos x="143001" y="79003"/>
                </a:cxn>
                <a:cxn ang="0">
                  <a:pos x="143001" y="143354"/>
                </a:cxn>
                <a:cxn ang="0">
                  <a:pos x="78651" y="143354"/>
                </a:cxn>
                <a:cxn ang="0">
                  <a:pos x="78651" y="79003"/>
                </a:cxn>
                <a:cxn ang="0">
                  <a:pos x="0" y="79003"/>
                </a:cxn>
                <a:cxn ang="0">
                  <a:pos x="64351" y="79003"/>
                </a:cxn>
                <a:cxn ang="0">
                  <a:pos x="64351" y="143354"/>
                </a:cxn>
                <a:cxn ang="0">
                  <a:pos x="0" y="143354"/>
                </a:cxn>
                <a:cxn ang="0">
                  <a:pos x="0" y="79003"/>
                </a:cxn>
                <a:cxn ang="0">
                  <a:pos x="12726" y="13078"/>
                </a:cxn>
                <a:cxn ang="0">
                  <a:pos x="12726" y="51978"/>
                </a:cxn>
                <a:cxn ang="0">
                  <a:pos x="51625" y="51978"/>
                </a:cxn>
                <a:cxn ang="0">
                  <a:pos x="51625" y="13078"/>
                </a:cxn>
                <a:cxn ang="0">
                  <a:pos x="12726" y="13078"/>
                </a:cxn>
                <a:cxn ang="0">
                  <a:pos x="78651" y="353"/>
                </a:cxn>
                <a:cxn ang="0">
                  <a:pos x="142047" y="353"/>
                </a:cxn>
                <a:cxn ang="0">
                  <a:pos x="130050" y="13078"/>
                </a:cxn>
                <a:cxn ang="0">
                  <a:pos x="91376" y="13078"/>
                </a:cxn>
                <a:cxn ang="0">
                  <a:pos x="91376" y="51978"/>
                </a:cxn>
                <a:cxn ang="0">
                  <a:pos x="130276" y="51978"/>
                </a:cxn>
                <a:cxn ang="0">
                  <a:pos x="130276" y="36818"/>
                </a:cxn>
                <a:cxn ang="0">
                  <a:pos x="143001" y="23321"/>
                </a:cxn>
                <a:cxn ang="0">
                  <a:pos x="143001" y="64703"/>
                </a:cxn>
                <a:cxn ang="0">
                  <a:pos x="78651" y="64703"/>
                </a:cxn>
                <a:cxn ang="0">
                  <a:pos x="78651" y="353"/>
                </a:cxn>
                <a:cxn ang="0">
                  <a:pos x="0" y="353"/>
                </a:cxn>
                <a:cxn ang="0">
                  <a:pos x="64351" y="353"/>
                </a:cxn>
                <a:cxn ang="0">
                  <a:pos x="64351" y="64703"/>
                </a:cxn>
                <a:cxn ang="0">
                  <a:pos x="0" y="64703"/>
                </a:cxn>
                <a:cxn ang="0">
                  <a:pos x="0" y="353"/>
                </a:cxn>
                <a:cxn ang="0">
                  <a:pos x="149424" y="0"/>
                </a:cxn>
                <a:cxn ang="0">
                  <a:pos x="154448" y="5024"/>
                </a:cxn>
                <a:cxn ang="0">
                  <a:pos x="117295" y="42177"/>
                </a:cxn>
                <a:cxn ang="0">
                  <a:pos x="117353" y="42234"/>
                </a:cxn>
                <a:cxn ang="0">
                  <a:pos x="112655" y="46932"/>
                </a:cxn>
                <a:cxn ang="0">
                  <a:pos x="94057" y="28334"/>
                </a:cxn>
                <a:cxn ang="0">
                  <a:pos x="98755" y="23636"/>
                </a:cxn>
                <a:cxn ang="0">
                  <a:pos x="112271" y="37152"/>
                </a:cxn>
                <a:cxn ang="0">
                  <a:pos x="149424" y="0"/>
                </a:cxn>
              </a:cxnLst>
              <a:rect l="txL" t="txT" r="txR" b="txB"/>
              <a:pathLst>
                <a:path w="790121" h="733367">
                  <a:moveTo>
                    <a:pt x="164601" y="513898"/>
                  </a:moveTo>
                  <a:cubicBezTo>
                    <a:pt x="194903" y="513898"/>
                    <a:pt x="219468" y="538463"/>
                    <a:pt x="219468" y="568765"/>
                  </a:cubicBezTo>
                  <a:cubicBezTo>
                    <a:pt x="219468" y="599067"/>
                    <a:pt x="194903" y="623632"/>
                    <a:pt x="164601" y="623632"/>
                  </a:cubicBezTo>
                  <a:cubicBezTo>
                    <a:pt x="134299" y="623632"/>
                    <a:pt x="109734" y="599067"/>
                    <a:pt x="109734" y="568765"/>
                  </a:cubicBezTo>
                  <a:cubicBezTo>
                    <a:pt x="109734" y="538463"/>
                    <a:pt x="134299" y="513898"/>
                    <a:pt x="164601" y="513898"/>
                  </a:cubicBezTo>
                  <a:close/>
                  <a:moveTo>
                    <a:pt x="65100" y="469264"/>
                  </a:moveTo>
                  <a:lnTo>
                    <a:pt x="65100" y="668267"/>
                  </a:lnTo>
                  <a:lnTo>
                    <a:pt x="264103" y="668267"/>
                  </a:lnTo>
                  <a:lnTo>
                    <a:pt x="264103" y="469264"/>
                  </a:lnTo>
                  <a:lnTo>
                    <a:pt x="65100" y="469264"/>
                  </a:lnTo>
                  <a:close/>
                  <a:moveTo>
                    <a:pt x="402359" y="404164"/>
                  </a:moveTo>
                  <a:lnTo>
                    <a:pt x="731562" y="404164"/>
                  </a:lnTo>
                  <a:lnTo>
                    <a:pt x="731562" y="733367"/>
                  </a:lnTo>
                  <a:lnTo>
                    <a:pt x="402359" y="733367"/>
                  </a:lnTo>
                  <a:lnTo>
                    <a:pt x="402359" y="404164"/>
                  </a:lnTo>
                  <a:close/>
                  <a:moveTo>
                    <a:pt x="0" y="404164"/>
                  </a:moveTo>
                  <a:lnTo>
                    <a:pt x="329203" y="404164"/>
                  </a:lnTo>
                  <a:lnTo>
                    <a:pt x="329203" y="733367"/>
                  </a:lnTo>
                  <a:lnTo>
                    <a:pt x="0" y="733367"/>
                  </a:lnTo>
                  <a:lnTo>
                    <a:pt x="0" y="404164"/>
                  </a:lnTo>
                  <a:close/>
                  <a:moveTo>
                    <a:pt x="65100" y="66905"/>
                  </a:moveTo>
                  <a:lnTo>
                    <a:pt x="65100" y="265908"/>
                  </a:lnTo>
                  <a:lnTo>
                    <a:pt x="264103" y="265908"/>
                  </a:lnTo>
                  <a:lnTo>
                    <a:pt x="264103" y="66905"/>
                  </a:lnTo>
                  <a:lnTo>
                    <a:pt x="65100" y="66905"/>
                  </a:lnTo>
                  <a:close/>
                  <a:moveTo>
                    <a:pt x="402359" y="1806"/>
                  </a:moveTo>
                  <a:lnTo>
                    <a:pt x="726682" y="1806"/>
                  </a:lnTo>
                  <a:lnTo>
                    <a:pt x="665305" y="66906"/>
                  </a:lnTo>
                  <a:lnTo>
                    <a:pt x="467459" y="66906"/>
                  </a:lnTo>
                  <a:lnTo>
                    <a:pt x="467459" y="265909"/>
                  </a:lnTo>
                  <a:lnTo>
                    <a:pt x="666462" y="265909"/>
                  </a:lnTo>
                  <a:lnTo>
                    <a:pt x="666462" y="188355"/>
                  </a:lnTo>
                  <a:lnTo>
                    <a:pt x="731562" y="119306"/>
                  </a:lnTo>
                  <a:lnTo>
                    <a:pt x="731562" y="331009"/>
                  </a:lnTo>
                  <a:lnTo>
                    <a:pt x="402359" y="331009"/>
                  </a:lnTo>
                  <a:lnTo>
                    <a:pt x="402359" y="1806"/>
                  </a:lnTo>
                  <a:close/>
                  <a:moveTo>
                    <a:pt x="0" y="1805"/>
                  </a:moveTo>
                  <a:lnTo>
                    <a:pt x="329203" y="1805"/>
                  </a:lnTo>
                  <a:lnTo>
                    <a:pt x="329203" y="331008"/>
                  </a:lnTo>
                  <a:lnTo>
                    <a:pt x="0" y="331008"/>
                  </a:lnTo>
                  <a:lnTo>
                    <a:pt x="0" y="1805"/>
                  </a:lnTo>
                  <a:close/>
                  <a:moveTo>
                    <a:pt x="764419" y="0"/>
                  </a:moveTo>
                  <a:lnTo>
                    <a:pt x="790121" y="25703"/>
                  </a:lnTo>
                  <a:lnTo>
                    <a:pt x="600057" y="215767"/>
                  </a:lnTo>
                  <a:lnTo>
                    <a:pt x="600352" y="216061"/>
                  </a:lnTo>
                  <a:lnTo>
                    <a:pt x="576318" y="240095"/>
                  </a:lnTo>
                  <a:lnTo>
                    <a:pt x="481177" y="144952"/>
                  </a:lnTo>
                  <a:lnTo>
                    <a:pt x="505210" y="120919"/>
                  </a:lnTo>
                  <a:lnTo>
                    <a:pt x="574355" y="190064"/>
                  </a:lnTo>
                  <a:lnTo>
                    <a:pt x="764419" y="0"/>
                  </a:lnTo>
                  <a:close/>
                </a:path>
              </a:pathLst>
            </a:custGeom>
            <a:solidFill>
              <a:schemeClr val="bg1"/>
            </a:solidFill>
            <a:ln w="25400">
              <a:noFill/>
            </a:ln>
          </p:spPr>
          <p:txBody>
            <a:bodyPr/>
            <a:lstStyle/>
            <a:p>
              <a:endParaRPr lang="zh-CN" altLang="en-US">
                <a:solidFill>
                  <a:schemeClr val="bg1"/>
                </a:solidFill>
              </a:endParaRPr>
            </a:p>
          </p:txBody>
        </p:sp>
        <p:sp>
          <p:nvSpPr>
            <p:cNvPr id="91" name="同侧圆角矩形 42"/>
            <p:cNvSpPr>
              <a:spLocks noChangeAspect="1"/>
            </p:cNvSpPr>
            <p:nvPr/>
          </p:nvSpPr>
          <p:spPr>
            <a:xfrm>
              <a:off x="315211" y="1286094"/>
              <a:ext cx="453982" cy="517080"/>
            </a:xfrm>
            <a:custGeom>
              <a:avLst/>
              <a:gdLst>
                <a:gd name="txL" fmla="*/ 0 w 720080"/>
                <a:gd name="txT" fmla="*/ 0 h 820163"/>
                <a:gd name="txR" fmla="*/ 720080 w 720080"/>
                <a:gd name="txB" fmla="*/ 820163 h 820163"/>
              </a:gdLst>
              <a:ahLst/>
              <a:cxnLst>
                <a:cxn ang="0">
                  <a:pos x="90225" y="101351"/>
                </a:cxn>
                <a:cxn ang="0">
                  <a:pos x="72180" y="119395"/>
                </a:cxn>
                <a:cxn ang="0">
                  <a:pos x="79597" y="133593"/>
                </a:cxn>
                <a:cxn ang="0">
                  <a:pos x="79597" y="162568"/>
                </a:cxn>
                <a:cxn ang="0">
                  <a:pos x="90225" y="173196"/>
                </a:cxn>
                <a:cxn ang="0">
                  <a:pos x="100852" y="162568"/>
                </a:cxn>
                <a:cxn ang="0">
                  <a:pos x="100852" y="133593"/>
                </a:cxn>
                <a:cxn ang="0">
                  <a:pos x="108270" y="119395"/>
                </a:cxn>
                <a:cxn ang="0">
                  <a:pos x="90225" y="101351"/>
                </a:cxn>
                <a:cxn ang="0">
                  <a:pos x="90225" y="0"/>
                </a:cxn>
                <a:cxn ang="0">
                  <a:pos x="146870" y="55970"/>
                </a:cxn>
                <a:cxn ang="0">
                  <a:pos x="124525" y="55970"/>
                </a:cxn>
                <a:cxn ang="0">
                  <a:pos x="90225" y="22357"/>
                </a:cxn>
                <a:cxn ang="0">
                  <a:pos x="55750" y="56831"/>
                </a:cxn>
                <a:cxn ang="0">
                  <a:pos x="55750" y="68551"/>
                </a:cxn>
                <a:cxn ang="0">
                  <a:pos x="157619" y="68551"/>
                </a:cxn>
                <a:cxn ang="0">
                  <a:pos x="180449" y="91381"/>
                </a:cxn>
                <a:cxn ang="0">
                  <a:pos x="180449" y="182699"/>
                </a:cxn>
                <a:cxn ang="0">
                  <a:pos x="157619" y="205529"/>
                </a:cxn>
                <a:cxn ang="0">
                  <a:pos x="22830" y="205529"/>
                </a:cxn>
                <a:cxn ang="0">
                  <a:pos x="0" y="182699"/>
                </a:cxn>
                <a:cxn ang="0">
                  <a:pos x="0" y="91381"/>
                </a:cxn>
                <a:cxn ang="0">
                  <a:pos x="22830" y="68551"/>
                </a:cxn>
                <a:cxn ang="0">
                  <a:pos x="33504" y="68551"/>
                </a:cxn>
                <a:cxn ang="0">
                  <a:pos x="33504" y="56721"/>
                </a:cxn>
                <a:cxn ang="0">
                  <a:pos x="902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solidFill>
              <a:schemeClr val="bg1"/>
            </a:solidFill>
            <a:ln w="25400">
              <a:noFill/>
            </a:ln>
          </p:spPr>
          <p:txBody>
            <a:bodyPr/>
            <a:lstStyle/>
            <a:p>
              <a:endParaRPr lang="zh-CN" altLang="en-US">
                <a:solidFill>
                  <a:schemeClr val="bg1"/>
                </a:solidFill>
              </a:endParaRPr>
            </a:p>
          </p:txBody>
        </p:sp>
        <p:sp>
          <p:nvSpPr>
            <p:cNvPr id="92" name="圆角矩形 82"/>
            <p:cNvSpPr/>
            <p:nvPr/>
          </p:nvSpPr>
          <p:spPr>
            <a:xfrm>
              <a:off x="1281349" y="2205009"/>
              <a:ext cx="523117" cy="373655"/>
            </a:xfrm>
            <a:custGeom>
              <a:avLst/>
              <a:gdLst>
                <a:gd name="txL" fmla="*/ 0 w 887502"/>
                <a:gd name="txT" fmla="*/ 0 h 633930"/>
                <a:gd name="txR" fmla="*/ 887502 w 887502"/>
                <a:gd name="txB" fmla="*/ 633930 h 633930"/>
              </a:gdLst>
              <a:ahLst/>
              <a:cxnLst>
                <a:cxn ang="0">
                  <a:pos x="51808" y="95885"/>
                </a:cxn>
                <a:cxn ang="0">
                  <a:pos x="93412" y="95885"/>
                </a:cxn>
                <a:cxn ang="0">
                  <a:pos x="93412" y="106220"/>
                </a:cxn>
                <a:cxn ang="0">
                  <a:pos x="51808" y="106220"/>
                </a:cxn>
                <a:cxn ang="0">
                  <a:pos x="51808" y="95885"/>
                </a:cxn>
                <a:cxn ang="0">
                  <a:pos x="27842" y="95885"/>
                </a:cxn>
                <a:cxn ang="0">
                  <a:pos x="41543" y="95885"/>
                </a:cxn>
                <a:cxn ang="0">
                  <a:pos x="41543" y="106220"/>
                </a:cxn>
                <a:cxn ang="0">
                  <a:pos x="27842" y="106220"/>
                </a:cxn>
                <a:cxn ang="0">
                  <a:pos x="27842" y="95885"/>
                </a:cxn>
                <a:cxn ang="0">
                  <a:pos x="17254" y="64908"/>
                </a:cxn>
                <a:cxn ang="0">
                  <a:pos x="17254" y="106640"/>
                </a:cxn>
                <a:cxn ang="0">
                  <a:pos x="25685" y="115071"/>
                </a:cxn>
                <a:cxn ang="0">
                  <a:pos x="156058" y="115071"/>
                </a:cxn>
                <a:cxn ang="0">
                  <a:pos x="164489" y="106640"/>
                </a:cxn>
                <a:cxn ang="0">
                  <a:pos x="164489" y="64908"/>
                </a:cxn>
                <a:cxn ang="0">
                  <a:pos x="17254" y="64908"/>
                </a:cxn>
                <a:cxn ang="0">
                  <a:pos x="25685" y="14746"/>
                </a:cxn>
                <a:cxn ang="0">
                  <a:pos x="17254" y="23177"/>
                </a:cxn>
                <a:cxn ang="0">
                  <a:pos x="17254" y="44238"/>
                </a:cxn>
                <a:cxn ang="0">
                  <a:pos x="164489" y="44238"/>
                </a:cxn>
                <a:cxn ang="0">
                  <a:pos x="164489" y="23177"/>
                </a:cxn>
                <a:cxn ang="0">
                  <a:pos x="156058" y="14746"/>
                </a:cxn>
                <a:cxn ang="0">
                  <a:pos x="25685" y="14746"/>
                </a:cxn>
                <a:cxn ang="0">
                  <a:pos x="21637" y="0"/>
                </a:cxn>
                <a:cxn ang="0">
                  <a:pos x="160106" y="0"/>
                </a:cxn>
                <a:cxn ang="0">
                  <a:pos x="181743" y="21637"/>
                </a:cxn>
                <a:cxn ang="0">
                  <a:pos x="181743" y="108180"/>
                </a:cxn>
                <a:cxn ang="0">
                  <a:pos x="160106" y="129816"/>
                </a:cxn>
                <a:cxn ang="0">
                  <a:pos x="21637" y="129816"/>
                </a:cxn>
                <a:cxn ang="0">
                  <a:pos x="0" y="108180"/>
                </a:cxn>
                <a:cxn ang="0">
                  <a:pos x="0" y="21637"/>
                </a:cxn>
                <a:cxn ang="0">
                  <a:pos x="21637" y="0"/>
                </a:cxn>
              </a:cxnLst>
              <a:rect l="txL" t="txT" r="txR" b="txB"/>
              <a:pathLst>
                <a:path w="887502" h="633930">
                  <a:moveTo>
                    <a:pt x="252991" y="468232"/>
                  </a:moveTo>
                  <a:lnTo>
                    <a:pt x="456157" y="468232"/>
                  </a:lnTo>
                  <a:lnTo>
                    <a:pt x="456157" y="518703"/>
                  </a:lnTo>
                  <a:lnTo>
                    <a:pt x="252991" y="518703"/>
                  </a:lnTo>
                  <a:lnTo>
                    <a:pt x="252991" y="468232"/>
                  </a:lnTo>
                  <a:close/>
                  <a:moveTo>
                    <a:pt x="135958" y="468232"/>
                  </a:moveTo>
                  <a:lnTo>
                    <a:pt x="202865" y="468232"/>
                  </a:lnTo>
                  <a:lnTo>
                    <a:pt x="202865" y="518703"/>
                  </a:lnTo>
                  <a:lnTo>
                    <a:pt x="135958" y="518703"/>
                  </a:lnTo>
                  <a:lnTo>
                    <a:pt x="135958" y="468232"/>
                  </a:lnTo>
                  <a:close/>
                  <a:moveTo>
                    <a:pt x="84254" y="316965"/>
                  </a:moveTo>
                  <a:lnTo>
                    <a:pt x="84254" y="520751"/>
                  </a:lnTo>
                  <a:cubicBezTo>
                    <a:pt x="84254" y="543490"/>
                    <a:pt x="102687" y="561923"/>
                    <a:pt x="125426" y="561923"/>
                  </a:cubicBezTo>
                  <a:lnTo>
                    <a:pt x="762076" y="561923"/>
                  </a:lnTo>
                  <a:cubicBezTo>
                    <a:pt x="784815" y="561923"/>
                    <a:pt x="803248" y="543490"/>
                    <a:pt x="803248" y="520751"/>
                  </a:cubicBezTo>
                  <a:lnTo>
                    <a:pt x="803248" y="316965"/>
                  </a:lnTo>
                  <a:lnTo>
                    <a:pt x="84254" y="316965"/>
                  </a:lnTo>
                  <a:close/>
                  <a:moveTo>
                    <a:pt x="125426" y="72009"/>
                  </a:moveTo>
                  <a:cubicBezTo>
                    <a:pt x="102687" y="72009"/>
                    <a:pt x="84254" y="90442"/>
                    <a:pt x="84254" y="113181"/>
                  </a:cubicBezTo>
                  <a:lnTo>
                    <a:pt x="84254" y="216024"/>
                  </a:lnTo>
                  <a:lnTo>
                    <a:pt x="803248" y="216024"/>
                  </a:lnTo>
                  <a:lnTo>
                    <a:pt x="803248" y="113181"/>
                  </a:lnTo>
                  <a:cubicBezTo>
                    <a:pt x="803248" y="90442"/>
                    <a:pt x="784815" y="72009"/>
                    <a:pt x="762076" y="72009"/>
                  </a:cubicBezTo>
                  <a:lnTo>
                    <a:pt x="125426" y="72009"/>
                  </a:lnTo>
                  <a:close/>
                  <a:moveTo>
                    <a:pt x="105657" y="0"/>
                  </a:moveTo>
                  <a:lnTo>
                    <a:pt x="781845" y="0"/>
                  </a:lnTo>
                  <a:cubicBezTo>
                    <a:pt x="840198" y="0"/>
                    <a:pt x="887502" y="47304"/>
                    <a:pt x="887502" y="105657"/>
                  </a:cubicBezTo>
                  <a:lnTo>
                    <a:pt x="887502" y="528273"/>
                  </a:lnTo>
                  <a:cubicBezTo>
                    <a:pt x="887502" y="586626"/>
                    <a:pt x="840198" y="633930"/>
                    <a:pt x="781845" y="633930"/>
                  </a:cubicBezTo>
                  <a:lnTo>
                    <a:pt x="105657" y="633930"/>
                  </a:lnTo>
                  <a:cubicBezTo>
                    <a:pt x="47304" y="633930"/>
                    <a:pt x="0" y="586626"/>
                    <a:pt x="0" y="528273"/>
                  </a:cubicBezTo>
                  <a:lnTo>
                    <a:pt x="0" y="105657"/>
                  </a:lnTo>
                  <a:cubicBezTo>
                    <a:pt x="0" y="47304"/>
                    <a:pt x="47304" y="0"/>
                    <a:pt x="105657" y="0"/>
                  </a:cubicBezTo>
                  <a:close/>
                </a:path>
              </a:pathLst>
            </a:custGeom>
            <a:solidFill>
              <a:schemeClr val="bg1"/>
            </a:solidFill>
            <a:ln w="25400">
              <a:noFill/>
            </a:ln>
          </p:spPr>
          <p:txBody>
            <a:bodyPr/>
            <a:lstStyle/>
            <a:p>
              <a:endParaRPr lang="zh-CN" altLang="en-US">
                <a:solidFill>
                  <a:schemeClr val="bg1"/>
                </a:solidFill>
              </a:endParaRPr>
            </a:p>
          </p:txBody>
        </p:sp>
        <p:sp>
          <p:nvSpPr>
            <p:cNvPr id="93" name="等腰三角形 93"/>
            <p:cNvSpPr/>
            <p:nvPr/>
          </p:nvSpPr>
          <p:spPr>
            <a:xfrm flipV="1">
              <a:off x="2101095" y="1039866"/>
              <a:ext cx="495312" cy="442849"/>
            </a:xfrm>
            <a:custGeom>
              <a:avLst/>
              <a:gdLst>
                <a:gd name="txL" fmla="*/ 0 w 2717007"/>
                <a:gd name="txT" fmla="*/ 0 h 2429224"/>
                <a:gd name="txR" fmla="*/ 2717007 w 2717007"/>
                <a:gd name="txB" fmla="*/ 2429224 h 2429224"/>
              </a:gdLst>
              <a:ahLst/>
              <a:cxnLst>
                <a:cxn ang="0">
                  <a:pos x="8231" y="3926"/>
                </a:cxn>
                <a:cxn ang="0">
                  <a:pos x="10194" y="1963"/>
                </a:cxn>
                <a:cxn ang="0">
                  <a:pos x="8231" y="0"/>
                </a:cxn>
                <a:cxn ang="0">
                  <a:pos x="6267" y="1963"/>
                </a:cxn>
                <a:cxn ang="0">
                  <a:pos x="8231" y="3926"/>
                </a:cxn>
                <a:cxn ang="0">
                  <a:pos x="8496" y="6872"/>
                </a:cxn>
                <a:cxn ang="0">
                  <a:pos x="11232" y="6201"/>
                </a:cxn>
                <a:cxn ang="0">
                  <a:pos x="9849" y="4598"/>
                </a:cxn>
                <a:cxn ang="0">
                  <a:pos x="8422" y="4867"/>
                </a:cxn>
                <a:cxn ang="0">
                  <a:pos x="6605" y="4604"/>
                </a:cxn>
                <a:cxn ang="0">
                  <a:pos x="5222" y="6207"/>
                </a:cxn>
                <a:cxn ang="0">
                  <a:pos x="8496" y="6872"/>
                </a:cxn>
                <a:cxn ang="0">
                  <a:pos x="8615" y="10943"/>
                </a:cxn>
                <a:cxn ang="0">
                  <a:pos x="13975" y="9379"/>
                </a:cxn>
                <a:cxn ang="0">
                  <a:pos x="12361" y="7509"/>
                </a:cxn>
                <a:cxn ang="0">
                  <a:pos x="8533" y="8530"/>
                </a:cxn>
                <a:cxn ang="0">
                  <a:pos x="4098" y="7510"/>
                </a:cxn>
                <a:cxn ang="0">
                  <a:pos x="2486" y="9377"/>
                </a:cxn>
                <a:cxn ang="0">
                  <a:pos x="8615" y="10943"/>
                </a:cxn>
                <a:cxn ang="0">
                  <a:pos x="8670" y="14711"/>
                </a:cxn>
                <a:cxn ang="0">
                  <a:pos x="16461" y="12259"/>
                </a:cxn>
                <a:cxn ang="0">
                  <a:pos x="14836" y="10376"/>
                </a:cxn>
                <a:cxn ang="0">
                  <a:pos x="8598" y="12250"/>
                </a:cxn>
                <a:cxn ang="0">
                  <a:pos x="1620" y="10381"/>
                </a:cxn>
                <a:cxn ang="0">
                  <a:pos x="0" y="12258"/>
                </a:cxn>
                <a:cxn ang="0">
                  <a:pos x="8670" y="14711"/>
                </a:cxn>
              </a:cxnLst>
              <a:rect l="txL" t="txT" r="txR" b="txB"/>
              <a:pathLst>
                <a:path w="2717007" h="2429224">
                  <a:moveTo>
                    <a:pt x="1358503" y="648072"/>
                  </a:moveTo>
                  <a:cubicBezTo>
                    <a:pt x="1537463" y="648072"/>
                    <a:pt x="1682539" y="502996"/>
                    <a:pt x="1682539" y="324036"/>
                  </a:cubicBezTo>
                  <a:cubicBezTo>
                    <a:pt x="1682539" y="145076"/>
                    <a:pt x="1537463" y="0"/>
                    <a:pt x="1358503" y="0"/>
                  </a:cubicBezTo>
                  <a:cubicBezTo>
                    <a:pt x="1179543" y="0"/>
                    <a:pt x="1034467" y="145076"/>
                    <a:pt x="1034467" y="324036"/>
                  </a:cubicBezTo>
                  <a:cubicBezTo>
                    <a:pt x="1034467" y="502996"/>
                    <a:pt x="1179543" y="648072"/>
                    <a:pt x="1358503" y="648072"/>
                  </a:cubicBezTo>
                  <a:close/>
                  <a:moveTo>
                    <a:pt x="1402262" y="1134334"/>
                  </a:moveTo>
                  <a:cubicBezTo>
                    <a:pt x="1562756" y="1128436"/>
                    <a:pt x="1716101" y="1090717"/>
                    <a:pt x="1854002" y="1023451"/>
                  </a:cubicBezTo>
                  <a:lnTo>
                    <a:pt x="1625691" y="758896"/>
                  </a:lnTo>
                  <a:cubicBezTo>
                    <a:pt x="1551421" y="785877"/>
                    <a:pt x="1472051" y="800371"/>
                    <a:pt x="1390101" y="803383"/>
                  </a:cubicBezTo>
                  <a:cubicBezTo>
                    <a:pt x="1285979" y="807209"/>
                    <a:pt x="1184650" y="792244"/>
                    <a:pt x="1090254" y="759948"/>
                  </a:cubicBezTo>
                  <a:lnTo>
                    <a:pt x="861920" y="1024529"/>
                  </a:lnTo>
                  <a:cubicBezTo>
                    <a:pt x="1026514" y="1102571"/>
                    <a:pt x="1210983" y="1141364"/>
                    <a:pt x="1402262" y="1134334"/>
                  </a:cubicBezTo>
                  <a:close/>
                  <a:moveTo>
                    <a:pt x="1421965" y="1806188"/>
                  </a:moveTo>
                  <a:cubicBezTo>
                    <a:pt x="1742263" y="1795273"/>
                    <a:pt x="2044583" y="1703242"/>
                    <a:pt x="2306703" y="1548017"/>
                  </a:cubicBezTo>
                  <a:lnTo>
                    <a:pt x="2040348" y="1239380"/>
                  </a:lnTo>
                  <a:cubicBezTo>
                    <a:pt x="1849899" y="1340878"/>
                    <a:pt x="1634860" y="1400163"/>
                    <a:pt x="1408392" y="1407879"/>
                  </a:cubicBezTo>
                  <a:cubicBezTo>
                    <a:pt x="1146898" y="1416790"/>
                    <a:pt x="895927" y="1356070"/>
                    <a:pt x="676387" y="1239515"/>
                  </a:cubicBezTo>
                  <a:lnTo>
                    <a:pt x="410321" y="1547819"/>
                  </a:lnTo>
                  <a:cubicBezTo>
                    <a:pt x="708332" y="1724445"/>
                    <a:pt x="1057093" y="1818621"/>
                    <a:pt x="1421965" y="1806188"/>
                  </a:cubicBezTo>
                  <a:close/>
                  <a:moveTo>
                    <a:pt x="1431094" y="2428153"/>
                  </a:moveTo>
                  <a:cubicBezTo>
                    <a:pt x="1901625" y="2414402"/>
                    <a:pt x="2343755" y="2269246"/>
                    <a:pt x="2717007" y="2023457"/>
                  </a:cubicBezTo>
                  <a:lnTo>
                    <a:pt x="2448778" y="1712646"/>
                  </a:lnTo>
                  <a:cubicBezTo>
                    <a:pt x="2146604" y="1900630"/>
                    <a:pt x="1793663" y="2011031"/>
                    <a:pt x="1419227" y="2021974"/>
                  </a:cubicBezTo>
                  <a:cubicBezTo>
                    <a:pt x="1002050" y="2034166"/>
                    <a:pt x="604300" y="1921550"/>
                    <a:pt x="267412" y="1713414"/>
                  </a:cubicBezTo>
                  <a:lnTo>
                    <a:pt x="0" y="2023278"/>
                  </a:lnTo>
                  <a:cubicBezTo>
                    <a:pt x="413380" y="2295422"/>
                    <a:pt x="909534" y="2443395"/>
                    <a:pt x="1431094" y="2428153"/>
                  </a:cubicBezTo>
                  <a:close/>
                </a:path>
              </a:pathLst>
            </a:custGeom>
            <a:solidFill>
              <a:schemeClr val="bg1"/>
            </a:solidFill>
            <a:ln w="25400">
              <a:noFill/>
            </a:ln>
          </p:spPr>
          <p:txBody>
            <a:bodyPr/>
            <a:lstStyle/>
            <a:p>
              <a:endParaRPr lang="zh-CN" altLang="en-US">
                <a:solidFill>
                  <a:schemeClr val="bg1"/>
                </a:solidFill>
              </a:endParaRPr>
            </a:p>
          </p:txBody>
        </p:sp>
      </p:grpSp>
    </p:spTree>
    <p:extLst>
      <p:ext uri="{BB962C8B-B14F-4D97-AF65-F5344CB8AC3E}">
        <p14:creationId xmlns:p14="http://schemas.microsoft.com/office/powerpoint/2010/main" val="305059703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31" presetClass="entr" presetSubtype="0" fill="hold" nodeType="afterEffect">
                                  <p:stCondLst>
                                    <p:cond delay="0"/>
                                  </p:stCondLst>
                                  <p:childTnLst>
                                    <p:set>
                                      <p:cBhvr>
                                        <p:cTn id="17" dur="1" fill="hold">
                                          <p:stCondLst>
                                            <p:cond delay="0"/>
                                          </p:stCondLst>
                                        </p:cTn>
                                        <p:tgtEl>
                                          <p:spTgt spid="88"/>
                                        </p:tgtEl>
                                        <p:attrNameLst>
                                          <p:attrName>style.visibility</p:attrName>
                                        </p:attrNameLst>
                                      </p:cBhvr>
                                      <p:to>
                                        <p:strVal val="visible"/>
                                      </p:to>
                                    </p:set>
                                    <p:anim calcmode="lin" valueType="num">
                                      <p:cBhvr>
                                        <p:cTn id="18" dur="1000" fill="hold"/>
                                        <p:tgtEl>
                                          <p:spTgt spid="88"/>
                                        </p:tgtEl>
                                        <p:attrNameLst>
                                          <p:attrName>ppt_w</p:attrName>
                                        </p:attrNameLst>
                                      </p:cBhvr>
                                      <p:tavLst>
                                        <p:tav tm="0">
                                          <p:val>
                                            <p:fltVal val="0"/>
                                          </p:val>
                                        </p:tav>
                                        <p:tav tm="100000">
                                          <p:val>
                                            <p:strVal val="#ppt_w"/>
                                          </p:val>
                                        </p:tav>
                                      </p:tavLst>
                                    </p:anim>
                                    <p:anim calcmode="lin" valueType="num">
                                      <p:cBhvr>
                                        <p:cTn id="19" dur="1000" fill="hold"/>
                                        <p:tgtEl>
                                          <p:spTgt spid="88"/>
                                        </p:tgtEl>
                                        <p:attrNameLst>
                                          <p:attrName>ppt_h</p:attrName>
                                        </p:attrNameLst>
                                      </p:cBhvr>
                                      <p:tavLst>
                                        <p:tav tm="0">
                                          <p:val>
                                            <p:fltVal val="0"/>
                                          </p:val>
                                        </p:tav>
                                        <p:tav tm="100000">
                                          <p:val>
                                            <p:strVal val="#ppt_h"/>
                                          </p:val>
                                        </p:tav>
                                      </p:tavLst>
                                    </p:anim>
                                    <p:anim calcmode="lin" valueType="num">
                                      <p:cBhvr>
                                        <p:cTn id="20" dur="1000" fill="hold"/>
                                        <p:tgtEl>
                                          <p:spTgt spid="88"/>
                                        </p:tgtEl>
                                        <p:attrNameLst>
                                          <p:attrName>style.rotation</p:attrName>
                                        </p:attrNameLst>
                                      </p:cBhvr>
                                      <p:tavLst>
                                        <p:tav tm="0">
                                          <p:val>
                                            <p:fltVal val="90"/>
                                          </p:val>
                                        </p:tav>
                                        <p:tav tm="100000">
                                          <p:val>
                                            <p:fltVal val="0"/>
                                          </p:val>
                                        </p:tav>
                                      </p:tavLst>
                                    </p:anim>
                                    <p:animEffect filter="fade">
                                      <p:cBhvr>
                                        <p:cTn id="21" dur="1000"/>
                                        <p:tgtEl>
                                          <p:spTgt spid="88"/>
                                        </p:tgtEl>
                                      </p:cBhvr>
                                    </p:animEffect>
                                  </p:childTnLst>
                                </p:cTn>
                              </p:par>
                            </p:childTnLst>
                          </p:cTn>
                        </p:par>
                        <p:par>
                          <p:cTn id="22" fill="hold">
                            <p:stCondLst>
                              <p:cond delay="2000"/>
                            </p:stCondLst>
                            <p:childTnLst>
                              <p:par>
                                <p:cTn id="23" presetID="2" presetClass="entr" presetSubtype="8" fill="hold" grpId="0" nodeType="afterEffect">
                                  <p:stCondLst>
                                    <p:cond delay="0"/>
                                  </p:stCondLst>
                                  <p:childTnLst>
                                    <p:set>
                                      <p:cBhvr>
                                        <p:cTn id="24" dur="1" fill="hold">
                                          <p:stCondLst>
                                            <p:cond delay="0"/>
                                          </p:stCondLst>
                                        </p:cTn>
                                        <p:tgtEl>
                                          <p:spTgt spid="84"/>
                                        </p:tgtEl>
                                        <p:attrNameLst>
                                          <p:attrName>style.visibility</p:attrName>
                                        </p:attrNameLst>
                                      </p:cBhvr>
                                      <p:to>
                                        <p:strVal val="visible"/>
                                      </p:to>
                                    </p:set>
                                    <p:anim calcmode="lin" valueType="num">
                                      <p:cBhvr>
                                        <p:cTn id="25" dur="500" fill="hold"/>
                                        <p:tgtEl>
                                          <p:spTgt spid="84"/>
                                        </p:tgtEl>
                                        <p:attrNameLst>
                                          <p:attrName>ppt_x</p:attrName>
                                        </p:attrNameLst>
                                      </p:cBhvr>
                                      <p:tavLst>
                                        <p:tav tm="0">
                                          <p:val>
                                            <p:strVal val="0-#ppt_w/2"/>
                                          </p:val>
                                        </p:tav>
                                        <p:tav tm="100000">
                                          <p:val>
                                            <p:strVal val="#ppt_x"/>
                                          </p:val>
                                        </p:tav>
                                      </p:tavLst>
                                    </p:anim>
                                    <p:anim calcmode="lin" valueType="num">
                                      <p:cBhvr>
                                        <p:cTn id="26" dur="500" fill="hold"/>
                                        <p:tgtEl>
                                          <p:spTgt spid="84"/>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5"/>
                                        </p:tgtEl>
                                        <p:attrNameLst>
                                          <p:attrName>style.visibility</p:attrName>
                                        </p:attrNameLst>
                                      </p:cBhvr>
                                      <p:to>
                                        <p:strVal val="visible"/>
                                      </p:to>
                                    </p:set>
                                    <p:anim calcmode="lin" valueType="num">
                                      <p:cBhvr>
                                        <p:cTn id="29" dur="500" fill="hold"/>
                                        <p:tgtEl>
                                          <p:spTgt spid="85"/>
                                        </p:tgtEl>
                                        <p:attrNameLst>
                                          <p:attrName>ppt_x</p:attrName>
                                        </p:attrNameLst>
                                      </p:cBhvr>
                                      <p:tavLst>
                                        <p:tav tm="0">
                                          <p:val>
                                            <p:strVal val="0-#ppt_w/2"/>
                                          </p:val>
                                        </p:tav>
                                        <p:tav tm="100000">
                                          <p:val>
                                            <p:strVal val="#ppt_x"/>
                                          </p:val>
                                        </p:tav>
                                      </p:tavLst>
                                    </p:anim>
                                    <p:anim calcmode="lin" valueType="num">
                                      <p:cBhvr>
                                        <p:cTn id="30" dur="500" fill="hold"/>
                                        <p:tgtEl>
                                          <p:spTgt spid="85"/>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86"/>
                                        </p:tgtEl>
                                        <p:attrNameLst>
                                          <p:attrName>style.visibility</p:attrName>
                                        </p:attrNameLst>
                                      </p:cBhvr>
                                      <p:to>
                                        <p:strVal val="visible"/>
                                      </p:to>
                                    </p:set>
                                    <p:anim calcmode="lin" valueType="num">
                                      <p:cBhvr>
                                        <p:cTn id="33" dur="500" fill="hold"/>
                                        <p:tgtEl>
                                          <p:spTgt spid="86"/>
                                        </p:tgtEl>
                                        <p:attrNameLst>
                                          <p:attrName>ppt_x</p:attrName>
                                        </p:attrNameLst>
                                      </p:cBhvr>
                                      <p:tavLst>
                                        <p:tav tm="0">
                                          <p:val>
                                            <p:strVal val="1+#ppt_w/2"/>
                                          </p:val>
                                        </p:tav>
                                        <p:tav tm="100000">
                                          <p:val>
                                            <p:strVal val="#ppt_x"/>
                                          </p:val>
                                        </p:tav>
                                      </p:tavLst>
                                    </p:anim>
                                    <p:anim calcmode="lin" valueType="num">
                                      <p:cBhvr>
                                        <p:cTn id="34" dur="500" fill="hold"/>
                                        <p:tgtEl>
                                          <p:spTgt spid="86"/>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87"/>
                                        </p:tgtEl>
                                        <p:attrNameLst>
                                          <p:attrName>style.visibility</p:attrName>
                                        </p:attrNameLst>
                                      </p:cBhvr>
                                      <p:to>
                                        <p:strVal val="visible"/>
                                      </p:to>
                                    </p:set>
                                    <p:anim calcmode="lin" valueType="num">
                                      <p:cBhvr>
                                        <p:cTn id="37" dur="500" fill="hold"/>
                                        <p:tgtEl>
                                          <p:spTgt spid="87"/>
                                        </p:tgtEl>
                                        <p:attrNameLst>
                                          <p:attrName>ppt_x</p:attrName>
                                        </p:attrNameLst>
                                      </p:cBhvr>
                                      <p:tavLst>
                                        <p:tav tm="0">
                                          <p:val>
                                            <p:strVal val="1+#ppt_w/2"/>
                                          </p:val>
                                        </p:tav>
                                        <p:tav tm="100000">
                                          <p:val>
                                            <p:strVal val="#ppt_x"/>
                                          </p:val>
                                        </p:tav>
                                      </p:tavLst>
                                    </p:anim>
                                    <p:anim calcmode="lin" valueType="num">
                                      <p:cBhvr>
                                        <p:cTn id="38" dur="500" fill="hold"/>
                                        <p:tgtEl>
                                          <p:spTgt spid="8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bldLvl="0"/>
      <p:bldP spid="85" grpId="0" bldLvl="0"/>
      <p:bldP spid="86" grpId="0" bldLvl="0"/>
      <p:bldP spid="87" grpId="0" bldLvl="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cxnSp>
        <p:nvCxnSpPr>
          <p:cNvPr id="84" name="直接箭头连接符 6"/>
          <p:cNvCxnSpPr>
            <a:cxnSpLocks noChangeShapeType="1"/>
          </p:cNvCxnSpPr>
          <p:nvPr/>
        </p:nvCxnSpPr>
        <p:spPr bwMode="auto">
          <a:xfrm>
            <a:off x="694213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85" name="直接箭头连接符 7"/>
          <p:cNvCxnSpPr>
            <a:cxnSpLocks noChangeShapeType="1"/>
          </p:cNvCxnSpPr>
          <p:nvPr/>
        </p:nvCxnSpPr>
        <p:spPr bwMode="auto">
          <a:xfrm>
            <a:off x="219868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86" name="直接箭头连接符 8"/>
          <p:cNvCxnSpPr>
            <a:cxnSpLocks noChangeShapeType="1"/>
          </p:cNvCxnSpPr>
          <p:nvPr/>
        </p:nvCxnSpPr>
        <p:spPr bwMode="auto">
          <a:xfrm>
            <a:off x="536098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87" name="环形箭头 86"/>
          <p:cNvSpPr/>
          <p:nvPr/>
        </p:nvSpPr>
        <p:spPr>
          <a:xfrm flipH="1">
            <a:off x="1560513" y="1262063"/>
            <a:ext cx="1277937"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88" name="TextBox 31"/>
          <p:cNvSpPr txBox="1"/>
          <p:nvPr/>
        </p:nvSpPr>
        <p:spPr>
          <a:xfrm>
            <a:off x="1477963" y="3021013"/>
            <a:ext cx="1409700" cy="1084262"/>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89" name="TextBox 31"/>
          <p:cNvSpPr txBox="1"/>
          <p:nvPr/>
        </p:nvSpPr>
        <p:spPr>
          <a:xfrm>
            <a:off x="3059113" y="3021013"/>
            <a:ext cx="1408112"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90" name="环形箭头 89"/>
          <p:cNvSpPr/>
          <p:nvPr/>
        </p:nvSpPr>
        <p:spPr>
          <a:xfrm flipH="1">
            <a:off x="4722813"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91" name="TextBox 31"/>
          <p:cNvSpPr txBox="1"/>
          <p:nvPr/>
        </p:nvSpPr>
        <p:spPr>
          <a:xfrm>
            <a:off x="4638675" y="3021013"/>
            <a:ext cx="1409700"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92" name="环形箭头 91"/>
          <p:cNvSpPr/>
          <p:nvPr/>
        </p:nvSpPr>
        <p:spPr>
          <a:xfrm flipH="1">
            <a:off x="6302375" y="1262063"/>
            <a:ext cx="1277938"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93" name="TextBox 31"/>
          <p:cNvSpPr txBox="1"/>
          <p:nvPr/>
        </p:nvSpPr>
        <p:spPr>
          <a:xfrm>
            <a:off x="6219825" y="3021013"/>
            <a:ext cx="1409700"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cxnSp>
        <p:nvCxnSpPr>
          <p:cNvPr id="94" name="直接箭头连接符 8"/>
          <p:cNvCxnSpPr>
            <a:cxnSpLocks noChangeShapeType="1"/>
          </p:cNvCxnSpPr>
          <p:nvPr/>
        </p:nvCxnSpPr>
        <p:spPr bwMode="auto">
          <a:xfrm>
            <a:off x="3764757"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95" name="环形箭头 94"/>
          <p:cNvSpPr/>
          <p:nvPr/>
        </p:nvSpPr>
        <p:spPr>
          <a:xfrm flipH="1">
            <a:off x="3126582"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Tree>
    <p:extLst>
      <p:ext uri="{BB962C8B-B14F-4D97-AF65-F5344CB8AC3E}">
        <p14:creationId xmlns:p14="http://schemas.microsoft.com/office/powerpoint/2010/main" val="179419994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87"/>
                                        </p:tgtEl>
                                        <p:attrNameLst>
                                          <p:attrName>style.visibility</p:attrName>
                                        </p:attrNameLst>
                                      </p:cBhvr>
                                      <p:to>
                                        <p:strVal val="visible"/>
                                      </p:to>
                                    </p:set>
                                    <p:anim calcmode="lin" valueType="num">
                                      <p:cBhvr additive="base">
                                        <p:cTn id="18" dur="500" fill="hold"/>
                                        <p:tgtEl>
                                          <p:spTgt spid="87"/>
                                        </p:tgtEl>
                                        <p:attrNameLst>
                                          <p:attrName>ppt_x</p:attrName>
                                        </p:attrNameLst>
                                      </p:cBhvr>
                                      <p:tavLst>
                                        <p:tav tm="0">
                                          <p:val>
                                            <p:strVal val="0-#ppt_w/2"/>
                                          </p:val>
                                        </p:tav>
                                        <p:tav tm="100000">
                                          <p:val>
                                            <p:strVal val="#ppt_x"/>
                                          </p:val>
                                        </p:tav>
                                      </p:tavLst>
                                    </p:anim>
                                    <p:anim calcmode="lin" valueType="num">
                                      <p:cBhvr additive="base">
                                        <p:cTn id="19" dur="500" fill="hold"/>
                                        <p:tgtEl>
                                          <p:spTgt spid="8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5"/>
                                        </p:tgtEl>
                                        <p:attrNameLst>
                                          <p:attrName>style.visibility</p:attrName>
                                        </p:attrNameLst>
                                      </p:cBhvr>
                                      <p:to>
                                        <p:strVal val="visible"/>
                                      </p:to>
                                    </p:set>
                                    <p:anim calcmode="lin" valueType="num">
                                      <p:cBhvr additive="base">
                                        <p:cTn id="22" dur="500" fill="hold"/>
                                        <p:tgtEl>
                                          <p:spTgt spid="95"/>
                                        </p:tgtEl>
                                        <p:attrNameLst>
                                          <p:attrName>ppt_x</p:attrName>
                                        </p:attrNameLst>
                                      </p:cBhvr>
                                      <p:tavLst>
                                        <p:tav tm="0">
                                          <p:val>
                                            <p:strVal val="0-#ppt_w/2"/>
                                          </p:val>
                                        </p:tav>
                                        <p:tav tm="100000">
                                          <p:val>
                                            <p:strVal val="#ppt_x"/>
                                          </p:val>
                                        </p:tav>
                                      </p:tavLst>
                                    </p:anim>
                                    <p:anim calcmode="lin" valueType="num">
                                      <p:cBhvr additive="base">
                                        <p:cTn id="23" dur="500" fill="hold"/>
                                        <p:tgtEl>
                                          <p:spTgt spid="9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0"/>
                                        </p:tgtEl>
                                        <p:attrNameLst>
                                          <p:attrName>style.visibility</p:attrName>
                                        </p:attrNameLst>
                                      </p:cBhvr>
                                      <p:to>
                                        <p:strVal val="visible"/>
                                      </p:to>
                                    </p:set>
                                    <p:anim calcmode="lin" valueType="num">
                                      <p:cBhvr additive="base">
                                        <p:cTn id="26" dur="500" fill="hold"/>
                                        <p:tgtEl>
                                          <p:spTgt spid="90"/>
                                        </p:tgtEl>
                                        <p:attrNameLst>
                                          <p:attrName>ppt_x</p:attrName>
                                        </p:attrNameLst>
                                      </p:cBhvr>
                                      <p:tavLst>
                                        <p:tav tm="0">
                                          <p:val>
                                            <p:strVal val="0-#ppt_w/2"/>
                                          </p:val>
                                        </p:tav>
                                        <p:tav tm="100000">
                                          <p:val>
                                            <p:strVal val="#ppt_x"/>
                                          </p:val>
                                        </p:tav>
                                      </p:tavLst>
                                    </p:anim>
                                    <p:anim calcmode="lin" valueType="num">
                                      <p:cBhvr additive="base">
                                        <p:cTn id="27" dur="500" fill="hold"/>
                                        <p:tgtEl>
                                          <p:spTgt spid="9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2"/>
                                        </p:tgtEl>
                                        <p:attrNameLst>
                                          <p:attrName>style.visibility</p:attrName>
                                        </p:attrNameLst>
                                      </p:cBhvr>
                                      <p:to>
                                        <p:strVal val="visible"/>
                                      </p:to>
                                    </p:set>
                                    <p:anim calcmode="lin" valueType="num">
                                      <p:cBhvr additive="base">
                                        <p:cTn id="30" dur="500" fill="hold"/>
                                        <p:tgtEl>
                                          <p:spTgt spid="92"/>
                                        </p:tgtEl>
                                        <p:attrNameLst>
                                          <p:attrName>ppt_x</p:attrName>
                                        </p:attrNameLst>
                                      </p:cBhvr>
                                      <p:tavLst>
                                        <p:tav tm="0">
                                          <p:val>
                                            <p:strVal val="0-#ppt_w/2"/>
                                          </p:val>
                                        </p:tav>
                                        <p:tav tm="100000">
                                          <p:val>
                                            <p:strVal val="#ppt_x"/>
                                          </p:val>
                                        </p:tav>
                                      </p:tavLst>
                                    </p:anim>
                                    <p:anim calcmode="lin" valueType="num">
                                      <p:cBhvr additive="base">
                                        <p:cTn id="31" dur="500" fill="hold"/>
                                        <p:tgtEl>
                                          <p:spTgt spid="92"/>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2" presetClass="entr" presetSubtype="1" fill="hold" nodeType="clickEffect">
                                  <p:stCondLst>
                                    <p:cond delay="0"/>
                                  </p:stCondLst>
                                  <p:childTnLst>
                                    <p:set>
                                      <p:cBhvr>
                                        <p:cTn id="35" dur="1" fill="hold">
                                          <p:stCondLst>
                                            <p:cond delay="0"/>
                                          </p:stCondLst>
                                        </p:cTn>
                                        <p:tgtEl>
                                          <p:spTgt spid="85"/>
                                        </p:tgtEl>
                                        <p:attrNameLst>
                                          <p:attrName>style.visibility</p:attrName>
                                        </p:attrNameLst>
                                      </p:cBhvr>
                                      <p:to>
                                        <p:strVal val="visible"/>
                                      </p:to>
                                    </p:set>
                                    <p:animEffect transition="in" filter="wipe(up)">
                                      <p:cBhvr>
                                        <p:cTn id="36" dur="500"/>
                                        <p:tgtEl>
                                          <p:spTgt spid="85"/>
                                        </p:tgtEl>
                                      </p:cBhvr>
                                    </p:animEffect>
                                  </p:childTnLst>
                                </p:cTn>
                              </p:par>
                              <p:par>
                                <p:cTn id="37" presetID="22" presetClass="entr" presetSubtype="1" fill="hold" nodeType="withEffect">
                                  <p:stCondLst>
                                    <p:cond delay="0"/>
                                  </p:stCondLst>
                                  <p:childTnLst>
                                    <p:set>
                                      <p:cBhvr>
                                        <p:cTn id="38" dur="1" fill="hold">
                                          <p:stCondLst>
                                            <p:cond delay="0"/>
                                          </p:stCondLst>
                                        </p:cTn>
                                        <p:tgtEl>
                                          <p:spTgt spid="94"/>
                                        </p:tgtEl>
                                        <p:attrNameLst>
                                          <p:attrName>style.visibility</p:attrName>
                                        </p:attrNameLst>
                                      </p:cBhvr>
                                      <p:to>
                                        <p:strVal val="visible"/>
                                      </p:to>
                                    </p:set>
                                    <p:animEffect transition="in" filter="wipe(up)">
                                      <p:cBhvr>
                                        <p:cTn id="39" dur="500"/>
                                        <p:tgtEl>
                                          <p:spTgt spid="94"/>
                                        </p:tgtEl>
                                      </p:cBhvr>
                                    </p:animEffect>
                                  </p:childTnLst>
                                </p:cTn>
                              </p:par>
                              <p:par>
                                <p:cTn id="40" presetID="22" presetClass="entr" presetSubtype="1" fill="hold" nodeType="withEffect">
                                  <p:stCondLst>
                                    <p:cond delay="0"/>
                                  </p:stCondLst>
                                  <p:childTnLst>
                                    <p:set>
                                      <p:cBhvr>
                                        <p:cTn id="41" dur="1" fill="hold">
                                          <p:stCondLst>
                                            <p:cond delay="0"/>
                                          </p:stCondLst>
                                        </p:cTn>
                                        <p:tgtEl>
                                          <p:spTgt spid="86"/>
                                        </p:tgtEl>
                                        <p:attrNameLst>
                                          <p:attrName>style.visibility</p:attrName>
                                        </p:attrNameLst>
                                      </p:cBhvr>
                                      <p:to>
                                        <p:strVal val="visible"/>
                                      </p:to>
                                    </p:set>
                                    <p:animEffect transition="in" filter="wipe(up)">
                                      <p:cBhvr>
                                        <p:cTn id="42" dur="500"/>
                                        <p:tgtEl>
                                          <p:spTgt spid="86"/>
                                        </p:tgtEl>
                                      </p:cBhvr>
                                    </p:animEffect>
                                  </p:childTnLst>
                                </p:cTn>
                              </p:par>
                              <p:par>
                                <p:cTn id="43" presetID="22" presetClass="entr" presetSubtype="1" fill="hold" nodeType="withEffect">
                                  <p:stCondLst>
                                    <p:cond delay="0"/>
                                  </p:stCondLst>
                                  <p:childTnLst>
                                    <p:set>
                                      <p:cBhvr>
                                        <p:cTn id="44" dur="1" fill="hold">
                                          <p:stCondLst>
                                            <p:cond delay="0"/>
                                          </p:stCondLst>
                                        </p:cTn>
                                        <p:tgtEl>
                                          <p:spTgt spid="84"/>
                                        </p:tgtEl>
                                        <p:attrNameLst>
                                          <p:attrName>style.visibility</p:attrName>
                                        </p:attrNameLst>
                                      </p:cBhvr>
                                      <p:to>
                                        <p:strVal val="visible"/>
                                      </p:to>
                                    </p:set>
                                    <p:animEffect transition="in" filter="wipe(up)">
                                      <p:cBhvr>
                                        <p:cTn id="45" dur="500"/>
                                        <p:tgtEl>
                                          <p:spTgt spid="84"/>
                                        </p:tgtEl>
                                      </p:cBhvr>
                                    </p:animEffect>
                                  </p:childTnLst>
                                </p:cTn>
                              </p:par>
                            </p:childTnLst>
                          </p:cTn>
                        </p:par>
                      </p:childTnLst>
                    </p:cTn>
                  </p:par>
                  <p:par>
                    <p:cTn id="46" fill="hold">
                      <p:stCondLst>
                        <p:cond delay="indefinite"/>
                      </p:stCondLst>
                      <p:childTnLst>
                        <p:par>
                          <p:cTn id="47" fill="hold">
                            <p:stCondLst>
                              <p:cond delay="0"/>
                            </p:stCondLst>
                            <p:childTnLst>
                              <p:par>
                                <p:cTn id="48" presetID="18" presetClass="entr" presetSubtype="6" fill="hold" grpId="0" nodeType="clickEffect">
                                  <p:stCondLst>
                                    <p:cond delay="0"/>
                                  </p:stCondLst>
                                  <p:childTnLst>
                                    <p:set>
                                      <p:cBhvr>
                                        <p:cTn id="49" dur="1" fill="hold">
                                          <p:stCondLst>
                                            <p:cond delay="0"/>
                                          </p:stCondLst>
                                        </p:cTn>
                                        <p:tgtEl>
                                          <p:spTgt spid="88"/>
                                        </p:tgtEl>
                                        <p:attrNameLst>
                                          <p:attrName>style.visibility</p:attrName>
                                        </p:attrNameLst>
                                      </p:cBhvr>
                                      <p:to>
                                        <p:strVal val="visible"/>
                                      </p:to>
                                    </p:set>
                                    <p:animEffect transition="in" filter="strips(downRight)">
                                      <p:cBhvr>
                                        <p:cTn id="50" dur="500"/>
                                        <p:tgtEl>
                                          <p:spTgt spid="88"/>
                                        </p:tgtEl>
                                      </p:cBhvr>
                                    </p:animEffect>
                                  </p:childTnLst>
                                </p:cTn>
                              </p:par>
                              <p:par>
                                <p:cTn id="51" presetID="18" presetClass="entr" presetSubtype="6" fill="hold" grpId="0" nodeType="withEffect">
                                  <p:stCondLst>
                                    <p:cond delay="0"/>
                                  </p:stCondLst>
                                  <p:childTnLst>
                                    <p:set>
                                      <p:cBhvr>
                                        <p:cTn id="52" dur="1" fill="hold">
                                          <p:stCondLst>
                                            <p:cond delay="0"/>
                                          </p:stCondLst>
                                        </p:cTn>
                                        <p:tgtEl>
                                          <p:spTgt spid="89"/>
                                        </p:tgtEl>
                                        <p:attrNameLst>
                                          <p:attrName>style.visibility</p:attrName>
                                        </p:attrNameLst>
                                      </p:cBhvr>
                                      <p:to>
                                        <p:strVal val="visible"/>
                                      </p:to>
                                    </p:set>
                                    <p:animEffect transition="in" filter="strips(downRight)">
                                      <p:cBhvr>
                                        <p:cTn id="53" dur="500"/>
                                        <p:tgtEl>
                                          <p:spTgt spid="89"/>
                                        </p:tgtEl>
                                      </p:cBhvr>
                                    </p:animEffect>
                                  </p:childTnLst>
                                </p:cTn>
                              </p:par>
                              <p:par>
                                <p:cTn id="54" presetID="18" presetClass="entr" presetSubtype="6" fill="hold" grpId="0" nodeType="withEffect">
                                  <p:stCondLst>
                                    <p:cond delay="0"/>
                                  </p:stCondLst>
                                  <p:childTnLst>
                                    <p:set>
                                      <p:cBhvr>
                                        <p:cTn id="55" dur="1" fill="hold">
                                          <p:stCondLst>
                                            <p:cond delay="0"/>
                                          </p:stCondLst>
                                        </p:cTn>
                                        <p:tgtEl>
                                          <p:spTgt spid="91"/>
                                        </p:tgtEl>
                                        <p:attrNameLst>
                                          <p:attrName>style.visibility</p:attrName>
                                        </p:attrNameLst>
                                      </p:cBhvr>
                                      <p:to>
                                        <p:strVal val="visible"/>
                                      </p:to>
                                    </p:set>
                                    <p:animEffect transition="in" filter="strips(downRight)">
                                      <p:cBhvr>
                                        <p:cTn id="56" dur="500"/>
                                        <p:tgtEl>
                                          <p:spTgt spid="91"/>
                                        </p:tgtEl>
                                      </p:cBhvr>
                                    </p:animEffect>
                                  </p:childTnLst>
                                </p:cTn>
                              </p:par>
                              <p:par>
                                <p:cTn id="57" presetID="18" presetClass="entr" presetSubtype="6" fill="hold" grpId="0" nodeType="withEffect">
                                  <p:stCondLst>
                                    <p:cond delay="0"/>
                                  </p:stCondLst>
                                  <p:childTnLst>
                                    <p:set>
                                      <p:cBhvr>
                                        <p:cTn id="58" dur="1" fill="hold">
                                          <p:stCondLst>
                                            <p:cond delay="0"/>
                                          </p:stCondLst>
                                        </p:cTn>
                                        <p:tgtEl>
                                          <p:spTgt spid="93"/>
                                        </p:tgtEl>
                                        <p:attrNameLst>
                                          <p:attrName>style.visibility</p:attrName>
                                        </p:attrNameLst>
                                      </p:cBhvr>
                                      <p:to>
                                        <p:strVal val="visible"/>
                                      </p:to>
                                    </p:set>
                                    <p:animEffect transition="in" filter="strips(downRight)">
                                      <p:cBhvr>
                                        <p:cTn id="59"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7" grpId="0" animBg="1"/>
      <p:bldP spid="88" grpId="0"/>
      <p:bldP spid="89" grpId="0"/>
      <p:bldP spid="90" grpId="0" animBg="1"/>
      <p:bldP spid="91" grpId="0"/>
      <p:bldP spid="92" grpId="0" animBg="1"/>
      <p:bldP spid="93" grpId="0"/>
      <p:bldP spid="9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smtClean="0">
                <a:solidFill>
                  <a:schemeClr val="bg1"/>
                </a:solidFill>
                <a:latin typeface="方正兰亭超细黑简体" panose="02000000000000000000" pitchFamily="2" charset="-122"/>
                <a:ea typeface="方正兰亭超细黑简体" panose="02000000000000000000" pitchFamily="2" charset="-122"/>
              </a:rPr>
              <a:t>04</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130349231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矩形 83"/>
          <p:cNvSpPr/>
          <p:nvPr/>
        </p:nvSpPr>
        <p:spPr>
          <a:xfrm rot="18765110">
            <a:off x="1489075" y="1620838"/>
            <a:ext cx="2160588" cy="2160588"/>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5" name="矩形 84"/>
          <p:cNvSpPr/>
          <p:nvPr/>
        </p:nvSpPr>
        <p:spPr>
          <a:xfrm rot="18765110">
            <a:off x="1057785" y="1621468"/>
            <a:ext cx="2160240" cy="2160240"/>
          </a:xfrm>
          <a:prstGeom prst="rect">
            <a:avLst/>
          </a:prstGeom>
          <a:blipFill dpi="0" rotWithShape="0">
            <a:blip r:embed="rId3" cstate="screen">
              <a:extLst>
                <a:ext uri="{28A0092B-C50C-407E-A947-70E740481C1C}">
                  <a14:useLocalDpi xmlns:a14="http://schemas.microsoft.com/office/drawing/2010/main"/>
                </a:ext>
              </a:extLst>
            </a:blip>
            <a:srcRect/>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86" name="组合 3"/>
          <p:cNvGrpSpPr/>
          <p:nvPr/>
        </p:nvGrpSpPr>
        <p:grpSpPr>
          <a:xfrm>
            <a:off x="4787900" y="1276350"/>
            <a:ext cx="1917700" cy="358775"/>
            <a:chOff x="4644008" y="1059580"/>
            <a:chExt cx="1917365" cy="360042"/>
          </a:xfrm>
        </p:grpSpPr>
        <p:sp>
          <p:nvSpPr>
            <p:cNvPr id="87" name="矩形 86"/>
            <p:cNvSpPr/>
            <p:nvPr/>
          </p:nvSpPr>
          <p:spPr>
            <a:xfrm>
              <a:off x="4644008" y="1059580"/>
              <a:ext cx="1799911" cy="360042"/>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8" name="TextBox 129"/>
            <p:cNvSpPr txBox="1"/>
            <p:nvPr/>
          </p:nvSpPr>
          <p:spPr>
            <a:xfrm>
              <a:off x="4644008" y="1080368"/>
              <a:ext cx="1917365" cy="338554"/>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1600" b="1" dirty="0">
                  <a:solidFill>
                    <a:schemeClr val="bg1"/>
                  </a:solidFill>
                  <a:latin typeface="微软雅黑" panose="020B0503020204020204" pitchFamily="34" charset="-122"/>
                  <a:ea typeface="微软雅黑" panose="020B0503020204020204" pitchFamily="34" charset="-122"/>
                </a:rPr>
                <a:t>单击添加您的标题</a:t>
              </a:r>
            </a:p>
          </p:txBody>
        </p:sp>
      </p:grpSp>
      <p:sp>
        <p:nvSpPr>
          <p:cNvPr id="89" name="矩形 6"/>
          <p:cNvSpPr/>
          <p:nvPr/>
        </p:nvSpPr>
        <p:spPr>
          <a:xfrm>
            <a:off x="4643438" y="2089150"/>
            <a:ext cx="3889375" cy="2284413"/>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p:txBody>
      </p:sp>
    </p:spTree>
    <p:extLst>
      <p:ext uri="{BB962C8B-B14F-4D97-AF65-F5344CB8AC3E}">
        <p14:creationId xmlns:p14="http://schemas.microsoft.com/office/powerpoint/2010/main" val="324419363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5"/>
                                        </p:tgtEl>
                                        <p:attrNameLst>
                                          <p:attrName>style.visibility</p:attrName>
                                        </p:attrNameLst>
                                      </p:cBhvr>
                                      <p:to>
                                        <p:strVal val="visible"/>
                                      </p:to>
                                    </p:set>
                                    <p:anim calcmode="lin" valueType="num">
                                      <p:cBhvr additive="base">
                                        <p:cTn id="19" dur="500" fill="hold"/>
                                        <p:tgtEl>
                                          <p:spTgt spid="85"/>
                                        </p:tgtEl>
                                        <p:attrNameLst>
                                          <p:attrName>ppt_x</p:attrName>
                                        </p:attrNameLst>
                                      </p:cBhvr>
                                      <p:tavLst>
                                        <p:tav tm="0">
                                          <p:val>
                                            <p:strVal val="#ppt_x"/>
                                          </p:val>
                                        </p:tav>
                                        <p:tav tm="100000">
                                          <p:val>
                                            <p:strVal val="#ppt_x"/>
                                          </p:val>
                                        </p:tav>
                                      </p:tavLst>
                                    </p:anim>
                                    <p:anim calcmode="lin" valueType="num">
                                      <p:cBhvr additive="base">
                                        <p:cTn id="20"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84"/>
                                        </p:tgtEl>
                                        <p:attrNameLst>
                                          <p:attrName>style.visibility</p:attrName>
                                        </p:attrNameLst>
                                      </p:cBhvr>
                                      <p:to>
                                        <p:strVal val="visible"/>
                                      </p:to>
                                    </p:set>
                                    <p:animEffect transition="in" filter="wipe(up)">
                                      <p:cBhvr>
                                        <p:cTn id="25" dur="500"/>
                                        <p:tgtEl>
                                          <p:spTgt spid="84"/>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1" fill="hold" nodeType="clickEffect">
                                  <p:stCondLst>
                                    <p:cond delay="0"/>
                                  </p:stCondLst>
                                  <p:childTnLst>
                                    <p:set>
                                      <p:cBhvr>
                                        <p:cTn id="29" dur="1" fill="hold">
                                          <p:stCondLst>
                                            <p:cond delay="0"/>
                                          </p:stCondLst>
                                        </p:cTn>
                                        <p:tgtEl>
                                          <p:spTgt spid="86"/>
                                        </p:tgtEl>
                                        <p:attrNameLst>
                                          <p:attrName>style.visibility</p:attrName>
                                        </p:attrNameLst>
                                      </p:cBhvr>
                                      <p:to>
                                        <p:strVal val="visible"/>
                                      </p:to>
                                    </p:set>
                                    <p:anim calcmode="lin" valueType="num">
                                      <p:cBhvr additive="base">
                                        <p:cTn id="30" dur="500" fill="hold"/>
                                        <p:tgtEl>
                                          <p:spTgt spid="86"/>
                                        </p:tgtEl>
                                        <p:attrNameLst>
                                          <p:attrName>ppt_x</p:attrName>
                                        </p:attrNameLst>
                                      </p:cBhvr>
                                      <p:tavLst>
                                        <p:tav tm="0">
                                          <p:val>
                                            <p:strVal val="#ppt_x"/>
                                          </p:val>
                                        </p:tav>
                                        <p:tav tm="100000">
                                          <p:val>
                                            <p:strVal val="#ppt_x"/>
                                          </p:val>
                                        </p:tav>
                                      </p:tavLst>
                                    </p:anim>
                                    <p:anim calcmode="lin" valueType="num">
                                      <p:cBhvr additive="base">
                                        <p:cTn id="31" dur="500" fill="hold"/>
                                        <p:tgtEl>
                                          <p:spTgt spid="86"/>
                                        </p:tgtEl>
                                        <p:attrNameLst>
                                          <p:attrName>ppt_y</p:attrName>
                                        </p:attrNameLst>
                                      </p:cBhvr>
                                      <p:tavLst>
                                        <p:tav tm="0">
                                          <p:val>
                                            <p:strVal val="0-#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89"/>
                                        </p:tgtEl>
                                        <p:attrNameLst>
                                          <p:attrName>style.visibility</p:attrName>
                                        </p:attrNameLst>
                                      </p:cBhvr>
                                      <p:to>
                                        <p:strVal val="visible"/>
                                      </p:to>
                                    </p:set>
                                    <p:anim calcmode="lin" valueType="num">
                                      <p:cBhvr additive="base">
                                        <p:cTn id="36" dur="500" fill="hold"/>
                                        <p:tgtEl>
                                          <p:spTgt spid="89"/>
                                        </p:tgtEl>
                                        <p:attrNameLst>
                                          <p:attrName>ppt_x</p:attrName>
                                        </p:attrNameLst>
                                      </p:cBhvr>
                                      <p:tavLst>
                                        <p:tav tm="0">
                                          <p:val>
                                            <p:strVal val="#ppt_x"/>
                                          </p:val>
                                        </p:tav>
                                        <p:tav tm="100000">
                                          <p:val>
                                            <p:strVal val="#ppt_x"/>
                                          </p:val>
                                        </p:tav>
                                      </p:tavLst>
                                    </p:anim>
                                    <p:anim calcmode="lin" valueType="num">
                                      <p:cBhvr additive="base">
                                        <p:cTn id="37" dur="500" fill="hold"/>
                                        <p:tgtEl>
                                          <p:spTgt spid="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animBg="1"/>
      <p:bldP spid="85" grpId="0" animBg="1"/>
      <p:bldP spid="8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grpSp>
        <p:nvGrpSpPr>
          <p:cNvPr id="84" name="组合 83"/>
          <p:cNvGrpSpPr>
            <a:grpSpLocks/>
          </p:cNvGrpSpPr>
          <p:nvPr/>
        </p:nvGrpSpPr>
        <p:grpSpPr bwMode="auto">
          <a:xfrm>
            <a:off x="2812782" y="1514401"/>
            <a:ext cx="1918097" cy="681038"/>
            <a:chOff x="0" y="0"/>
            <a:chExt cx="2636520" cy="1447800"/>
          </a:xfrm>
        </p:grpSpPr>
        <p:sp>
          <p:nvSpPr>
            <p:cNvPr id="85" name="任意多边形 84"/>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bg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latin typeface="微软雅黑" panose="020B0503020204020204" pitchFamily="34" charset="-122"/>
                <a:ea typeface="微软雅黑" panose="020B0503020204020204" pitchFamily="34" charset="-122"/>
              </a:endParaRPr>
            </a:p>
          </p:txBody>
        </p:sp>
        <p:sp>
          <p:nvSpPr>
            <p:cNvPr id="86" name="文本框 24"/>
            <p:cNvSpPr>
              <a:spLocks noChangeArrowheads="1"/>
            </p:cNvSpPr>
            <p:nvPr/>
          </p:nvSpPr>
          <p:spPr bwMode="auto">
            <a:xfrm>
              <a:off x="304995" y="380399"/>
              <a:ext cx="2230360" cy="68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500">
                  <a:solidFill>
                    <a:schemeClr val="bg1"/>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87" name="组合 86"/>
          <p:cNvGrpSpPr>
            <a:grpSpLocks/>
          </p:cNvGrpSpPr>
          <p:nvPr/>
        </p:nvGrpSpPr>
        <p:grpSpPr bwMode="auto">
          <a:xfrm>
            <a:off x="1210201" y="1514401"/>
            <a:ext cx="1918097" cy="681038"/>
            <a:chOff x="0" y="0"/>
            <a:chExt cx="2636520" cy="1447800"/>
          </a:xfrm>
        </p:grpSpPr>
        <p:sp>
          <p:nvSpPr>
            <p:cNvPr id="88" name="任意多边形 87"/>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bg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latin typeface="微软雅黑" panose="020B0503020204020204" pitchFamily="34" charset="-122"/>
                <a:ea typeface="微软雅黑" panose="020B0503020204020204" pitchFamily="34" charset="-122"/>
              </a:endParaRPr>
            </a:p>
          </p:txBody>
        </p:sp>
        <p:sp>
          <p:nvSpPr>
            <p:cNvPr id="89" name="文本框 25"/>
            <p:cNvSpPr>
              <a:spLocks noChangeArrowheads="1"/>
            </p:cNvSpPr>
            <p:nvPr/>
          </p:nvSpPr>
          <p:spPr bwMode="auto">
            <a:xfrm>
              <a:off x="272839" y="331328"/>
              <a:ext cx="2293960" cy="785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zh-CN" altLang="en-US" sz="15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90" name="组合 89"/>
          <p:cNvGrpSpPr>
            <a:grpSpLocks/>
          </p:cNvGrpSpPr>
          <p:nvPr/>
        </p:nvGrpSpPr>
        <p:grpSpPr bwMode="auto">
          <a:xfrm>
            <a:off x="6020326" y="1514401"/>
            <a:ext cx="1916906" cy="681038"/>
            <a:chOff x="0" y="0"/>
            <a:chExt cx="2636520" cy="1447800"/>
          </a:xfrm>
        </p:grpSpPr>
        <p:sp>
          <p:nvSpPr>
            <p:cNvPr id="91" name="任意多边形 90"/>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bg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latin typeface="微软雅黑" panose="020B0503020204020204" pitchFamily="34" charset="-122"/>
                <a:ea typeface="微软雅黑" panose="020B0503020204020204" pitchFamily="34" charset="-122"/>
              </a:endParaRPr>
            </a:p>
          </p:txBody>
        </p:sp>
        <p:sp>
          <p:nvSpPr>
            <p:cNvPr id="92" name="文本框 26"/>
            <p:cNvSpPr>
              <a:spLocks noChangeArrowheads="1"/>
            </p:cNvSpPr>
            <p:nvPr/>
          </p:nvSpPr>
          <p:spPr bwMode="auto">
            <a:xfrm>
              <a:off x="311563" y="380399"/>
              <a:ext cx="2230359" cy="68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500">
                  <a:solidFill>
                    <a:schemeClr val="bg1"/>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93" name="组合 92"/>
          <p:cNvGrpSpPr>
            <a:grpSpLocks/>
          </p:cNvGrpSpPr>
          <p:nvPr/>
        </p:nvGrpSpPr>
        <p:grpSpPr bwMode="auto">
          <a:xfrm>
            <a:off x="4416554" y="1514401"/>
            <a:ext cx="1918097" cy="681038"/>
            <a:chOff x="0" y="0"/>
            <a:chExt cx="2636520" cy="1447800"/>
          </a:xfrm>
        </p:grpSpPr>
        <p:sp>
          <p:nvSpPr>
            <p:cNvPr id="94" name="任意多边形 93"/>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bg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latin typeface="微软雅黑" panose="020B0503020204020204" pitchFamily="34" charset="-122"/>
                <a:ea typeface="微软雅黑" panose="020B0503020204020204" pitchFamily="34" charset="-122"/>
              </a:endParaRPr>
            </a:p>
          </p:txBody>
        </p:sp>
        <p:sp>
          <p:nvSpPr>
            <p:cNvPr id="95" name="文本框 27"/>
            <p:cNvSpPr>
              <a:spLocks noChangeArrowheads="1"/>
            </p:cNvSpPr>
            <p:nvPr/>
          </p:nvSpPr>
          <p:spPr bwMode="auto">
            <a:xfrm>
              <a:off x="330619" y="331330"/>
              <a:ext cx="2205655" cy="785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zh-CN" altLang="en-US" sz="1500">
                  <a:solidFill>
                    <a:schemeClr val="bg1"/>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sp>
        <p:nvSpPr>
          <p:cNvPr id="96" name="矩形 95"/>
          <p:cNvSpPr>
            <a:spLocks noChangeArrowheads="1"/>
          </p:cNvSpPr>
          <p:nvPr/>
        </p:nvSpPr>
        <p:spPr bwMode="auto">
          <a:xfrm>
            <a:off x="898255" y="3999234"/>
            <a:ext cx="7219950" cy="69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本图表的综合描述说明，在此录入本图表的综合描述说明，在此录入本图表的综合描述说明，在此录入本图表的综合描述说明。在此录入本图表的综合描述说明，在此录入本图表的综合描述说明，在此录入上述图表的综合描述说明，在此录入上述图表的综合描述说明，在此录入上述图表的综合描述说明。</a:t>
            </a:r>
            <a:endParaRPr lang="zh-CN" altLang="en-US" sz="1800" dirty="0">
              <a:latin typeface="微软雅黑" panose="020B0503020204020204" pitchFamily="34" charset="-122"/>
              <a:ea typeface="微软雅黑" panose="020B0503020204020204" pitchFamily="34" charset="-122"/>
            </a:endParaRPr>
          </a:p>
        </p:txBody>
      </p:sp>
      <p:sp>
        <p:nvSpPr>
          <p:cNvPr id="97" name="矩形 96"/>
          <p:cNvSpPr>
            <a:spLocks noChangeArrowheads="1"/>
          </p:cNvSpPr>
          <p:nvPr/>
        </p:nvSpPr>
        <p:spPr bwMode="auto">
          <a:xfrm>
            <a:off x="1464882"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a:t>
            </a:r>
            <a:endParaRPr lang="en-US" altLang="zh-CN" sz="16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98" name="矩形 97"/>
          <p:cNvSpPr>
            <a:spLocks noChangeArrowheads="1"/>
          </p:cNvSpPr>
          <p:nvPr/>
        </p:nvSpPr>
        <p:spPr bwMode="auto">
          <a:xfrm>
            <a:off x="1244730" y="2763365"/>
            <a:ext cx="1431131"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1800" dirty="0">
              <a:latin typeface="微软雅黑" panose="020B0503020204020204" pitchFamily="34" charset="-122"/>
              <a:ea typeface="微软雅黑" panose="020B0503020204020204" pitchFamily="34" charset="-122"/>
            </a:endParaRPr>
          </a:p>
        </p:txBody>
      </p:sp>
      <p:sp>
        <p:nvSpPr>
          <p:cNvPr id="99" name="矩形 98"/>
          <p:cNvSpPr>
            <a:spLocks noChangeArrowheads="1"/>
          </p:cNvSpPr>
          <p:nvPr/>
        </p:nvSpPr>
        <p:spPr bwMode="auto">
          <a:xfrm>
            <a:off x="3144852"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a:t>
            </a:r>
            <a:endParaRPr lang="en-US" altLang="zh-CN" sz="16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100" name="矩形 99"/>
          <p:cNvSpPr>
            <a:spLocks noChangeArrowheads="1"/>
          </p:cNvSpPr>
          <p:nvPr/>
        </p:nvSpPr>
        <p:spPr bwMode="auto">
          <a:xfrm>
            <a:off x="2955657" y="2763365"/>
            <a:ext cx="1406129"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1800" dirty="0">
              <a:latin typeface="微软雅黑" panose="020B0503020204020204" pitchFamily="34" charset="-122"/>
              <a:ea typeface="微软雅黑" panose="020B0503020204020204" pitchFamily="34" charset="-122"/>
            </a:endParaRPr>
          </a:p>
        </p:txBody>
      </p:sp>
      <p:sp>
        <p:nvSpPr>
          <p:cNvPr id="101" name="矩形 100"/>
          <p:cNvSpPr>
            <a:spLocks noChangeArrowheads="1"/>
          </p:cNvSpPr>
          <p:nvPr/>
        </p:nvSpPr>
        <p:spPr bwMode="auto">
          <a:xfrm>
            <a:off x="4822443"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a:t>
            </a:r>
            <a:endParaRPr lang="en-US" altLang="zh-CN" sz="16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102" name="矩形 101"/>
          <p:cNvSpPr>
            <a:spLocks noChangeArrowheads="1"/>
          </p:cNvSpPr>
          <p:nvPr/>
        </p:nvSpPr>
        <p:spPr bwMode="auto">
          <a:xfrm>
            <a:off x="4641581" y="2763365"/>
            <a:ext cx="1419225"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1800" dirty="0">
              <a:latin typeface="微软雅黑" panose="020B0503020204020204" pitchFamily="34" charset="-122"/>
              <a:ea typeface="微软雅黑" panose="020B0503020204020204" pitchFamily="34" charset="-122"/>
            </a:endParaRPr>
          </a:p>
        </p:txBody>
      </p:sp>
      <p:sp>
        <p:nvSpPr>
          <p:cNvPr id="103" name="矩形 102"/>
          <p:cNvSpPr>
            <a:spLocks noChangeArrowheads="1"/>
          </p:cNvSpPr>
          <p:nvPr/>
        </p:nvSpPr>
        <p:spPr bwMode="auto">
          <a:xfrm>
            <a:off x="6501819"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a:t>
            </a:r>
            <a:endParaRPr lang="en-US" altLang="zh-CN" sz="16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104" name="矩形 103"/>
          <p:cNvSpPr>
            <a:spLocks noChangeArrowheads="1"/>
          </p:cNvSpPr>
          <p:nvPr/>
        </p:nvSpPr>
        <p:spPr bwMode="auto">
          <a:xfrm>
            <a:off x="6340602" y="2763365"/>
            <a:ext cx="1406128"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1800" dirty="0">
              <a:latin typeface="微软雅黑" panose="020B0503020204020204" pitchFamily="34" charset="-122"/>
              <a:ea typeface="微软雅黑" panose="020B0503020204020204" pitchFamily="34" charset="-122"/>
            </a:endParaRPr>
          </a:p>
        </p:txBody>
      </p:sp>
      <p:sp>
        <p:nvSpPr>
          <p:cNvPr id="105" name="直接连接符 104"/>
          <p:cNvSpPr>
            <a:spLocks noChangeShapeType="1"/>
          </p:cNvSpPr>
          <p:nvPr/>
        </p:nvSpPr>
        <p:spPr bwMode="auto">
          <a:xfrm>
            <a:off x="1010174" y="3896840"/>
            <a:ext cx="7019925" cy="1191"/>
          </a:xfrm>
          <a:prstGeom prst="line">
            <a:avLst/>
          </a:prstGeom>
          <a:noFill/>
          <a:ln w="635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p>
        </p:txBody>
      </p:sp>
    </p:spTree>
    <p:extLst>
      <p:ext uri="{BB962C8B-B14F-4D97-AF65-F5344CB8AC3E}">
        <p14:creationId xmlns:p14="http://schemas.microsoft.com/office/powerpoint/2010/main" val="98893944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87"/>
                                        </p:tgtEl>
                                        <p:attrNameLst>
                                          <p:attrName>style.visibility</p:attrName>
                                        </p:attrNameLst>
                                      </p:cBhvr>
                                      <p:to>
                                        <p:strVal val="visible"/>
                                      </p:to>
                                    </p:set>
                                    <p:animEffect transition="in" filter="wipe(left)">
                                      <p:cBhvr>
                                        <p:cTn id="18" dur="750"/>
                                        <p:tgtEl>
                                          <p:spTgt spid="87"/>
                                        </p:tgtEl>
                                      </p:cBhvr>
                                    </p:animEffect>
                                  </p:childTnLst>
                                </p:cTn>
                              </p:par>
                            </p:childTnLst>
                          </p:cTn>
                        </p:par>
                        <p:par>
                          <p:cTn id="19" fill="hold">
                            <p:stCondLst>
                              <p:cond delay="1750"/>
                            </p:stCondLst>
                            <p:childTnLst>
                              <p:par>
                                <p:cTn id="20" presetID="22" presetClass="entr" presetSubtype="8" fill="hold" nodeType="afterEffect">
                                  <p:stCondLst>
                                    <p:cond delay="0"/>
                                  </p:stCondLst>
                                  <p:childTnLst>
                                    <p:set>
                                      <p:cBhvr>
                                        <p:cTn id="21" dur="1" fill="hold">
                                          <p:stCondLst>
                                            <p:cond delay="0"/>
                                          </p:stCondLst>
                                        </p:cTn>
                                        <p:tgtEl>
                                          <p:spTgt spid="84"/>
                                        </p:tgtEl>
                                        <p:attrNameLst>
                                          <p:attrName>style.visibility</p:attrName>
                                        </p:attrNameLst>
                                      </p:cBhvr>
                                      <p:to>
                                        <p:strVal val="visible"/>
                                      </p:to>
                                    </p:set>
                                    <p:animEffect transition="in" filter="wipe(left)">
                                      <p:cBhvr>
                                        <p:cTn id="22" dur="750"/>
                                        <p:tgtEl>
                                          <p:spTgt spid="84"/>
                                        </p:tgtEl>
                                      </p:cBhvr>
                                    </p:animEffect>
                                  </p:childTnLst>
                                </p:cTn>
                              </p:par>
                            </p:childTnLst>
                          </p:cTn>
                        </p:par>
                        <p:par>
                          <p:cTn id="23" fill="hold">
                            <p:stCondLst>
                              <p:cond delay="2500"/>
                            </p:stCondLst>
                            <p:childTnLst>
                              <p:par>
                                <p:cTn id="24" presetID="22" presetClass="entr" presetSubtype="8" fill="hold" nodeType="afterEffect">
                                  <p:stCondLst>
                                    <p:cond delay="0"/>
                                  </p:stCondLst>
                                  <p:childTnLst>
                                    <p:set>
                                      <p:cBhvr>
                                        <p:cTn id="25" dur="1" fill="hold">
                                          <p:stCondLst>
                                            <p:cond delay="0"/>
                                          </p:stCondLst>
                                        </p:cTn>
                                        <p:tgtEl>
                                          <p:spTgt spid="93"/>
                                        </p:tgtEl>
                                        <p:attrNameLst>
                                          <p:attrName>style.visibility</p:attrName>
                                        </p:attrNameLst>
                                      </p:cBhvr>
                                      <p:to>
                                        <p:strVal val="visible"/>
                                      </p:to>
                                    </p:set>
                                    <p:animEffect transition="in" filter="wipe(left)">
                                      <p:cBhvr>
                                        <p:cTn id="26" dur="750"/>
                                        <p:tgtEl>
                                          <p:spTgt spid="93"/>
                                        </p:tgtEl>
                                      </p:cBhvr>
                                    </p:animEffect>
                                  </p:childTnLst>
                                </p:cTn>
                              </p:par>
                            </p:childTnLst>
                          </p:cTn>
                        </p:par>
                        <p:par>
                          <p:cTn id="27" fill="hold">
                            <p:stCondLst>
                              <p:cond delay="3250"/>
                            </p:stCondLst>
                            <p:childTnLst>
                              <p:par>
                                <p:cTn id="28" presetID="22" presetClass="entr" presetSubtype="8" fill="hold" nodeType="afterEffect">
                                  <p:stCondLst>
                                    <p:cond delay="0"/>
                                  </p:stCondLst>
                                  <p:childTnLst>
                                    <p:set>
                                      <p:cBhvr>
                                        <p:cTn id="29" dur="1" fill="hold">
                                          <p:stCondLst>
                                            <p:cond delay="0"/>
                                          </p:stCondLst>
                                        </p:cTn>
                                        <p:tgtEl>
                                          <p:spTgt spid="90"/>
                                        </p:tgtEl>
                                        <p:attrNameLst>
                                          <p:attrName>style.visibility</p:attrName>
                                        </p:attrNameLst>
                                      </p:cBhvr>
                                      <p:to>
                                        <p:strVal val="visible"/>
                                      </p:to>
                                    </p:set>
                                    <p:animEffect transition="in" filter="wipe(left)">
                                      <p:cBhvr>
                                        <p:cTn id="30" dur="750"/>
                                        <p:tgtEl>
                                          <p:spTgt spid="90"/>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97"/>
                                        </p:tgtEl>
                                        <p:attrNameLst>
                                          <p:attrName>style.visibility</p:attrName>
                                        </p:attrNameLst>
                                      </p:cBhvr>
                                      <p:to>
                                        <p:strVal val="visible"/>
                                      </p:to>
                                    </p:set>
                                    <p:animEffect transition="in" filter="fade">
                                      <p:cBhvr>
                                        <p:cTn id="35" dur="750"/>
                                        <p:tgtEl>
                                          <p:spTgt spid="97"/>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98"/>
                                        </p:tgtEl>
                                        <p:attrNameLst>
                                          <p:attrName>style.visibility</p:attrName>
                                        </p:attrNameLst>
                                      </p:cBhvr>
                                      <p:to>
                                        <p:strVal val="visible"/>
                                      </p:to>
                                    </p:set>
                                    <p:animEffect transition="in" filter="fade">
                                      <p:cBhvr>
                                        <p:cTn id="40" dur="750"/>
                                        <p:tgtEl>
                                          <p:spTgt spid="98"/>
                                        </p:tgtEl>
                                      </p:cBhvr>
                                    </p:animEffect>
                                    <p:anim calcmode="lin" valueType="num">
                                      <p:cBhvr>
                                        <p:cTn id="41" dur="750" fill="hold"/>
                                        <p:tgtEl>
                                          <p:spTgt spid="98"/>
                                        </p:tgtEl>
                                        <p:attrNameLst>
                                          <p:attrName>ppt_x</p:attrName>
                                        </p:attrNameLst>
                                      </p:cBhvr>
                                      <p:tavLst>
                                        <p:tav tm="0">
                                          <p:val>
                                            <p:strVal val="#ppt_x"/>
                                          </p:val>
                                        </p:tav>
                                        <p:tav tm="100000">
                                          <p:val>
                                            <p:strVal val="#ppt_x"/>
                                          </p:val>
                                        </p:tav>
                                      </p:tavLst>
                                    </p:anim>
                                    <p:anim calcmode="lin" valueType="num">
                                      <p:cBhvr>
                                        <p:cTn id="42" dur="750" fill="hold"/>
                                        <p:tgtEl>
                                          <p:spTgt spid="98"/>
                                        </p:tgtEl>
                                        <p:attrNameLst>
                                          <p:attrName>ppt_y</p:attrName>
                                        </p:attrNameLst>
                                      </p:cBhvr>
                                      <p:tavLst>
                                        <p:tav tm="0">
                                          <p:val>
                                            <p:strVal val="#ppt_y+.1"/>
                                          </p:val>
                                        </p:tav>
                                        <p:tav tm="100000">
                                          <p:val>
                                            <p:strVal val="#ppt_y"/>
                                          </p:val>
                                        </p:tav>
                                      </p:tavLst>
                                    </p:anim>
                                  </p:childTnLst>
                                </p:cTn>
                              </p:par>
                            </p:childTnLst>
                          </p:cTn>
                        </p:par>
                        <p:par>
                          <p:cTn id="43" fill="hold">
                            <p:stCondLst>
                              <p:cond delay="750"/>
                            </p:stCondLst>
                            <p:childTnLst>
                              <p:par>
                                <p:cTn id="44" presetID="10" presetClass="entr" presetSubtype="0" fill="hold" grpId="0" nodeType="afterEffect">
                                  <p:stCondLst>
                                    <p:cond delay="0"/>
                                  </p:stCondLst>
                                  <p:childTnLst>
                                    <p:set>
                                      <p:cBhvr>
                                        <p:cTn id="45" dur="1" fill="hold">
                                          <p:stCondLst>
                                            <p:cond delay="0"/>
                                          </p:stCondLst>
                                        </p:cTn>
                                        <p:tgtEl>
                                          <p:spTgt spid="99"/>
                                        </p:tgtEl>
                                        <p:attrNameLst>
                                          <p:attrName>style.visibility</p:attrName>
                                        </p:attrNameLst>
                                      </p:cBhvr>
                                      <p:to>
                                        <p:strVal val="visible"/>
                                      </p:to>
                                    </p:set>
                                    <p:animEffect transition="in" filter="fade">
                                      <p:cBhvr>
                                        <p:cTn id="46" dur="750"/>
                                        <p:tgtEl>
                                          <p:spTgt spid="99"/>
                                        </p:tgtEl>
                                      </p:cBhvr>
                                    </p:animEffect>
                                  </p:childTnLst>
                                </p:cTn>
                              </p:par>
                            </p:childTnLst>
                          </p:cTn>
                        </p:par>
                        <p:par>
                          <p:cTn id="47" fill="hold">
                            <p:stCondLst>
                              <p:cond delay="1500"/>
                            </p:stCondLst>
                            <p:childTnLst>
                              <p:par>
                                <p:cTn id="48" presetID="42" presetClass="entr" presetSubtype="0" fill="hold" grpId="0" nodeType="afterEffect">
                                  <p:stCondLst>
                                    <p:cond delay="0"/>
                                  </p:stCondLst>
                                  <p:childTnLst>
                                    <p:set>
                                      <p:cBhvr>
                                        <p:cTn id="49" dur="1" fill="hold">
                                          <p:stCondLst>
                                            <p:cond delay="0"/>
                                          </p:stCondLst>
                                        </p:cTn>
                                        <p:tgtEl>
                                          <p:spTgt spid="100"/>
                                        </p:tgtEl>
                                        <p:attrNameLst>
                                          <p:attrName>style.visibility</p:attrName>
                                        </p:attrNameLst>
                                      </p:cBhvr>
                                      <p:to>
                                        <p:strVal val="visible"/>
                                      </p:to>
                                    </p:set>
                                    <p:animEffect transition="in" filter="fade">
                                      <p:cBhvr>
                                        <p:cTn id="50" dur="750"/>
                                        <p:tgtEl>
                                          <p:spTgt spid="100"/>
                                        </p:tgtEl>
                                      </p:cBhvr>
                                    </p:animEffect>
                                    <p:anim calcmode="lin" valueType="num">
                                      <p:cBhvr>
                                        <p:cTn id="51" dur="750" fill="hold"/>
                                        <p:tgtEl>
                                          <p:spTgt spid="100"/>
                                        </p:tgtEl>
                                        <p:attrNameLst>
                                          <p:attrName>ppt_x</p:attrName>
                                        </p:attrNameLst>
                                      </p:cBhvr>
                                      <p:tavLst>
                                        <p:tav tm="0">
                                          <p:val>
                                            <p:strVal val="#ppt_x"/>
                                          </p:val>
                                        </p:tav>
                                        <p:tav tm="100000">
                                          <p:val>
                                            <p:strVal val="#ppt_x"/>
                                          </p:val>
                                        </p:tav>
                                      </p:tavLst>
                                    </p:anim>
                                    <p:anim calcmode="lin" valueType="num">
                                      <p:cBhvr>
                                        <p:cTn id="52" dur="750" fill="hold"/>
                                        <p:tgtEl>
                                          <p:spTgt spid="100"/>
                                        </p:tgtEl>
                                        <p:attrNameLst>
                                          <p:attrName>ppt_y</p:attrName>
                                        </p:attrNameLst>
                                      </p:cBhvr>
                                      <p:tavLst>
                                        <p:tav tm="0">
                                          <p:val>
                                            <p:strVal val="#ppt_y+.1"/>
                                          </p:val>
                                        </p:tav>
                                        <p:tav tm="100000">
                                          <p:val>
                                            <p:strVal val="#ppt_y"/>
                                          </p:val>
                                        </p:tav>
                                      </p:tavLst>
                                    </p:anim>
                                  </p:childTnLst>
                                </p:cTn>
                              </p:par>
                            </p:childTnLst>
                          </p:cTn>
                        </p:par>
                        <p:par>
                          <p:cTn id="53" fill="hold">
                            <p:stCondLst>
                              <p:cond delay="2250"/>
                            </p:stCondLst>
                            <p:childTnLst>
                              <p:par>
                                <p:cTn id="54" presetID="10" presetClass="entr" presetSubtype="0" fill="hold" grpId="0" nodeType="afterEffect">
                                  <p:stCondLst>
                                    <p:cond delay="0"/>
                                  </p:stCondLst>
                                  <p:childTnLst>
                                    <p:set>
                                      <p:cBhvr>
                                        <p:cTn id="55" dur="1" fill="hold">
                                          <p:stCondLst>
                                            <p:cond delay="0"/>
                                          </p:stCondLst>
                                        </p:cTn>
                                        <p:tgtEl>
                                          <p:spTgt spid="101"/>
                                        </p:tgtEl>
                                        <p:attrNameLst>
                                          <p:attrName>style.visibility</p:attrName>
                                        </p:attrNameLst>
                                      </p:cBhvr>
                                      <p:to>
                                        <p:strVal val="visible"/>
                                      </p:to>
                                    </p:set>
                                    <p:animEffect transition="in" filter="fade">
                                      <p:cBhvr>
                                        <p:cTn id="56" dur="750"/>
                                        <p:tgtEl>
                                          <p:spTgt spid="101"/>
                                        </p:tgtEl>
                                      </p:cBhvr>
                                    </p:animEffect>
                                  </p:childTnLst>
                                </p:cTn>
                              </p:par>
                            </p:childTnLst>
                          </p:cTn>
                        </p:par>
                        <p:par>
                          <p:cTn id="57" fill="hold">
                            <p:stCondLst>
                              <p:cond delay="3000"/>
                            </p:stCondLst>
                            <p:childTnLst>
                              <p:par>
                                <p:cTn id="58" presetID="42" presetClass="entr" presetSubtype="0" fill="hold" grpId="0" nodeType="afterEffect">
                                  <p:stCondLst>
                                    <p:cond delay="0"/>
                                  </p:stCondLst>
                                  <p:childTnLst>
                                    <p:set>
                                      <p:cBhvr>
                                        <p:cTn id="59" dur="1" fill="hold">
                                          <p:stCondLst>
                                            <p:cond delay="0"/>
                                          </p:stCondLst>
                                        </p:cTn>
                                        <p:tgtEl>
                                          <p:spTgt spid="102"/>
                                        </p:tgtEl>
                                        <p:attrNameLst>
                                          <p:attrName>style.visibility</p:attrName>
                                        </p:attrNameLst>
                                      </p:cBhvr>
                                      <p:to>
                                        <p:strVal val="visible"/>
                                      </p:to>
                                    </p:set>
                                    <p:animEffect transition="in" filter="fade">
                                      <p:cBhvr>
                                        <p:cTn id="60" dur="750"/>
                                        <p:tgtEl>
                                          <p:spTgt spid="102"/>
                                        </p:tgtEl>
                                      </p:cBhvr>
                                    </p:animEffect>
                                    <p:anim calcmode="lin" valueType="num">
                                      <p:cBhvr>
                                        <p:cTn id="61" dur="750" fill="hold"/>
                                        <p:tgtEl>
                                          <p:spTgt spid="102"/>
                                        </p:tgtEl>
                                        <p:attrNameLst>
                                          <p:attrName>ppt_x</p:attrName>
                                        </p:attrNameLst>
                                      </p:cBhvr>
                                      <p:tavLst>
                                        <p:tav tm="0">
                                          <p:val>
                                            <p:strVal val="#ppt_x"/>
                                          </p:val>
                                        </p:tav>
                                        <p:tav tm="100000">
                                          <p:val>
                                            <p:strVal val="#ppt_x"/>
                                          </p:val>
                                        </p:tav>
                                      </p:tavLst>
                                    </p:anim>
                                    <p:anim calcmode="lin" valueType="num">
                                      <p:cBhvr>
                                        <p:cTn id="62" dur="750" fill="hold"/>
                                        <p:tgtEl>
                                          <p:spTgt spid="102"/>
                                        </p:tgtEl>
                                        <p:attrNameLst>
                                          <p:attrName>ppt_y</p:attrName>
                                        </p:attrNameLst>
                                      </p:cBhvr>
                                      <p:tavLst>
                                        <p:tav tm="0">
                                          <p:val>
                                            <p:strVal val="#ppt_y+.1"/>
                                          </p:val>
                                        </p:tav>
                                        <p:tav tm="100000">
                                          <p:val>
                                            <p:strVal val="#ppt_y"/>
                                          </p:val>
                                        </p:tav>
                                      </p:tavLst>
                                    </p:anim>
                                  </p:childTnLst>
                                </p:cTn>
                              </p:par>
                            </p:childTnLst>
                          </p:cTn>
                        </p:par>
                        <p:par>
                          <p:cTn id="63" fill="hold">
                            <p:stCondLst>
                              <p:cond delay="3750"/>
                            </p:stCondLst>
                            <p:childTnLst>
                              <p:par>
                                <p:cTn id="64" presetID="10" presetClass="entr" presetSubtype="0" fill="hold" grpId="0" nodeType="afterEffect">
                                  <p:stCondLst>
                                    <p:cond delay="0"/>
                                  </p:stCondLst>
                                  <p:childTnLst>
                                    <p:set>
                                      <p:cBhvr>
                                        <p:cTn id="65" dur="1" fill="hold">
                                          <p:stCondLst>
                                            <p:cond delay="0"/>
                                          </p:stCondLst>
                                        </p:cTn>
                                        <p:tgtEl>
                                          <p:spTgt spid="103"/>
                                        </p:tgtEl>
                                        <p:attrNameLst>
                                          <p:attrName>style.visibility</p:attrName>
                                        </p:attrNameLst>
                                      </p:cBhvr>
                                      <p:to>
                                        <p:strVal val="visible"/>
                                      </p:to>
                                    </p:set>
                                    <p:animEffect transition="in" filter="fade">
                                      <p:cBhvr>
                                        <p:cTn id="66" dur="750"/>
                                        <p:tgtEl>
                                          <p:spTgt spid="103"/>
                                        </p:tgtEl>
                                      </p:cBhvr>
                                    </p:animEffect>
                                  </p:childTnLst>
                                </p:cTn>
                              </p:par>
                            </p:childTnLst>
                          </p:cTn>
                        </p:par>
                        <p:par>
                          <p:cTn id="67" fill="hold">
                            <p:stCondLst>
                              <p:cond delay="4500"/>
                            </p:stCondLst>
                            <p:childTnLst>
                              <p:par>
                                <p:cTn id="68" presetID="42" presetClass="entr" presetSubtype="0" fill="hold" grpId="0" nodeType="afterEffect">
                                  <p:stCondLst>
                                    <p:cond delay="0"/>
                                  </p:stCondLst>
                                  <p:childTnLst>
                                    <p:set>
                                      <p:cBhvr>
                                        <p:cTn id="69" dur="1" fill="hold">
                                          <p:stCondLst>
                                            <p:cond delay="0"/>
                                          </p:stCondLst>
                                        </p:cTn>
                                        <p:tgtEl>
                                          <p:spTgt spid="104"/>
                                        </p:tgtEl>
                                        <p:attrNameLst>
                                          <p:attrName>style.visibility</p:attrName>
                                        </p:attrNameLst>
                                      </p:cBhvr>
                                      <p:to>
                                        <p:strVal val="visible"/>
                                      </p:to>
                                    </p:set>
                                    <p:animEffect transition="in" filter="fade">
                                      <p:cBhvr>
                                        <p:cTn id="70" dur="750"/>
                                        <p:tgtEl>
                                          <p:spTgt spid="104"/>
                                        </p:tgtEl>
                                      </p:cBhvr>
                                    </p:animEffect>
                                    <p:anim calcmode="lin" valueType="num">
                                      <p:cBhvr>
                                        <p:cTn id="71" dur="750" fill="hold"/>
                                        <p:tgtEl>
                                          <p:spTgt spid="104"/>
                                        </p:tgtEl>
                                        <p:attrNameLst>
                                          <p:attrName>ppt_x</p:attrName>
                                        </p:attrNameLst>
                                      </p:cBhvr>
                                      <p:tavLst>
                                        <p:tav tm="0">
                                          <p:val>
                                            <p:strVal val="#ppt_x"/>
                                          </p:val>
                                        </p:tav>
                                        <p:tav tm="100000">
                                          <p:val>
                                            <p:strVal val="#ppt_x"/>
                                          </p:val>
                                        </p:tav>
                                      </p:tavLst>
                                    </p:anim>
                                    <p:anim calcmode="lin" valueType="num">
                                      <p:cBhvr>
                                        <p:cTn id="72" dur="750" fill="hold"/>
                                        <p:tgtEl>
                                          <p:spTgt spid="104"/>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105"/>
                                        </p:tgtEl>
                                        <p:attrNameLst>
                                          <p:attrName>style.visibility</p:attrName>
                                        </p:attrNameLst>
                                      </p:cBhvr>
                                      <p:to>
                                        <p:strVal val="visible"/>
                                      </p:to>
                                    </p:set>
                                    <p:animEffect transition="in" filter="wipe(down)">
                                      <p:cBhvr>
                                        <p:cTn id="77" dur="750"/>
                                        <p:tgtEl>
                                          <p:spTgt spid="105"/>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grpId="0" nodeType="clickEffect">
                                  <p:stCondLst>
                                    <p:cond delay="0"/>
                                  </p:stCondLst>
                                  <p:iterate type="wd">
                                    <p:tmPct val="10000"/>
                                  </p:iterate>
                                  <p:childTnLst>
                                    <p:set>
                                      <p:cBhvr>
                                        <p:cTn id="81" dur="1" fill="hold">
                                          <p:stCondLst>
                                            <p:cond delay="0"/>
                                          </p:stCondLst>
                                        </p:cTn>
                                        <p:tgtEl>
                                          <p:spTgt spid="96">
                                            <p:txEl>
                                              <p:pRg st="0" end="0"/>
                                            </p:txEl>
                                          </p:spTgt>
                                        </p:tgtEl>
                                        <p:attrNameLst>
                                          <p:attrName>style.visibility</p:attrName>
                                        </p:attrNameLst>
                                      </p:cBhvr>
                                      <p:to>
                                        <p:strVal val="visible"/>
                                      </p:to>
                                    </p:set>
                                    <p:animEffect transition="in" filter="wipe(left)">
                                      <p:cBhvr>
                                        <p:cTn id="82" dur="500"/>
                                        <p:tgtEl>
                                          <p:spTgt spid="9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96" grpId="0" build="p"/>
      <p:bldP spid="97" grpId="0"/>
      <p:bldP spid="98" grpId="0"/>
      <p:bldP spid="99" grpId="0"/>
      <p:bldP spid="100" grpId="0"/>
      <p:bldP spid="101" grpId="0"/>
      <p:bldP spid="102" grpId="0"/>
      <p:bldP spid="103" grpId="0"/>
      <p:bldP spid="104" grpId="0"/>
      <p:bldP spid="10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等腰三角形 36"/>
          <p:cNvSpPr/>
          <p:nvPr/>
        </p:nvSpPr>
        <p:spPr>
          <a:xfrm>
            <a:off x="3878263" y="1122363"/>
            <a:ext cx="1374775" cy="120173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85" name="等腰三角形 36"/>
          <p:cNvSpPr/>
          <p:nvPr/>
        </p:nvSpPr>
        <p:spPr>
          <a:xfrm rot="7176392">
            <a:off x="4723606" y="2607469"/>
            <a:ext cx="1374775" cy="1201738"/>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alpha val="80000"/>
              </a:schemeClr>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86" name="等腰三角形 36"/>
          <p:cNvSpPr/>
          <p:nvPr/>
        </p:nvSpPr>
        <p:spPr>
          <a:xfrm rot="14423608" flipH="1">
            <a:off x="2982119" y="2624932"/>
            <a:ext cx="1374775" cy="120173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alpha val="60000"/>
              </a:schemeClr>
            </a:solidFill>
            <a:headEnd type="triangle"/>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87" name="TextBox 9"/>
          <p:cNvSpPr txBox="1"/>
          <p:nvPr/>
        </p:nvSpPr>
        <p:spPr>
          <a:xfrm>
            <a:off x="5724525" y="1895475"/>
            <a:ext cx="2579688" cy="1235075"/>
          </a:xfrm>
          <a:prstGeom prst="rect">
            <a:avLst/>
          </a:prstGeom>
          <a:noFill/>
        </p:spPr>
        <p:txBody>
          <a:bodyPr>
            <a:spAutoFit/>
          </a:bodyPr>
          <a:lstStyle/>
          <a:p>
            <a:pP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01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88" name="TextBox 10"/>
          <p:cNvSpPr txBox="1"/>
          <p:nvPr/>
        </p:nvSpPr>
        <p:spPr>
          <a:xfrm>
            <a:off x="971550" y="1895475"/>
            <a:ext cx="2581275" cy="1235075"/>
          </a:xfrm>
          <a:prstGeom prst="rect">
            <a:avLst/>
          </a:prstGeom>
          <a:noFill/>
        </p:spPr>
        <p:txBody>
          <a:bodyPr>
            <a:spAutoFit/>
          </a:bodyPr>
          <a:lstStyle/>
          <a:p>
            <a:pPr algn="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02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89" name="TextBox 11"/>
          <p:cNvSpPr txBox="1"/>
          <p:nvPr/>
        </p:nvSpPr>
        <p:spPr>
          <a:xfrm>
            <a:off x="3281363" y="3598863"/>
            <a:ext cx="2581275" cy="1235075"/>
          </a:xfrm>
          <a:prstGeom prst="rect">
            <a:avLst/>
          </a:prstGeom>
          <a:noFill/>
        </p:spPr>
        <p:txBody>
          <a:bodyPr>
            <a:spAutoFit/>
          </a:bodyPr>
          <a:lstStyle/>
          <a:p>
            <a:pPr algn="ct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03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algn="ct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pic>
        <p:nvPicPr>
          <p:cNvPr id="90" name="图片 89"/>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154488" y="2095500"/>
            <a:ext cx="849312" cy="1147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4841732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4" presetClass="entr" presetSubtype="10" fill="hold" nodeType="afterEffect">
                                  <p:stCondLst>
                                    <p:cond delay="0"/>
                                  </p:stCondLst>
                                  <p:childTnLst>
                                    <p:set>
                                      <p:cBhvr>
                                        <p:cTn id="17" dur="1" fill="hold">
                                          <p:stCondLst>
                                            <p:cond delay="0"/>
                                          </p:stCondLst>
                                        </p:cTn>
                                        <p:tgtEl>
                                          <p:spTgt spid="90"/>
                                        </p:tgtEl>
                                        <p:attrNameLst>
                                          <p:attrName>style.visibility</p:attrName>
                                        </p:attrNameLst>
                                      </p:cBhvr>
                                      <p:to>
                                        <p:strVal val="visible"/>
                                      </p:to>
                                    </p:set>
                                    <p:animEffect transition="in" filter="randombar(horizontal)">
                                      <p:cBhvr>
                                        <p:cTn id="18" dur="750"/>
                                        <p:tgtEl>
                                          <p:spTgt spid="90"/>
                                        </p:tgtEl>
                                      </p:cBhvr>
                                    </p:animEffect>
                                  </p:childTnLst>
                                </p:cTn>
                              </p:par>
                              <p:par>
                                <p:cTn id="19" presetID="22" presetClass="entr" presetSubtype="8" fill="hold" nodeType="withEffect">
                                  <p:stCondLst>
                                    <p:cond delay="0"/>
                                  </p:stCondLst>
                                  <p:childTnLst>
                                    <p:set>
                                      <p:cBhvr>
                                        <p:cTn id="20" dur="1" fill="hold">
                                          <p:stCondLst>
                                            <p:cond delay="0"/>
                                          </p:stCondLst>
                                        </p:cTn>
                                        <p:tgtEl>
                                          <p:spTgt spid="84"/>
                                        </p:tgtEl>
                                        <p:attrNameLst>
                                          <p:attrName>style.visibility</p:attrName>
                                        </p:attrNameLst>
                                      </p:cBhvr>
                                      <p:to>
                                        <p:strVal val="visible"/>
                                      </p:to>
                                    </p:set>
                                    <p:animEffect transition="in" filter="wipe(left)">
                                      <p:cBhvr>
                                        <p:cTn id="21" dur="750"/>
                                        <p:tgtEl>
                                          <p:spTgt spid="84"/>
                                        </p:tgtEl>
                                      </p:cBhvr>
                                    </p:animEffect>
                                  </p:childTnLst>
                                </p:cTn>
                              </p:par>
                              <p:par>
                                <p:cTn id="22" presetID="22" presetClass="entr" presetSubtype="2" fill="hold" grpId="0" nodeType="withEffect">
                                  <p:stCondLst>
                                    <p:cond delay="250"/>
                                  </p:stCondLst>
                                  <p:childTnLst>
                                    <p:set>
                                      <p:cBhvr>
                                        <p:cTn id="23" dur="1" fill="hold">
                                          <p:stCondLst>
                                            <p:cond delay="0"/>
                                          </p:stCondLst>
                                        </p:cTn>
                                        <p:tgtEl>
                                          <p:spTgt spid="87"/>
                                        </p:tgtEl>
                                        <p:attrNameLst>
                                          <p:attrName>style.visibility</p:attrName>
                                        </p:attrNameLst>
                                      </p:cBhvr>
                                      <p:to>
                                        <p:strVal val="visible"/>
                                      </p:to>
                                    </p:set>
                                    <p:animEffect transition="in" filter="wipe(right)">
                                      <p:cBhvr>
                                        <p:cTn id="24" dur="500"/>
                                        <p:tgtEl>
                                          <p:spTgt spid="87"/>
                                        </p:tgtEl>
                                      </p:cBhvr>
                                    </p:animEffect>
                                  </p:childTnLst>
                                </p:cTn>
                              </p:par>
                            </p:childTnLst>
                          </p:cTn>
                        </p:par>
                        <p:par>
                          <p:cTn id="25" fill="hold">
                            <p:stCondLst>
                              <p:cond delay="1750"/>
                            </p:stCondLst>
                            <p:childTnLst>
                              <p:par>
                                <p:cTn id="26" presetID="22" presetClass="entr" presetSubtype="1" fill="hold" nodeType="afterEffect">
                                  <p:stCondLst>
                                    <p:cond delay="0"/>
                                  </p:stCondLst>
                                  <p:childTnLst>
                                    <p:set>
                                      <p:cBhvr>
                                        <p:cTn id="27" dur="1" fill="hold">
                                          <p:stCondLst>
                                            <p:cond delay="0"/>
                                          </p:stCondLst>
                                        </p:cTn>
                                        <p:tgtEl>
                                          <p:spTgt spid="85"/>
                                        </p:tgtEl>
                                        <p:attrNameLst>
                                          <p:attrName>style.visibility</p:attrName>
                                        </p:attrNameLst>
                                      </p:cBhvr>
                                      <p:to>
                                        <p:strVal val="visible"/>
                                      </p:to>
                                    </p:set>
                                    <p:animEffect transition="in" filter="wipe(up)">
                                      <p:cBhvr>
                                        <p:cTn id="28" dur="750"/>
                                        <p:tgtEl>
                                          <p:spTgt spid="85"/>
                                        </p:tgtEl>
                                      </p:cBhvr>
                                    </p:animEffect>
                                  </p:childTnLst>
                                </p:cTn>
                              </p:par>
                              <p:par>
                                <p:cTn id="29" presetID="42" presetClass="entr" presetSubtype="0" fill="hold" grpId="0" nodeType="withEffect">
                                  <p:stCondLst>
                                    <p:cond delay="25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1000"/>
                                        <p:tgtEl>
                                          <p:spTgt spid="89"/>
                                        </p:tgtEl>
                                      </p:cBhvr>
                                    </p:animEffect>
                                    <p:anim calcmode="lin" valueType="num">
                                      <p:cBhvr>
                                        <p:cTn id="32" dur="1000" fill="hold"/>
                                        <p:tgtEl>
                                          <p:spTgt spid="89"/>
                                        </p:tgtEl>
                                        <p:attrNameLst>
                                          <p:attrName>ppt_x</p:attrName>
                                        </p:attrNameLst>
                                      </p:cBhvr>
                                      <p:tavLst>
                                        <p:tav tm="0">
                                          <p:val>
                                            <p:strVal val="#ppt_x"/>
                                          </p:val>
                                        </p:tav>
                                        <p:tav tm="100000">
                                          <p:val>
                                            <p:strVal val="#ppt_x"/>
                                          </p:val>
                                        </p:tav>
                                      </p:tavLst>
                                    </p:anim>
                                    <p:anim calcmode="lin" valueType="num">
                                      <p:cBhvr>
                                        <p:cTn id="33" dur="1000" fill="hold"/>
                                        <p:tgtEl>
                                          <p:spTgt spid="89"/>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22" presetClass="entr" presetSubtype="2" fill="hold" nodeType="afterEffect">
                                  <p:stCondLst>
                                    <p:cond delay="0"/>
                                  </p:stCondLst>
                                  <p:childTnLst>
                                    <p:set>
                                      <p:cBhvr>
                                        <p:cTn id="36" dur="1" fill="hold">
                                          <p:stCondLst>
                                            <p:cond delay="0"/>
                                          </p:stCondLst>
                                        </p:cTn>
                                        <p:tgtEl>
                                          <p:spTgt spid="86"/>
                                        </p:tgtEl>
                                        <p:attrNameLst>
                                          <p:attrName>style.visibility</p:attrName>
                                        </p:attrNameLst>
                                      </p:cBhvr>
                                      <p:to>
                                        <p:strVal val="visible"/>
                                      </p:to>
                                    </p:set>
                                    <p:animEffect transition="in" filter="wipe(right)">
                                      <p:cBhvr>
                                        <p:cTn id="37" dur="750"/>
                                        <p:tgtEl>
                                          <p:spTgt spid="86"/>
                                        </p:tgtEl>
                                      </p:cBhvr>
                                    </p:animEffect>
                                  </p:childTnLst>
                                </p:cTn>
                              </p:par>
                              <p:par>
                                <p:cTn id="38" presetID="22" presetClass="entr" presetSubtype="8" fill="hold" grpId="0" nodeType="withEffect">
                                  <p:stCondLst>
                                    <p:cond delay="250"/>
                                  </p:stCondLst>
                                  <p:childTnLst>
                                    <p:set>
                                      <p:cBhvr>
                                        <p:cTn id="39" dur="1" fill="hold">
                                          <p:stCondLst>
                                            <p:cond delay="0"/>
                                          </p:stCondLst>
                                        </p:cTn>
                                        <p:tgtEl>
                                          <p:spTgt spid="88"/>
                                        </p:tgtEl>
                                        <p:attrNameLst>
                                          <p:attrName>style.visibility</p:attrName>
                                        </p:attrNameLst>
                                      </p:cBhvr>
                                      <p:to>
                                        <p:strVal val="visible"/>
                                      </p:to>
                                    </p:set>
                                    <p:animEffect transition="in" filter="wipe(left)">
                                      <p:cBhvr>
                                        <p:cTn id="40"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7" grpId="0"/>
      <p:bldP spid="88" grpId="0"/>
      <p:bldP spid="8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grpSp>
        <p:nvGrpSpPr>
          <p:cNvPr id="84" name="组合 83"/>
          <p:cNvGrpSpPr/>
          <p:nvPr/>
        </p:nvGrpSpPr>
        <p:grpSpPr>
          <a:xfrm>
            <a:off x="573403" y="1219200"/>
            <a:ext cx="768157" cy="708592"/>
            <a:chOff x="764534" y="1625600"/>
            <a:chExt cx="1024209" cy="944788"/>
          </a:xfrm>
        </p:grpSpPr>
        <p:grpSp>
          <p:nvGrpSpPr>
            <p:cNvPr id="85" name="组合 84"/>
            <p:cNvGrpSpPr/>
            <p:nvPr/>
          </p:nvGrpSpPr>
          <p:grpSpPr>
            <a:xfrm rot="16200000">
              <a:off x="804245" y="1585889"/>
              <a:ext cx="944788" cy="1024209"/>
              <a:chOff x="764788" y="1059582"/>
              <a:chExt cx="1558144" cy="1689124"/>
            </a:xfrm>
            <a:effectLst>
              <a:outerShdw blurRad="228600" dist="101600" dir="8400000" sx="105000" sy="105000" algn="tr" rotWithShape="0">
                <a:prstClr val="black">
                  <a:alpha val="40000"/>
                </a:prstClr>
              </a:outerShdw>
            </a:effectLst>
          </p:grpSpPr>
          <p:sp>
            <p:nvSpPr>
              <p:cNvPr id="87"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88"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86" name="文本框 85"/>
            <p:cNvSpPr txBox="1"/>
            <p:nvPr/>
          </p:nvSpPr>
          <p:spPr>
            <a:xfrm>
              <a:off x="1024649" y="1774826"/>
              <a:ext cx="479192" cy="677107"/>
            </a:xfrm>
            <a:prstGeom prst="rect">
              <a:avLst/>
            </a:prstGeom>
            <a:noFill/>
          </p:spPr>
          <p:txBody>
            <a:bodyPr wrap="none" rtlCol="0">
              <a:spAutoFit/>
            </a:bodyPr>
            <a:lstStyle/>
            <a:p>
              <a:r>
                <a:rPr lang="en-US" altLang="zh-CN" sz="2700" dirty="0">
                  <a:solidFill>
                    <a:schemeClr val="bg1"/>
                  </a:solidFill>
                </a:rPr>
                <a:t>1</a:t>
              </a:r>
              <a:endParaRPr lang="zh-CN" altLang="en-US" sz="2700" dirty="0">
                <a:solidFill>
                  <a:schemeClr val="bg1"/>
                </a:solidFill>
              </a:endParaRPr>
            </a:p>
          </p:txBody>
        </p:sp>
      </p:grpSp>
      <p:grpSp>
        <p:nvGrpSpPr>
          <p:cNvPr id="89" name="组合 88"/>
          <p:cNvGrpSpPr/>
          <p:nvPr/>
        </p:nvGrpSpPr>
        <p:grpSpPr>
          <a:xfrm>
            <a:off x="1082517" y="2013970"/>
            <a:ext cx="768157" cy="708591"/>
            <a:chOff x="1443353" y="2685293"/>
            <a:chExt cx="1024209" cy="944788"/>
          </a:xfrm>
        </p:grpSpPr>
        <p:grpSp>
          <p:nvGrpSpPr>
            <p:cNvPr id="90" name="组合 89"/>
            <p:cNvGrpSpPr/>
            <p:nvPr/>
          </p:nvGrpSpPr>
          <p:grpSpPr>
            <a:xfrm rot="16200000">
              <a:off x="1483064" y="2645582"/>
              <a:ext cx="944788" cy="1024209"/>
              <a:chOff x="764788" y="1059582"/>
              <a:chExt cx="1558144" cy="1689124"/>
            </a:xfrm>
            <a:effectLst>
              <a:outerShdw blurRad="228600" dist="101600" dir="8400000" sx="105000" sy="105000" algn="tr" rotWithShape="0">
                <a:prstClr val="black">
                  <a:alpha val="40000"/>
                </a:prstClr>
              </a:outerShdw>
            </a:effectLst>
          </p:grpSpPr>
          <p:sp>
            <p:nvSpPr>
              <p:cNvPr id="92"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93"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91" name="文本框 90"/>
            <p:cNvSpPr txBox="1"/>
            <p:nvPr/>
          </p:nvSpPr>
          <p:spPr>
            <a:xfrm>
              <a:off x="1734048" y="2845229"/>
              <a:ext cx="479192" cy="677108"/>
            </a:xfrm>
            <a:prstGeom prst="rect">
              <a:avLst/>
            </a:prstGeom>
            <a:noFill/>
          </p:spPr>
          <p:txBody>
            <a:bodyPr wrap="none" rtlCol="0">
              <a:spAutoFit/>
            </a:bodyPr>
            <a:lstStyle/>
            <a:p>
              <a:r>
                <a:rPr lang="en-US" altLang="zh-CN" sz="2700" dirty="0">
                  <a:solidFill>
                    <a:schemeClr val="bg1"/>
                  </a:solidFill>
                </a:rPr>
                <a:t>2</a:t>
              </a:r>
              <a:endParaRPr lang="zh-CN" altLang="en-US" sz="2700" dirty="0">
                <a:solidFill>
                  <a:schemeClr val="bg1"/>
                </a:solidFill>
              </a:endParaRPr>
            </a:p>
          </p:txBody>
        </p:sp>
      </p:grpSp>
      <p:grpSp>
        <p:nvGrpSpPr>
          <p:cNvPr id="94" name="组合 93"/>
          <p:cNvGrpSpPr/>
          <p:nvPr/>
        </p:nvGrpSpPr>
        <p:grpSpPr>
          <a:xfrm>
            <a:off x="1602263" y="2835957"/>
            <a:ext cx="768157" cy="708592"/>
            <a:chOff x="2136347" y="3781272"/>
            <a:chExt cx="1024209" cy="944788"/>
          </a:xfrm>
        </p:grpSpPr>
        <p:grpSp>
          <p:nvGrpSpPr>
            <p:cNvPr id="95" name="组合 94"/>
            <p:cNvGrpSpPr/>
            <p:nvPr/>
          </p:nvGrpSpPr>
          <p:grpSpPr>
            <a:xfrm rot="16200000">
              <a:off x="2176058" y="3741561"/>
              <a:ext cx="944788" cy="1024209"/>
              <a:chOff x="764788" y="1059582"/>
              <a:chExt cx="1558144" cy="1689124"/>
            </a:xfrm>
            <a:effectLst>
              <a:outerShdw blurRad="228600" dist="101600" dir="8400000" sx="105000" sy="105000" algn="tr" rotWithShape="0">
                <a:prstClr val="black">
                  <a:alpha val="40000"/>
                </a:prstClr>
              </a:outerShdw>
            </a:effectLst>
          </p:grpSpPr>
          <p:sp>
            <p:nvSpPr>
              <p:cNvPr id="97"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98"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96" name="文本框 95"/>
            <p:cNvSpPr txBox="1"/>
            <p:nvPr/>
          </p:nvSpPr>
          <p:spPr>
            <a:xfrm>
              <a:off x="2439099" y="3930498"/>
              <a:ext cx="479192" cy="677107"/>
            </a:xfrm>
            <a:prstGeom prst="rect">
              <a:avLst/>
            </a:prstGeom>
            <a:noFill/>
          </p:spPr>
          <p:txBody>
            <a:bodyPr wrap="none" rtlCol="0">
              <a:spAutoFit/>
            </a:bodyPr>
            <a:lstStyle/>
            <a:p>
              <a:r>
                <a:rPr lang="en-US" altLang="zh-CN" sz="2700" dirty="0">
                  <a:solidFill>
                    <a:schemeClr val="bg1"/>
                  </a:solidFill>
                </a:rPr>
                <a:t>3</a:t>
              </a:r>
              <a:endParaRPr lang="zh-CN" altLang="en-US" sz="2700" dirty="0">
                <a:solidFill>
                  <a:schemeClr val="bg1"/>
                </a:solidFill>
              </a:endParaRPr>
            </a:p>
          </p:txBody>
        </p:sp>
      </p:grpSp>
      <p:grpSp>
        <p:nvGrpSpPr>
          <p:cNvPr id="99" name="组合 98"/>
          <p:cNvGrpSpPr/>
          <p:nvPr/>
        </p:nvGrpSpPr>
        <p:grpSpPr>
          <a:xfrm>
            <a:off x="2076506" y="3657939"/>
            <a:ext cx="768157" cy="708592"/>
            <a:chOff x="2768671" y="4877250"/>
            <a:chExt cx="1024209" cy="944788"/>
          </a:xfrm>
        </p:grpSpPr>
        <p:grpSp>
          <p:nvGrpSpPr>
            <p:cNvPr id="100" name="组合 99"/>
            <p:cNvGrpSpPr/>
            <p:nvPr/>
          </p:nvGrpSpPr>
          <p:grpSpPr>
            <a:xfrm rot="16200000">
              <a:off x="2808382" y="4837539"/>
              <a:ext cx="944788" cy="1024209"/>
              <a:chOff x="764788" y="1059582"/>
              <a:chExt cx="1558144" cy="1689124"/>
            </a:xfrm>
            <a:effectLst>
              <a:outerShdw blurRad="228600" dist="101600" dir="8400000" sx="105000" sy="105000" algn="tr" rotWithShape="0">
                <a:prstClr val="black">
                  <a:alpha val="40000"/>
                </a:prstClr>
              </a:outerShdw>
            </a:effectLst>
          </p:grpSpPr>
          <p:sp>
            <p:nvSpPr>
              <p:cNvPr id="102"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03"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101" name="文本框 100"/>
            <p:cNvSpPr txBox="1"/>
            <p:nvPr/>
          </p:nvSpPr>
          <p:spPr>
            <a:xfrm>
              <a:off x="2990076" y="5026476"/>
              <a:ext cx="479192" cy="677107"/>
            </a:xfrm>
            <a:prstGeom prst="rect">
              <a:avLst/>
            </a:prstGeom>
            <a:noFill/>
          </p:spPr>
          <p:txBody>
            <a:bodyPr wrap="none" rtlCol="0">
              <a:spAutoFit/>
            </a:bodyPr>
            <a:lstStyle/>
            <a:p>
              <a:r>
                <a:rPr lang="en-US" altLang="zh-CN" sz="2700" dirty="0">
                  <a:solidFill>
                    <a:schemeClr val="bg1"/>
                  </a:solidFill>
                </a:rPr>
                <a:t>4</a:t>
              </a:r>
              <a:endParaRPr lang="zh-CN" altLang="en-US" sz="2700" dirty="0">
                <a:solidFill>
                  <a:schemeClr val="bg1"/>
                </a:solidFill>
              </a:endParaRPr>
            </a:p>
          </p:txBody>
        </p:sp>
      </p:grpSp>
      <p:sp>
        <p:nvSpPr>
          <p:cNvPr id="104" name="TextBox 5"/>
          <p:cNvSpPr txBox="1"/>
          <p:nvPr/>
        </p:nvSpPr>
        <p:spPr>
          <a:xfrm>
            <a:off x="1492242" y="1335714"/>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105" name="TextBox 5"/>
          <p:cNvSpPr txBox="1"/>
          <p:nvPr/>
        </p:nvSpPr>
        <p:spPr>
          <a:xfrm>
            <a:off x="1983144" y="2130229"/>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106" name="TextBox 5"/>
          <p:cNvSpPr txBox="1"/>
          <p:nvPr/>
        </p:nvSpPr>
        <p:spPr>
          <a:xfrm>
            <a:off x="2474046" y="2924744"/>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107" name="TextBox 5"/>
          <p:cNvSpPr txBox="1"/>
          <p:nvPr/>
        </p:nvSpPr>
        <p:spPr>
          <a:xfrm>
            <a:off x="2964948" y="3719258"/>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8568447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nodeType="clickEffect">
                                  <p:stCondLst>
                                    <p:cond delay="0"/>
                                  </p:stCondLst>
                                  <p:childTnLst>
                                    <p:set>
                                      <p:cBhvr>
                                        <p:cTn id="18" dur="1" fill="hold">
                                          <p:stCondLst>
                                            <p:cond delay="0"/>
                                          </p:stCondLst>
                                        </p:cTn>
                                        <p:tgtEl>
                                          <p:spTgt spid="84"/>
                                        </p:tgtEl>
                                        <p:attrNameLst>
                                          <p:attrName>style.visibility</p:attrName>
                                        </p:attrNameLst>
                                      </p:cBhvr>
                                      <p:to>
                                        <p:strVal val="visible"/>
                                      </p:to>
                                    </p:set>
                                    <p:animEffect transition="in" filter="fade">
                                      <p:cBhvr>
                                        <p:cTn id="19" dur="1000"/>
                                        <p:tgtEl>
                                          <p:spTgt spid="84"/>
                                        </p:tgtEl>
                                      </p:cBhvr>
                                    </p:animEffect>
                                    <p:anim calcmode="lin" valueType="num">
                                      <p:cBhvr>
                                        <p:cTn id="20" dur="1000" fill="hold"/>
                                        <p:tgtEl>
                                          <p:spTgt spid="84"/>
                                        </p:tgtEl>
                                        <p:attrNameLst>
                                          <p:attrName>ppt_x</p:attrName>
                                        </p:attrNameLst>
                                      </p:cBhvr>
                                      <p:tavLst>
                                        <p:tav tm="0">
                                          <p:val>
                                            <p:strVal val="#ppt_x"/>
                                          </p:val>
                                        </p:tav>
                                        <p:tav tm="100000">
                                          <p:val>
                                            <p:strVal val="#ppt_x"/>
                                          </p:val>
                                        </p:tav>
                                      </p:tavLst>
                                    </p:anim>
                                    <p:anim calcmode="lin" valueType="num">
                                      <p:cBhvr>
                                        <p:cTn id="21" dur="1000" fill="hold"/>
                                        <p:tgtEl>
                                          <p:spTgt spid="84"/>
                                        </p:tgtEl>
                                        <p:attrNameLst>
                                          <p:attrName>ppt_y</p:attrName>
                                        </p:attrNameLst>
                                      </p:cBhvr>
                                      <p:tavLst>
                                        <p:tav tm="0">
                                          <p:val>
                                            <p:strVal val="#ppt_y-.1"/>
                                          </p:val>
                                        </p:tav>
                                        <p:tav tm="100000">
                                          <p:val>
                                            <p:strVal val="#ppt_y"/>
                                          </p:val>
                                        </p:tav>
                                      </p:tavLst>
                                    </p:anim>
                                  </p:childTnLst>
                                </p:cTn>
                              </p:par>
                            </p:childTnLst>
                          </p:cTn>
                        </p:par>
                        <p:par>
                          <p:cTn id="22" fill="hold">
                            <p:stCondLst>
                              <p:cond delay="1000"/>
                            </p:stCondLst>
                            <p:childTnLst>
                              <p:par>
                                <p:cTn id="23" presetID="12" presetClass="entr" presetSubtype="8" fill="hold" grpId="0" nodeType="afterEffect">
                                  <p:stCondLst>
                                    <p:cond delay="0"/>
                                  </p:stCondLst>
                                  <p:childTnLst>
                                    <p:set>
                                      <p:cBhvr>
                                        <p:cTn id="24" dur="1" fill="hold">
                                          <p:stCondLst>
                                            <p:cond delay="0"/>
                                          </p:stCondLst>
                                        </p:cTn>
                                        <p:tgtEl>
                                          <p:spTgt spid="104"/>
                                        </p:tgtEl>
                                        <p:attrNameLst>
                                          <p:attrName>style.visibility</p:attrName>
                                        </p:attrNameLst>
                                      </p:cBhvr>
                                      <p:to>
                                        <p:strVal val="visible"/>
                                      </p:to>
                                    </p:set>
                                    <p:anim calcmode="lin" valueType="num">
                                      <p:cBhvr additive="base">
                                        <p:cTn id="25" dur="1000"/>
                                        <p:tgtEl>
                                          <p:spTgt spid="104"/>
                                        </p:tgtEl>
                                        <p:attrNameLst>
                                          <p:attrName>ppt_x</p:attrName>
                                        </p:attrNameLst>
                                      </p:cBhvr>
                                      <p:tavLst>
                                        <p:tav tm="0">
                                          <p:val>
                                            <p:strVal val="#ppt_x-#ppt_w*1.125000"/>
                                          </p:val>
                                        </p:tav>
                                        <p:tav tm="100000">
                                          <p:val>
                                            <p:strVal val="#ppt_x"/>
                                          </p:val>
                                        </p:tav>
                                      </p:tavLst>
                                    </p:anim>
                                    <p:animEffect transition="in" filter="wipe(right)">
                                      <p:cBhvr>
                                        <p:cTn id="26" dur="1000"/>
                                        <p:tgtEl>
                                          <p:spTgt spid="104"/>
                                        </p:tgtEl>
                                      </p:cBhvr>
                                    </p:animEffect>
                                  </p:childTnLst>
                                </p:cTn>
                              </p:par>
                            </p:childTnLst>
                          </p:cTn>
                        </p:par>
                      </p:childTnLst>
                    </p:cTn>
                  </p:par>
                  <p:par>
                    <p:cTn id="27" fill="hold">
                      <p:stCondLst>
                        <p:cond delay="indefinite"/>
                      </p:stCondLst>
                      <p:childTnLst>
                        <p:par>
                          <p:cTn id="28" fill="hold">
                            <p:stCondLst>
                              <p:cond delay="0"/>
                            </p:stCondLst>
                            <p:childTnLst>
                              <p:par>
                                <p:cTn id="29" presetID="47" presetClass="entr" presetSubtype="0" fill="hold" nodeType="clickEffect">
                                  <p:stCondLst>
                                    <p:cond delay="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1000"/>
                                        <p:tgtEl>
                                          <p:spTgt spid="89"/>
                                        </p:tgtEl>
                                      </p:cBhvr>
                                    </p:animEffect>
                                    <p:anim calcmode="lin" valueType="num">
                                      <p:cBhvr>
                                        <p:cTn id="32" dur="1000" fill="hold"/>
                                        <p:tgtEl>
                                          <p:spTgt spid="89"/>
                                        </p:tgtEl>
                                        <p:attrNameLst>
                                          <p:attrName>ppt_x</p:attrName>
                                        </p:attrNameLst>
                                      </p:cBhvr>
                                      <p:tavLst>
                                        <p:tav tm="0">
                                          <p:val>
                                            <p:strVal val="#ppt_x"/>
                                          </p:val>
                                        </p:tav>
                                        <p:tav tm="100000">
                                          <p:val>
                                            <p:strVal val="#ppt_x"/>
                                          </p:val>
                                        </p:tav>
                                      </p:tavLst>
                                    </p:anim>
                                    <p:anim calcmode="lin" valueType="num">
                                      <p:cBhvr>
                                        <p:cTn id="33" dur="1000" fill="hold"/>
                                        <p:tgtEl>
                                          <p:spTgt spid="89"/>
                                        </p:tgtEl>
                                        <p:attrNameLst>
                                          <p:attrName>ppt_y</p:attrName>
                                        </p:attrNameLst>
                                      </p:cBhvr>
                                      <p:tavLst>
                                        <p:tav tm="0">
                                          <p:val>
                                            <p:strVal val="#ppt_y-.1"/>
                                          </p:val>
                                        </p:tav>
                                        <p:tav tm="100000">
                                          <p:val>
                                            <p:strVal val="#ppt_y"/>
                                          </p:val>
                                        </p:tav>
                                      </p:tavLst>
                                    </p:anim>
                                  </p:childTnLst>
                                </p:cTn>
                              </p:par>
                            </p:childTnLst>
                          </p:cTn>
                        </p:par>
                        <p:par>
                          <p:cTn id="34" fill="hold">
                            <p:stCondLst>
                              <p:cond delay="1000"/>
                            </p:stCondLst>
                            <p:childTnLst>
                              <p:par>
                                <p:cTn id="35" presetID="12" presetClass="entr" presetSubtype="8" fill="hold" grpId="0" nodeType="afterEffect">
                                  <p:stCondLst>
                                    <p:cond delay="0"/>
                                  </p:stCondLst>
                                  <p:childTnLst>
                                    <p:set>
                                      <p:cBhvr>
                                        <p:cTn id="36" dur="1" fill="hold">
                                          <p:stCondLst>
                                            <p:cond delay="0"/>
                                          </p:stCondLst>
                                        </p:cTn>
                                        <p:tgtEl>
                                          <p:spTgt spid="105"/>
                                        </p:tgtEl>
                                        <p:attrNameLst>
                                          <p:attrName>style.visibility</p:attrName>
                                        </p:attrNameLst>
                                      </p:cBhvr>
                                      <p:to>
                                        <p:strVal val="visible"/>
                                      </p:to>
                                    </p:set>
                                    <p:anim calcmode="lin" valueType="num">
                                      <p:cBhvr additive="base">
                                        <p:cTn id="37" dur="750"/>
                                        <p:tgtEl>
                                          <p:spTgt spid="105"/>
                                        </p:tgtEl>
                                        <p:attrNameLst>
                                          <p:attrName>ppt_x</p:attrName>
                                        </p:attrNameLst>
                                      </p:cBhvr>
                                      <p:tavLst>
                                        <p:tav tm="0">
                                          <p:val>
                                            <p:strVal val="#ppt_x-#ppt_w*1.125000"/>
                                          </p:val>
                                        </p:tav>
                                        <p:tav tm="100000">
                                          <p:val>
                                            <p:strVal val="#ppt_x"/>
                                          </p:val>
                                        </p:tav>
                                      </p:tavLst>
                                    </p:anim>
                                    <p:animEffect transition="in" filter="wipe(right)">
                                      <p:cBhvr>
                                        <p:cTn id="38" dur="750"/>
                                        <p:tgtEl>
                                          <p:spTgt spid="105"/>
                                        </p:tgtEl>
                                      </p:cBhvr>
                                    </p:animEffect>
                                  </p:childTnLst>
                                </p:cTn>
                              </p:par>
                            </p:childTnLst>
                          </p:cTn>
                        </p:par>
                      </p:childTnLst>
                    </p:cTn>
                  </p:par>
                  <p:par>
                    <p:cTn id="39" fill="hold">
                      <p:stCondLst>
                        <p:cond delay="indefinite"/>
                      </p:stCondLst>
                      <p:childTnLst>
                        <p:par>
                          <p:cTn id="40" fill="hold">
                            <p:stCondLst>
                              <p:cond delay="0"/>
                            </p:stCondLst>
                            <p:childTnLst>
                              <p:par>
                                <p:cTn id="41" presetID="47" presetClass="entr" presetSubtype="0" fill="hold" nodeType="clickEffect">
                                  <p:stCondLst>
                                    <p:cond delay="0"/>
                                  </p:stCondLst>
                                  <p:childTnLst>
                                    <p:set>
                                      <p:cBhvr>
                                        <p:cTn id="42" dur="1" fill="hold">
                                          <p:stCondLst>
                                            <p:cond delay="0"/>
                                          </p:stCondLst>
                                        </p:cTn>
                                        <p:tgtEl>
                                          <p:spTgt spid="94"/>
                                        </p:tgtEl>
                                        <p:attrNameLst>
                                          <p:attrName>style.visibility</p:attrName>
                                        </p:attrNameLst>
                                      </p:cBhvr>
                                      <p:to>
                                        <p:strVal val="visible"/>
                                      </p:to>
                                    </p:set>
                                    <p:animEffect transition="in" filter="fade">
                                      <p:cBhvr>
                                        <p:cTn id="43" dur="1000"/>
                                        <p:tgtEl>
                                          <p:spTgt spid="94"/>
                                        </p:tgtEl>
                                      </p:cBhvr>
                                    </p:animEffect>
                                    <p:anim calcmode="lin" valueType="num">
                                      <p:cBhvr>
                                        <p:cTn id="44" dur="1000" fill="hold"/>
                                        <p:tgtEl>
                                          <p:spTgt spid="94"/>
                                        </p:tgtEl>
                                        <p:attrNameLst>
                                          <p:attrName>ppt_x</p:attrName>
                                        </p:attrNameLst>
                                      </p:cBhvr>
                                      <p:tavLst>
                                        <p:tav tm="0">
                                          <p:val>
                                            <p:strVal val="#ppt_x"/>
                                          </p:val>
                                        </p:tav>
                                        <p:tav tm="100000">
                                          <p:val>
                                            <p:strVal val="#ppt_x"/>
                                          </p:val>
                                        </p:tav>
                                      </p:tavLst>
                                    </p:anim>
                                    <p:anim calcmode="lin" valueType="num">
                                      <p:cBhvr>
                                        <p:cTn id="45" dur="1000" fill="hold"/>
                                        <p:tgtEl>
                                          <p:spTgt spid="94"/>
                                        </p:tgtEl>
                                        <p:attrNameLst>
                                          <p:attrName>ppt_y</p:attrName>
                                        </p:attrNameLst>
                                      </p:cBhvr>
                                      <p:tavLst>
                                        <p:tav tm="0">
                                          <p:val>
                                            <p:strVal val="#ppt_y-.1"/>
                                          </p:val>
                                        </p:tav>
                                        <p:tav tm="100000">
                                          <p:val>
                                            <p:strVal val="#ppt_y"/>
                                          </p:val>
                                        </p:tav>
                                      </p:tavLst>
                                    </p:anim>
                                  </p:childTnLst>
                                </p:cTn>
                              </p:par>
                            </p:childTnLst>
                          </p:cTn>
                        </p:par>
                        <p:par>
                          <p:cTn id="46" fill="hold">
                            <p:stCondLst>
                              <p:cond delay="1000"/>
                            </p:stCondLst>
                            <p:childTnLst>
                              <p:par>
                                <p:cTn id="47" presetID="12" presetClass="entr" presetSubtype="8" fill="hold" grpId="0" nodeType="afterEffect">
                                  <p:stCondLst>
                                    <p:cond delay="0"/>
                                  </p:stCondLst>
                                  <p:childTnLst>
                                    <p:set>
                                      <p:cBhvr>
                                        <p:cTn id="48" dur="1" fill="hold">
                                          <p:stCondLst>
                                            <p:cond delay="0"/>
                                          </p:stCondLst>
                                        </p:cTn>
                                        <p:tgtEl>
                                          <p:spTgt spid="106"/>
                                        </p:tgtEl>
                                        <p:attrNameLst>
                                          <p:attrName>style.visibility</p:attrName>
                                        </p:attrNameLst>
                                      </p:cBhvr>
                                      <p:to>
                                        <p:strVal val="visible"/>
                                      </p:to>
                                    </p:set>
                                    <p:anim calcmode="lin" valueType="num">
                                      <p:cBhvr additive="base">
                                        <p:cTn id="49" dur="750"/>
                                        <p:tgtEl>
                                          <p:spTgt spid="106"/>
                                        </p:tgtEl>
                                        <p:attrNameLst>
                                          <p:attrName>ppt_x</p:attrName>
                                        </p:attrNameLst>
                                      </p:cBhvr>
                                      <p:tavLst>
                                        <p:tav tm="0">
                                          <p:val>
                                            <p:strVal val="#ppt_x-#ppt_w*1.125000"/>
                                          </p:val>
                                        </p:tav>
                                        <p:tav tm="100000">
                                          <p:val>
                                            <p:strVal val="#ppt_x"/>
                                          </p:val>
                                        </p:tav>
                                      </p:tavLst>
                                    </p:anim>
                                    <p:animEffect transition="in" filter="wipe(right)">
                                      <p:cBhvr>
                                        <p:cTn id="50" dur="750"/>
                                        <p:tgtEl>
                                          <p:spTgt spid="106"/>
                                        </p:tgtEl>
                                      </p:cBhvr>
                                    </p:animEffect>
                                  </p:childTnLst>
                                </p:cTn>
                              </p:par>
                            </p:childTnLst>
                          </p:cTn>
                        </p:par>
                      </p:childTnLst>
                    </p:cTn>
                  </p:par>
                  <p:par>
                    <p:cTn id="51" fill="hold">
                      <p:stCondLst>
                        <p:cond delay="indefinite"/>
                      </p:stCondLst>
                      <p:childTnLst>
                        <p:par>
                          <p:cTn id="52" fill="hold">
                            <p:stCondLst>
                              <p:cond delay="0"/>
                            </p:stCondLst>
                            <p:childTnLst>
                              <p:par>
                                <p:cTn id="53" presetID="47" presetClass="entr" presetSubtype="0" fill="hold" nodeType="clickEffect">
                                  <p:stCondLst>
                                    <p:cond delay="0"/>
                                  </p:stCondLst>
                                  <p:childTnLst>
                                    <p:set>
                                      <p:cBhvr>
                                        <p:cTn id="54" dur="1" fill="hold">
                                          <p:stCondLst>
                                            <p:cond delay="0"/>
                                          </p:stCondLst>
                                        </p:cTn>
                                        <p:tgtEl>
                                          <p:spTgt spid="99"/>
                                        </p:tgtEl>
                                        <p:attrNameLst>
                                          <p:attrName>style.visibility</p:attrName>
                                        </p:attrNameLst>
                                      </p:cBhvr>
                                      <p:to>
                                        <p:strVal val="visible"/>
                                      </p:to>
                                    </p:set>
                                    <p:animEffect transition="in" filter="fade">
                                      <p:cBhvr>
                                        <p:cTn id="55" dur="1000"/>
                                        <p:tgtEl>
                                          <p:spTgt spid="99"/>
                                        </p:tgtEl>
                                      </p:cBhvr>
                                    </p:animEffect>
                                    <p:anim calcmode="lin" valueType="num">
                                      <p:cBhvr>
                                        <p:cTn id="56" dur="1000" fill="hold"/>
                                        <p:tgtEl>
                                          <p:spTgt spid="99"/>
                                        </p:tgtEl>
                                        <p:attrNameLst>
                                          <p:attrName>ppt_x</p:attrName>
                                        </p:attrNameLst>
                                      </p:cBhvr>
                                      <p:tavLst>
                                        <p:tav tm="0">
                                          <p:val>
                                            <p:strVal val="#ppt_x"/>
                                          </p:val>
                                        </p:tav>
                                        <p:tav tm="100000">
                                          <p:val>
                                            <p:strVal val="#ppt_x"/>
                                          </p:val>
                                        </p:tav>
                                      </p:tavLst>
                                    </p:anim>
                                    <p:anim calcmode="lin" valueType="num">
                                      <p:cBhvr>
                                        <p:cTn id="57" dur="1000" fill="hold"/>
                                        <p:tgtEl>
                                          <p:spTgt spid="99"/>
                                        </p:tgtEl>
                                        <p:attrNameLst>
                                          <p:attrName>ppt_y</p:attrName>
                                        </p:attrNameLst>
                                      </p:cBhvr>
                                      <p:tavLst>
                                        <p:tav tm="0">
                                          <p:val>
                                            <p:strVal val="#ppt_y-.1"/>
                                          </p:val>
                                        </p:tav>
                                        <p:tav tm="100000">
                                          <p:val>
                                            <p:strVal val="#ppt_y"/>
                                          </p:val>
                                        </p:tav>
                                      </p:tavLst>
                                    </p:anim>
                                  </p:childTnLst>
                                </p:cTn>
                              </p:par>
                            </p:childTnLst>
                          </p:cTn>
                        </p:par>
                        <p:par>
                          <p:cTn id="58" fill="hold">
                            <p:stCondLst>
                              <p:cond delay="1000"/>
                            </p:stCondLst>
                            <p:childTnLst>
                              <p:par>
                                <p:cTn id="59" presetID="12" presetClass="entr" presetSubtype="8" fill="hold" grpId="0" nodeType="afterEffect">
                                  <p:stCondLst>
                                    <p:cond delay="0"/>
                                  </p:stCondLst>
                                  <p:childTnLst>
                                    <p:set>
                                      <p:cBhvr>
                                        <p:cTn id="60" dur="1" fill="hold">
                                          <p:stCondLst>
                                            <p:cond delay="0"/>
                                          </p:stCondLst>
                                        </p:cTn>
                                        <p:tgtEl>
                                          <p:spTgt spid="107"/>
                                        </p:tgtEl>
                                        <p:attrNameLst>
                                          <p:attrName>style.visibility</p:attrName>
                                        </p:attrNameLst>
                                      </p:cBhvr>
                                      <p:to>
                                        <p:strVal val="visible"/>
                                      </p:to>
                                    </p:set>
                                    <p:anim calcmode="lin" valueType="num">
                                      <p:cBhvr additive="base">
                                        <p:cTn id="61" dur="750"/>
                                        <p:tgtEl>
                                          <p:spTgt spid="107"/>
                                        </p:tgtEl>
                                        <p:attrNameLst>
                                          <p:attrName>ppt_x</p:attrName>
                                        </p:attrNameLst>
                                      </p:cBhvr>
                                      <p:tavLst>
                                        <p:tav tm="0">
                                          <p:val>
                                            <p:strVal val="#ppt_x-#ppt_w*1.125000"/>
                                          </p:val>
                                        </p:tav>
                                        <p:tav tm="100000">
                                          <p:val>
                                            <p:strVal val="#ppt_x"/>
                                          </p:val>
                                        </p:tav>
                                      </p:tavLst>
                                    </p:anim>
                                    <p:animEffect transition="in" filter="wipe(right)">
                                      <p:cBhvr>
                                        <p:cTn id="62" dur="75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104" grpId="0"/>
      <p:bldP spid="105" grpId="0"/>
      <p:bldP spid="106" grpId="0"/>
      <p:bldP spid="10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4"/>
          <p:cNvSpPr txBox="1">
            <a:spLocks noChangeArrowheads="1"/>
          </p:cNvSpPr>
          <p:nvPr/>
        </p:nvSpPr>
        <p:spPr bwMode="auto">
          <a:xfrm>
            <a:off x="1921669" y="2958704"/>
            <a:ext cx="5470264"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4050" dirty="0" smtClean="0">
                <a:solidFill>
                  <a:schemeClr val="bg1"/>
                </a:solidFill>
                <a:latin typeface="方正兰亭超细黑简体" panose="02000000000000000000" pitchFamily="2" charset="-122"/>
                <a:ea typeface="方正兰亭超细黑简体" panose="02000000000000000000" pitchFamily="2" charset="-122"/>
              </a:rPr>
              <a:t>演示完毕，谢谢观看</a:t>
            </a:r>
            <a:endParaRPr lang="zh-CN" altLang="en-US" sz="4050" dirty="0">
              <a:solidFill>
                <a:schemeClr val="bg1"/>
              </a:solidFill>
              <a:latin typeface="方正兰亭超细黑简体" panose="02000000000000000000" pitchFamily="2" charset="-122"/>
              <a:ea typeface="方正兰亭超细黑简体" panose="02000000000000000000" pitchFamily="2" charset="-122"/>
            </a:endParaRPr>
          </a:p>
        </p:txBody>
      </p:sp>
      <p:sp>
        <p:nvSpPr>
          <p:cNvPr id="5" name="文本框 9"/>
          <p:cNvSpPr txBox="1">
            <a:spLocks noChangeArrowheads="1"/>
          </p:cNvSpPr>
          <p:nvPr/>
        </p:nvSpPr>
        <p:spPr bwMode="auto">
          <a:xfrm>
            <a:off x="3749025" y="1273354"/>
            <a:ext cx="1782138"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4950" dirty="0" smtClean="0">
                <a:solidFill>
                  <a:schemeClr val="bg1"/>
                </a:solidFill>
                <a:latin typeface="方正兰亭超细黑简体" panose="02000000000000000000" pitchFamily="2" charset="-122"/>
                <a:ea typeface="方正兰亭超细黑简体" panose="02000000000000000000" pitchFamily="2" charset="-122"/>
              </a:rPr>
              <a:t>20XX</a:t>
            </a:r>
            <a:endParaRPr lang="zh-CN" altLang="en-US" sz="495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6" name="组合 5"/>
          <p:cNvGrpSpPr/>
          <p:nvPr/>
        </p:nvGrpSpPr>
        <p:grpSpPr bwMode="auto">
          <a:xfrm>
            <a:off x="3711180" y="812006"/>
            <a:ext cx="1753781" cy="1753791"/>
            <a:chOff x="-318810" y="1105535"/>
            <a:chExt cx="4862555" cy="4862555"/>
          </a:xfrm>
          <a:noFill/>
        </p:grpSpPr>
        <p:sp>
          <p:nvSpPr>
            <p:cNvPr id="7" name="圆角矩形 6"/>
            <p:cNvSpPr/>
            <p:nvPr/>
          </p:nvSpPr>
          <p:spPr>
            <a:xfrm>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圆角矩形 7"/>
            <p:cNvSpPr/>
            <p:nvPr/>
          </p:nvSpPr>
          <p:spPr>
            <a:xfrm rot="1800000">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圆角矩形 8"/>
            <p:cNvSpPr/>
            <p:nvPr/>
          </p:nvSpPr>
          <p:spPr>
            <a:xfrm rot="3600000">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cxnSp>
        <p:nvCxnSpPr>
          <p:cNvPr id="10" name="直接连接符 9"/>
          <p:cNvCxnSpPr/>
          <p:nvPr/>
        </p:nvCxnSpPr>
        <p:spPr>
          <a:xfrm>
            <a:off x="2025254" y="3864769"/>
            <a:ext cx="1790700" cy="0"/>
          </a:xfrm>
          <a:prstGeom prst="line">
            <a:avLst/>
          </a:prstGeom>
          <a:ln w="3175">
            <a:solidFill>
              <a:srgbClr val="FFFFFF">
                <a:alpha val="40000"/>
              </a:srgbClr>
            </a:solidFill>
            <a:headEnd type="ova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366147" y="3864769"/>
            <a:ext cx="1765697" cy="0"/>
          </a:xfrm>
          <a:prstGeom prst="line">
            <a:avLst/>
          </a:prstGeom>
          <a:ln w="3175">
            <a:solidFill>
              <a:srgbClr val="FFFFFF">
                <a:alpha val="40000"/>
              </a:srgbClr>
            </a:solidFill>
            <a:headEnd type="none"/>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2472770"/>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grpId="0" nodeType="click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 by="(-#ppt_w*2)" calcmode="lin" valueType="num">
                                      <p:cBhvr rctx="PPT">
                                        <p:cTn id="22" dur="500" autoRev="1" fill="hold">
                                          <p:stCondLst>
                                            <p:cond delay="0"/>
                                          </p:stCondLst>
                                        </p:cTn>
                                        <p:tgtEl>
                                          <p:spTgt spid="4"/>
                                        </p:tgtEl>
                                        <p:attrNameLst>
                                          <p:attrName>ppt_w</p:attrName>
                                        </p:attrNameLst>
                                      </p:cBhvr>
                                    </p:anim>
                                    <p:anim by="(#ppt_w*0.50)" calcmode="lin" valueType="num">
                                      <p:cBhvr>
                                        <p:cTn id="23" dur="500" decel="50000" autoRev="1" fill="hold">
                                          <p:stCondLst>
                                            <p:cond delay="0"/>
                                          </p:stCondLst>
                                        </p:cTn>
                                        <p:tgtEl>
                                          <p:spTgt spid="4"/>
                                        </p:tgtEl>
                                        <p:attrNameLst>
                                          <p:attrName>ppt_x</p:attrName>
                                        </p:attrNameLst>
                                      </p:cBhvr>
                                    </p:anim>
                                    <p:anim from="(-#ppt_h/2)" to="(#ppt_y)" calcmode="lin" valueType="num">
                                      <p:cBhvr>
                                        <p:cTn id="24" dur="1000" fill="hold">
                                          <p:stCondLst>
                                            <p:cond delay="0"/>
                                          </p:stCondLst>
                                        </p:cTn>
                                        <p:tgtEl>
                                          <p:spTgt spid="4"/>
                                        </p:tgtEl>
                                        <p:attrNameLst>
                                          <p:attrName>ppt_y</p:attrName>
                                        </p:attrNameLst>
                                      </p:cBhvr>
                                    </p:anim>
                                    <p:animRot by="21600000">
                                      <p:cBhvr>
                                        <p:cTn id="25" dur="1000" fill="hold">
                                          <p:stCondLst>
                                            <p:cond delay="0"/>
                                          </p:stCondLst>
                                        </p:cTn>
                                        <p:tgtEl>
                                          <p:spTgt spid="4"/>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par>
                                <p:cTn id="31" presetID="22" presetClass="entr" presetSubtype="2"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right)">
                                      <p:cBhvr>
                                        <p:cTn id="3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红色唯美"/>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13</TotalTime>
  <Words>1411</Words>
  <Application>Microsoft Office PowerPoint</Application>
  <PresentationFormat>全屏显示(16:9)</PresentationFormat>
  <Paragraphs>231</Paragraphs>
  <Slides>23</Slides>
  <Notes>23</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23</vt:i4>
      </vt:variant>
    </vt:vector>
  </HeadingPairs>
  <TitlesOfParts>
    <vt:vector size="38" baseType="lpstr">
      <vt:lpstr>HelveticaNeueLT Pro 35 Th</vt:lpstr>
      <vt:lpstr>方正粗谭黑简体</vt:lpstr>
      <vt:lpstr>方正兰亭超细黑简体</vt:lpstr>
      <vt:lpstr>方正兰亭黑_GBK</vt:lpstr>
      <vt:lpstr>方正兰亭细黑_GBK</vt:lpstr>
      <vt:lpstr>华文黑体</vt:lpstr>
      <vt:lpstr>华文细黑</vt:lpstr>
      <vt:lpstr>宋体</vt:lpstr>
      <vt:lpstr>微软雅黑</vt:lpstr>
      <vt:lpstr>Agency FB</vt:lpstr>
      <vt:lpstr>Arial</vt:lpstr>
      <vt:lpstr>Calibri</vt:lpstr>
      <vt:lpstr>Calibri Light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红色唯美</dc:title>
  <dc:creator>第一PPT</dc:creator>
  <cp:keywords>www.1ppt.com</cp:keywords>
  <cp:lastModifiedBy>faith123</cp:lastModifiedBy>
  <cp:revision>8</cp:revision>
  <dcterms:created xsi:type="dcterms:W3CDTF">2016-12-17T03:53:37Z</dcterms:created>
  <dcterms:modified xsi:type="dcterms:W3CDTF">2019-05-21T06:03:04Z</dcterms:modified>
</cp:coreProperties>
</file>