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760" r:id="rId2"/>
    <p:sldId id="4761" r:id="rId3"/>
    <p:sldId id="4755" r:id="rId4"/>
    <p:sldId id="4715" r:id="rId5"/>
    <p:sldId id="4749" r:id="rId6"/>
    <p:sldId id="4658" r:id="rId7"/>
    <p:sldId id="4476" r:id="rId8"/>
    <p:sldId id="4756" r:id="rId9"/>
    <p:sldId id="4716" r:id="rId10"/>
    <p:sldId id="4752" r:id="rId11"/>
    <p:sldId id="4662" r:id="rId12"/>
    <p:sldId id="4751" r:id="rId13"/>
    <p:sldId id="4757" r:id="rId14"/>
    <p:sldId id="4664" r:id="rId15"/>
    <p:sldId id="4685" r:id="rId16"/>
    <p:sldId id="4667" r:id="rId17"/>
    <p:sldId id="4651" r:id="rId18"/>
    <p:sldId id="4758" r:id="rId19"/>
    <p:sldId id="4665" r:id="rId20"/>
    <p:sldId id="4656" r:id="rId21"/>
    <p:sldId id="4750" r:id="rId22"/>
    <p:sldId id="476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AABA"/>
    <a:srgbClr val="1E6C7A"/>
    <a:srgbClr val="BF0000"/>
    <a:srgbClr val="166CA3"/>
    <a:srgbClr val="10517A"/>
    <a:srgbClr val="FFFFFF"/>
    <a:srgbClr val="19B7F4"/>
    <a:srgbClr val="4BC1DD"/>
    <a:srgbClr val="EE9167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52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923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989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3047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479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6907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320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2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3972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53956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797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" y="0"/>
            <a:ext cx="12858044" cy="7232650"/>
          </a:xfrm>
          <a:prstGeom prst="rect">
            <a:avLst/>
          </a:prstGeom>
          <a:solidFill>
            <a:srgbClr val="57438B"/>
          </a:solidFill>
          <a:ln>
            <a:noFill/>
          </a:ln>
        </p:spPr>
      </p:pic>
      <p:sp>
        <p:nvSpPr>
          <p:cNvPr id="8" name="矩形 7"/>
          <p:cNvSpPr/>
          <p:nvPr userDrawn="1"/>
        </p:nvSpPr>
        <p:spPr>
          <a:xfrm>
            <a:off x="353" y="0"/>
            <a:ext cx="12858044" cy="723265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  <p:sldLayoutId id="2147483708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0800000">
            <a:off x="4260010" y="1885950"/>
            <a:ext cx="4338730" cy="3740286"/>
          </a:xfrm>
          <a:custGeom>
            <a:avLst/>
            <a:gdLst>
              <a:gd name="connsiteX0" fmla="*/ 1829423 w 2844280"/>
              <a:gd name="connsiteY0" fmla="*/ 702212 h 2451966"/>
              <a:gd name="connsiteX1" fmla="*/ 1791980 w 2844280"/>
              <a:gd name="connsiteY1" fmla="*/ 702212 h 2451966"/>
              <a:gd name="connsiteX2" fmla="*/ 1422140 w 2844280"/>
              <a:gd name="connsiteY2" fmla="*/ 58948 h 2451966"/>
              <a:gd name="connsiteX3" fmla="*/ 1052301 w 2844280"/>
              <a:gd name="connsiteY3" fmla="*/ 702212 h 2451966"/>
              <a:gd name="connsiteX4" fmla="*/ 1014857 w 2844280"/>
              <a:gd name="connsiteY4" fmla="*/ 702212 h 2451966"/>
              <a:gd name="connsiteX5" fmla="*/ 1422140 w 2844280"/>
              <a:gd name="connsiteY5" fmla="*/ 0 h 2451966"/>
              <a:gd name="connsiteX6" fmla="*/ 2844280 w 2844280"/>
              <a:gd name="connsiteY6" fmla="*/ 2451966 h 2451966"/>
              <a:gd name="connsiteX7" fmla="*/ 0 w 2844280"/>
              <a:gd name="connsiteY7" fmla="*/ 2451966 h 2451966"/>
              <a:gd name="connsiteX8" fmla="*/ 206847 w 2844280"/>
              <a:gd name="connsiteY8" fmla="*/ 2095333 h 2451966"/>
              <a:gd name="connsiteX9" fmla="*/ 251337 w 2844280"/>
              <a:gd name="connsiteY9" fmla="*/ 2095333 h 2451966"/>
              <a:gd name="connsiteX10" fmla="*/ 68380 w 2844280"/>
              <a:gd name="connsiteY10" fmla="*/ 2413550 h 2451966"/>
              <a:gd name="connsiteX11" fmla="*/ 2775900 w 2844280"/>
              <a:gd name="connsiteY11" fmla="*/ 2413550 h 2451966"/>
              <a:gd name="connsiteX12" fmla="*/ 2592944 w 2844280"/>
              <a:gd name="connsiteY12" fmla="*/ 2095333 h 2451966"/>
              <a:gd name="connsiteX13" fmla="*/ 2637433 w 2844280"/>
              <a:gd name="connsiteY13" fmla="*/ 2095333 h 245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44280" h="2451966">
                <a:moveTo>
                  <a:pt x="1829423" y="702212"/>
                </a:moveTo>
                <a:lnTo>
                  <a:pt x="1791980" y="702212"/>
                </a:lnTo>
                <a:lnTo>
                  <a:pt x="1422140" y="58948"/>
                </a:lnTo>
                <a:lnTo>
                  <a:pt x="1052301" y="702212"/>
                </a:lnTo>
                <a:lnTo>
                  <a:pt x="1014857" y="702212"/>
                </a:lnTo>
                <a:lnTo>
                  <a:pt x="1422140" y="0"/>
                </a:lnTo>
                <a:close/>
                <a:moveTo>
                  <a:pt x="2844280" y="2451966"/>
                </a:moveTo>
                <a:lnTo>
                  <a:pt x="0" y="2451966"/>
                </a:lnTo>
                <a:lnTo>
                  <a:pt x="206847" y="2095333"/>
                </a:lnTo>
                <a:lnTo>
                  <a:pt x="251337" y="2095333"/>
                </a:lnTo>
                <a:lnTo>
                  <a:pt x="68380" y="2413550"/>
                </a:lnTo>
                <a:lnTo>
                  <a:pt x="2775900" y="2413550"/>
                </a:lnTo>
                <a:lnTo>
                  <a:pt x="2592944" y="2095333"/>
                </a:lnTo>
                <a:lnTo>
                  <a:pt x="2637433" y="2095333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2343150" y="2677634"/>
            <a:ext cx="81724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课题项目立项申报</a:t>
            </a:r>
            <a:r>
              <a:rPr lang="en-US" altLang="zh-CN" sz="54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54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269602" y="1880256"/>
            <a:ext cx="23195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75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5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448549" y="18122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460823" y="28278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6462228" y="1982616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6462228" y="2989518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6462228" y="3996420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6462228" y="5003322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7420719" y="198867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7420719" y="299557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7420719" y="400247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7420719" y="500937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3037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292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7"/>
            <a:ext cx="1139808" cy="920963"/>
            <a:chOff x="1541683" y="2139889"/>
            <a:chExt cx="1244826" cy="100555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1"/>
            <a:ext cx="1127016" cy="931169"/>
            <a:chOff x="1548669" y="2139889"/>
            <a:chExt cx="1230855" cy="1016697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7"/>
            <a:ext cx="1095912" cy="921645"/>
            <a:chOff x="1565654" y="2139889"/>
            <a:chExt cx="1196886" cy="1006298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4"/>
            <a:ext cx="1073235" cy="916758"/>
            <a:chOff x="1532610" y="2139889"/>
            <a:chExt cx="1262975" cy="100096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6"/>
            <a:ext cx="1089765" cy="916758"/>
            <a:chOff x="1569010" y="2139889"/>
            <a:chExt cx="1190173" cy="100096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1"/>
            <a:ext cx="1095781" cy="926963"/>
            <a:chOff x="1519344" y="2139889"/>
            <a:chExt cx="1289506" cy="101210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199"/>
              <a:ext cx="128950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791580"/>
            <a:chOff x="8451509" y="2034687"/>
            <a:chExt cx="3254568" cy="750614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609658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791580"/>
            <a:chOff x="8508022" y="2034687"/>
            <a:chExt cx="3198055" cy="750614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609658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791579"/>
            <a:chOff x="8508022" y="2034687"/>
            <a:chExt cx="3198055" cy="750615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609658" cy="24515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2026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791580"/>
            <a:chOff x="8475665" y="2034687"/>
            <a:chExt cx="3230412" cy="750614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673307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48406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16087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1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63478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6"/>
            <a:ext cx="2452753" cy="856122"/>
            <a:chOff x="8512415" y="2327889"/>
            <a:chExt cx="3256083" cy="81181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1"/>
            <a:ext cx="2365966" cy="856123"/>
            <a:chOff x="8512415" y="2327889"/>
            <a:chExt cx="3256083" cy="81182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59"/>
            <a:ext cx="2365966" cy="856123"/>
            <a:chOff x="8512415" y="2327889"/>
            <a:chExt cx="3256083" cy="81182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0800000">
            <a:off x="4260010" y="1885950"/>
            <a:ext cx="4338730" cy="3740286"/>
          </a:xfrm>
          <a:custGeom>
            <a:avLst/>
            <a:gdLst>
              <a:gd name="connsiteX0" fmla="*/ 1829423 w 2844280"/>
              <a:gd name="connsiteY0" fmla="*/ 702212 h 2451966"/>
              <a:gd name="connsiteX1" fmla="*/ 1791980 w 2844280"/>
              <a:gd name="connsiteY1" fmla="*/ 702212 h 2451966"/>
              <a:gd name="connsiteX2" fmla="*/ 1422140 w 2844280"/>
              <a:gd name="connsiteY2" fmla="*/ 58948 h 2451966"/>
              <a:gd name="connsiteX3" fmla="*/ 1052301 w 2844280"/>
              <a:gd name="connsiteY3" fmla="*/ 702212 h 2451966"/>
              <a:gd name="connsiteX4" fmla="*/ 1014857 w 2844280"/>
              <a:gd name="connsiteY4" fmla="*/ 702212 h 2451966"/>
              <a:gd name="connsiteX5" fmla="*/ 1422140 w 2844280"/>
              <a:gd name="connsiteY5" fmla="*/ 0 h 2451966"/>
              <a:gd name="connsiteX6" fmla="*/ 2844280 w 2844280"/>
              <a:gd name="connsiteY6" fmla="*/ 2451966 h 2451966"/>
              <a:gd name="connsiteX7" fmla="*/ 0 w 2844280"/>
              <a:gd name="connsiteY7" fmla="*/ 2451966 h 2451966"/>
              <a:gd name="connsiteX8" fmla="*/ 206847 w 2844280"/>
              <a:gd name="connsiteY8" fmla="*/ 2095333 h 2451966"/>
              <a:gd name="connsiteX9" fmla="*/ 251337 w 2844280"/>
              <a:gd name="connsiteY9" fmla="*/ 2095333 h 2451966"/>
              <a:gd name="connsiteX10" fmla="*/ 68380 w 2844280"/>
              <a:gd name="connsiteY10" fmla="*/ 2413550 h 2451966"/>
              <a:gd name="connsiteX11" fmla="*/ 2775900 w 2844280"/>
              <a:gd name="connsiteY11" fmla="*/ 2413550 h 2451966"/>
              <a:gd name="connsiteX12" fmla="*/ 2592944 w 2844280"/>
              <a:gd name="connsiteY12" fmla="*/ 2095333 h 2451966"/>
              <a:gd name="connsiteX13" fmla="*/ 2637433 w 2844280"/>
              <a:gd name="connsiteY13" fmla="*/ 2095333 h 245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44280" h="2451966">
                <a:moveTo>
                  <a:pt x="1829423" y="702212"/>
                </a:moveTo>
                <a:lnTo>
                  <a:pt x="1791980" y="702212"/>
                </a:lnTo>
                <a:lnTo>
                  <a:pt x="1422140" y="58948"/>
                </a:lnTo>
                <a:lnTo>
                  <a:pt x="1052301" y="702212"/>
                </a:lnTo>
                <a:lnTo>
                  <a:pt x="1014857" y="702212"/>
                </a:lnTo>
                <a:lnTo>
                  <a:pt x="1422140" y="0"/>
                </a:lnTo>
                <a:close/>
                <a:moveTo>
                  <a:pt x="2844280" y="2451966"/>
                </a:moveTo>
                <a:lnTo>
                  <a:pt x="0" y="2451966"/>
                </a:lnTo>
                <a:lnTo>
                  <a:pt x="206847" y="2095333"/>
                </a:lnTo>
                <a:lnTo>
                  <a:pt x="251337" y="2095333"/>
                </a:lnTo>
                <a:lnTo>
                  <a:pt x="68380" y="2413550"/>
                </a:lnTo>
                <a:lnTo>
                  <a:pt x="2775900" y="2413550"/>
                </a:lnTo>
                <a:lnTo>
                  <a:pt x="2592944" y="2095333"/>
                </a:lnTo>
                <a:lnTo>
                  <a:pt x="2637433" y="2095333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3105150" y="2639534"/>
            <a:ext cx="6648450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88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396290" y="4039581"/>
            <a:ext cx="4066170" cy="38249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36000" rIns="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269602" y="1880256"/>
            <a:ext cx="23195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129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5" grpId="1"/>
      <p:bldP spid="6" grpId="0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92D050"/>
      </a:accent2>
      <a:accent3>
        <a:srgbClr val="4BC1DD"/>
      </a:accent3>
      <a:accent4>
        <a:srgbClr val="92D050"/>
      </a:accent4>
      <a:accent5>
        <a:srgbClr val="4BC1DD"/>
      </a:accent5>
      <a:accent6>
        <a:srgbClr val="92D050"/>
      </a:accent6>
      <a:hlink>
        <a:srgbClr val="4BC1DD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3391</Words>
  <Application>Microsoft Office PowerPoint</Application>
  <PresentationFormat>自定义</PresentationFormat>
  <Paragraphs>238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Calibri Light</vt:lpstr>
      <vt:lpstr>Impact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2016-11-28T15:55:50Z</dcterms:created>
  <dcterms:modified xsi:type="dcterms:W3CDTF">2019-05-21T06:07:05Z</dcterms:modified>
</cp:coreProperties>
</file>