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tags/tag4.xml" ContentType="application/vnd.openxmlformats-officedocument.presentationml.tags+xml"/>
  <Override PartName="/ppt/notesSlides/notesSlide3.xml" ContentType="application/vnd.openxmlformats-officedocument.presentationml.notesSlide+xml"/>
  <Override PartName="/ppt/tags/tag5.xml" ContentType="application/vnd.openxmlformats-officedocument.presentationml.tags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6.xml" ContentType="application/vnd.openxmlformats-officedocument.presentationml.tags+xml"/>
  <Override PartName="/ppt/notesSlides/notesSlide8.xml" ContentType="application/vnd.openxmlformats-officedocument.presentationml.notesSlide+xml"/>
  <Override PartName="/ppt/tags/tag7.xml" ContentType="application/vnd.openxmlformats-officedocument.presentationml.tags+xml"/>
  <Override PartName="/ppt/notesSlides/notesSlide9.xml" ContentType="application/vnd.openxmlformats-officedocument.presentationml.notesSlide+xml"/>
  <Override PartName="/ppt/tags/tag8.xml" ContentType="application/vnd.openxmlformats-officedocument.presentationml.tags+xml"/>
  <Override PartName="/ppt/notesSlides/notesSlide10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tags/tag9.xml" ContentType="application/vnd.openxmlformats-officedocument.presentationml.tags+xml"/>
  <Override PartName="/ppt/notesSlides/notesSlide11.xml" ContentType="application/vnd.openxmlformats-officedocument.presentationml.notesSlide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tags/tag10.xml" ContentType="application/vnd.openxmlformats-officedocument.presentationml.tags+xml"/>
  <Override PartName="/ppt/notesSlides/notesSlide12.xml" ContentType="application/vnd.openxmlformats-officedocument.presentationml.notesSlide+xml"/>
  <Override PartName="/ppt/tags/tag11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hart7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8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notesSlides/notesSlide15.xml" ContentType="application/vnd.openxmlformats-officedocument.presentationml.notesSlide+xml"/>
  <Override PartName="/ppt/tags/tag12.xml" ContentType="application/vnd.openxmlformats-officedocument.presentationml.tags+xml"/>
  <Override PartName="/ppt/notesSlides/notesSlide16.xml" ContentType="application/vnd.openxmlformats-officedocument.presentationml.notesSlide+xml"/>
  <Override PartName="/ppt/charts/chart9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notesSlides/notesSlide17.xml" ContentType="application/vnd.openxmlformats-officedocument.presentationml.notesSlide+xml"/>
  <Override PartName="/ppt/tags/tag13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tags/tag14.xml" ContentType="application/vnd.openxmlformats-officedocument.presentationml.tags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25"/>
  </p:notesMasterIdLst>
  <p:sldIdLst>
    <p:sldId id="256" r:id="rId2"/>
    <p:sldId id="257" r:id="rId3"/>
    <p:sldId id="295" r:id="rId4"/>
    <p:sldId id="259" r:id="rId5"/>
    <p:sldId id="260" r:id="rId6"/>
    <p:sldId id="319" r:id="rId7"/>
    <p:sldId id="261" r:id="rId8"/>
    <p:sldId id="263" r:id="rId9"/>
    <p:sldId id="264" r:id="rId10"/>
    <p:sldId id="265" r:id="rId11"/>
    <p:sldId id="266" r:id="rId12"/>
    <p:sldId id="267" r:id="rId13"/>
    <p:sldId id="296" r:id="rId14"/>
    <p:sldId id="269" r:id="rId15"/>
    <p:sldId id="301" r:id="rId16"/>
    <p:sldId id="318" r:id="rId17"/>
    <p:sldId id="303" r:id="rId18"/>
    <p:sldId id="297" r:id="rId19"/>
    <p:sldId id="273" r:id="rId20"/>
    <p:sldId id="276" r:id="rId21"/>
    <p:sldId id="274" r:id="rId22"/>
    <p:sldId id="275" r:id="rId23"/>
    <p:sldId id="306" r:id="rId24"/>
  </p:sldIdLst>
  <p:sldSz cx="9144000" cy="5143500" type="screen16x9"/>
  <p:notesSz cx="6858000" cy="9144000"/>
  <p:custDataLst>
    <p:tags r:id="rId2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04040"/>
    <a:srgbClr val="FFC000"/>
    <a:srgbClr val="17181A"/>
    <a:srgbClr val="0505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869" autoAdjust="0"/>
    <p:restoredTop sz="96318" autoAdjust="0"/>
  </p:normalViewPr>
  <p:slideViewPr>
    <p:cSldViewPr snapToGrid="0">
      <p:cViewPr varScale="1">
        <p:scale>
          <a:sx n="121" d="100"/>
          <a:sy n="121" d="100"/>
        </p:scale>
        <p:origin x="684" y="10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5.xlsx"/><Relationship Id="rId1" Type="http://schemas.openxmlformats.org/officeDocument/2006/relationships/image" Target="../media/image2.png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6.xlsx"/><Relationship Id="rId1" Type="http://schemas.openxmlformats.org/officeDocument/2006/relationships/image" Target="../media/image3.png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7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8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9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FFC000"/>
            </a:solidFill>
          </c:spPr>
          <c:dPt>
            <c:idx val="0"/>
            <c:bubble3D val="0"/>
            <c:spPr>
              <a:solidFill>
                <a:srgbClr val="FFC000"/>
              </a:solidFill>
              <a:ln w="19050">
                <a:noFill/>
              </a:ln>
              <a:effectLst>
                <a:outerShdw blurRad="50800" dist="38100" dir="2700000" algn="tl" rotWithShape="0">
                  <a:prstClr val="black">
                    <a:alpha val="27000"/>
                  </a:prstClr>
                </a:outerShdw>
              </a:effectLst>
            </c:spPr>
          </c:dPt>
          <c:dPt>
            <c:idx val="1"/>
            <c:bubble3D val="0"/>
            <c:spPr>
              <a:noFill/>
              <a:ln w="19050">
                <a:noFill/>
              </a:ln>
              <a:effectLst/>
            </c:spPr>
          </c:dPt>
          <c:dLbls>
            <c:dLbl>
              <c:idx val="0"/>
              <c:layout>
                <c:manualLayout>
                  <c:x val="7.8509298681174289E-2"/>
                  <c:y val="0.2551551330845489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800" b="1" i="0" u="none" strike="noStrike" kern="1200" baseline="0">
                      <a:solidFill>
                        <a:srgbClr val="FFC000"/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cs"/>
                    </a:defRPr>
                  </a:pPr>
                  <a:endParaRPr lang="zh-CN"/>
                </a:p>
              </c:txPr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辅助数据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5</c:v>
                </c:pt>
                <c:pt idx="1">
                  <c:v>3.2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38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FFC000"/>
            </a:solidFill>
          </c:spPr>
          <c:dPt>
            <c:idx val="0"/>
            <c:bubble3D val="0"/>
            <c:spPr>
              <a:solidFill>
                <a:srgbClr val="FFC000"/>
              </a:solidFill>
              <a:ln w="19050">
                <a:noFill/>
              </a:ln>
              <a:effectLst>
                <a:outerShdw blurRad="50800" dist="38100" dir="2700000" algn="tl" rotWithShape="0">
                  <a:prstClr val="black">
                    <a:alpha val="27000"/>
                  </a:prstClr>
                </a:outerShdw>
              </a:effectLst>
            </c:spPr>
          </c:dPt>
          <c:dPt>
            <c:idx val="1"/>
            <c:bubble3D val="0"/>
            <c:spPr>
              <a:noFill/>
              <a:ln w="19050">
                <a:noFill/>
              </a:ln>
              <a:effectLst/>
            </c:spPr>
          </c:dPt>
          <c:dLbls>
            <c:dLbl>
              <c:idx val="0"/>
              <c:layout>
                <c:manualLayout>
                  <c:x val="0.10904069261274206"/>
                  <c:y val="0.35329172273245235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800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微软雅黑 Light" panose="020B0502040204020203" pitchFamily="34" charset="-122"/>
                        <a:ea typeface="微软雅黑 Light" panose="020B0502040204020203" pitchFamily="34" charset="-122"/>
                        <a:cs typeface="+mn-cs"/>
                      </a:defRPr>
                    </a:pPr>
                    <a:fld id="{162A59C6-74A8-4DAF-A4CC-11EDAD6E4898}" type="PERCENTAGE">
                      <a:rPr lang="en-US" altLang="zh-CN" b="1">
                        <a:solidFill>
                          <a:srgbClr val="FFC000"/>
                        </a:solidFill>
                      </a:rPr>
                      <a:pPr>
                        <a:defRPr sz="1800">
                          <a:latin typeface="微软雅黑 Light" panose="020B0502040204020203" pitchFamily="34" charset="-122"/>
                          <a:ea typeface="微软雅黑 Light" panose="020B0502040204020203" pitchFamily="34" charset="-122"/>
                        </a:defRPr>
                      </a:pPr>
                      <a:t>[百分比]</a:t>
                    </a:fld>
                    <a:endParaRPr lang="zh-CN" altLang="en-US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cs"/>
                    </a:defRPr>
                  </a:pPr>
                  <a:endParaRPr lang="zh-CN"/>
                </a:p>
              </c:txPr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辅助数据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3</c:v>
                </c:pt>
                <c:pt idx="1">
                  <c:v>3.2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38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FFC000"/>
            </a:solidFill>
          </c:spPr>
          <c:dPt>
            <c:idx val="0"/>
            <c:bubble3D val="0"/>
            <c:spPr>
              <a:solidFill>
                <a:srgbClr val="FFC000"/>
              </a:solidFill>
              <a:ln w="19050">
                <a:noFill/>
              </a:ln>
              <a:effectLst>
                <a:outerShdw blurRad="50800" dist="38100" dir="2700000" algn="tl" rotWithShape="0">
                  <a:prstClr val="black">
                    <a:alpha val="23000"/>
                  </a:prstClr>
                </a:outerShdw>
              </a:effectLst>
            </c:spPr>
          </c:dPt>
          <c:dPt>
            <c:idx val="1"/>
            <c:bubble3D val="0"/>
            <c:spPr>
              <a:noFill/>
              <a:ln w="19050">
                <a:noFill/>
              </a:ln>
              <a:effectLst/>
            </c:spPr>
          </c:dPt>
          <c:dLbls>
            <c:dLbl>
              <c:idx val="0"/>
              <c:layout>
                <c:manualLayout>
                  <c:x val="0.11776394802176143"/>
                  <c:y val="0.183188300676086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800" b="1" i="0" u="none" strike="noStrike" kern="1200" baseline="0">
                      <a:solidFill>
                        <a:srgbClr val="FFC000"/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cs"/>
                    </a:defRPr>
                  </a:pPr>
                  <a:endParaRPr lang="zh-CN"/>
                </a:p>
              </c:txPr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辅助数据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8.1999999999999993</c:v>
                </c:pt>
                <c:pt idx="1">
                  <c:v>3.2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38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3079506790894536"/>
          <c:y val="0.1176334392674699"/>
          <c:w val="0.53840986418210923"/>
          <c:h val="0.8076148611999121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28000"/>
                </a:prstClr>
              </a:outerShdw>
            </a:effectLst>
          </c:spPr>
          <c:dPt>
            <c:idx val="0"/>
            <c:bubble3D val="0"/>
            <c:spPr>
              <a:solidFill>
                <a:srgbClr val="FFC000"/>
              </a:solidFill>
              <a:ln w="19050">
                <a:noFill/>
              </a:ln>
              <a:effectLst>
                <a:outerShdw blurRad="50800" dist="38100" dir="5400000" algn="t" rotWithShape="0">
                  <a:prstClr val="black">
                    <a:alpha val="28000"/>
                  </a:prstClr>
                </a:outerShdw>
              </a:effectLst>
            </c:spPr>
          </c:dPt>
          <c:dPt>
            <c:idx val="1"/>
            <c:bubble3D val="0"/>
            <c:spPr>
              <a:solidFill>
                <a:schemeClr val="bg1"/>
              </a:solidFill>
              <a:ln w="19050">
                <a:noFill/>
              </a:ln>
              <a:effectLst>
                <a:outerShdw blurRad="50800" dist="38100" dir="5400000" algn="t" rotWithShape="0">
                  <a:prstClr val="black">
                    <a:alpha val="28000"/>
                  </a:prstClr>
                </a:outerShdw>
              </a:effectLst>
            </c:spPr>
          </c:dPt>
          <c:dPt>
            <c:idx val="2"/>
            <c:bubble3D val="0"/>
            <c:spPr>
              <a:solidFill>
                <a:schemeClr val="tx1"/>
              </a:solidFill>
              <a:ln w="19050">
                <a:noFill/>
              </a:ln>
              <a:effectLst>
                <a:outerShdw blurRad="50800" dist="38100" dir="5400000" algn="t" rotWithShape="0">
                  <a:prstClr val="black">
                    <a:alpha val="28000"/>
                  </a:prstClr>
                </a:outerShdw>
              </a:effectLst>
            </c:spPr>
          </c:dPt>
          <c:dLbls>
            <c:dLbl>
              <c:idx val="0"/>
              <c:layout>
                <c:manualLayout>
                  <c:x val="-0.18686332502242453"/>
                  <c:y val="-1.4965791158652994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400" b="1" i="0" u="none" strike="noStrike" kern="1200" baseline="0"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 Light" panose="020B0502040204020203" pitchFamily="34" charset="-122"/>
                      <a:cs typeface="Arial" panose="020B0604020202020204" pitchFamily="34" charset="0"/>
                    </a:defRPr>
                  </a:pPr>
                  <a:endParaRPr lang="zh-CN"/>
                </a:p>
              </c:txPr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8.3905897139916044E-2"/>
                  <c:y val="-0.18978207545665635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400" b="1" i="0" u="none" strike="noStrike" kern="1200" baseline="0"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 Light" panose="020B0502040204020203" pitchFamily="34" charset="-122"/>
                      <a:cs typeface="Arial" panose="020B0604020202020204" pitchFamily="34" charset="0"/>
                    </a:defRPr>
                  </a:pPr>
                  <a:endParaRPr lang="zh-CN"/>
                </a:p>
              </c:txPr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0.1706479152175413"/>
                  <c:y val="4.7962588599066894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bg1"/>
                    </a:solidFill>
                    <a:latin typeface="Arial" panose="020B0604020202020204" pitchFamily="34" charset="0"/>
                    <a:ea typeface="微软雅黑 Light" panose="020B0502040204020203" pitchFamily="34" charset="-122"/>
                    <a:cs typeface="Arial" panose="020B0604020202020204" pitchFamily="34" charset="0"/>
                  </a:defRPr>
                </a:pPr>
                <a:endParaRPr lang="zh-CN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Sheet1!$A$2:$A$4</c:f>
              <c:strCache>
                <c:ptCount val="3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4.2</c:v>
                </c:pt>
                <c:pt idx="1">
                  <c:v>0.8</c:v>
                </c:pt>
                <c:pt idx="2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8575" cap="rnd">
              <a:solidFill>
                <a:schemeClr val="bg1"/>
              </a:solidFill>
              <a:round/>
            </a:ln>
            <a:effectLst/>
          </c:spPr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1</c:v>
                </c:pt>
                <c:pt idx="1">
                  <c:v>3</c:v>
                </c:pt>
                <c:pt idx="2">
                  <c:v>3.5</c:v>
                </c:pt>
                <c:pt idx="3">
                  <c:v>5</c:v>
                </c:pt>
              </c:numCache>
            </c:numRef>
          </c:val>
          <c:smooth val="1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38100" cap="rnd">
              <a:solidFill>
                <a:schemeClr val="tx1"/>
              </a:solidFill>
              <a:round/>
            </a:ln>
            <a:effectLst/>
          </c:spPr>
          <c:marker>
            <c:symbol val="picture"/>
            <c:spPr>
              <a:blipFill>
                <a:blip xmlns:r="http://schemas.openxmlformats.org/officeDocument/2006/relationships" r:embed="rId1"/>
                <a:stretch>
                  <a:fillRect/>
                </a:stretch>
              </a:blipFill>
              <a:ln w="25400">
                <a:noFill/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</c:v>
                </c:pt>
                <c:pt idx="1">
                  <c:v>1</c:v>
                </c:pt>
                <c:pt idx="2">
                  <c:v>4</c:v>
                </c:pt>
                <c:pt idx="3">
                  <c:v>5</c:v>
                </c:pt>
              </c:numCache>
            </c:numRef>
          </c: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833453920"/>
        <c:axId val="833457184"/>
      </c:lineChart>
      <c:catAx>
        <c:axId val="83345392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833457184"/>
        <c:crosses val="autoZero"/>
        <c:auto val="1"/>
        <c:lblAlgn val="ctr"/>
        <c:lblOffset val="100"/>
        <c:noMultiLvlLbl val="0"/>
      </c:catAx>
      <c:valAx>
        <c:axId val="833457184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83345392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2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8575" cap="rnd">
              <a:solidFill>
                <a:schemeClr val="bg1"/>
              </a:solidFill>
              <a:round/>
            </a:ln>
            <a:effectLst/>
          </c:spPr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3.5</c:v>
                </c:pt>
                <c:pt idx="3">
                  <c:v>5</c:v>
                </c:pt>
              </c:numCache>
            </c:numRef>
          </c:val>
          <c:smooth val="1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38100" cap="rnd">
              <a:solidFill>
                <a:srgbClr val="FFC000"/>
              </a:solidFill>
              <a:round/>
            </a:ln>
            <a:effectLst/>
          </c:spPr>
          <c:marker>
            <c:symbol val="picture"/>
            <c:spPr>
              <a:blipFill>
                <a:blip xmlns:r="http://schemas.openxmlformats.org/officeDocument/2006/relationships" r:embed="rId1"/>
                <a:stretch>
                  <a:fillRect/>
                </a:stretch>
              </a:blipFill>
              <a:ln w="25400">
                <a:noFill/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3</c:v>
                </c:pt>
                <c:pt idx="1">
                  <c:v>4</c:v>
                </c:pt>
                <c:pt idx="2">
                  <c:v>4</c:v>
                </c:pt>
                <c:pt idx="3">
                  <c:v>7</c:v>
                </c:pt>
              </c:numCache>
            </c:numRef>
          </c: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833455008"/>
        <c:axId val="833453376"/>
      </c:lineChart>
      <c:catAx>
        <c:axId val="83345500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833453376"/>
        <c:crosses val="autoZero"/>
        <c:auto val="1"/>
        <c:lblAlgn val="ctr"/>
        <c:lblOffset val="100"/>
        <c:noMultiLvlLbl val="0"/>
      </c:catAx>
      <c:valAx>
        <c:axId val="83345337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833455008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2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tx1"/>
            </a:solidFill>
            <a:ln>
              <a:noFill/>
            </a:ln>
            <a:effectLst/>
          </c:spPr>
          <c:invertIfNegative val="0"/>
          <c:cat>
            <c:strRef>
              <c:f>Sheet1!$A$2:$A$9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Sheet1!$B$2:$B$9</c:f>
              <c:numCache>
                <c:formatCode>General</c:formatCode>
                <c:ptCount val="8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2.4</c:v>
                </c:pt>
                <c:pt idx="5">
                  <c:v>4.4000000000000004</c:v>
                </c:pt>
                <c:pt idx="6">
                  <c:v>1.8</c:v>
                </c:pt>
                <c:pt idx="7">
                  <c:v>2.8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0"/>
        <c:overlap val="33"/>
        <c:axId val="833451200"/>
        <c:axId val="833452288"/>
      </c:barChart>
      <c:catAx>
        <c:axId val="83345120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833452288"/>
        <c:crosses val="autoZero"/>
        <c:auto val="1"/>
        <c:lblAlgn val="ctr"/>
        <c:lblOffset val="100"/>
        <c:noMultiLvlLbl val="0"/>
      </c:catAx>
      <c:valAx>
        <c:axId val="83345228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83345120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FFC000"/>
            </a:solidFill>
          </c:spPr>
          <c:dPt>
            <c:idx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ffectLst/>
            </c:spPr>
          </c:dPt>
          <c:dPt>
            <c:idx val="2"/>
            <c:bubble3D val="0"/>
            <c:spPr>
              <a:solidFill>
                <a:schemeClr val="tx1"/>
              </a:solidFill>
              <a:ln>
                <a:noFill/>
              </a:ln>
              <a:effectLst/>
            </c:spPr>
          </c:dPt>
          <c:cat>
            <c:strRef>
              <c:f>Sheet1!$A$2:$A$4</c:f>
              <c:strCache>
                <c:ptCount val="3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tx1"/>
            </a:solidFill>
            <a:ln>
              <a:noFill/>
            </a:ln>
            <a:effectLst/>
          </c:spPr>
          <c:invertIfNegative val="0"/>
          <c:dPt>
            <c:idx val="3"/>
            <c:invertIfNegative val="0"/>
            <c:bubble3D val="0"/>
            <c:spPr>
              <a:solidFill>
                <a:schemeClr val="tx1"/>
              </a:solidFill>
              <a:ln>
                <a:noFill/>
              </a:ln>
              <a:effectLst/>
            </c:spPr>
          </c:dPt>
          <c:cat>
            <c:numRef>
              <c:f>Sheet1!$A$2:$A$9</c:f>
              <c:numCache>
                <c:formatCode>General</c:formatCode>
                <c:ptCount val="8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</c:numCache>
            </c:numRef>
          </c:cat>
          <c:val>
            <c:numRef>
              <c:f>Sheet1!$B$2:$B$9</c:f>
              <c:numCache>
                <c:formatCode>General</c:formatCode>
                <c:ptCount val="8"/>
                <c:pt idx="0">
                  <c:v>2</c:v>
                </c:pt>
                <c:pt idx="1">
                  <c:v>4</c:v>
                </c:pt>
                <c:pt idx="2">
                  <c:v>3.5</c:v>
                </c:pt>
                <c:pt idx="3">
                  <c:v>6</c:v>
                </c:pt>
                <c:pt idx="4">
                  <c:v>3</c:v>
                </c:pt>
                <c:pt idx="5">
                  <c:v>2</c:v>
                </c:pt>
                <c:pt idx="6">
                  <c:v>1</c:v>
                </c:pt>
                <c:pt idx="7">
                  <c:v>4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/>
          </c:spPr>
          <c:invertIfNegative val="0"/>
          <c:cat>
            <c:numRef>
              <c:f>Sheet1!$A$2:$A$9</c:f>
              <c:numCache>
                <c:formatCode>General</c:formatCode>
                <c:ptCount val="8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</c:numCache>
            </c:numRef>
          </c:cat>
          <c:val>
            <c:numRef>
              <c:f>Sheet1!$C$2:$C$9</c:f>
              <c:numCache>
                <c:formatCode>General</c:formatCode>
                <c:ptCount val="8"/>
                <c:pt idx="0">
                  <c:v>3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2</c:v>
                </c:pt>
                <c:pt idx="5">
                  <c:v>5</c:v>
                </c:pt>
                <c:pt idx="6">
                  <c:v>3</c:v>
                </c:pt>
                <c:pt idx="7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25"/>
        <c:overlap val="37"/>
        <c:axId val="695271424"/>
        <c:axId val="695282848"/>
      </c:barChart>
      <c:catAx>
        <c:axId val="69527142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noFill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1" i="0" u="none" strike="noStrike" kern="1200" baseline="0"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pPr>
            <a:endParaRPr lang="zh-CN"/>
          </a:p>
        </c:txPr>
        <c:crossAx val="695282848"/>
        <c:crosses val="autoZero"/>
        <c:auto val="1"/>
        <c:lblAlgn val="ctr"/>
        <c:lblOffset val="100"/>
        <c:noMultiLvlLbl val="0"/>
      </c:catAx>
      <c:valAx>
        <c:axId val="69528284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695271424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3DB8BD-E5A9-4316-9D83-888529193FA4}" type="datetimeFigureOut">
              <a:rPr lang="zh-CN" altLang="en-US" smtClean="0"/>
              <a:t>2019/10/21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EA6ADC-6613-48FA-ADBC-552AAF62985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15528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CN" baseline="0" dirty="0" smtClean="0"/>
          </a:p>
          <a:p>
            <a:r>
              <a:rPr lang="zh-CN" altLang="en-US" dirty="0" smtClean="0"/>
              <a:t>备注有修改模板提示，让你轻松完成模板修改。</a:t>
            </a:r>
            <a:endParaRPr lang="en-US" altLang="zh-CN" dirty="0" smtClean="0"/>
          </a:p>
          <a:p>
            <a:endParaRPr lang="en-US" altLang="zh-CN" dirty="0" smtClean="0"/>
          </a:p>
          <a:p>
            <a:r>
              <a:rPr lang="zh-CN" altLang="en-US" dirty="0" smtClean="0"/>
              <a:t>如果你要删除所有的备注文字说明，直接打开文件 </a:t>
            </a:r>
            <a:r>
              <a:rPr lang="en-US" altLang="zh-CN" dirty="0" smtClean="0"/>
              <a:t>—— </a:t>
            </a:r>
            <a:r>
              <a:rPr lang="zh-CN" altLang="en-US" dirty="0" smtClean="0"/>
              <a:t>点击检查问题 </a:t>
            </a:r>
            <a:r>
              <a:rPr lang="en-US" altLang="zh-CN" dirty="0" smtClean="0"/>
              <a:t>—— </a:t>
            </a:r>
            <a:r>
              <a:rPr lang="zh-CN" altLang="en-US" dirty="0" smtClean="0"/>
              <a:t>检查文档 </a:t>
            </a:r>
            <a:r>
              <a:rPr lang="en-US" altLang="zh-CN" dirty="0" smtClean="0"/>
              <a:t>—— </a:t>
            </a:r>
            <a:r>
              <a:rPr lang="zh-CN" altLang="en-US" dirty="0" smtClean="0"/>
              <a:t>在弹出的对话框中点击检查 </a:t>
            </a:r>
            <a:r>
              <a:rPr lang="en-US" altLang="zh-CN" dirty="0" smtClean="0"/>
              <a:t>——</a:t>
            </a:r>
            <a:r>
              <a:rPr lang="zh-CN" altLang="en-US" baseline="0" dirty="0" smtClean="0"/>
              <a:t> 在检查结束后演示文稿备注 </a:t>
            </a:r>
            <a:r>
              <a:rPr lang="en-US" altLang="zh-CN" baseline="0" dirty="0" smtClean="0"/>
              <a:t>—— </a:t>
            </a:r>
            <a:r>
              <a:rPr lang="zh-CN" altLang="en-US" baseline="0" dirty="0" smtClean="0"/>
              <a:t>点击全部删除就可轻松完成。 </a:t>
            </a:r>
            <a:endParaRPr lang="en-US" altLang="zh-CN" dirty="0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EA6ADC-6613-48FA-ADBC-552AAF629859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50430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dirty="0" smtClean="0"/>
              <a:t>【</a:t>
            </a:r>
            <a:r>
              <a:rPr lang="zh-CN" altLang="en-US" dirty="0" smtClean="0"/>
              <a:t>使用提示</a:t>
            </a:r>
            <a:r>
              <a:rPr lang="en-US" altLang="zh-CN" dirty="0" smtClean="0"/>
              <a:t>】</a:t>
            </a:r>
            <a:r>
              <a:rPr lang="zh-CN" altLang="en-US" dirty="0" smtClean="0"/>
              <a:t>此页为目录页，如果你的目录页多余四项，你可以复制本页</a:t>
            </a:r>
            <a:r>
              <a:rPr lang="en-US" altLang="zh-CN" dirty="0" smtClean="0"/>
              <a:t>PPT</a:t>
            </a:r>
            <a:r>
              <a:rPr lang="zh-CN" altLang="en-US" dirty="0" smtClean="0"/>
              <a:t>，继续添加你的标题。如果你的目录少于四项，直接删除后合理排列就可。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EA6ADC-6613-48FA-ADBC-552AAF629859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23629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【</a:t>
            </a:r>
            <a:r>
              <a:rPr lang="zh-CN" altLang="en-US" dirty="0" smtClean="0"/>
              <a:t>使用提示</a:t>
            </a:r>
            <a:r>
              <a:rPr lang="en-US" altLang="zh-CN" dirty="0" smtClean="0"/>
              <a:t>】</a:t>
            </a:r>
            <a:r>
              <a:rPr lang="zh-CN" altLang="en-US" dirty="0" smtClean="0"/>
              <a:t>本页为第一章节的目录过渡页，直接修改文字即可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EA6ADC-6613-48FA-ADBC-552AAF629859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6065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【</a:t>
            </a:r>
            <a:r>
              <a:rPr lang="zh-CN" altLang="en-US" dirty="0" smtClean="0"/>
              <a:t>使用提示</a:t>
            </a:r>
            <a:r>
              <a:rPr lang="en-US" altLang="zh-CN" dirty="0" smtClean="0"/>
              <a:t>】</a:t>
            </a:r>
            <a:r>
              <a:rPr lang="zh-CN" altLang="en-US" dirty="0" smtClean="0"/>
              <a:t>三组数据图表，注意本页数据图表是可以编辑图表，直接右键就可以编辑数据，直接在</a:t>
            </a:r>
            <a:r>
              <a:rPr lang="en-US" altLang="zh-CN" dirty="0" smtClean="0"/>
              <a:t>excel</a:t>
            </a:r>
            <a:r>
              <a:rPr lang="zh-CN" altLang="en-US" dirty="0" smtClean="0"/>
              <a:t>图表里修改数据</a:t>
            </a:r>
            <a:endParaRPr lang="en-US" altLang="zh-CN" dirty="0" smtClean="0"/>
          </a:p>
          <a:p>
            <a:endParaRPr lang="en-US" altLang="zh-CN" dirty="0" smtClean="0"/>
          </a:p>
          <a:p>
            <a:r>
              <a:rPr lang="zh-CN" altLang="en-US" dirty="0" smtClean="0"/>
              <a:t>注意：必须是</a:t>
            </a:r>
            <a:r>
              <a:rPr lang="en-US" altLang="zh-CN" dirty="0" smtClean="0"/>
              <a:t>office</a:t>
            </a:r>
            <a:r>
              <a:rPr lang="en-US" altLang="zh-CN" baseline="0" dirty="0" smtClean="0"/>
              <a:t> PPT</a:t>
            </a:r>
            <a:r>
              <a:rPr lang="zh-CN" altLang="en-US" baseline="0" dirty="0" smtClean="0"/>
              <a:t> </a:t>
            </a:r>
            <a:r>
              <a:rPr lang="en-US" altLang="zh-CN" baseline="0" dirty="0" smtClean="0"/>
              <a:t>2007</a:t>
            </a:r>
            <a:r>
              <a:rPr lang="zh-CN" altLang="en-US" baseline="0" dirty="0" smtClean="0"/>
              <a:t>版本才支持图表编辑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EA6ADC-6613-48FA-ADBC-552AAF629859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83571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【</a:t>
            </a:r>
            <a:r>
              <a:rPr lang="zh-CN" altLang="en-US" dirty="0" smtClean="0"/>
              <a:t>使用提示</a:t>
            </a:r>
            <a:r>
              <a:rPr lang="en-US" altLang="zh-CN" dirty="0" smtClean="0"/>
              <a:t>】</a:t>
            </a:r>
            <a:r>
              <a:rPr lang="zh-CN" altLang="en-US" dirty="0" smtClean="0"/>
              <a:t>本页是计划、项目步骤、关键节点等时间轴展示，直接修改文字即可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EA6ADC-6613-48FA-ADBC-552AAF629859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54437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【</a:t>
            </a:r>
            <a:r>
              <a:rPr lang="zh-CN" altLang="en-US" dirty="0" smtClean="0"/>
              <a:t>使用提示</a:t>
            </a:r>
            <a:r>
              <a:rPr lang="en-US" altLang="zh-CN" dirty="0" smtClean="0"/>
              <a:t>】</a:t>
            </a:r>
            <a:r>
              <a:rPr lang="zh-CN" altLang="en-US" dirty="0" smtClean="0"/>
              <a:t>三组创意图形展示，修改方法如下：</a:t>
            </a:r>
            <a:endParaRPr lang="en-US" altLang="zh-CN" dirty="0" smtClean="0"/>
          </a:p>
          <a:p>
            <a:endParaRPr lang="en-US" altLang="zh-CN" dirty="0" smtClean="0"/>
          </a:p>
          <a:p>
            <a:r>
              <a:rPr lang="zh-CN" altLang="en-US" dirty="0" smtClean="0"/>
              <a:t>如果你要修改黄色部分的大小，直接选中黄色部分后，会出现黄色的正方形图标，直接拖动黄色小点，黄色部分会变化，拖动完毕后，直接在上方有一个旋转的箭头处，按照鼠标左键就可以旋转，旋转到水平就可。</a:t>
            </a:r>
            <a:endParaRPr lang="en-US" altLang="zh-CN" dirty="0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EA6ADC-6613-48FA-ADBC-552AAF629859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96251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【</a:t>
            </a:r>
            <a:r>
              <a:rPr lang="zh-CN" altLang="en-US" dirty="0" smtClean="0"/>
              <a:t>使用提示</a:t>
            </a:r>
            <a:r>
              <a:rPr lang="en-US" altLang="zh-CN" dirty="0" smtClean="0"/>
              <a:t>】</a:t>
            </a:r>
            <a:r>
              <a:rPr lang="zh-CN" altLang="en-US" dirty="0" smtClean="0"/>
              <a:t>四项关键文本文字展示，直接修改文字就可。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EA6ADC-6613-48FA-ADBC-552AAF629859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56138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【</a:t>
            </a:r>
            <a:r>
              <a:rPr lang="zh-CN" altLang="en-US" dirty="0" smtClean="0"/>
              <a:t>使用提示</a:t>
            </a:r>
            <a:r>
              <a:rPr lang="en-US" altLang="zh-CN" dirty="0" smtClean="0"/>
              <a:t>】</a:t>
            </a:r>
            <a:r>
              <a:rPr lang="zh-CN" altLang="en-US" dirty="0" smtClean="0"/>
              <a:t>本页为第二章节过渡页，直接修改文字即可。如果你的过渡页不够用，其实可以复制过渡页，随意选中六边形拖动到合理位置，变换不同的版面设计就可。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EA6ADC-6613-48FA-ADBC-552AAF629859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9662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【</a:t>
            </a:r>
            <a:r>
              <a:rPr lang="zh-CN" altLang="en-US" dirty="0" smtClean="0"/>
              <a:t>使用提示</a:t>
            </a:r>
            <a:r>
              <a:rPr lang="en-US" altLang="zh-CN" dirty="0" smtClean="0"/>
              <a:t>】</a:t>
            </a:r>
            <a:r>
              <a:rPr lang="zh-CN" altLang="en-US" dirty="0" smtClean="0"/>
              <a:t>两组关键文本数据展示。直接直观的对比两组数据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EA6ADC-6613-48FA-ADBC-552AAF629859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165967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【</a:t>
            </a:r>
            <a:r>
              <a:rPr lang="zh-CN" altLang="en-US" dirty="0" smtClean="0"/>
              <a:t>使用提示</a:t>
            </a:r>
            <a:r>
              <a:rPr lang="en-US" altLang="zh-CN" dirty="0" smtClean="0"/>
              <a:t>】</a:t>
            </a:r>
            <a:r>
              <a:rPr lang="zh-CN" altLang="en-US" dirty="0" smtClean="0"/>
              <a:t>圆饼图，三组数据的展示，这是一个可编辑的图表，直接选中图表右键编辑数据，就可以打开</a:t>
            </a:r>
            <a:r>
              <a:rPr lang="en-US" altLang="zh-CN" dirty="0" smtClean="0"/>
              <a:t>excel</a:t>
            </a:r>
            <a:r>
              <a:rPr lang="zh-CN" altLang="en-US" dirty="0" smtClean="0"/>
              <a:t>编辑数据，右边是三组图表的补充文字说明。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EA6ADC-6613-48FA-ADBC-552AAF629859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177837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【</a:t>
            </a:r>
            <a:r>
              <a:rPr lang="zh-CN" altLang="en-US" dirty="0" smtClean="0"/>
              <a:t>使用提示</a:t>
            </a:r>
            <a:r>
              <a:rPr lang="en-US" altLang="zh-CN" dirty="0" smtClean="0"/>
              <a:t>】</a:t>
            </a:r>
            <a:r>
              <a:rPr lang="zh-CN" altLang="en-US" dirty="0" smtClean="0"/>
              <a:t>两组折线图对比，可以是两组数据的同期或环比数据展示，比如年度、月度、也可以是人员数据、比如离职率，多种应用都可展示。右边文字是图表的文字说明展示。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EA6ADC-6613-48FA-ADBC-552AAF629859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62376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【</a:t>
            </a:r>
            <a:r>
              <a:rPr lang="zh-CN" altLang="en-US" dirty="0" smtClean="0"/>
              <a:t>使用提示</a:t>
            </a:r>
            <a:r>
              <a:rPr lang="en-US" altLang="zh-CN" dirty="0" smtClean="0"/>
              <a:t>】</a:t>
            </a:r>
            <a:r>
              <a:rPr lang="zh-CN" altLang="en-US" dirty="0" smtClean="0"/>
              <a:t>四组文字数据排版展示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EA6ADC-6613-48FA-ADBC-552AAF629859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771751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【</a:t>
            </a:r>
            <a:r>
              <a:rPr lang="zh-CN" altLang="en-US" dirty="0" smtClean="0"/>
              <a:t>使用提示</a:t>
            </a:r>
            <a:r>
              <a:rPr lang="en-US" altLang="zh-CN" dirty="0" smtClean="0"/>
              <a:t>】</a:t>
            </a:r>
            <a:r>
              <a:rPr lang="zh-CN" altLang="en-US" dirty="0" smtClean="0"/>
              <a:t>第三章节的过渡页设计，直接在文本框内替换修改文字就可以啦。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EA6ADC-6613-48FA-ADBC-552AAF629859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569229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【</a:t>
            </a:r>
            <a:r>
              <a:rPr lang="zh-CN" altLang="en-US" dirty="0" smtClean="0"/>
              <a:t>使用提示</a:t>
            </a:r>
            <a:r>
              <a:rPr lang="en-US" altLang="zh-CN" dirty="0" smtClean="0"/>
              <a:t>】</a:t>
            </a:r>
            <a:r>
              <a:rPr lang="zh-CN" altLang="en-US" dirty="0" smtClean="0"/>
              <a:t>两组数据的对比直观展示设计，可以对比展示任何数据。两组图表为柱形图、圆环图均是可编辑的图表，直接右键编辑数据。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EA6ADC-6613-48FA-ADBC-552AAF629859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120063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【</a:t>
            </a:r>
            <a:r>
              <a:rPr lang="zh-CN" altLang="en-US" dirty="0" smtClean="0"/>
              <a:t>使用提示</a:t>
            </a:r>
            <a:r>
              <a:rPr lang="en-US" altLang="zh-CN" dirty="0" smtClean="0"/>
              <a:t>】</a:t>
            </a:r>
            <a:r>
              <a:rPr lang="zh-CN" altLang="en-US" dirty="0" smtClean="0"/>
              <a:t>三组时间轴的文字展示。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EA6ADC-6613-48FA-ADBC-552AAF629859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327500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【</a:t>
            </a:r>
            <a:r>
              <a:rPr lang="zh-CN" altLang="en-US" dirty="0" smtClean="0"/>
              <a:t>使用提示</a:t>
            </a:r>
            <a:r>
              <a:rPr lang="en-US" altLang="zh-CN" dirty="0" smtClean="0"/>
              <a:t>】</a:t>
            </a:r>
            <a:r>
              <a:rPr lang="zh-CN" altLang="en-US" dirty="0" smtClean="0"/>
              <a:t>八组柱形图的数据替班，直接右键编辑数据，打开</a:t>
            </a:r>
            <a:r>
              <a:rPr lang="en-US" altLang="zh-CN" dirty="0" smtClean="0"/>
              <a:t>excel</a:t>
            </a:r>
            <a:r>
              <a:rPr lang="zh-CN" altLang="en-US" dirty="0" smtClean="0"/>
              <a:t>图表后编辑数据就可。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EA6ADC-6613-48FA-ADBC-552AAF629859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359181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【</a:t>
            </a:r>
            <a:r>
              <a:rPr lang="zh-CN" altLang="en-US" dirty="0" smtClean="0"/>
              <a:t>使用提示</a:t>
            </a:r>
            <a:r>
              <a:rPr lang="en-US" altLang="zh-CN" dirty="0" smtClean="0"/>
              <a:t>】</a:t>
            </a:r>
            <a:r>
              <a:rPr lang="zh-CN" altLang="en-US" dirty="0" smtClean="0"/>
              <a:t>关键数据的辅助文字排版说明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EA6ADC-6613-48FA-ADBC-552AAF629859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188741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【</a:t>
            </a:r>
            <a:r>
              <a:rPr lang="zh-CN" altLang="en-US" dirty="0" smtClean="0"/>
              <a:t>使用提示</a:t>
            </a:r>
            <a:r>
              <a:rPr lang="en-US" altLang="zh-CN" dirty="0" smtClean="0"/>
              <a:t>】</a:t>
            </a:r>
            <a:r>
              <a:rPr lang="zh-CN" altLang="en-US" dirty="0" smtClean="0"/>
              <a:t>第四章节的过渡页展示，直接修改文字就可。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EA6ADC-6613-48FA-ADBC-552AAF629859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164007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【</a:t>
            </a:r>
            <a:r>
              <a:rPr lang="zh-CN" altLang="en-US" dirty="0" smtClean="0"/>
              <a:t>使用提示</a:t>
            </a:r>
            <a:r>
              <a:rPr lang="en-US" altLang="zh-CN" dirty="0" smtClean="0"/>
              <a:t>】</a:t>
            </a:r>
            <a:r>
              <a:rPr lang="zh-CN" altLang="en-US" dirty="0" smtClean="0"/>
              <a:t>文本排版展示，修改文字就可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EA6ADC-6613-48FA-ADBC-552AAF629859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756306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【</a:t>
            </a:r>
            <a:r>
              <a:rPr lang="zh-CN" altLang="en-US" dirty="0" smtClean="0"/>
              <a:t>使用提示</a:t>
            </a:r>
            <a:r>
              <a:rPr lang="en-US" altLang="zh-CN" dirty="0" smtClean="0"/>
              <a:t>】</a:t>
            </a:r>
            <a:r>
              <a:rPr lang="zh-CN" altLang="en-US" dirty="0" smtClean="0"/>
              <a:t>两组图形展示，修改方法</a:t>
            </a:r>
            <a:endParaRPr lang="en-US" altLang="zh-CN" dirty="0" smtClean="0"/>
          </a:p>
          <a:p>
            <a:endParaRPr lang="en-US" altLang="zh-CN" dirty="0" smtClean="0"/>
          </a:p>
          <a:p>
            <a:r>
              <a:rPr lang="zh-CN" altLang="en-US" dirty="0" smtClean="0"/>
              <a:t>如果要修改黄色部分的线条长短，直接选中黄线条后，在对角处鼠标前后拖动，如果黄色部分超出黑色底边，简单调整就可。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EA6ADC-6613-48FA-ADBC-552AAF629859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728312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【</a:t>
            </a:r>
            <a:r>
              <a:rPr lang="zh-CN" altLang="en-US" dirty="0" smtClean="0"/>
              <a:t>使用提示</a:t>
            </a:r>
            <a:r>
              <a:rPr lang="en-US" altLang="zh-CN" dirty="0" smtClean="0"/>
              <a:t>】SWOT</a:t>
            </a:r>
            <a:r>
              <a:rPr lang="zh-CN" altLang="en-US" dirty="0" smtClean="0"/>
              <a:t>常用的分析工具使用排版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EA6ADC-6613-48FA-ADBC-552AAF629859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791271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【</a:t>
            </a:r>
            <a:r>
              <a:rPr lang="zh-CN" altLang="en-US" dirty="0" smtClean="0"/>
              <a:t>使用提示</a:t>
            </a:r>
            <a:r>
              <a:rPr lang="en-US" altLang="zh-CN" dirty="0" smtClean="0"/>
              <a:t>】</a:t>
            </a:r>
            <a:r>
              <a:rPr lang="zh-CN" altLang="en-US" dirty="0" smtClean="0"/>
              <a:t>图文排版展示，左边图片直接右键更改图片功能替换需要的图片，右边是图片的文字说明展示。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EA6ADC-6613-48FA-ADBC-552AAF629859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709153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欢迎购买</a:t>
            </a:r>
            <a:r>
              <a:rPr lang="en-US" altLang="zh-CN" dirty="0" smtClean="0"/>
              <a:t>PPT</a:t>
            </a:r>
            <a:r>
              <a:rPr lang="zh-CN" altLang="en-US" dirty="0" smtClean="0"/>
              <a:t>演示之家工作室</a:t>
            </a:r>
            <a:r>
              <a:rPr lang="en-US" altLang="zh-CN" dirty="0" smtClean="0"/>
              <a:t>《</a:t>
            </a:r>
            <a:r>
              <a:rPr lang="zh-CN" altLang="en-US" baseline="0" dirty="0" smtClean="0"/>
              <a:t>纯正欧美风商务实用总结模板</a:t>
            </a:r>
            <a:r>
              <a:rPr lang="en-US" altLang="zh-CN" baseline="0" dirty="0" smtClean="0"/>
              <a:t>》</a:t>
            </a:r>
            <a:r>
              <a:rPr lang="zh-CN" altLang="en-US" baseline="0" dirty="0" smtClean="0"/>
              <a:t>。</a:t>
            </a:r>
            <a:endParaRPr lang="en-US" altLang="zh-CN" baseline="0" dirty="0" smtClean="0"/>
          </a:p>
          <a:p>
            <a:endParaRPr lang="en-US" altLang="zh-CN" baseline="0" dirty="0" smtClean="0"/>
          </a:p>
          <a:p>
            <a:r>
              <a:rPr lang="zh-CN" altLang="en-US" dirty="0" smtClean="0"/>
              <a:t>备注有修改模板提示，让你轻松完成模板修改。</a:t>
            </a:r>
            <a:endParaRPr lang="en-US" altLang="zh-CN" dirty="0" smtClean="0"/>
          </a:p>
          <a:p>
            <a:endParaRPr lang="en-US" altLang="zh-CN" dirty="0" smtClean="0"/>
          </a:p>
          <a:p>
            <a:r>
              <a:rPr lang="zh-CN" altLang="en-US" dirty="0" smtClean="0"/>
              <a:t>有需要，请在工作日</a:t>
            </a:r>
            <a:r>
              <a:rPr lang="en-US" altLang="zh-CN" dirty="0" smtClean="0"/>
              <a:t>9:00-18:00</a:t>
            </a:r>
            <a:r>
              <a:rPr lang="zh-CN" altLang="en-US" dirty="0" smtClean="0"/>
              <a:t>联系我们。客服</a:t>
            </a:r>
            <a:r>
              <a:rPr lang="en-US" altLang="zh-CN" dirty="0" smtClean="0"/>
              <a:t>QQ237485059</a:t>
            </a:r>
          </a:p>
          <a:p>
            <a:endParaRPr lang="en-US" altLang="zh-CN" dirty="0" smtClean="0"/>
          </a:p>
          <a:p>
            <a:r>
              <a:rPr lang="zh-CN" altLang="en-US" dirty="0" smtClean="0"/>
              <a:t>如果你要删除所有的备注文字说明，直接打开文件 </a:t>
            </a:r>
            <a:r>
              <a:rPr lang="en-US" altLang="zh-CN" dirty="0" smtClean="0"/>
              <a:t>—— </a:t>
            </a:r>
            <a:r>
              <a:rPr lang="zh-CN" altLang="en-US" dirty="0" smtClean="0"/>
              <a:t>点击检查问题 </a:t>
            </a:r>
            <a:r>
              <a:rPr lang="en-US" altLang="zh-CN" dirty="0" smtClean="0"/>
              <a:t>—— </a:t>
            </a:r>
            <a:r>
              <a:rPr lang="zh-CN" altLang="en-US" dirty="0" smtClean="0"/>
              <a:t>检查文档 </a:t>
            </a:r>
            <a:r>
              <a:rPr lang="en-US" altLang="zh-CN" dirty="0" smtClean="0"/>
              <a:t>—— </a:t>
            </a:r>
            <a:r>
              <a:rPr lang="zh-CN" altLang="en-US" dirty="0" smtClean="0"/>
              <a:t>在弹出的对话框中点击检查 </a:t>
            </a:r>
            <a:r>
              <a:rPr lang="en-US" altLang="zh-CN" dirty="0" smtClean="0"/>
              <a:t>——</a:t>
            </a:r>
            <a:r>
              <a:rPr lang="zh-CN" altLang="en-US" baseline="0" dirty="0" smtClean="0"/>
              <a:t> 在检查结束后演示文稿备注 </a:t>
            </a:r>
            <a:r>
              <a:rPr lang="en-US" altLang="zh-CN" baseline="0" dirty="0" smtClean="0"/>
              <a:t>—— </a:t>
            </a:r>
            <a:r>
              <a:rPr lang="zh-CN" altLang="en-US" baseline="0" dirty="0" smtClean="0"/>
              <a:t>点击全部删除就可轻松完成。 </a:t>
            </a:r>
            <a:endParaRPr lang="en-US" altLang="zh-CN" dirty="0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EA6ADC-6613-48FA-ADBC-552AAF629859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12783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9144000" cy="51562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txStyles>
    <p:titleStyle>
      <a:lvl1pPr algn="ctr" defTabSz="914354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82" indent="-342882" algn="l" defTabSz="914354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13" indent="-285737" algn="l" defTabSz="914354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42" indent="-228589" algn="l" defTabSz="91435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20" indent="-228589" algn="l" defTabSz="914354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298" indent="-228589" algn="l" defTabSz="914354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74" indent="-228589" algn="l" defTabSz="91435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52" indent="-228589" algn="l" defTabSz="91435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29" indent="-228589" algn="l" defTabSz="91435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06" indent="-228589" algn="l" defTabSz="91435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54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3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09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86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6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4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1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6" Type="http://schemas.openxmlformats.org/officeDocument/2006/relationships/chart" Target="../charts/chart3.xml"/><Relationship Id="rId5" Type="http://schemas.openxmlformats.org/officeDocument/2006/relationships/chart" Target="../charts/chart2.xml"/><Relationship Id="rId4" Type="http://schemas.openxmlformats.org/officeDocument/2006/relationships/chart" Target="../charts/char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Relationship Id="rId4" Type="http://schemas.openxmlformats.org/officeDocument/2006/relationships/hyperlink" Target="http://baopin.yanj.cn/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Relationship Id="rId5" Type="http://schemas.openxmlformats.org/officeDocument/2006/relationships/hyperlink" Target="http://baopin.yanj.cn/" TargetMode="External"/><Relationship Id="rId4" Type="http://schemas.openxmlformats.org/officeDocument/2006/relationships/chart" Target="../charts/char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Relationship Id="rId6" Type="http://schemas.openxmlformats.org/officeDocument/2006/relationships/hyperlink" Target="http://baopin.yanj.cn/" TargetMode="External"/><Relationship Id="rId5" Type="http://schemas.openxmlformats.org/officeDocument/2006/relationships/chart" Target="../charts/chart6.xml"/><Relationship Id="rId4" Type="http://schemas.openxmlformats.org/officeDocument/2006/relationships/chart" Target="../charts/char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0.xml"/><Relationship Id="rId4" Type="http://schemas.openxmlformats.org/officeDocument/2006/relationships/hyperlink" Target="http://baopin.yanj.cn/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Relationship Id="rId4" Type="http://schemas.openxmlformats.org/officeDocument/2006/relationships/chart" Target="../charts/chart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4034911" y="2177039"/>
            <a:ext cx="5461516" cy="924353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noFill/>
          </a:ln>
          <a:effectLst>
            <a:outerShdw blurRad="63500" dist="12700" dir="5400000" algn="t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六边形 4"/>
          <p:cNvSpPr/>
          <p:nvPr/>
        </p:nvSpPr>
        <p:spPr>
          <a:xfrm rot="4279710">
            <a:off x="-702995" y="106389"/>
            <a:ext cx="2923153" cy="2317861"/>
          </a:xfrm>
          <a:custGeom>
            <a:avLst/>
            <a:gdLst>
              <a:gd name="connsiteX0" fmla="*/ 0 w 3149761"/>
              <a:gd name="connsiteY0" fmla="*/ 1357656 h 2715311"/>
              <a:gd name="connsiteX1" fmla="*/ 678828 w 3149761"/>
              <a:gd name="connsiteY1" fmla="*/ 1 h 2715311"/>
              <a:gd name="connsiteX2" fmla="*/ 2470933 w 3149761"/>
              <a:gd name="connsiteY2" fmla="*/ 1 h 2715311"/>
              <a:gd name="connsiteX3" fmla="*/ 3149761 w 3149761"/>
              <a:gd name="connsiteY3" fmla="*/ 1357656 h 2715311"/>
              <a:gd name="connsiteX4" fmla="*/ 2470933 w 3149761"/>
              <a:gd name="connsiteY4" fmla="*/ 2715310 h 2715311"/>
              <a:gd name="connsiteX5" fmla="*/ 678828 w 3149761"/>
              <a:gd name="connsiteY5" fmla="*/ 2715310 h 2715311"/>
              <a:gd name="connsiteX6" fmla="*/ 0 w 3149761"/>
              <a:gd name="connsiteY6" fmla="*/ 1357656 h 2715311"/>
              <a:gd name="connsiteX0" fmla="*/ 0 w 3149761"/>
              <a:gd name="connsiteY0" fmla="*/ 1357655 h 2715309"/>
              <a:gd name="connsiteX1" fmla="*/ 678828 w 3149761"/>
              <a:gd name="connsiteY1" fmla="*/ 0 h 2715309"/>
              <a:gd name="connsiteX2" fmla="*/ 2470933 w 3149761"/>
              <a:gd name="connsiteY2" fmla="*/ 0 h 2715309"/>
              <a:gd name="connsiteX3" fmla="*/ 3149761 w 3149761"/>
              <a:gd name="connsiteY3" fmla="*/ 1357655 h 2715309"/>
              <a:gd name="connsiteX4" fmla="*/ 2668856 w 3149761"/>
              <a:gd name="connsiteY4" fmla="*/ 2317861 h 2715309"/>
              <a:gd name="connsiteX5" fmla="*/ 2470933 w 3149761"/>
              <a:gd name="connsiteY5" fmla="*/ 2715309 h 2715309"/>
              <a:gd name="connsiteX6" fmla="*/ 678828 w 3149761"/>
              <a:gd name="connsiteY6" fmla="*/ 2715309 h 2715309"/>
              <a:gd name="connsiteX7" fmla="*/ 0 w 3149761"/>
              <a:gd name="connsiteY7" fmla="*/ 1357655 h 2715309"/>
              <a:gd name="connsiteX0" fmla="*/ 0 w 3149761"/>
              <a:gd name="connsiteY0" fmla="*/ 1357655 h 2715309"/>
              <a:gd name="connsiteX1" fmla="*/ 678828 w 3149761"/>
              <a:gd name="connsiteY1" fmla="*/ 0 h 2715309"/>
              <a:gd name="connsiteX2" fmla="*/ 2470933 w 3149761"/>
              <a:gd name="connsiteY2" fmla="*/ 0 h 2715309"/>
              <a:gd name="connsiteX3" fmla="*/ 3149761 w 3149761"/>
              <a:gd name="connsiteY3" fmla="*/ 1357655 h 2715309"/>
              <a:gd name="connsiteX4" fmla="*/ 2668856 w 3149761"/>
              <a:gd name="connsiteY4" fmla="*/ 2317861 h 2715309"/>
              <a:gd name="connsiteX5" fmla="*/ 2470933 w 3149761"/>
              <a:gd name="connsiteY5" fmla="*/ 2715309 h 2715309"/>
              <a:gd name="connsiteX6" fmla="*/ 0 w 3149761"/>
              <a:gd name="connsiteY6" fmla="*/ 1357655 h 2715309"/>
              <a:gd name="connsiteX0" fmla="*/ 0 w 3149761"/>
              <a:gd name="connsiteY0" fmla="*/ 1357655 h 2317861"/>
              <a:gd name="connsiteX1" fmla="*/ 678828 w 3149761"/>
              <a:gd name="connsiteY1" fmla="*/ 0 h 2317861"/>
              <a:gd name="connsiteX2" fmla="*/ 2470933 w 3149761"/>
              <a:gd name="connsiteY2" fmla="*/ 0 h 2317861"/>
              <a:gd name="connsiteX3" fmla="*/ 3149761 w 3149761"/>
              <a:gd name="connsiteY3" fmla="*/ 1357655 h 2317861"/>
              <a:gd name="connsiteX4" fmla="*/ 2668856 w 3149761"/>
              <a:gd name="connsiteY4" fmla="*/ 2317861 h 2317861"/>
              <a:gd name="connsiteX5" fmla="*/ 0 w 3149761"/>
              <a:gd name="connsiteY5" fmla="*/ 1357655 h 2317861"/>
              <a:gd name="connsiteX0" fmla="*/ 0 w 3149761"/>
              <a:gd name="connsiteY0" fmla="*/ 1357655 h 2317861"/>
              <a:gd name="connsiteX1" fmla="*/ 678828 w 3149761"/>
              <a:gd name="connsiteY1" fmla="*/ 0 h 2317861"/>
              <a:gd name="connsiteX2" fmla="*/ 754665 w 3149761"/>
              <a:gd name="connsiteY2" fmla="*/ 8718 h 2317861"/>
              <a:gd name="connsiteX3" fmla="*/ 2470933 w 3149761"/>
              <a:gd name="connsiteY3" fmla="*/ 0 h 2317861"/>
              <a:gd name="connsiteX4" fmla="*/ 3149761 w 3149761"/>
              <a:gd name="connsiteY4" fmla="*/ 1357655 h 2317861"/>
              <a:gd name="connsiteX5" fmla="*/ 2668856 w 3149761"/>
              <a:gd name="connsiteY5" fmla="*/ 2317861 h 2317861"/>
              <a:gd name="connsiteX6" fmla="*/ 0 w 3149761"/>
              <a:gd name="connsiteY6" fmla="*/ 1357655 h 2317861"/>
              <a:gd name="connsiteX0" fmla="*/ 0 w 3149761"/>
              <a:gd name="connsiteY0" fmla="*/ 1357655 h 2317861"/>
              <a:gd name="connsiteX1" fmla="*/ 678828 w 3149761"/>
              <a:gd name="connsiteY1" fmla="*/ 0 h 2317861"/>
              <a:gd name="connsiteX2" fmla="*/ 754665 w 3149761"/>
              <a:gd name="connsiteY2" fmla="*/ 8718 h 2317861"/>
              <a:gd name="connsiteX3" fmla="*/ 2470933 w 3149761"/>
              <a:gd name="connsiteY3" fmla="*/ 0 h 2317861"/>
              <a:gd name="connsiteX4" fmla="*/ 3149761 w 3149761"/>
              <a:gd name="connsiteY4" fmla="*/ 1357655 h 2317861"/>
              <a:gd name="connsiteX5" fmla="*/ 2668856 w 3149761"/>
              <a:gd name="connsiteY5" fmla="*/ 2317861 h 2317861"/>
              <a:gd name="connsiteX6" fmla="*/ 226608 w 3149761"/>
              <a:gd name="connsiteY6" fmla="*/ 1452343 h 2317861"/>
              <a:gd name="connsiteX7" fmla="*/ 0 w 3149761"/>
              <a:gd name="connsiteY7" fmla="*/ 1357655 h 2317861"/>
              <a:gd name="connsiteX0" fmla="*/ 0 w 2923153"/>
              <a:gd name="connsiteY0" fmla="*/ 1452343 h 2317861"/>
              <a:gd name="connsiteX1" fmla="*/ 452220 w 2923153"/>
              <a:gd name="connsiteY1" fmla="*/ 0 h 2317861"/>
              <a:gd name="connsiteX2" fmla="*/ 528057 w 2923153"/>
              <a:gd name="connsiteY2" fmla="*/ 8718 h 2317861"/>
              <a:gd name="connsiteX3" fmla="*/ 2244325 w 2923153"/>
              <a:gd name="connsiteY3" fmla="*/ 0 h 2317861"/>
              <a:gd name="connsiteX4" fmla="*/ 2923153 w 2923153"/>
              <a:gd name="connsiteY4" fmla="*/ 1357655 h 2317861"/>
              <a:gd name="connsiteX5" fmla="*/ 2442248 w 2923153"/>
              <a:gd name="connsiteY5" fmla="*/ 2317861 h 2317861"/>
              <a:gd name="connsiteX6" fmla="*/ 0 w 2923153"/>
              <a:gd name="connsiteY6" fmla="*/ 1452343 h 2317861"/>
              <a:gd name="connsiteX0" fmla="*/ 0 w 2923153"/>
              <a:gd name="connsiteY0" fmla="*/ 1452343 h 2317861"/>
              <a:gd name="connsiteX1" fmla="*/ 528057 w 2923153"/>
              <a:gd name="connsiteY1" fmla="*/ 8718 h 2317861"/>
              <a:gd name="connsiteX2" fmla="*/ 2244325 w 2923153"/>
              <a:gd name="connsiteY2" fmla="*/ 0 h 2317861"/>
              <a:gd name="connsiteX3" fmla="*/ 2923153 w 2923153"/>
              <a:gd name="connsiteY3" fmla="*/ 1357655 h 2317861"/>
              <a:gd name="connsiteX4" fmla="*/ 2442248 w 2923153"/>
              <a:gd name="connsiteY4" fmla="*/ 2317861 h 2317861"/>
              <a:gd name="connsiteX5" fmla="*/ 0 w 2923153"/>
              <a:gd name="connsiteY5" fmla="*/ 1452343 h 23178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23153" h="2317861">
                <a:moveTo>
                  <a:pt x="0" y="1452343"/>
                </a:moveTo>
                <a:lnTo>
                  <a:pt x="528057" y="8718"/>
                </a:lnTo>
                <a:lnTo>
                  <a:pt x="2244325" y="0"/>
                </a:lnTo>
                <a:lnTo>
                  <a:pt x="2923153" y="1357655"/>
                </a:lnTo>
                <a:lnTo>
                  <a:pt x="2442248" y="2317861"/>
                </a:lnTo>
                <a:lnTo>
                  <a:pt x="0" y="1452343"/>
                </a:lnTo>
                <a:close/>
              </a:path>
            </a:pathLst>
          </a:custGeom>
          <a:solidFill>
            <a:srgbClr val="17181A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六边形 2"/>
          <p:cNvSpPr/>
          <p:nvPr/>
        </p:nvSpPr>
        <p:spPr>
          <a:xfrm rot="4715296">
            <a:off x="530796" y="-682500"/>
            <a:ext cx="1949868" cy="2756353"/>
          </a:xfrm>
          <a:custGeom>
            <a:avLst/>
            <a:gdLst>
              <a:gd name="connsiteX0" fmla="*/ 0 w 3149761"/>
              <a:gd name="connsiteY0" fmla="*/ 1357656 h 2715311"/>
              <a:gd name="connsiteX1" fmla="*/ 678828 w 3149761"/>
              <a:gd name="connsiteY1" fmla="*/ 1 h 2715311"/>
              <a:gd name="connsiteX2" fmla="*/ 2470933 w 3149761"/>
              <a:gd name="connsiteY2" fmla="*/ 1 h 2715311"/>
              <a:gd name="connsiteX3" fmla="*/ 3149761 w 3149761"/>
              <a:gd name="connsiteY3" fmla="*/ 1357656 h 2715311"/>
              <a:gd name="connsiteX4" fmla="*/ 2470933 w 3149761"/>
              <a:gd name="connsiteY4" fmla="*/ 2715310 h 2715311"/>
              <a:gd name="connsiteX5" fmla="*/ 678828 w 3149761"/>
              <a:gd name="connsiteY5" fmla="*/ 2715310 h 2715311"/>
              <a:gd name="connsiteX6" fmla="*/ 0 w 3149761"/>
              <a:gd name="connsiteY6" fmla="*/ 1357656 h 2715311"/>
              <a:gd name="connsiteX0" fmla="*/ 0 w 3149761"/>
              <a:gd name="connsiteY0" fmla="*/ 1367343 h 2724997"/>
              <a:gd name="connsiteX1" fmla="*/ 678828 w 3149761"/>
              <a:gd name="connsiteY1" fmla="*/ 9688 h 2724997"/>
              <a:gd name="connsiteX2" fmla="*/ 1665567 w 3149761"/>
              <a:gd name="connsiteY2" fmla="*/ 0 h 2724997"/>
              <a:gd name="connsiteX3" fmla="*/ 2470933 w 3149761"/>
              <a:gd name="connsiteY3" fmla="*/ 9688 h 2724997"/>
              <a:gd name="connsiteX4" fmla="*/ 3149761 w 3149761"/>
              <a:gd name="connsiteY4" fmla="*/ 1367343 h 2724997"/>
              <a:gd name="connsiteX5" fmla="*/ 2470933 w 3149761"/>
              <a:gd name="connsiteY5" fmla="*/ 2724997 h 2724997"/>
              <a:gd name="connsiteX6" fmla="*/ 678828 w 3149761"/>
              <a:gd name="connsiteY6" fmla="*/ 2724997 h 2724997"/>
              <a:gd name="connsiteX7" fmla="*/ 0 w 3149761"/>
              <a:gd name="connsiteY7" fmla="*/ 1367343 h 2724997"/>
              <a:gd name="connsiteX0" fmla="*/ 0 w 3149761"/>
              <a:gd name="connsiteY0" fmla="*/ 1367343 h 2756353"/>
              <a:gd name="connsiteX1" fmla="*/ 678828 w 3149761"/>
              <a:gd name="connsiteY1" fmla="*/ 9688 h 2756353"/>
              <a:gd name="connsiteX2" fmla="*/ 1665567 w 3149761"/>
              <a:gd name="connsiteY2" fmla="*/ 0 h 2756353"/>
              <a:gd name="connsiteX3" fmla="*/ 2470933 w 3149761"/>
              <a:gd name="connsiteY3" fmla="*/ 9688 h 2756353"/>
              <a:gd name="connsiteX4" fmla="*/ 3149761 w 3149761"/>
              <a:gd name="connsiteY4" fmla="*/ 1367343 h 2756353"/>
              <a:gd name="connsiteX5" fmla="*/ 2470933 w 3149761"/>
              <a:gd name="connsiteY5" fmla="*/ 2724997 h 2756353"/>
              <a:gd name="connsiteX6" fmla="*/ 1199893 w 3149761"/>
              <a:gd name="connsiteY6" fmla="*/ 2756353 h 2756353"/>
              <a:gd name="connsiteX7" fmla="*/ 678828 w 3149761"/>
              <a:gd name="connsiteY7" fmla="*/ 2724997 h 2756353"/>
              <a:gd name="connsiteX8" fmla="*/ 0 w 3149761"/>
              <a:gd name="connsiteY8" fmla="*/ 1367343 h 2756353"/>
              <a:gd name="connsiteX0" fmla="*/ 0 w 3149761"/>
              <a:gd name="connsiteY0" fmla="*/ 1367343 h 2756353"/>
              <a:gd name="connsiteX1" fmla="*/ 678828 w 3149761"/>
              <a:gd name="connsiteY1" fmla="*/ 9688 h 2756353"/>
              <a:gd name="connsiteX2" fmla="*/ 1665567 w 3149761"/>
              <a:gd name="connsiteY2" fmla="*/ 0 h 2756353"/>
              <a:gd name="connsiteX3" fmla="*/ 2470933 w 3149761"/>
              <a:gd name="connsiteY3" fmla="*/ 9688 h 2756353"/>
              <a:gd name="connsiteX4" fmla="*/ 3149761 w 3149761"/>
              <a:gd name="connsiteY4" fmla="*/ 1367343 h 2756353"/>
              <a:gd name="connsiteX5" fmla="*/ 2470933 w 3149761"/>
              <a:gd name="connsiteY5" fmla="*/ 2724997 h 2756353"/>
              <a:gd name="connsiteX6" fmla="*/ 1199893 w 3149761"/>
              <a:gd name="connsiteY6" fmla="*/ 2756353 h 2756353"/>
              <a:gd name="connsiteX7" fmla="*/ 0 w 3149761"/>
              <a:gd name="connsiteY7" fmla="*/ 1367343 h 2756353"/>
              <a:gd name="connsiteX0" fmla="*/ 521065 w 2470933"/>
              <a:gd name="connsiteY0" fmla="*/ 2756353 h 2756353"/>
              <a:gd name="connsiteX1" fmla="*/ 0 w 2470933"/>
              <a:gd name="connsiteY1" fmla="*/ 9688 h 2756353"/>
              <a:gd name="connsiteX2" fmla="*/ 986739 w 2470933"/>
              <a:gd name="connsiteY2" fmla="*/ 0 h 2756353"/>
              <a:gd name="connsiteX3" fmla="*/ 1792105 w 2470933"/>
              <a:gd name="connsiteY3" fmla="*/ 9688 h 2756353"/>
              <a:gd name="connsiteX4" fmla="*/ 2470933 w 2470933"/>
              <a:gd name="connsiteY4" fmla="*/ 1367343 h 2756353"/>
              <a:gd name="connsiteX5" fmla="*/ 1792105 w 2470933"/>
              <a:gd name="connsiteY5" fmla="*/ 2724997 h 2756353"/>
              <a:gd name="connsiteX6" fmla="*/ 521065 w 2470933"/>
              <a:gd name="connsiteY6" fmla="*/ 2756353 h 2756353"/>
              <a:gd name="connsiteX0" fmla="*/ 0 w 1949868"/>
              <a:gd name="connsiteY0" fmla="*/ 2756353 h 2756353"/>
              <a:gd name="connsiteX1" fmla="*/ 465674 w 1949868"/>
              <a:gd name="connsiteY1" fmla="*/ 0 h 2756353"/>
              <a:gd name="connsiteX2" fmla="*/ 1271040 w 1949868"/>
              <a:gd name="connsiteY2" fmla="*/ 9688 h 2756353"/>
              <a:gd name="connsiteX3" fmla="*/ 1949868 w 1949868"/>
              <a:gd name="connsiteY3" fmla="*/ 1367343 h 2756353"/>
              <a:gd name="connsiteX4" fmla="*/ 1271040 w 1949868"/>
              <a:gd name="connsiteY4" fmla="*/ 2724997 h 2756353"/>
              <a:gd name="connsiteX5" fmla="*/ 0 w 1949868"/>
              <a:gd name="connsiteY5" fmla="*/ 2756353 h 27563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49868" h="2756353">
                <a:moveTo>
                  <a:pt x="0" y="2756353"/>
                </a:moveTo>
                <a:lnTo>
                  <a:pt x="465674" y="0"/>
                </a:lnTo>
                <a:lnTo>
                  <a:pt x="1271040" y="9688"/>
                </a:lnTo>
                <a:lnTo>
                  <a:pt x="1949868" y="1367343"/>
                </a:lnTo>
                <a:lnTo>
                  <a:pt x="1271040" y="2724997"/>
                </a:lnTo>
                <a:lnTo>
                  <a:pt x="0" y="2756353"/>
                </a:lnTo>
                <a:close/>
              </a:path>
            </a:pathLst>
          </a:custGeom>
          <a:solidFill>
            <a:srgbClr val="05050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六边形 5"/>
          <p:cNvSpPr/>
          <p:nvPr/>
        </p:nvSpPr>
        <p:spPr>
          <a:xfrm rot="4279710">
            <a:off x="-947709" y="1329010"/>
            <a:ext cx="3006593" cy="1994308"/>
          </a:xfrm>
          <a:custGeom>
            <a:avLst/>
            <a:gdLst>
              <a:gd name="connsiteX0" fmla="*/ 0 w 3149761"/>
              <a:gd name="connsiteY0" fmla="*/ 1357656 h 2715311"/>
              <a:gd name="connsiteX1" fmla="*/ 678828 w 3149761"/>
              <a:gd name="connsiteY1" fmla="*/ 1 h 2715311"/>
              <a:gd name="connsiteX2" fmla="*/ 2470933 w 3149761"/>
              <a:gd name="connsiteY2" fmla="*/ 1 h 2715311"/>
              <a:gd name="connsiteX3" fmla="*/ 3149761 w 3149761"/>
              <a:gd name="connsiteY3" fmla="*/ 1357656 h 2715311"/>
              <a:gd name="connsiteX4" fmla="*/ 2470933 w 3149761"/>
              <a:gd name="connsiteY4" fmla="*/ 2715310 h 2715311"/>
              <a:gd name="connsiteX5" fmla="*/ 678828 w 3149761"/>
              <a:gd name="connsiteY5" fmla="*/ 2715310 h 2715311"/>
              <a:gd name="connsiteX6" fmla="*/ 0 w 3149761"/>
              <a:gd name="connsiteY6" fmla="*/ 1357656 h 2715311"/>
              <a:gd name="connsiteX0" fmla="*/ 0 w 3149761"/>
              <a:gd name="connsiteY0" fmla="*/ 1357655 h 2715309"/>
              <a:gd name="connsiteX1" fmla="*/ 143168 w 3149761"/>
              <a:gd name="connsiteY1" fmla="*/ 1075603 h 2715309"/>
              <a:gd name="connsiteX2" fmla="*/ 678828 w 3149761"/>
              <a:gd name="connsiteY2" fmla="*/ 0 h 2715309"/>
              <a:gd name="connsiteX3" fmla="*/ 2470933 w 3149761"/>
              <a:gd name="connsiteY3" fmla="*/ 0 h 2715309"/>
              <a:gd name="connsiteX4" fmla="*/ 3149761 w 3149761"/>
              <a:gd name="connsiteY4" fmla="*/ 1357655 h 2715309"/>
              <a:gd name="connsiteX5" fmla="*/ 2470933 w 3149761"/>
              <a:gd name="connsiteY5" fmla="*/ 2715309 h 2715309"/>
              <a:gd name="connsiteX6" fmla="*/ 678828 w 3149761"/>
              <a:gd name="connsiteY6" fmla="*/ 2715309 h 2715309"/>
              <a:gd name="connsiteX7" fmla="*/ 0 w 3149761"/>
              <a:gd name="connsiteY7" fmla="*/ 1357655 h 2715309"/>
              <a:gd name="connsiteX0" fmla="*/ 0 w 3149761"/>
              <a:gd name="connsiteY0" fmla="*/ 1357655 h 2715309"/>
              <a:gd name="connsiteX1" fmla="*/ 143168 w 3149761"/>
              <a:gd name="connsiteY1" fmla="*/ 1075603 h 2715309"/>
              <a:gd name="connsiteX2" fmla="*/ 678828 w 3149761"/>
              <a:gd name="connsiteY2" fmla="*/ 0 h 2715309"/>
              <a:gd name="connsiteX3" fmla="*/ 2470933 w 3149761"/>
              <a:gd name="connsiteY3" fmla="*/ 0 h 2715309"/>
              <a:gd name="connsiteX4" fmla="*/ 3149761 w 3149761"/>
              <a:gd name="connsiteY4" fmla="*/ 1357655 h 2715309"/>
              <a:gd name="connsiteX5" fmla="*/ 2822148 w 3149761"/>
              <a:gd name="connsiteY5" fmla="*/ 1994308 h 2715309"/>
              <a:gd name="connsiteX6" fmla="*/ 2470933 w 3149761"/>
              <a:gd name="connsiteY6" fmla="*/ 2715309 h 2715309"/>
              <a:gd name="connsiteX7" fmla="*/ 678828 w 3149761"/>
              <a:gd name="connsiteY7" fmla="*/ 2715309 h 2715309"/>
              <a:gd name="connsiteX8" fmla="*/ 0 w 3149761"/>
              <a:gd name="connsiteY8" fmla="*/ 1357655 h 2715309"/>
              <a:gd name="connsiteX0" fmla="*/ 0 w 3149761"/>
              <a:gd name="connsiteY0" fmla="*/ 1357655 h 2715309"/>
              <a:gd name="connsiteX1" fmla="*/ 143168 w 3149761"/>
              <a:gd name="connsiteY1" fmla="*/ 1075603 h 2715309"/>
              <a:gd name="connsiteX2" fmla="*/ 678828 w 3149761"/>
              <a:gd name="connsiteY2" fmla="*/ 0 h 2715309"/>
              <a:gd name="connsiteX3" fmla="*/ 2470933 w 3149761"/>
              <a:gd name="connsiteY3" fmla="*/ 0 h 2715309"/>
              <a:gd name="connsiteX4" fmla="*/ 3149761 w 3149761"/>
              <a:gd name="connsiteY4" fmla="*/ 1357655 h 2715309"/>
              <a:gd name="connsiteX5" fmla="*/ 2822148 w 3149761"/>
              <a:gd name="connsiteY5" fmla="*/ 1994308 h 2715309"/>
              <a:gd name="connsiteX6" fmla="*/ 678828 w 3149761"/>
              <a:gd name="connsiteY6" fmla="*/ 2715309 h 2715309"/>
              <a:gd name="connsiteX7" fmla="*/ 0 w 3149761"/>
              <a:gd name="connsiteY7" fmla="*/ 1357655 h 2715309"/>
              <a:gd name="connsiteX0" fmla="*/ 0 w 3149761"/>
              <a:gd name="connsiteY0" fmla="*/ 1357655 h 1994308"/>
              <a:gd name="connsiteX1" fmla="*/ 143168 w 3149761"/>
              <a:gd name="connsiteY1" fmla="*/ 1075603 h 1994308"/>
              <a:gd name="connsiteX2" fmla="*/ 678828 w 3149761"/>
              <a:gd name="connsiteY2" fmla="*/ 0 h 1994308"/>
              <a:gd name="connsiteX3" fmla="*/ 2470933 w 3149761"/>
              <a:gd name="connsiteY3" fmla="*/ 0 h 1994308"/>
              <a:gd name="connsiteX4" fmla="*/ 3149761 w 3149761"/>
              <a:gd name="connsiteY4" fmla="*/ 1357655 h 1994308"/>
              <a:gd name="connsiteX5" fmla="*/ 2822148 w 3149761"/>
              <a:gd name="connsiteY5" fmla="*/ 1994308 h 1994308"/>
              <a:gd name="connsiteX6" fmla="*/ 0 w 3149761"/>
              <a:gd name="connsiteY6" fmla="*/ 1357655 h 1994308"/>
              <a:gd name="connsiteX0" fmla="*/ 2678980 w 3006593"/>
              <a:gd name="connsiteY0" fmla="*/ 1994308 h 1994308"/>
              <a:gd name="connsiteX1" fmla="*/ 0 w 3006593"/>
              <a:gd name="connsiteY1" fmla="*/ 1075603 h 1994308"/>
              <a:gd name="connsiteX2" fmla="*/ 535660 w 3006593"/>
              <a:gd name="connsiteY2" fmla="*/ 0 h 1994308"/>
              <a:gd name="connsiteX3" fmla="*/ 2327765 w 3006593"/>
              <a:gd name="connsiteY3" fmla="*/ 0 h 1994308"/>
              <a:gd name="connsiteX4" fmla="*/ 3006593 w 3006593"/>
              <a:gd name="connsiteY4" fmla="*/ 1357655 h 1994308"/>
              <a:gd name="connsiteX5" fmla="*/ 2678980 w 3006593"/>
              <a:gd name="connsiteY5" fmla="*/ 1994308 h 19943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006593" h="1994308">
                <a:moveTo>
                  <a:pt x="2678980" y="1994308"/>
                </a:moveTo>
                <a:lnTo>
                  <a:pt x="0" y="1075603"/>
                </a:lnTo>
                <a:lnTo>
                  <a:pt x="535660" y="0"/>
                </a:lnTo>
                <a:lnTo>
                  <a:pt x="2327765" y="0"/>
                </a:lnTo>
                <a:lnTo>
                  <a:pt x="3006593" y="1357655"/>
                </a:lnTo>
                <a:lnTo>
                  <a:pt x="2678980" y="1994308"/>
                </a:lnTo>
                <a:close/>
              </a:path>
            </a:pathLst>
          </a:custGeom>
          <a:solidFill>
            <a:srgbClr val="17181A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六边形 6"/>
          <p:cNvSpPr/>
          <p:nvPr/>
        </p:nvSpPr>
        <p:spPr>
          <a:xfrm rot="4279710">
            <a:off x="-1178089" y="2836857"/>
            <a:ext cx="2957916" cy="1758738"/>
          </a:xfrm>
          <a:custGeom>
            <a:avLst/>
            <a:gdLst>
              <a:gd name="connsiteX0" fmla="*/ 0 w 3149761"/>
              <a:gd name="connsiteY0" fmla="*/ 1357656 h 2715311"/>
              <a:gd name="connsiteX1" fmla="*/ 678828 w 3149761"/>
              <a:gd name="connsiteY1" fmla="*/ 1 h 2715311"/>
              <a:gd name="connsiteX2" fmla="*/ 2470933 w 3149761"/>
              <a:gd name="connsiteY2" fmla="*/ 1 h 2715311"/>
              <a:gd name="connsiteX3" fmla="*/ 3149761 w 3149761"/>
              <a:gd name="connsiteY3" fmla="*/ 1357656 h 2715311"/>
              <a:gd name="connsiteX4" fmla="*/ 2470933 w 3149761"/>
              <a:gd name="connsiteY4" fmla="*/ 2715310 h 2715311"/>
              <a:gd name="connsiteX5" fmla="*/ 678828 w 3149761"/>
              <a:gd name="connsiteY5" fmla="*/ 2715310 h 2715311"/>
              <a:gd name="connsiteX6" fmla="*/ 0 w 3149761"/>
              <a:gd name="connsiteY6" fmla="*/ 1357656 h 2715311"/>
              <a:gd name="connsiteX0" fmla="*/ 0 w 3149761"/>
              <a:gd name="connsiteY0" fmla="*/ 1357655 h 2715309"/>
              <a:gd name="connsiteX1" fmla="*/ 292832 w 3149761"/>
              <a:gd name="connsiteY1" fmla="*/ 759549 h 2715309"/>
              <a:gd name="connsiteX2" fmla="*/ 678828 w 3149761"/>
              <a:gd name="connsiteY2" fmla="*/ 0 h 2715309"/>
              <a:gd name="connsiteX3" fmla="*/ 2470933 w 3149761"/>
              <a:gd name="connsiteY3" fmla="*/ 0 h 2715309"/>
              <a:gd name="connsiteX4" fmla="*/ 3149761 w 3149761"/>
              <a:gd name="connsiteY4" fmla="*/ 1357655 h 2715309"/>
              <a:gd name="connsiteX5" fmla="*/ 2470933 w 3149761"/>
              <a:gd name="connsiteY5" fmla="*/ 2715309 h 2715309"/>
              <a:gd name="connsiteX6" fmla="*/ 678828 w 3149761"/>
              <a:gd name="connsiteY6" fmla="*/ 2715309 h 2715309"/>
              <a:gd name="connsiteX7" fmla="*/ 0 w 3149761"/>
              <a:gd name="connsiteY7" fmla="*/ 1357655 h 2715309"/>
              <a:gd name="connsiteX0" fmla="*/ 0 w 3149761"/>
              <a:gd name="connsiteY0" fmla="*/ 1357655 h 2715309"/>
              <a:gd name="connsiteX1" fmla="*/ 292832 w 3149761"/>
              <a:gd name="connsiteY1" fmla="*/ 759549 h 2715309"/>
              <a:gd name="connsiteX2" fmla="*/ 678828 w 3149761"/>
              <a:gd name="connsiteY2" fmla="*/ 0 h 2715309"/>
              <a:gd name="connsiteX3" fmla="*/ 2470933 w 3149761"/>
              <a:gd name="connsiteY3" fmla="*/ 0 h 2715309"/>
              <a:gd name="connsiteX4" fmla="*/ 3149761 w 3149761"/>
              <a:gd name="connsiteY4" fmla="*/ 1357655 h 2715309"/>
              <a:gd name="connsiteX5" fmla="*/ 2983843 w 3149761"/>
              <a:gd name="connsiteY5" fmla="*/ 1682320 h 2715309"/>
              <a:gd name="connsiteX6" fmla="*/ 2470933 w 3149761"/>
              <a:gd name="connsiteY6" fmla="*/ 2715309 h 2715309"/>
              <a:gd name="connsiteX7" fmla="*/ 678828 w 3149761"/>
              <a:gd name="connsiteY7" fmla="*/ 2715309 h 2715309"/>
              <a:gd name="connsiteX8" fmla="*/ 0 w 3149761"/>
              <a:gd name="connsiteY8" fmla="*/ 1357655 h 2715309"/>
              <a:gd name="connsiteX0" fmla="*/ 0 w 3149761"/>
              <a:gd name="connsiteY0" fmla="*/ 1357655 h 2715309"/>
              <a:gd name="connsiteX1" fmla="*/ 292832 w 3149761"/>
              <a:gd name="connsiteY1" fmla="*/ 759549 h 2715309"/>
              <a:gd name="connsiteX2" fmla="*/ 678828 w 3149761"/>
              <a:gd name="connsiteY2" fmla="*/ 0 h 2715309"/>
              <a:gd name="connsiteX3" fmla="*/ 2470933 w 3149761"/>
              <a:gd name="connsiteY3" fmla="*/ 0 h 2715309"/>
              <a:gd name="connsiteX4" fmla="*/ 3026491 w 3149761"/>
              <a:gd name="connsiteY4" fmla="*/ 1080077 h 2715309"/>
              <a:gd name="connsiteX5" fmla="*/ 3149761 w 3149761"/>
              <a:gd name="connsiteY5" fmla="*/ 1357655 h 2715309"/>
              <a:gd name="connsiteX6" fmla="*/ 2983843 w 3149761"/>
              <a:gd name="connsiteY6" fmla="*/ 1682320 h 2715309"/>
              <a:gd name="connsiteX7" fmla="*/ 2470933 w 3149761"/>
              <a:gd name="connsiteY7" fmla="*/ 2715309 h 2715309"/>
              <a:gd name="connsiteX8" fmla="*/ 678828 w 3149761"/>
              <a:gd name="connsiteY8" fmla="*/ 2715309 h 2715309"/>
              <a:gd name="connsiteX9" fmla="*/ 0 w 3149761"/>
              <a:gd name="connsiteY9" fmla="*/ 1357655 h 2715309"/>
              <a:gd name="connsiteX0" fmla="*/ 0 w 3026491"/>
              <a:gd name="connsiteY0" fmla="*/ 1357655 h 2715309"/>
              <a:gd name="connsiteX1" fmla="*/ 292832 w 3026491"/>
              <a:gd name="connsiteY1" fmla="*/ 759549 h 2715309"/>
              <a:gd name="connsiteX2" fmla="*/ 678828 w 3026491"/>
              <a:gd name="connsiteY2" fmla="*/ 0 h 2715309"/>
              <a:gd name="connsiteX3" fmla="*/ 2470933 w 3026491"/>
              <a:gd name="connsiteY3" fmla="*/ 0 h 2715309"/>
              <a:gd name="connsiteX4" fmla="*/ 3026491 w 3026491"/>
              <a:gd name="connsiteY4" fmla="*/ 1080077 h 2715309"/>
              <a:gd name="connsiteX5" fmla="*/ 2983843 w 3026491"/>
              <a:gd name="connsiteY5" fmla="*/ 1682320 h 2715309"/>
              <a:gd name="connsiteX6" fmla="*/ 2470933 w 3026491"/>
              <a:gd name="connsiteY6" fmla="*/ 2715309 h 2715309"/>
              <a:gd name="connsiteX7" fmla="*/ 678828 w 3026491"/>
              <a:gd name="connsiteY7" fmla="*/ 2715309 h 2715309"/>
              <a:gd name="connsiteX8" fmla="*/ 0 w 3026491"/>
              <a:gd name="connsiteY8" fmla="*/ 1357655 h 2715309"/>
              <a:gd name="connsiteX0" fmla="*/ 0 w 3026491"/>
              <a:gd name="connsiteY0" fmla="*/ 1357655 h 2715309"/>
              <a:gd name="connsiteX1" fmla="*/ 292832 w 3026491"/>
              <a:gd name="connsiteY1" fmla="*/ 759549 h 2715309"/>
              <a:gd name="connsiteX2" fmla="*/ 678828 w 3026491"/>
              <a:gd name="connsiteY2" fmla="*/ 0 h 2715309"/>
              <a:gd name="connsiteX3" fmla="*/ 2470933 w 3026491"/>
              <a:gd name="connsiteY3" fmla="*/ 0 h 2715309"/>
              <a:gd name="connsiteX4" fmla="*/ 3026491 w 3026491"/>
              <a:gd name="connsiteY4" fmla="*/ 1080077 h 2715309"/>
              <a:gd name="connsiteX5" fmla="*/ 2983843 w 3026491"/>
              <a:gd name="connsiteY5" fmla="*/ 1682320 h 2715309"/>
              <a:gd name="connsiteX6" fmla="*/ 678828 w 3026491"/>
              <a:gd name="connsiteY6" fmla="*/ 2715309 h 2715309"/>
              <a:gd name="connsiteX7" fmla="*/ 0 w 3026491"/>
              <a:gd name="connsiteY7" fmla="*/ 1357655 h 2715309"/>
              <a:gd name="connsiteX0" fmla="*/ 0 w 3026491"/>
              <a:gd name="connsiteY0" fmla="*/ 1357655 h 1682320"/>
              <a:gd name="connsiteX1" fmla="*/ 292832 w 3026491"/>
              <a:gd name="connsiteY1" fmla="*/ 759549 h 1682320"/>
              <a:gd name="connsiteX2" fmla="*/ 678828 w 3026491"/>
              <a:gd name="connsiteY2" fmla="*/ 0 h 1682320"/>
              <a:gd name="connsiteX3" fmla="*/ 2470933 w 3026491"/>
              <a:gd name="connsiteY3" fmla="*/ 0 h 1682320"/>
              <a:gd name="connsiteX4" fmla="*/ 3026491 w 3026491"/>
              <a:gd name="connsiteY4" fmla="*/ 1080077 h 1682320"/>
              <a:gd name="connsiteX5" fmla="*/ 2983843 w 3026491"/>
              <a:gd name="connsiteY5" fmla="*/ 1682320 h 1682320"/>
              <a:gd name="connsiteX6" fmla="*/ 0 w 3026491"/>
              <a:gd name="connsiteY6" fmla="*/ 1357655 h 1682320"/>
              <a:gd name="connsiteX0" fmla="*/ 2691011 w 2733659"/>
              <a:gd name="connsiteY0" fmla="*/ 1682320 h 1682320"/>
              <a:gd name="connsiteX1" fmla="*/ 0 w 2733659"/>
              <a:gd name="connsiteY1" fmla="*/ 759549 h 1682320"/>
              <a:gd name="connsiteX2" fmla="*/ 385996 w 2733659"/>
              <a:gd name="connsiteY2" fmla="*/ 0 h 1682320"/>
              <a:gd name="connsiteX3" fmla="*/ 2178101 w 2733659"/>
              <a:gd name="connsiteY3" fmla="*/ 0 h 1682320"/>
              <a:gd name="connsiteX4" fmla="*/ 2733659 w 2733659"/>
              <a:gd name="connsiteY4" fmla="*/ 1080077 h 1682320"/>
              <a:gd name="connsiteX5" fmla="*/ 2691011 w 2733659"/>
              <a:gd name="connsiteY5" fmla="*/ 1682320 h 1682320"/>
              <a:gd name="connsiteX0" fmla="*/ 2691011 w 2733659"/>
              <a:gd name="connsiteY0" fmla="*/ 1682320 h 1682320"/>
              <a:gd name="connsiteX1" fmla="*/ 2522568 w 2733659"/>
              <a:gd name="connsiteY1" fmla="*/ 1625398 h 1682320"/>
              <a:gd name="connsiteX2" fmla="*/ 0 w 2733659"/>
              <a:gd name="connsiteY2" fmla="*/ 759549 h 1682320"/>
              <a:gd name="connsiteX3" fmla="*/ 385996 w 2733659"/>
              <a:gd name="connsiteY3" fmla="*/ 0 h 1682320"/>
              <a:gd name="connsiteX4" fmla="*/ 2178101 w 2733659"/>
              <a:gd name="connsiteY4" fmla="*/ 0 h 1682320"/>
              <a:gd name="connsiteX5" fmla="*/ 2733659 w 2733659"/>
              <a:gd name="connsiteY5" fmla="*/ 1080077 h 1682320"/>
              <a:gd name="connsiteX6" fmla="*/ 2691011 w 2733659"/>
              <a:gd name="connsiteY6" fmla="*/ 1682320 h 1682320"/>
              <a:gd name="connsiteX0" fmla="*/ 2733659 w 2733659"/>
              <a:gd name="connsiteY0" fmla="*/ 1080077 h 1625398"/>
              <a:gd name="connsiteX1" fmla="*/ 2522568 w 2733659"/>
              <a:gd name="connsiteY1" fmla="*/ 1625398 h 1625398"/>
              <a:gd name="connsiteX2" fmla="*/ 0 w 2733659"/>
              <a:gd name="connsiteY2" fmla="*/ 759549 h 1625398"/>
              <a:gd name="connsiteX3" fmla="*/ 385996 w 2733659"/>
              <a:gd name="connsiteY3" fmla="*/ 0 h 1625398"/>
              <a:gd name="connsiteX4" fmla="*/ 2178101 w 2733659"/>
              <a:gd name="connsiteY4" fmla="*/ 0 h 1625398"/>
              <a:gd name="connsiteX5" fmla="*/ 2733659 w 2733659"/>
              <a:gd name="connsiteY5" fmla="*/ 1080077 h 16253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733659" h="1625398">
                <a:moveTo>
                  <a:pt x="2733659" y="1080077"/>
                </a:moveTo>
                <a:lnTo>
                  <a:pt x="2522568" y="1625398"/>
                </a:lnTo>
                <a:lnTo>
                  <a:pt x="0" y="759549"/>
                </a:lnTo>
                <a:lnTo>
                  <a:pt x="385996" y="0"/>
                </a:lnTo>
                <a:lnTo>
                  <a:pt x="2178101" y="0"/>
                </a:lnTo>
                <a:lnTo>
                  <a:pt x="2733659" y="1080077"/>
                </a:lnTo>
                <a:close/>
              </a:path>
            </a:pathLst>
          </a:custGeom>
          <a:solidFill>
            <a:srgbClr val="FFC0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六边形 7"/>
          <p:cNvSpPr/>
          <p:nvPr/>
        </p:nvSpPr>
        <p:spPr>
          <a:xfrm rot="6290376">
            <a:off x="1523101" y="-717561"/>
            <a:ext cx="2074671" cy="2718859"/>
          </a:xfrm>
          <a:custGeom>
            <a:avLst/>
            <a:gdLst>
              <a:gd name="connsiteX0" fmla="*/ 0 w 3149761"/>
              <a:gd name="connsiteY0" fmla="*/ 1357656 h 2715311"/>
              <a:gd name="connsiteX1" fmla="*/ 678828 w 3149761"/>
              <a:gd name="connsiteY1" fmla="*/ 1 h 2715311"/>
              <a:gd name="connsiteX2" fmla="*/ 2470933 w 3149761"/>
              <a:gd name="connsiteY2" fmla="*/ 1 h 2715311"/>
              <a:gd name="connsiteX3" fmla="*/ 3149761 w 3149761"/>
              <a:gd name="connsiteY3" fmla="*/ 1357656 h 2715311"/>
              <a:gd name="connsiteX4" fmla="*/ 2470933 w 3149761"/>
              <a:gd name="connsiteY4" fmla="*/ 2715310 h 2715311"/>
              <a:gd name="connsiteX5" fmla="*/ 678828 w 3149761"/>
              <a:gd name="connsiteY5" fmla="*/ 2715310 h 2715311"/>
              <a:gd name="connsiteX6" fmla="*/ 0 w 3149761"/>
              <a:gd name="connsiteY6" fmla="*/ 1357656 h 2715311"/>
              <a:gd name="connsiteX0" fmla="*/ 0 w 3149761"/>
              <a:gd name="connsiteY0" fmla="*/ 1357655 h 2718001"/>
              <a:gd name="connsiteX1" fmla="*/ 678828 w 3149761"/>
              <a:gd name="connsiteY1" fmla="*/ 0 h 2718001"/>
              <a:gd name="connsiteX2" fmla="*/ 2470933 w 3149761"/>
              <a:gd name="connsiteY2" fmla="*/ 0 h 2718001"/>
              <a:gd name="connsiteX3" fmla="*/ 3149761 w 3149761"/>
              <a:gd name="connsiteY3" fmla="*/ 1357655 h 2718001"/>
              <a:gd name="connsiteX4" fmla="*/ 2470933 w 3149761"/>
              <a:gd name="connsiteY4" fmla="*/ 2715309 h 2718001"/>
              <a:gd name="connsiteX5" fmla="*/ 1821730 w 3149761"/>
              <a:gd name="connsiteY5" fmla="*/ 2718001 h 2718001"/>
              <a:gd name="connsiteX6" fmla="*/ 678828 w 3149761"/>
              <a:gd name="connsiteY6" fmla="*/ 2715309 h 2718001"/>
              <a:gd name="connsiteX7" fmla="*/ 0 w 3149761"/>
              <a:gd name="connsiteY7" fmla="*/ 1357655 h 2718001"/>
              <a:gd name="connsiteX0" fmla="*/ 0 w 3149761"/>
              <a:gd name="connsiteY0" fmla="*/ 1358513 h 2718859"/>
              <a:gd name="connsiteX1" fmla="*/ 678828 w 3149761"/>
              <a:gd name="connsiteY1" fmla="*/ 858 h 2718859"/>
              <a:gd name="connsiteX2" fmla="*/ 1075090 w 3149761"/>
              <a:gd name="connsiteY2" fmla="*/ 0 h 2718859"/>
              <a:gd name="connsiteX3" fmla="*/ 2470933 w 3149761"/>
              <a:gd name="connsiteY3" fmla="*/ 858 h 2718859"/>
              <a:gd name="connsiteX4" fmla="*/ 3149761 w 3149761"/>
              <a:gd name="connsiteY4" fmla="*/ 1358513 h 2718859"/>
              <a:gd name="connsiteX5" fmla="*/ 2470933 w 3149761"/>
              <a:gd name="connsiteY5" fmla="*/ 2716167 h 2718859"/>
              <a:gd name="connsiteX6" fmla="*/ 1821730 w 3149761"/>
              <a:gd name="connsiteY6" fmla="*/ 2718859 h 2718859"/>
              <a:gd name="connsiteX7" fmla="*/ 678828 w 3149761"/>
              <a:gd name="connsiteY7" fmla="*/ 2716167 h 2718859"/>
              <a:gd name="connsiteX8" fmla="*/ 0 w 3149761"/>
              <a:gd name="connsiteY8" fmla="*/ 1358513 h 2718859"/>
              <a:gd name="connsiteX0" fmla="*/ 0 w 3149761"/>
              <a:gd name="connsiteY0" fmla="*/ 1358513 h 2718859"/>
              <a:gd name="connsiteX1" fmla="*/ 1075090 w 3149761"/>
              <a:gd name="connsiteY1" fmla="*/ 0 h 2718859"/>
              <a:gd name="connsiteX2" fmla="*/ 2470933 w 3149761"/>
              <a:gd name="connsiteY2" fmla="*/ 858 h 2718859"/>
              <a:gd name="connsiteX3" fmla="*/ 3149761 w 3149761"/>
              <a:gd name="connsiteY3" fmla="*/ 1358513 h 2718859"/>
              <a:gd name="connsiteX4" fmla="*/ 2470933 w 3149761"/>
              <a:gd name="connsiteY4" fmla="*/ 2716167 h 2718859"/>
              <a:gd name="connsiteX5" fmla="*/ 1821730 w 3149761"/>
              <a:gd name="connsiteY5" fmla="*/ 2718859 h 2718859"/>
              <a:gd name="connsiteX6" fmla="*/ 678828 w 3149761"/>
              <a:gd name="connsiteY6" fmla="*/ 2716167 h 2718859"/>
              <a:gd name="connsiteX7" fmla="*/ 0 w 3149761"/>
              <a:gd name="connsiteY7" fmla="*/ 1358513 h 2718859"/>
              <a:gd name="connsiteX0" fmla="*/ 0 w 2470933"/>
              <a:gd name="connsiteY0" fmla="*/ 2716167 h 2718859"/>
              <a:gd name="connsiteX1" fmla="*/ 396262 w 2470933"/>
              <a:gd name="connsiteY1" fmla="*/ 0 h 2718859"/>
              <a:gd name="connsiteX2" fmla="*/ 1792105 w 2470933"/>
              <a:gd name="connsiteY2" fmla="*/ 858 h 2718859"/>
              <a:gd name="connsiteX3" fmla="*/ 2470933 w 2470933"/>
              <a:gd name="connsiteY3" fmla="*/ 1358513 h 2718859"/>
              <a:gd name="connsiteX4" fmla="*/ 1792105 w 2470933"/>
              <a:gd name="connsiteY4" fmla="*/ 2716167 h 2718859"/>
              <a:gd name="connsiteX5" fmla="*/ 1142902 w 2470933"/>
              <a:gd name="connsiteY5" fmla="*/ 2718859 h 2718859"/>
              <a:gd name="connsiteX6" fmla="*/ 0 w 2470933"/>
              <a:gd name="connsiteY6" fmla="*/ 2716167 h 2718859"/>
              <a:gd name="connsiteX0" fmla="*/ 746640 w 2074671"/>
              <a:gd name="connsiteY0" fmla="*/ 2718859 h 2718859"/>
              <a:gd name="connsiteX1" fmla="*/ 0 w 2074671"/>
              <a:gd name="connsiteY1" fmla="*/ 0 h 2718859"/>
              <a:gd name="connsiteX2" fmla="*/ 1395843 w 2074671"/>
              <a:gd name="connsiteY2" fmla="*/ 858 h 2718859"/>
              <a:gd name="connsiteX3" fmla="*/ 2074671 w 2074671"/>
              <a:gd name="connsiteY3" fmla="*/ 1358513 h 2718859"/>
              <a:gd name="connsiteX4" fmla="*/ 1395843 w 2074671"/>
              <a:gd name="connsiteY4" fmla="*/ 2716167 h 2718859"/>
              <a:gd name="connsiteX5" fmla="*/ 746640 w 2074671"/>
              <a:gd name="connsiteY5" fmla="*/ 2718859 h 27188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74671" h="2718859">
                <a:moveTo>
                  <a:pt x="746640" y="2718859"/>
                </a:moveTo>
                <a:lnTo>
                  <a:pt x="0" y="0"/>
                </a:lnTo>
                <a:lnTo>
                  <a:pt x="1395843" y="858"/>
                </a:lnTo>
                <a:lnTo>
                  <a:pt x="2074671" y="1358513"/>
                </a:lnTo>
                <a:lnTo>
                  <a:pt x="1395843" y="2716167"/>
                </a:lnTo>
                <a:lnTo>
                  <a:pt x="746640" y="2718859"/>
                </a:lnTo>
                <a:close/>
              </a:path>
            </a:pathLst>
          </a:custGeom>
          <a:solidFill>
            <a:srgbClr val="17181A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六边形 8"/>
          <p:cNvSpPr/>
          <p:nvPr/>
        </p:nvSpPr>
        <p:spPr>
          <a:xfrm rot="6290376">
            <a:off x="3445587" y="-992639"/>
            <a:ext cx="1521151" cy="2715309"/>
          </a:xfrm>
          <a:custGeom>
            <a:avLst/>
            <a:gdLst>
              <a:gd name="connsiteX0" fmla="*/ 0 w 3149761"/>
              <a:gd name="connsiteY0" fmla="*/ 1357656 h 2715311"/>
              <a:gd name="connsiteX1" fmla="*/ 678828 w 3149761"/>
              <a:gd name="connsiteY1" fmla="*/ 1 h 2715311"/>
              <a:gd name="connsiteX2" fmla="*/ 2470933 w 3149761"/>
              <a:gd name="connsiteY2" fmla="*/ 1 h 2715311"/>
              <a:gd name="connsiteX3" fmla="*/ 3149761 w 3149761"/>
              <a:gd name="connsiteY3" fmla="*/ 1357656 h 2715311"/>
              <a:gd name="connsiteX4" fmla="*/ 2470933 w 3149761"/>
              <a:gd name="connsiteY4" fmla="*/ 2715310 h 2715311"/>
              <a:gd name="connsiteX5" fmla="*/ 678828 w 3149761"/>
              <a:gd name="connsiteY5" fmla="*/ 2715310 h 2715311"/>
              <a:gd name="connsiteX6" fmla="*/ 0 w 3149761"/>
              <a:gd name="connsiteY6" fmla="*/ 1357656 h 2715311"/>
              <a:gd name="connsiteX0" fmla="*/ 0 w 3149761"/>
              <a:gd name="connsiteY0" fmla="*/ 1357655 h 2715309"/>
              <a:gd name="connsiteX1" fmla="*/ 678828 w 3149761"/>
              <a:gd name="connsiteY1" fmla="*/ 0 h 2715309"/>
              <a:gd name="connsiteX2" fmla="*/ 2470933 w 3149761"/>
              <a:gd name="connsiteY2" fmla="*/ 0 h 2715309"/>
              <a:gd name="connsiteX3" fmla="*/ 3149761 w 3149761"/>
              <a:gd name="connsiteY3" fmla="*/ 1357655 h 2715309"/>
              <a:gd name="connsiteX4" fmla="*/ 2470933 w 3149761"/>
              <a:gd name="connsiteY4" fmla="*/ 2715309 h 2715309"/>
              <a:gd name="connsiteX5" fmla="*/ 2353216 w 3149761"/>
              <a:gd name="connsiteY5" fmla="*/ 2696691 h 2715309"/>
              <a:gd name="connsiteX6" fmla="*/ 678828 w 3149761"/>
              <a:gd name="connsiteY6" fmla="*/ 2715309 h 2715309"/>
              <a:gd name="connsiteX7" fmla="*/ 0 w 3149761"/>
              <a:gd name="connsiteY7" fmla="*/ 1357655 h 2715309"/>
              <a:gd name="connsiteX0" fmla="*/ 0 w 3149761"/>
              <a:gd name="connsiteY0" fmla="*/ 1357655 h 2715309"/>
              <a:gd name="connsiteX1" fmla="*/ 678828 w 3149761"/>
              <a:gd name="connsiteY1" fmla="*/ 0 h 2715309"/>
              <a:gd name="connsiteX2" fmla="*/ 1628610 w 3149761"/>
              <a:gd name="connsiteY2" fmla="*/ 11409 h 2715309"/>
              <a:gd name="connsiteX3" fmla="*/ 2470933 w 3149761"/>
              <a:gd name="connsiteY3" fmla="*/ 0 h 2715309"/>
              <a:gd name="connsiteX4" fmla="*/ 3149761 w 3149761"/>
              <a:gd name="connsiteY4" fmla="*/ 1357655 h 2715309"/>
              <a:gd name="connsiteX5" fmla="*/ 2470933 w 3149761"/>
              <a:gd name="connsiteY5" fmla="*/ 2715309 h 2715309"/>
              <a:gd name="connsiteX6" fmla="*/ 2353216 w 3149761"/>
              <a:gd name="connsiteY6" fmla="*/ 2696691 h 2715309"/>
              <a:gd name="connsiteX7" fmla="*/ 678828 w 3149761"/>
              <a:gd name="connsiteY7" fmla="*/ 2715309 h 2715309"/>
              <a:gd name="connsiteX8" fmla="*/ 0 w 3149761"/>
              <a:gd name="connsiteY8" fmla="*/ 1357655 h 2715309"/>
              <a:gd name="connsiteX0" fmla="*/ 0 w 3149761"/>
              <a:gd name="connsiteY0" fmla="*/ 1357655 h 2715309"/>
              <a:gd name="connsiteX1" fmla="*/ 1628610 w 3149761"/>
              <a:gd name="connsiteY1" fmla="*/ 11409 h 2715309"/>
              <a:gd name="connsiteX2" fmla="*/ 2470933 w 3149761"/>
              <a:gd name="connsiteY2" fmla="*/ 0 h 2715309"/>
              <a:gd name="connsiteX3" fmla="*/ 3149761 w 3149761"/>
              <a:gd name="connsiteY3" fmla="*/ 1357655 h 2715309"/>
              <a:gd name="connsiteX4" fmla="*/ 2470933 w 3149761"/>
              <a:gd name="connsiteY4" fmla="*/ 2715309 h 2715309"/>
              <a:gd name="connsiteX5" fmla="*/ 2353216 w 3149761"/>
              <a:gd name="connsiteY5" fmla="*/ 2696691 h 2715309"/>
              <a:gd name="connsiteX6" fmla="*/ 678828 w 3149761"/>
              <a:gd name="connsiteY6" fmla="*/ 2715309 h 2715309"/>
              <a:gd name="connsiteX7" fmla="*/ 0 w 3149761"/>
              <a:gd name="connsiteY7" fmla="*/ 1357655 h 2715309"/>
              <a:gd name="connsiteX0" fmla="*/ 0 w 2470933"/>
              <a:gd name="connsiteY0" fmla="*/ 2715309 h 2715309"/>
              <a:gd name="connsiteX1" fmla="*/ 949782 w 2470933"/>
              <a:gd name="connsiteY1" fmla="*/ 11409 h 2715309"/>
              <a:gd name="connsiteX2" fmla="*/ 1792105 w 2470933"/>
              <a:gd name="connsiteY2" fmla="*/ 0 h 2715309"/>
              <a:gd name="connsiteX3" fmla="*/ 2470933 w 2470933"/>
              <a:gd name="connsiteY3" fmla="*/ 1357655 h 2715309"/>
              <a:gd name="connsiteX4" fmla="*/ 1792105 w 2470933"/>
              <a:gd name="connsiteY4" fmla="*/ 2715309 h 2715309"/>
              <a:gd name="connsiteX5" fmla="*/ 1674388 w 2470933"/>
              <a:gd name="connsiteY5" fmla="*/ 2696691 h 2715309"/>
              <a:gd name="connsiteX6" fmla="*/ 0 w 2470933"/>
              <a:gd name="connsiteY6" fmla="*/ 2715309 h 2715309"/>
              <a:gd name="connsiteX0" fmla="*/ 724606 w 1521151"/>
              <a:gd name="connsiteY0" fmla="*/ 2696691 h 2715309"/>
              <a:gd name="connsiteX1" fmla="*/ 0 w 1521151"/>
              <a:gd name="connsiteY1" fmla="*/ 11409 h 2715309"/>
              <a:gd name="connsiteX2" fmla="*/ 842323 w 1521151"/>
              <a:gd name="connsiteY2" fmla="*/ 0 h 2715309"/>
              <a:gd name="connsiteX3" fmla="*/ 1521151 w 1521151"/>
              <a:gd name="connsiteY3" fmla="*/ 1357655 h 2715309"/>
              <a:gd name="connsiteX4" fmla="*/ 842323 w 1521151"/>
              <a:gd name="connsiteY4" fmla="*/ 2715309 h 2715309"/>
              <a:gd name="connsiteX5" fmla="*/ 724606 w 1521151"/>
              <a:gd name="connsiteY5" fmla="*/ 2696691 h 27153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21151" h="2715309">
                <a:moveTo>
                  <a:pt x="724606" y="2696691"/>
                </a:moveTo>
                <a:lnTo>
                  <a:pt x="0" y="11409"/>
                </a:lnTo>
                <a:lnTo>
                  <a:pt x="842323" y="0"/>
                </a:lnTo>
                <a:lnTo>
                  <a:pt x="1521151" y="1357655"/>
                </a:lnTo>
                <a:lnTo>
                  <a:pt x="842323" y="2715309"/>
                </a:lnTo>
                <a:lnTo>
                  <a:pt x="724606" y="2696691"/>
                </a:lnTo>
                <a:close/>
              </a:path>
            </a:pathLst>
          </a:custGeom>
          <a:solidFill>
            <a:srgbClr val="17181A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等腰三角形 12"/>
          <p:cNvSpPr/>
          <p:nvPr/>
        </p:nvSpPr>
        <p:spPr>
          <a:xfrm rot="5400000">
            <a:off x="4542608" y="3386554"/>
            <a:ext cx="197555" cy="170305"/>
          </a:xfrm>
          <a:prstGeom prst="triangle">
            <a:avLst/>
          </a:prstGeom>
          <a:solidFill>
            <a:schemeClr val="tx1"/>
          </a:solidFill>
          <a:ln>
            <a:noFill/>
          </a:ln>
          <a:effectLst>
            <a:outerShdw blurRad="63500" dist="12700" dir="2700000" algn="tl" rotWithShape="0">
              <a:prstClr val="black">
                <a:alpha val="4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等腰三角形 16"/>
          <p:cNvSpPr/>
          <p:nvPr/>
        </p:nvSpPr>
        <p:spPr>
          <a:xfrm rot="5400000">
            <a:off x="4639483" y="3490625"/>
            <a:ext cx="113759" cy="98068"/>
          </a:xfrm>
          <a:prstGeom prst="triangle">
            <a:avLst/>
          </a:prstGeom>
          <a:solidFill>
            <a:srgbClr val="FFC000"/>
          </a:solidFill>
          <a:ln>
            <a:noFill/>
          </a:ln>
          <a:effectLst>
            <a:outerShdw blurRad="63500" dist="12700" dir="2700000" algn="tl" rotWithShape="0">
              <a:prstClr val="black">
                <a:alpha val="4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4414717" y="2326164"/>
            <a:ext cx="4685898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zh-CN" altLang="en-US" sz="2800" b="1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幼儿园银行理财活动</a:t>
            </a:r>
            <a:r>
              <a:rPr lang="en-US" altLang="zh-CN" sz="2800" b="1" dirty="0" err="1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ppt</a:t>
            </a:r>
            <a:r>
              <a:rPr lang="zh-CN" altLang="en-US" sz="2800" b="1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模板</a:t>
            </a:r>
            <a:endParaRPr lang="zh-CN" altLang="en-US" sz="2800" b="1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61842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182"/>
    </mc:Choice>
    <mc:Fallback xmlns="">
      <p:transition spd="slow" advTm="7182"/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2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3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5" presetID="2" presetClass="entr" presetSubtype="8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7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8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20" presetID="2" presetClass="entr" presetSubtype="8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2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3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25" presetID="2" presetClass="entr" presetSubtype="8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7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8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0" presetID="2" presetClass="entr" presetSubtype="8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2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3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1800"/>
                                </p:stCondLst>
                                <p:childTnLst>
                                  <p:par>
                                    <p:cTn id="35" presetID="2" presetClass="entr" presetSubtype="2" fill="hold" grpId="0" nodeType="after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3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3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40" presetID="5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42" dur="10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43" dur="10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44" dur="10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7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0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1" fill="hold">
                          <p:stCondLst>
                            <p:cond delay="indefinite"/>
                          </p:stCondLst>
                          <p:childTnLst>
                            <p:par>
                              <p:cTn id="5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3" presetID="2" presetClass="exit" presetSubtype="9" accel="20000" fill="hold" grpId="1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54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5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57" presetID="2" presetClass="exit" presetSubtype="1" accel="2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58" dur="5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9" dur="5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1" presetID="2" presetClass="exit" presetSubtype="1" accel="2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62" dur="500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3" dur="500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5" presetID="2" presetClass="exit" presetSubtype="1" accel="2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66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7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9" presetID="2" presetClass="exit" presetSubtype="1" accel="2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70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1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3" presetID="2" presetClass="exit" presetSubtype="1" accel="2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74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5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78" presetID="2" presetClass="exit" presetSubtype="2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79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0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2" presetID="22" presetClass="exit" presetSubtype="4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wipe(down)">
                                          <p:cBhvr>
                                            <p:cTn id="83" dur="2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199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5" presetID="2" presetClass="exit" presetSubtype="2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86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7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9" presetID="2" presetClass="exit" presetSubtype="2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90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1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2" grpId="1" animBg="1"/>
          <p:bldP spid="5" grpId="0" animBg="1"/>
          <p:bldP spid="5" grpId="1" animBg="1"/>
          <p:bldP spid="3" grpId="0" animBg="1"/>
          <p:bldP spid="3" grpId="1" animBg="1"/>
          <p:bldP spid="6" grpId="0" animBg="1"/>
          <p:bldP spid="6" grpId="1" animBg="1"/>
          <p:bldP spid="7" grpId="0" animBg="1"/>
          <p:bldP spid="7" grpId="1" animBg="1"/>
          <p:bldP spid="8" grpId="0" animBg="1"/>
          <p:bldP spid="8" grpId="1" animBg="1"/>
          <p:bldP spid="9" grpId="0" animBg="1"/>
          <p:bldP spid="9" grpId="1" animBg="1"/>
          <p:bldP spid="13" grpId="0" animBg="1"/>
          <p:bldP spid="13" grpId="1" animBg="1"/>
          <p:bldP spid="17" grpId="0" animBg="1"/>
          <p:bldP spid="17" grpId="1" animBg="1"/>
          <p:bldP spid="15" grpId="0"/>
          <p:bldP spid="15" grpId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2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2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1800"/>
                                </p:stCondLst>
                                <p:childTnLst>
                                  <p:par>
                                    <p:cTn id="3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40" presetID="5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42" dur="10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43" dur="10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44" dur="10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7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0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1" fill="hold">
                          <p:stCondLst>
                            <p:cond delay="indefinite"/>
                          </p:stCondLst>
                          <p:childTnLst>
                            <p:par>
                              <p:cTn id="5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3" presetID="2" presetClass="exit" presetSubtype="9" accel="20000" fill="hold" grpId="1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54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5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57" presetID="2" presetClass="exit" presetSubtype="1" accel="2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58" dur="5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9" dur="5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1" presetID="2" presetClass="exit" presetSubtype="1" accel="2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62" dur="500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3" dur="500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5" presetID="2" presetClass="exit" presetSubtype="1" accel="2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66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7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9" presetID="2" presetClass="exit" presetSubtype="1" accel="2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70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1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3" presetID="2" presetClass="exit" presetSubtype="1" accel="2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74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5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78" presetID="2" presetClass="exit" presetSubtype="2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79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0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2" presetID="22" presetClass="exit" presetSubtype="4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wipe(down)">
                                          <p:cBhvr>
                                            <p:cTn id="83" dur="2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199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5" presetID="2" presetClass="exit" presetSubtype="2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86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7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9" presetID="2" presetClass="exit" presetSubtype="2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90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1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2" grpId="1" animBg="1"/>
          <p:bldP spid="5" grpId="0" animBg="1"/>
          <p:bldP spid="5" grpId="1" animBg="1"/>
          <p:bldP spid="3" grpId="0" animBg="1"/>
          <p:bldP spid="3" grpId="1" animBg="1"/>
          <p:bldP spid="6" grpId="0" animBg="1"/>
          <p:bldP spid="6" grpId="1" animBg="1"/>
          <p:bldP spid="7" grpId="0" animBg="1"/>
          <p:bldP spid="7" grpId="1" animBg="1"/>
          <p:bldP spid="8" grpId="0" animBg="1"/>
          <p:bldP spid="8" grpId="1" animBg="1"/>
          <p:bldP spid="9" grpId="0" animBg="1"/>
          <p:bldP spid="9" grpId="1" animBg="1"/>
          <p:bldP spid="13" grpId="0" animBg="1"/>
          <p:bldP spid="13" grpId="1" animBg="1"/>
          <p:bldP spid="17" grpId="0" animBg="1"/>
          <p:bldP spid="17" grpId="1" animBg="1"/>
          <p:bldP spid="15" grpId="0"/>
          <p:bldP spid="15" grpId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六边形 1"/>
          <p:cNvSpPr/>
          <p:nvPr/>
        </p:nvSpPr>
        <p:spPr>
          <a:xfrm rot="4715296">
            <a:off x="2842379" y="236464"/>
            <a:ext cx="1917663" cy="1653158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六边形 2"/>
          <p:cNvSpPr/>
          <p:nvPr/>
        </p:nvSpPr>
        <p:spPr>
          <a:xfrm rot="6290376">
            <a:off x="3886958" y="1099243"/>
            <a:ext cx="1917663" cy="1653158"/>
          </a:xfrm>
          <a:prstGeom prst="hexagon">
            <a:avLst/>
          </a:prstGeom>
          <a:solidFill>
            <a:srgbClr val="17181A">
              <a:alpha val="8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六边形 4"/>
          <p:cNvSpPr/>
          <p:nvPr/>
        </p:nvSpPr>
        <p:spPr>
          <a:xfrm rot="6290376">
            <a:off x="3893690" y="2276893"/>
            <a:ext cx="1917663" cy="1653158"/>
          </a:xfrm>
          <a:prstGeom prst="hexagon">
            <a:avLst/>
          </a:prstGeom>
          <a:solidFill>
            <a:srgbClr val="17181A">
              <a:alpha val="8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六边形 5"/>
          <p:cNvSpPr/>
          <p:nvPr/>
        </p:nvSpPr>
        <p:spPr>
          <a:xfrm rot="5605718">
            <a:off x="2935037" y="3369529"/>
            <a:ext cx="1917663" cy="1653158"/>
          </a:xfrm>
          <a:prstGeom prst="hexagon">
            <a:avLst/>
          </a:prstGeom>
          <a:solidFill>
            <a:srgbClr val="17181A">
              <a:alpha val="7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六边形 6"/>
          <p:cNvSpPr/>
          <p:nvPr/>
        </p:nvSpPr>
        <p:spPr>
          <a:xfrm rot="5400000">
            <a:off x="3710549" y="-939526"/>
            <a:ext cx="1917663" cy="1653158"/>
          </a:xfrm>
          <a:prstGeom prst="hexagon">
            <a:avLst/>
          </a:prstGeom>
          <a:solidFill>
            <a:srgbClr val="FFC000">
              <a:alpha val="95000"/>
            </a:srgbClr>
          </a:solidFill>
          <a:ln>
            <a:noFill/>
          </a:ln>
          <a:effectLst>
            <a:outerShdw blurRad="50800" dist="38100" dir="5400000" algn="t" rotWithShape="0">
              <a:prstClr val="black">
                <a:alpha val="2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4138948" y="-261610"/>
            <a:ext cx="1847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zh-CN" altLang="en-US" sz="28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3291741" y="1271741"/>
            <a:ext cx="103239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PART </a:t>
            </a:r>
            <a:r>
              <a:rPr lang="en-US" altLang="zh-CN" sz="14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ONE</a:t>
            </a:r>
            <a:endParaRPr lang="zh-CN" altLang="en-US" sz="14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4308334" y="2153753"/>
            <a:ext cx="107491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PART </a:t>
            </a:r>
            <a:r>
              <a:rPr lang="en-US" altLang="zh-CN" sz="14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TWO</a:t>
            </a:r>
            <a:endParaRPr lang="zh-CN" altLang="en-US" sz="14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3302327" y="4526311"/>
            <a:ext cx="111896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PART </a:t>
            </a:r>
            <a:r>
              <a:rPr lang="en-US" altLang="zh-CN" sz="14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FOUR</a:t>
            </a:r>
            <a:endParaRPr lang="zh-CN" altLang="en-US" sz="14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4260980" y="3349330"/>
            <a:ext cx="118308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PART </a:t>
            </a:r>
            <a:r>
              <a:rPr lang="en-US" altLang="zh-CN" sz="14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THREE</a:t>
            </a:r>
            <a:endParaRPr lang="zh-CN" altLang="en-US" sz="14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3837489" y="2302"/>
            <a:ext cx="165847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Contents </a:t>
            </a:r>
          </a:p>
        </p:txBody>
      </p:sp>
      <p:sp>
        <p:nvSpPr>
          <p:cNvPr id="23" name="Freeform 50"/>
          <p:cNvSpPr>
            <a:spLocks/>
          </p:cNvSpPr>
          <p:nvPr/>
        </p:nvSpPr>
        <p:spPr bwMode="auto">
          <a:xfrm>
            <a:off x="3589002" y="775985"/>
            <a:ext cx="396538" cy="377852"/>
          </a:xfrm>
          <a:custGeom>
            <a:avLst/>
            <a:gdLst>
              <a:gd name="T0" fmla="*/ 118 w 174"/>
              <a:gd name="T1" fmla="*/ 20 h 166"/>
              <a:gd name="T2" fmla="*/ 119 w 174"/>
              <a:gd name="T3" fmla="*/ 32 h 166"/>
              <a:gd name="T4" fmla="*/ 118 w 174"/>
              <a:gd name="T5" fmla="*/ 49 h 166"/>
              <a:gd name="T6" fmla="*/ 120 w 174"/>
              <a:gd name="T7" fmla="*/ 54 h 166"/>
              <a:gd name="T8" fmla="*/ 121 w 174"/>
              <a:gd name="T9" fmla="*/ 67 h 166"/>
              <a:gd name="T10" fmla="*/ 118 w 174"/>
              <a:gd name="T11" fmla="*/ 74 h 166"/>
              <a:gd name="T12" fmla="*/ 113 w 174"/>
              <a:gd name="T13" fmla="*/ 79 h 166"/>
              <a:gd name="T14" fmla="*/ 111 w 174"/>
              <a:gd name="T15" fmla="*/ 90 h 166"/>
              <a:gd name="T16" fmla="*/ 106 w 174"/>
              <a:gd name="T17" fmla="*/ 100 h 166"/>
              <a:gd name="T18" fmla="*/ 111 w 174"/>
              <a:gd name="T19" fmla="*/ 100 h 166"/>
              <a:gd name="T20" fmla="*/ 118 w 174"/>
              <a:gd name="T21" fmla="*/ 113 h 166"/>
              <a:gd name="T22" fmla="*/ 126 w 174"/>
              <a:gd name="T23" fmla="*/ 115 h 166"/>
              <a:gd name="T24" fmla="*/ 153 w 174"/>
              <a:gd name="T25" fmla="*/ 126 h 166"/>
              <a:gd name="T26" fmla="*/ 174 w 174"/>
              <a:gd name="T27" fmla="*/ 139 h 166"/>
              <a:gd name="T28" fmla="*/ 174 w 174"/>
              <a:gd name="T29" fmla="*/ 166 h 166"/>
              <a:gd name="T30" fmla="*/ 0 w 174"/>
              <a:gd name="T31" fmla="*/ 166 h 166"/>
              <a:gd name="T32" fmla="*/ 0 w 174"/>
              <a:gd name="T33" fmla="*/ 139 h 166"/>
              <a:gd name="T34" fmla="*/ 21 w 174"/>
              <a:gd name="T35" fmla="*/ 126 h 166"/>
              <a:gd name="T36" fmla="*/ 48 w 174"/>
              <a:gd name="T37" fmla="*/ 115 h 166"/>
              <a:gd name="T38" fmla="*/ 56 w 174"/>
              <a:gd name="T39" fmla="*/ 113 h 166"/>
              <a:gd name="T40" fmla="*/ 63 w 174"/>
              <a:gd name="T41" fmla="*/ 100 h 166"/>
              <a:gd name="T42" fmla="*/ 67 w 174"/>
              <a:gd name="T43" fmla="*/ 99 h 166"/>
              <a:gd name="T44" fmla="*/ 62 w 174"/>
              <a:gd name="T45" fmla="*/ 91 h 166"/>
              <a:gd name="T46" fmla="*/ 60 w 174"/>
              <a:gd name="T47" fmla="*/ 77 h 166"/>
              <a:gd name="T48" fmla="*/ 57 w 174"/>
              <a:gd name="T49" fmla="*/ 76 h 166"/>
              <a:gd name="T50" fmla="*/ 52 w 174"/>
              <a:gd name="T51" fmla="*/ 57 h 166"/>
              <a:gd name="T52" fmla="*/ 54 w 174"/>
              <a:gd name="T53" fmla="*/ 48 h 166"/>
              <a:gd name="T54" fmla="*/ 67 w 174"/>
              <a:gd name="T55" fmla="*/ 9 h 166"/>
              <a:gd name="T56" fmla="*/ 104 w 174"/>
              <a:gd name="T57" fmla="*/ 9 h 166"/>
              <a:gd name="T58" fmla="*/ 108 w 174"/>
              <a:gd name="T59" fmla="*/ 12 h 166"/>
              <a:gd name="T60" fmla="*/ 113 w 174"/>
              <a:gd name="T61" fmla="*/ 13 h 166"/>
              <a:gd name="T62" fmla="*/ 118 w 174"/>
              <a:gd name="T63" fmla="*/ 20 h 1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74" h="166">
                <a:moveTo>
                  <a:pt x="118" y="20"/>
                </a:moveTo>
                <a:cubicBezTo>
                  <a:pt x="119" y="26"/>
                  <a:pt x="119" y="26"/>
                  <a:pt x="119" y="32"/>
                </a:cubicBezTo>
                <a:cubicBezTo>
                  <a:pt x="119" y="35"/>
                  <a:pt x="118" y="45"/>
                  <a:pt x="118" y="49"/>
                </a:cubicBezTo>
                <a:cubicBezTo>
                  <a:pt x="119" y="52"/>
                  <a:pt x="119" y="52"/>
                  <a:pt x="120" y="54"/>
                </a:cubicBezTo>
                <a:cubicBezTo>
                  <a:pt x="122" y="58"/>
                  <a:pt x="122" y="63"/>
                  <a:pt x="121" y="67"/>
                </a:cubicBezTo>
                <a:cubicBezTo>
                  <a:pt x="120" y="69"/>
                  <a:pt x="120" y="73"/>
                  <a:pt x="118" y="74"/>
                </a:cubicBezTo>
                <a:cubicBezTo>
                  <a:pt x="117" y="76"/>
                  <a:pt x="114" y="76"/>
                  <a:pt x="113" y="79"/>
                </a:cubicBezTo>
                <a:cubicBezTo>
                  <a:pt x="111" y="82"/>
                  <a:pt x="112" y="86"/>
                  <a:pt x="111" y="90"/>
                </a:cubicBezTo>
                <a:cubicBezTo>
                  <a:pt x="110" y="94"/>
                  <a:pt x="106" y="94"/>
                  <a:pt x="106" y="100"/>
                </a:cubicBezTo>
                <a:cubicBezTo>
                  <a:pt x="108" y="100"/>
                  <a:pt x="109" y="100"/>
                  <a:pt x="111" y="100"/>
                </a:cubicBezTo>
                <a:cubicBezTo>
                  <a:pt x="113" y="104"/>
                  <a:pt x="115" y="110"/>
                  <a:pt x="118" y="113"/>
                </a:cubicBezTo>
                <a:cubicBezTo>
                  <a:pt x="121" y="113"/>
                  <a:pt x="123" y="114"/>
                  <a:pt x="126" y="115"/>
                </a:cubicBezTo>
                <a:cubicBezTo>
                  <a:pt x="135" y="118"/>
                  <a:pt x="144" y="122"/>
                  <a:pt x="153" y="126"/>
                </a:cubicBezTo>
                <a:cubicBezTo>
                  <a:pt x="161" y="130"/>
                  <a:pt x="171" y="131"/>
                  <a:pt x="174" y="139"/>
                </a:cubicBezTo>
                <a:cubicBezTo>
                  <a:pt x="174" y="145"/>
                  <a:pt x="174" y="158"/>
                  <a:pt x="174" y="166"/>
                </a:cubicBezTo>
                <a:cubicBezTo>
                  <a:pt x="0" y="166"/>
                  <a:pt x="0" y="166"/>
                  <a:pt x="0" y="166"/>
                </a:cubicBezTo>
                <a:cubicBezTo>
                  <a:pt x="0" y="158"/>
                  <a:pt x="0" y="145"/>
                  <a:pt x="0" y="139"/>
                </a:cubicBezTo>
                <a:cubicBezTo>
                  <a:pt x="3" y="131"/>
                  <a:pt x="13" y="130"/>
                  <a:pt x="21" y="126"/>
                </a:cubicBezTo>
                <a:cubicBezTo>
                  <a:pt x="30" y="122"/>
                  <a:pt x="39" y="118"/>
                  <a:pt x="48" y="115"/>
                </a:cubicBezTo>
                <a:cubicBezTo>
                  <a:pt x="51" y="114"/>
                  <a:pt x="53" y="113"/>
                  <a:pt x="56" y="113"/>
                </a:cubicBezTo>
                <a:cubicBezTo>
                  <a:pt x="59" y="110"/>
                  <a:pt x="61" y="104"/>
                  <a:pt x="63" y="100"/>
                </a:cubicBezTo>
                <a:cubicBezTo>
                  <a:pt x="67" y="99"/>
                  <a:pt x="67" y="99"/>
                  <a:pt x="67" y="99"/>
                </a:cubicBezTo>
                <a:cubicBezTo>
                  <a:pt x="66" y="95"/>
                  <a:pt x="63" y="95"/>
                  <a:pt x="62" y="91"/>
                </a:cubicBezTo>
                <a:cubicBezTo>
                  <a:pt x="61" y="87"/>
                  <a:pt x="61" y="82"/>
                  <a:pt x="60" y="77"/>
                </a:cubicBezTo>
                <a:cubicBezTo>
                  <a:pt x="61" y="77"/>
                  <a:pt x="57" y="76"/>
                  <a:pt x="57" y="76"/>
                </a:cubicBezTo>
                <a:cubicBezTo>
                  <a:pt x="52" y="73"/>
                  <a:pt x="52" y="61"/>
                  <a:pt x="52" y="57"/>
                </a:cubicBezTo>
                <a:cubicBezTo>
                  <a:pt x="51" y="54"/>
                  <a:pt x="55" y="53"/>
                  <a:pt x="54" y="48"/>
                </a:cubicBezTo>
                <a:cubicBezTo>
                  <a:pt x="49" y="24"/>
                  <a:pt x="56" y="13"/>
                  <a:pt x="67" y="9"/>
                </a:cubicBezTo>
                <a:cubicBezTo>
                  <a:pt x="75" y="6"/>
                  <a:pt x="90" y="0"/>
                  <a:pt x="104" y="9"/>
                </a:cubicBezTo>
                <a:cubicBezTo>
                  <a:pt x="108" y="12"/>
                  <a:pt x="108" y="12"/>
                  <a:pt x="108" y="12"/>
                </a:cubicBezTo>
                <a:cubicBezTo>
                  <a:pt x="113" y="13"/>
                  <a:pt x="113" y="13"/>
                  <a:pt x="113" y="13"/>
                </a:cubicBezTo>
                <a:cubicBezTo>
                  <a:pt x="116" y="14"/>
                  <a:pt x="118" y="20"/>
                  <a:pt x="118" y="20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Freeform 395"/>
          <p:cNvSpPr>
            <a:spLocks noEditPoints="1"/>
          </p:cNvSpPr>
          <p:nvPr/>
        </p:nvSpPr>
        <p:spPr bwMode="auto">
          <a:xfrm>
            <a:off x="4768525" y="2879215"/>
            <a:ext cx="204763" cy="366621"/>
          </a:xfrm>
          <a:custGeom>
            <a:avLst/>
            <a:gdLst>
              <a:gd name="T0" fmla="*/ 80 w 94"/>
              <a:gd name="T1" fmla="*/ 14 h 168"/>
              <a:gd name="T2" fmla="*/ 60 w 94"/>
              <a:gd name="T3" fmla="*/ 2 h 168"/>
              <a:gd name="T4" fmla="*/ 47 w 94"/>
              <a:gd name="T5" fmla="*/ 0 h 168"/>
              <a:gd name="T6" fmla="*/ 14 w 94"/>
              <a:gd name="T7" fmla="*/ 14 h 168"/>
              <a:gd name="T8" fmla="*/ 0 w 94"/>
              <a:gd name="T9" fmla="*/ 47 h 168"/>
              <a:gd name="T10" fmla="*/ 0 w 94"/>
              <a:gd name="T11" fmla="*/ 52 h 168"/>
              <a:gd name="T12" fmla="*/ 6 w 94"/>
              <a:gd name="T13" fmla="*/ 70 h 168"/>
              <a:gd name="T14" fmla="*/ 23 w 94"/>
              <a:gd name="T15" fmla="*/ 122 h 168"/>
              <a:gd name="T16" fmla="*/ 24 w 94"/>
              <a:gd name="T17" fmla="*/ 128 h 168"/>
              <a:gd name="T18" fmla="*/ 30 w 94"/>
              <a:gd name="T19" fmla="*/ 134 h 168"/>
              <a:gd name="T20" fmla="*/ 64 w 94"/>
              <a:gd name="T21" fmla="*/ 134 h 168"/>
              <a:gd name="T22" fmla="*/ 70 w 94"/>
              <a:gd name="T23" fmla="*/ 128 h 168"/>
              <a:gd name="T24" fmla="*/ 71 w 94"/>
              <a:gd name="T25" fmla="*/ 122 h 168"/>
              <a:gd name="T26" fmla="*/ 88 w 94"/>
              <a:gd name="T27" fmla="*/ 70 h 168"/>
              <a:gd name="T28" fmla="*/ 94 w 94"/>
              <a:gd name="T29" fmla="*/ 52 h 168"/>
              <a:gd name="T30" fmla="*/ 94 w 94"/>
              <a:gd name="T31" fmla="*/ 47 h 168"/>
              <a:gd name="T32" fmla="*/ 80 w 94"/>
              <a:gd name="T33" fmla="*/ 14 h 168"/>
              <a:gd name="T34" fmla="*/ 82 w 94"/>
              <a:gd name="T35" fmla="*/ 51 h 168"/>
              <a:gd name="T36" fmla="*/ 78 w 94"/>
              <a:gd name="T37" fmla="*/ 64 h 168"/>
              <a:gd name="T38" fmla="*/ 59 w 94"/>
              <a:gd name="T39" fmla="*/ 121 h 168"/>
              <a:gd name="T40" fmla="*/ 59 w 94"/>
              <a:gd name="T41" fmla="*/ 122 h 168"/>
              <a:gd name="T42" fmla="*/ 53 w 94"/>
              <a:gd name="T43" fmla="*/ 122 h 168"/>
              <a:gd name="T44" fmla="*/ 53 w 94"/>
              <a:gd name="T45" fmla="*/ 100 h 168"/>
              <a:gd name="T46" fmla="*/ 41 w 94"/>
              <a:gd name="T47" fmla="*/ 100 h 168"/>
              <a:gd name="T48" fmla="*/ 41 w 94"/>
              <a:gd name="T49" fmla="*/ 122 h 168"/>
              <a:gd name="T50" fmla="*/ 35 w 94"/>
              <a:gd name="T51" fmla="*/ 122 h 168"/>
              <a:gd name="T52" fmla="*/ 35 w 94"/>
              <a:gd name="T53" fmla="*/ 121 h 168"/>
              <a:gd name="T54" fmla="*/ 17 w 94"/>
              <a:gd name="T55" fmla="*/ 67 h 168"/>
              <a:gd name="T56" fmla="*/ 17 w 94"/>
              <a:gd name="T57" fmla="*/ 66 h 168"/>
              <a:gd name="T58" fmla="*/ 16 w 94"/>
              <a:gd name="T59" fmla="*/ 64 h 168"/>
              <a:gd name="T60" fmla="*/ 12 w 94"/>
              <a:gd name="T61" fmla="*/ 51 h 168"/>
              <a:gd name="T62" fmla="*/ 12 w 94"/>
              <a:gd name="T63" fmla="*/ 47 h 168"/>
              <a:gd name="T64" fmla="*/ 22 w 94"/>
              <a:gd name="T65" fmla="*/ 23 h 168"/>
              <a:gd name="T66" fmla="*/ 47 w 94"/>
              <a:gd name="T67" fmla="*/ 12 h 168"/>
              <a:gd name="T68" fmla="*/ 57 w 94"/>
              <a:gd name="T69" fmla="*/ 14 h 168"/>
              <a:gd name="T70" fmla="*/ 72 w 94"/>
              <a:gd name="T71" fmla="*/ 23 h 168"/>
              <a:gd name="T72" fmla="*/ 82 w 94"/>
              <a:gd name="T73" fmla="*/ 47 h 168"/>
              <a:gd name="T74" fmla="*/ 82 w 94"/>
              <a:gd name="T75" fmla="*/ 51 h 168"/>
              <a:gd name="T76" fmla="*/ 28 w 94"/>
              <a:gd name="T77" fmla="*/ 154 h 168"/>
              <a:gd name="T78" fmla="*/ 66 w 94"/>
              <a:gd name="T79" fmla="*/ 154 h 168"/>
              <a:gd name="T80" fmla="*/ 66 w 94"/>
              <a:gd name="T81" fmla="*/ 142 h 168"/>
              <a:gd name="T82" fmla="*/ 28 w 94"/>
              <a:gd name="T83" fmla="*/ 142 h 168"/>
              <a:gd name="T84" fmla="*/ 28 w 94"/>
              <a:gd name="T85" fmla="*/ 154 h 168"/>
              <a:gd name="T86" fmla="*/ 36 w 94"/>
              <a:gd name="T87" fmla="*/ 168 h 168"/>
              <a:gd name="T88" fmla="*/ 58 w 94"/>
              <a:gd name="T89" fmla="*/ 168 h 168"/>
              <a:gd name="T90" fmla="*/ 58 w 94"/>
              <a:gd name="T91" fmla="*/ 161 h 168"/>
              <a:gd name="T92" fmla="*/ 36 w 94"/>
              <a:gd name="T93" fmla="*/ 161 h 168"/>
              <a:gd name="T94" fmla="*/ 36 w 94"/>
              <a:gd name="T95" fmla="*/ 168 h 1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94" h="168">
                <a:moveTo>
                  <a:pt x="80" y="14"/>
                </a:moveTo>
                <a:cubicBezTo>
                  <a:pt x="75" y="9"/>
                  <a:pt x="68" y="4"/>
                  <a:pt x="60" y="2"/>
                </a:cubicBezTo>
                <a:cubicBezTo>
                  <a:pt x="56" y="1"/>
                  <a:pt x="52" y="0"/>
                  <a:pt x="47" y="0"/>
                </a:cubicBezTo>
                <a:cubicBezTo>
                  <a:pt x="34" y="0"/>
                  <a:pt x="23" y="5"/>
                  <a:pt x="14" y="14"/>
                </a:cubicBezTo>
                <a:cubicBezTo>
                  <a:pt x="5" y="23"/>
                  <a:pt x="0" y="35"/>
                  <a:pt x="0" y="47"/>
                </a:cubicBezTo>
                <a:cubicBezTo>
                  <a:pt x="0" y="52"/>
                  <a:pt x="0" y="52"/>
                  <a:pt x="0" y="52"/>
                </a:cubicBezTo>
                <a:cubicBezTo>
                  <a:pt x="1" y="58"/>
                  <a:pt x="3" y="64"/>
                  <a:pt x="6" y="70"/>
                </a:cubicBezTo>
                <a:cubicBezTo>
                  <a:pt x="6" y="70"/>
                  <a:pt x="23" y="102"/>
                  <a:pt x="23" y="122"/>
                </a:cubicBezTo>
                <a:cubicBezTo>
                  <a:pt x="24" y="128"/>
                  <a:pt x="24" y="128"/>
                  <a:pt x="24" y="128"/>
                </a:cubicBezTo>
                <a:cubicBezTo>
                  <a:pt x="25" y="132"/>
                  <a:pt x="27" y="134"/>
                  <a:pt x="30" y="134"/>
                </a:cubicBezTo>
                <a:cubicBezTo>
                  <a:pt x="64" y="134"/>
                  <a:pt x="64" y="134"/>
                  <a:pt x="64" y="134"/>
                </a:cubicBezTo>
                <a:cubicBezTo>
                  <a:pt x="67" y="134"/>
                  <a:pt x="69" y="132"/>
                  <a:pt x="70" y="128"/>
                </a:cubicBezTo>
                <a:cubicBezTo>
                  <a:pt x="71" y="122"/>
                  <a:pt x="71" y="122"/>
                  <a:pt x="71" y="122"/>
                </a:cubicBezTo>
                <a:cubicBezTo>
                  <a:pt x="71" y="102"/>
                  <a:pt x="88" y="70"/>
                  <a:pt x="88" y="70"/>
                </a:cubicBezTo>
                <a:cubicBezTo>
                  <a:pt x="91" y="64"/>
                  <a:pt x="93" y="58"/>
                  <a:pt x="94" y="52"/>
                </a:cubicBezTo>
                <a:cubicBezTo>
                  <a:pt x="94" y="47"/>
                  <a:pt x="94" y="47"/>
                  <a:pt x="94" y="47"/>
                </a:cubicBezTo>
                <a:cubicBezTo>
                  <a:pt x="94" y="35"/>
                  <a:pt x="89" y="23"/>
                  <a:pt x="80" y="14"/>
                </a:cubicBezTo>
                <a:close/>
                <a:moveTo>
                  <a:pt x="82" y="51"/>
                </a:moveTo>
                <a:cubicBezTo>
                  <a:pt x="81" y="56"/>
                  <a:pt x="80" y="60"/>
                  <a:pt x="78" y="64"/>
                </a:cubicBezTo>
                <a:cubicBezTo>
                  <a:pt x="76" y="68"/>
                  <a:pt x="59" y="99"/>
                  <a:pt x="59" y="121"/>
                </a:cubicBezTo>
                <a:cubicBezTo>
                  <a:pt x="59" y="122"/>
                  <a:pt x="59" y="122"/>
                  <a:pt x="59" y="122"/>
                </a:cubicBezTo>
                <a:cubicBezTo>
                  <a:pt x="53" y="122"/>
                  <a:pt x="53" y="122"/>
                  <a:pt x="53" y="122"/>
                </a:cubicBezTo>
                <a:cubicBezTo>
                  <a:pt x="53" y="100"/>
                  <a:pt x="53" y="100"/>
                  <a:pt x="53" y="100"/>
                </a:cubicBezTo>
                <a:cubicBezTo>
                  <a:pt x="41" y="100"/>
                  <a:pt x="41" y="100"/>
                  <a:pt x="41" y="100"/>
                </a:cubicBezTo>
                <a:cubicBezTo>
                  <a:pt x="41" y="122"/>
                  <a:pt x="41" y="122"/>
                  <a:pt x="41" y="122"/>
                </a:cubicBezTo>
                <a:cubicBezTo>
                  <a:pt x="35" y="122"/>
                  <a:pt x="35" y="122"/>
                  <a:pt x="35" y="122"/>
                </a:cubicBezTo>
                <a:cubicBezTo>
                  <a:pt x="35" y="121"/>
                  <a:pt x="35" y="121"/>
                  <a:pt x="35" y="121"/>
                </a:cubicBezTo>
                <a:cubicBezTo>
                  <a:pt x="35" y="105"/>
                  <a:pt x="26" y="83"/>
                  <a:pt x="17" y="67"/>
                </a:cubicBezTo>
                <a:cubicBezTo>
                  <a:pt x="17" y="66"/>
                  <a:pt x="17" y="66"/>
                  <a:pt x="17" y="66"/>
                </a:cubicBezTo>
                <a:cubicBezTo>
                  <a:pt x="16" y="64"/>
                  <a:pt x="16" y="64"/>
                  <a:pt x="16" y="64"/>
                </a:cubicBezTo>
                <a:cubicBezTo>
                  <a:pt x="14" y="60"/>
                  <a:pt x="13" y="56"/>
                  <a:pt x="12" y="51"/>
                </a:cubicBezTo>
                <a:cubicBezTo>
                  <a:pt x="12" y="47"/>
                  <a:pt x="12" y="47"/>
                  <a:pt x="12" y="47"/>
                </a:cubicBezTo>
                <a:cubicBezTo>
                  <a:pt x="12" y="38"/>
                  <a:pt x="16" y="29"/>
                  <a:pt x="22" y="23"/>
                </a:cubicBezTo>
                <a:cubicBezTo>
                  <a:pt x="29" y="16"/>
                  <a:pt x="38" y="12"/>
                  <a:pt x="47" y="12"/>
                </a:cubicBezTo>
                <a:cubicBezTo>
                  <a:pt x="50" y="12"/>
                  <a:pt x="54" y="13"/>
                  <a:pt x="57" y="14"/>
                </a:cubicBezTo>
                <a:cubicBezTo>
                  <a:pt x="63" y="15"/>
                  <a:pt x="68" y="18"/>
                  <a:pt x="72" y="23"/>
                </a:cubicBezTo>
                <a:cubicBezTo>
                  <a:pt x="78" y="29"/>
                  <a:pt x="82" y="38"/>
                  <a:pt x="82" y="47"/>
                </a:cubicBezTo>
                <a:lnTo>
                  <a:pt x="82" y="51"/>
                </a:lnTo>
                <a:close/>
                <a:moveTo>
                  <a:pt x="28" y="154"/>
                </a:moveTo>
                <a:cubicBezTo>
                  <a:pt x="66" y="154"/>
                  <a:pt x="66" y="154"/>
                  <a:pt x="66" y="154"/>
                </a:cubicBezTo>
                <a:cubicBezTo>
                  <a:pt x="66" y="142"/>
                  <a:pt x="66" y="142"/>
                  <a:pt x="66" y="142"/>
                </a:cubicBezTo>
                <a:cubicBezTo>
                  <a:pt x="28" y="142"/>
                  <a:pt x="28" y="142"/>
                  <a:pt x="28" y="142"/>
                </a:cubicBezTo>
                <a:lnTo>
                  <a:pt x="28" y="154"/>
                </a:lnTo>
                <a:close/>
                <a:moveTo>
                  <a:pt x="36" y="168"/>
                </a:moveTo>
                <a:cubicBezTo>
                  <a:pt x="58" y="168"/>
                  <a:pt x="58" y="168"/>
                  <a:pt x="58" y="168"/>
                </a:cubicBezTo>
                <a:cubicBezTo>
                  <a:pt x="58" y="161"/>
                  <a:pt x="58" y="161"/>
                  <a:pt x="58" y="161"/>
                </a:cubicBezTo>
                <a:cubicBezTo>
                  <a:pt x="36" y="161"/>
                  <a:pt x="36" y="161"/>
                  <a:pt x="36" y="161"/>
                </a:cubicBezTo>
                <a:lnTo>
                  <a:pt x="36" y="168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Freeform 1579"/>
          <p:cNvSpPr>
            <a:spLocks/>
          </p:cNvSpPr>
          <p:nvPr/>
        </p:nvSpPr>
        <p:spPr bwMode="auto">
          <a:xfrm>
            <a:off x="4742087" y="1688466"/>
            <a:ext cx="377072" cy="347383"/>
          </a:xfrm>
          <a:custGeom>
            <a:avLst/>
            <a:gdLst>
              <a:gd name="T0" fmla="*/ 108 w 144"/>
              <a:gd name="T1" fmla="*/ 0 h 132"/>
              <a:gd name="T2" fmla="*/ 36 w 144"/>
              <a:gd name="T3" fmla="*/ 0 h 132"/>
              <a:gd name="T4" fmla="*/ 0 w 144"/>
              <a:gd name="T5" fmla="*/ 36 h 132"/>
              <a:gd name="T6" fmla="*/ 0 w 144"/>
              <a:gd name="T7" fmla="*/ 60 h 132"/>
              <a:gd name="T8" fmla="*/ 36 w 144"/>
              <a:gd name="T9" fmla="*/ 96 h 132"/>
              <a:gd name="T10" fmla="*/ 42 w 144"/>
              <a:gd name="T11" fmla="*/ 96 h 132"/>
              <a:gd name="T12" fmla="*/ 42 w 144"/>
              <a:gd name="T13" fmla="*/ 132 h 132"/>
              <a:gd name="T14" fmla="*/ 83 w 144"/>
              <a:gd name="T15" fmla="*/ 96 h 132"/>
              <a:gd name="T16" fmla="*/ 108 w 144"/>
              <a:gd name="T17" fmla="*/ 96 h 132"/>
              <a:gd name="T18" fmla="*/ 144 w 144"/>
              <a:gd name="T19" fmla="*/ 60 h 132"/>
              <a:gd name="T20" fmla="*/ 144 w 144"/>
              <a:gd name="T21" fmla="*/ 36 h 132"/>
              <a:gd name="T22" fmla="*/ 108 w 144"/>
              <a:gd name="T23" fmla="*/ 0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44" h="132">
                <a:moveTo>
                  <a:pt x="108" y="0"/>
                </a:moveTo>
                <a:cubicBezTo>
                  <a:pt x="36" y="0"/>
                  <a:pt x="36" y="0"/>
                  <a:pt x="36" y="0"/>
                </a:cubicBezTo>
                <a:cubicBezTo>
                  <a:pt x="16" y="0"/>
                  <a:pt x="0" y="16"/>
                  <a:pt x="0" y="36"/>
                </a:cubicBezTo>
                <a:cubicBezTo>
                  <a:pt x="0" y="60"/>
                  <a:pt x="0" y="60"/>
                  <a:pt x="0" y="60"/>
                </a:cubicBezTo>
                <a:cubicBezTo>
                  <a:pt x="0" y="80"/>
                  <a:pt x="16" y="96"/>
                  <a:pt x="36" y="96"/>
                </a:cubicBezTo>
                <a:cubicBezTo>
                  <a:pt x="42" y="96"/>
                  <a:pt x="42" y="96"/>
                  <a:pt x="42" y="96"/>
                </a:cubicBezTo>
                <a:cubicBezTo>
                  <a:pt x="42" y="132"/>
                  <a:pt x="42" y="132"/>
                  <a:pt x="42" y="132"/>
                </a:cubicBezTo>
                <a:cubicBezTo>
                  <a:pt x="83" y="96"/>
                  <a:pt x="83" y="96"/>
                  <a:pt x="83" y="96"/>
                </a:cubicBezTo>
                <a:cubicBezTo>
                  <a:pt x="108" y="96"/>
                  <a:pt x="108" y="96"/>
                  <a:pt x="108" y="96"/>
                </a:cubicBezTo>
                <a:cubicBezTo>
                  <a:pt x="128" y="96"/>
                  <a:pt x="144" y="80"/>
                  <a:pt x="144" y="60"/>
                </a:cubicBezTo>
                <a:cubicBezTo>
                  <a:pt x="144" y="36"/>
                  <a:pt x="144" y="36"/>
                  <a:pt x="144" y="36"/>
                </a:cubicBezTo>
                <a:cubicBezTo>
                  <a:pt x="144" y="16"/>
                  <a:pt x="128" y="0"/>
                  <a:pt x="108" y="0"/>
                </a:cubicBezTo>
              </a:path>
            </a:pathLst>
          </a:custGeom>
          <a:solidFill>
            <a:srgbClr val="FFC00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Freeform 1645"/>
          <p:cNvSpPr>
            <a:spLocks noEditPoints="1"/>
          </p:cNvSpPr>
          <p:nvPr/>
        </p:nvSpPr>
        <p:spPr bwMode="auto">
          <a:xfrm>
            <a:off x="3657423" y="4010160"/>
            <a:ext cx="446013" cy="416498"/>
          </a:xfrm>
          <a:custGeom>
            <a:avLst/>
            <a:gdLst>
              <a:gd name="T0" fmla="*/ 104 w 154"/>
              <a:gd name="T1" fmla="*/ 69 h 144"/>
              <a:gd name="T2" fmla="*/ 115 w 154"/>
              <a:gd name="T3" fmla="*/ 66 h 144"/>
              <a:gd name="T4" fmla="*/ 149 w 154"/>
              <a:gd name="T5" fmla="*/ 6 h 144"/>
              <a:gd name="T6" fmla="*/ 129 w 154"/>
              <a:gd name="T7" fmla="*/ 6 h 144"/>
              <a:gd name="T8" fmla="*/ 119 w 154"/>
              <a:gd name="T9" fmla="*/ 6 h 144"/>
              <a:gd name="T10" fmla="*/ 119 w 154"/>
              <a:gd name="T11" fmla="*/ 0 h 144"/>
              <a:gd name="T12" fmla="*/ 35 w 154"/>
              <a:gd name="T13" fmla="*/ 0 h 144"/>
              <a:gd name="T14" fmla="*/ 35 w 154"/>
              <a:gd name="T15" fmla="*/ 6 h 144"/>
              <a:gd name="T16" fmla="*/ 25 w 154"/>
              <a:gd name="T17" fmla="*/ 6 h 144"/>
              <a:gd name="T18" fmla="*/ 5 w 154"/>
              <a:gd name="T19" fmla="*/ 6 h 144"/>
              <a:gd name="T20" fmla="*/ 39 w 154"/>
              <a:gd name="T21" fmla="*/ 66 h 144"/>
              <a:gd name="T22" fmla="*/ 50 w 154"/>
              <a:gd name="T23" fmla="*/ 69 h 144"/>
              <a:gd name="T24" fmla="*/ 71 w 154"/>
              <a:gd name="T25" fmla="*/ 83 h 144"/>
              <a:gd name="T26" fmla="*/ 71 w 154"/>
              <a:gd name="T27" fmla="*/ 126 h 144"/>
              <a:gd name="T28" fmla="*/ 35 w 154"/>
              <a:gd name="T29" fmla="*/ 144 h 144"/>
              <a:gd name="T30" fmla="*/ 119 w 154"/>
              <a:gd name="T31" fmla="*/ 144 h 144"/>
              <a:gd name="T32" fmla="*/ 83 w 154"/>
              <a:gd name="T33" fmla="*/ 126 h 144"/>
              <a:gd name="T34" fmla="*/ 83 w 154"/>
              <a:gd name="T35" fmla="*/ 83 h 144"/>
              <a:gd name="T36" fmla="*/ 104 w 154"/>
              <a:gd name="T37" fmla="*/ 69 h 144"/>
              <a:gd name="T38" fmla="*/ 119 w 154"/>
              <a:gd name="T39" fmla="*/ 26 h 144"/>
              <a:gd name="T40" fmla="*/ 119 w 154"/>
              <a:gd name="T41" fmla="*/ 12 h 144"/>
              <a:gd name="T42" fmla="*/ 129 w 154"/>
              <a:gd name="T43" fmla="*/ 12 h 144"/>
              <a:gd name="T44" fmla="*/ 143 w 154"/>
              <a:gd name="T45" fmla="*/ 12 h 144"/>
              <a:gd name="T46" fmla="*/ 113 w 154"/>
              <a:gd name="T47" fmla="*/ 60 h 144"/>
              <a:gd name="T48" fmla="*/ 109 w 154"/>
              <a:gd name="T49" fmla="*/ 62 h 144"/>
              <a:gd name="T50" fmla="*/ 119 w 154"/>
              <a:gd name="T51" fmla="*/ 26 h 144"/>
              <a:gd name="T52" fmla="*/ 41 w 154"/>
              <a:gd name="T53" fmla="*/ 60 h 144"/>
              <a:gd name="T54" fmla="*/ 11 w 154"/>
              <a:gd name="T55" fmla="*/ 12 h 144"/>
              <a:gd name="T56" fmla="*/ 25 w 154"/>
              <a:gd name="T57" fmla="*/ 12 h 144"/>
              <a:gd name="T58" fmla="*/ 35 w 154"/>
              <a:gd name="T59" fmla="*/ 12 h 144"/>
              <a:gd name="T60" fmla="*/ 35 w 154"/>
              <a:gd name="T61" fmla="*/ 26 h 144"/>
              <a:gd name="T62" fmla="*/ 45 w 154"/>
              <a:gd name="T63" fmla="*/ 62 h 144"/>
              <a:gd name="T64" fmla="*/ 41 w 154"/>
              <a:gd name="T65" fmla="*/ 60 h 144"/>
              <a:gd name="T66" fmla="*/ 77 w 154"/>
              <a:gd name="T67" fmla="*/ 53 h 144"/>
              <a:gd name="T68" fmla="*/ 58 w 154"/>
              <a:gd name="T69" fmla="*/ 66 h 144"/>
              <a:gd name="T70" fmla="*/ 65 w 154"/>
              <a:gd name="T71" fmla="*/ 44 h 144"/>
              <a:gd name="T72" fmla="*/ 47 w 154"/>
              <a:gd name="T73" fmla="*/ 31 h 144"/>
              <a:gd name="T74" fmla="*/ 70 w 154"/>
              <a:gd name="T75" fmla="*/ 30 h 144"/>
              <a:gd name="T76" fmla="*/ 77 w 154"/>
              <a:gd name="T77" fmla="*/ 9 h 144"/>
              <a:gd name="T78" fmla="*/ 84 w 154"/>
              <a:gd name="T79" fmla="*/ 30 h 144"/>
              <a:gd name="T80" fmla="*/ 107 w 154"/>
              <a:gd name="T81" fmla="*/ 31 h 144"/>
              <a:gd name="T82" fmla="*/ 89 w 154"/>
              <a:gd name="T83" fmla="*/ 44 h 144"/>
              <a:gd name="T84" fmla="*/ 96 w 154"/>
              <a:gd name="T85" fmla="*/ 66 h 144"/>
              <a:gd name="T86" fmla="*/ 77 w 154"/>
              <a:gd name="T87" fmla="*/ 53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54" h="144">
                <a:moveTo>
                  <a:pt x="104" y="69"/>
                </a:moveTo>
                <a:cubicBezTo>
                  <a:pt x="107" y="69"/>
                  <a:pt x="110" y="68"/>
                  <a:pt x="115" y="66"/>
                </a:cubicBezTo>
                <a:cubicBezTo>
                  <a:pt x="154" y="54"/>
                  <a:pt x="149" y="6"/>
                  <a:pt x="149" y="6"/>
                </a:cubicBezTo>
                <a:cubicBezTo>
                  <a:pt x="129" y="6"/>
                  <a:pt x="129" y="6"/>
                  <a:pt x="129" y="6"/>
                </a:cubicBezTo>
                <a:cubicBezTo>
                  <a:pt x="119" y="6"/>
                  <a:pt x="119" y="6"/>
                  <a:pt x="119" y="6"/>
                </a:cubicBezTo>
                <a:cubicBezTo>
                  <a:pt x="119" y="0"/>
                  <a:pt x="119" y="0"/>
                  <a:pt x="119" y="0"/>
                </a:cubicBezTo>
                <a:cubicBezTo>
                  <a:pt x="35" y="0"/>
                  <a:pt x="35" y="0"/>
                  <a:pt x="35" y="0"/>
                </a:cubicBezTo>
                <a:cubicBezTo>
                  <a:pt x="35" y="6"/>
                  <a:pt x="35" y="6"/>
                  <a:pt x="35" y="6"/>
                </a:cubicBezTo>
                <a:cubicBezTo>
                  <a:pt x="25" y="6"/>
                  <a:pt x="25" y="6"/>
                  <a:pt x="25" y="6"/>
                </a:cubicBezTo>
                <a:cubicBezTo>
                  <a:pt x="5" y="6"/>
                  <a:pt x="5" y="6"/>
                  <a:pt x="5" y="6"/>
                </a:cubicBezTo>
                <a:cubicBezTo>
                  <a:pt x="5" y="6"/>
                  <a:pt x="0" y="54"/>
                  <a:pt x="39" y="66"/>
                </a:cubicBezTo>
                <a:cubicBezTo>
                  <a:pt x="43" y="67"/>
                  <a:pt x="47" y="69"/>
                  <a:pt x="50" y="69"/>
                </a:cubicBezTo>
                <a:cubicBezTo>
                  <a:pt x="56" y="76"/>
                  <a:pt x="63" y="82"/>
                  <a:pt x="71" y="83"/>
                </a:cubicBezTo>
                <a:cubicBezTo>
                  <a:pt x="71" y="126"/>
                  <a:pt x="71" y="126"/>
                  <a:pt x="71" y="126"/>
                </a:cubicBezTo>
                <a:cubicBezTo>
                  <a:pt x="51" y="127"/>
                  <a:pt x="35" y="135"/>
                  <a:pt x="35" y="144"/>
                </a:cubicBezTo>
                <a:cubicBezTo>
                  <a:pt x="119" y="144"/>
                  <a:pt x="119" y="144"/>
                  <a:pt x="119" y="144"/>
                </a:cubicBezTo>
                <a:cubicBezTo>
                  <a:pt x="119" y="135"/>
                  <a:pt x="103" y="127"/>
                  <a:pt x="83" y="126"/>
                </a:cubicBezTo>
                <a:cubicBezTo>
                  <a:pt x="83" y="83"/>
                  <a:pt x="83" y="83"/>
                  <a:pt x="83" y="83"/>
                </a:cubicBezTo>
                <a:cubicBezTo>
                  <a:pt x="91" y="82"/>
                  <a:pt x="98" y="77"/>
                  <a:pt x="104" y="69"/>
                </a:cubicBezTo>
                <a:moveTo>
                  <a:pt x="119" y="26"/>
                </a:moveTo>
                <a:cubicBezTo>
                  <a:pt x="119" y="12"/>
                  <a:pt x="119" y="12"/>
                  <a:pt x="119" y="12"/>
                </a:cubicBezTo>
                <a:cubicBezTo>
                  <a:pt x="129" y="12"/>
                  <a:pt x="129" y="12"/>
                  <a:pt x="129" y="12"/>
                </a:cubicBezTo>
                <a:cubicBezTo>
                  <a:pt x="143" y="12"/>
                  <a:pt x="143" y="12"/>
                  <a:pt x="143" y="12"/>
                </a:cubicBezTo>
                <a:cubicBezTo>
                  <a:pt x="143" y="24"/>
                  <a:pt x="140" y="52"/>
                  <a:pt x="113" y="60"/>
                </a:cubicBezTo>
                <a:cubicBezTo>
                  <a:pt x="112" y="61"/>
                  <a:pt x="111" y="61"/>
                  <a:pt x="109" y="62"/>
                </a:cubicBezTo>
                <a:cubicBezTo>
                  <a:pt x="115" y="51"/>
                  <a:pt x="119" y="38"/>
                  <a:pt x="119" y="26"/>
                </a:cubicBezTo>
                <a:close/>
                <a:moveTo>
                  <a:pt x="41" y="60"/>
                </a:moveTo>
                <a:cubicBezTo>
                  <a:pt x="14" y="52"/>
                  <a:pt x="11" y="24"/>
                  <a:pt x="11" y="12"/>
                </a:cubicBezTo>
                <a:cubicBezTo>
                  <a:pt x="25" y="12"/>
                  <a:pt x="25" y="12"/>
                  <a:pt x="25" y="12"/>
                </a:cubicBezTo>
                <a:cubicBezTo>
                  <a:pt x="35" y="12"/>
                  <a:pt x="35" y="12"/>
                  <a:pt x="35" y="12"/>
                </a:cubicBezTo>
                <a:cubicBezTo>
                  <a:pt x="35" y="26"/>
                  <a:pt x="35" y="26"/>
                  <a:pt x="35" y="26"/>
                </a:cubicBezTo>
                <a:cubicBezTo>
                  <a:pt x="35" y="38"/>
                  <a:pt x="39" y="51"/>
                  <a:pt x="45" y="62"/>
                </a:cubicBezTo>
                <a:cubicBezTo>
                  <a:pt x="43" y="61"/>
                  <a:pt x="42" y="61"/>
                  <a:pt x="41" y="60"/>
                </a:cubicBezTo>
                <a:moveTo>
                  <a:pt x="77" y="53"/>
                </a:moveTo>
                <a:cubicBezTo>
                  <a:pt x="58" y="66"/>
                  <a:pt x="58" y="66"/>
                  <a:pt x="58" y="66"/>
                </a:cubicBezTo>
                <a:cubicBezTo>
                  <a:pt x="65" y="44"/>
                  <a:pt x="65" y="44"/>
                  <a:pt x="65" y="44"/>
                </a:cubicBezTo>
                <a:cubicBezTo>
                  <a:pt x="47" y="31"/>
                  <a:pt x="47" y="31"/>
                  <a:pt x="47" y="31"/>
                </a:cubicBezTo>
                <a:cubicBezTo>
                  <a:pt x="70" y="30"/>
                  <a:pt x="70" y="30"/>
                  <a:pt x="70" y="30"/>
                </a:cubicBezTo>
                <a:cubicBezTo>
                  <a:pt x="77" y="9"/>
                  <a:pt x="77" y="9"/>
                  <a:pt x="77" y="9"/>
                </a:cubicBezTo>
                <a:cubicBezTo>
                  <a:pt x="84" y="30"/>
                  <a:pt x="84" y="30"/>
                  <a:pt x="84" y="30"/>
                </a:cubicBezTo>
                <a:cubicBezTo>
                  <a:pt x="107" y="31"/>
                  <a:pt x="107" y="31"/>
                  <a:pt x="107" y="31"/>
                </a:cubicBezTo>
                <a:cubicBezTo>
                  <a:pt x="89" y="44"/>
                  <a:pt x="89" y="44"/>
                  <a:pt x="89" y="44"/>
                </a:cubicBezTo>
                <a:cubicBezTo>
                  <a:pt x="96" y="66"/>
                  <a:pt x="96" y="66"/>
                  <a:pt x="96" y="66"/>
                </a:cubicBezTo>
                <a:lnTo>
                  <a:pt x="77" y="53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六边形 27"/>
          <p:cNvSpPr/>
          <p:nvPr/>
        </p:nvSpPr>
        <p:spPr>
          <a:xfrm rot="3061733">
            <a:off x="-321653" y="251957"/>
            <a:ext cx="658343" cy="567537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六边形 28"/>
          <p:cNvSpPr/>
          <p:nvPr/>
        </p:nvSpPr>
        <p:spPr>
          <a:xfrm rot="687596">
            <a:off x="8035556" y="4713522"/>
            <a:ext cx="595752" cy="51358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六边形 29"/>
          <p:cNvSpPr/>
          <p:nvPr/>
        </p:nvSpPr>
        <p:spPr>
          <a:xfrm rot="1419650">
            <a:off x="2836743" y="3793572"/>
            <a:ext cx="205771" cy="177389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六边形 30"/>
          <p:cNvSpPr/>
          <p:nvPr/>
        </p:nvSpPr>
        <p:spPr>
          <a:xfrm rot="687596">
            <a:off x="5324790" y="960155"/>
            <a:ext cx="220475" cy="190065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六边形 31"/>
          <p:cNvSpPr/>
          <p:nvPr/>
        </p:nvSpPr>
        <p:spPr>
          <a:xfrm rot="3061733">
            <a:off x="2558874" y="863656"/>
            <a:ext cx="182780" cy="157569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六边形 32"/>
          <p:cNvSpPr/>
          <p:nvPr/>
        </p:nvSpPr>
        <p:spPr>
          <a:xfrm rot="3061733">
            <a:off x="5621918" y="3578321"/>
            <a:ext cx="182780" cy="157569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六边形 33"/>
          <p:cNvSpPr/>
          <p:nvPr/>
        </p:nvSpPr>
        <p:spPr>
          <a:xfrm rot="1827616">
            <a:off x="8853849" y="1925479"/>
            <a:ext cx="803970" cy="693079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六边形 34"/>
          <p:cNvSpPr/>
          <p:nvPr/>
        </p:nvSpPr>
        <p:spPr>
          <a:xfrm rot="1827616">
            <a:off x="8591469" y="2461359"/>
            <a:ext cx="164259" cy="141603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六边形 35"/>
          <p:cNvSpPr/>
          <p:nvPr/>
        </p:nvSpPr>
        <p:spPr>
          <a:xfrm rot="3061733" flipV="1">
            <a:off x="676762" y="1198577"/>
            <a:ext cx="275692" cy="237665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六边形 36"/>
          <p:cNvSpPr/>
          <p:nvPr/>
        </p:nvSpPr>
        <p:spPr>
          <a:xfrm rot="3061733" flipV="1">
            <a:off x="-595566" y="4071377"/>
            <a:ext cx="1687597" cy="1454822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22317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580">
        <p:blinds dir="vert"/>
      </p:transition>
    </mc:Choice>
    <mc:Fallback xmlns="">
      <p:transition spd="slow" advTm="5580">
        <p:blinds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7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3" presetClass="entr" presetSubtype="3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51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56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3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3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2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65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9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70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2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4" presetID="2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6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8" fill="hold">
                                <p:stCondLst>
                                  <p:cond delay="2200"/>
                                </p:stCondLst>
                                <p:childTnLst>
                                  <p:par>
                                    <p:cTn id="79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1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84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3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3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8" presetID="2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0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2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93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5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7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98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0" dur="3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1" dur="3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2" presetID="2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4" dur="3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5" dur="3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06" fill="hold">
                          <p:stCondLst>
                            <p:cond delay="indefinite"/>
                          </p:stCondLst>
                          <p:childTnLst>
                            <p:par>
                              <p:cTn id="10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8" presetID="53" presetClass="exit" presetSubtype="544" fill="hold" grpId="1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09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11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2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5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16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7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18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9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0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21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2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23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25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26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7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28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9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30" dur="500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500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32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3" dur="500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4" dur="500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35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36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37" dur="500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8" dur="500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39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0" dur="500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1" dur="500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42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43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44" dur="50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5" dur="50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46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7" dur="50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8" dur="50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50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51" dur="50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2" dur="50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53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54" dur="50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5" dur="50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56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57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58" dur="500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9" dur="500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60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61" dur="500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2" dur="500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63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64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65" dur="50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6" dur="50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67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68" dur="50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9" dur="50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70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71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72" dur="500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3" dur="500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74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75" dur="500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6" dur="500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7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78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79" dur="500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0" dur="500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81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2" dur="500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3" dur="500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8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85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86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7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88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9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0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91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92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93" dur="50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4" dur="50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95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96" dur="50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7" dur="50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98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99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00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1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02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3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4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05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06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07" dur="500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8" dur="500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09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10" dur="500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1" dur="500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12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13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14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5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16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17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8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1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20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21" dur="5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2" dur="5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23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24" dur="5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5" dur="5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26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27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28" dur="5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9" dur="5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30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1" dur="5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2" dur="5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33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34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35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6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3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8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9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40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41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42" dur="5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3" dur="5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44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45" dur="5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6" dur="5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4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48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49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0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51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52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3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5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55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56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7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58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59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0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61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62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63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4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65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66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7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68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69" presetID="53" presetClass="exit" presetSubtype="544" fill="hold" grpId="0" nodeType="withEffect" nodePh="1">
                                      <p:stCondLst>
                                        <p:cond delay="0"/>
                                      </p:stCondLst>
                                      <p:endCondLst>
                                        <p:cond evt="begin" delay="0">
                                          <p:tn val="269"/>
                                        </p:cond>
                                      </p:endCondLst>
                                      <p:childTnLst>
                                        <p:anim calcmode="lin" valueType="num">
                                          <p:cBhvr>
                                            <p:cTn id="270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1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72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73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4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75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76" presetID="53" presetClass="exit" presetSubtype="54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77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8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7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80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1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82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2" grpId="1" animBg="1"/>
          <p:bldP spid="3" grpId="0" animBg="1"/>
          <p:bldP spid="3" grpId="1" animBg="1"/>
          <p:bldP spid="5" grpId="0" animBg="1"/>
          <p:bldP spid="5" grpId="1" animBg="1"/>
          <p:bldP spid="6" grpId="0" animBg="1"/>
          <p:bldP spid="6" grpId="1" animBg="1"/>
          <p:bldP spid="7" grpId="0" animBg="1"/>
          <p:bldP spid="7" grpId="1" animBg="1"/>
          <p:bldP spid="8" grpId="0"/>
          <p:bldP spid="18" grpId="0"/>
          <p:bldP spid="18" grpId="1"/>
          <p:bldP spid="19" grpId="0"/>
          <p:bldP spid="19" grpId="1"/>
          <p:bldP spid="20" grpId="0"/>
          <p:bldP spid="20" grpId="1"/>
          <p:bldP spid="21" grpId="0"/>
          <p:bldP spid="21" grpId="1"/>
          <p:bldP spid="22" grpId="0"/>
          <p:bldP spid="23" grpId="0" animBg="1"/>
          <p:bldP spid="23" grpId="1" animBg="1"/>
          <p:bldP spid="24" grpId="0" animBg="1"/>
          <p:bldP spid="24" grpId="1" animBg="1"/>
          <p:bldP spid="25" grpId="0" animBg="1"/>
          <p:bldP spid="25" grpId="1" animBg="1"/>
          <p:bldP spid="26" grpId="0" animBg="1"/>
          <p:bldP spid="26" grpId="1" animBg="1"/>
          <p:bldP spid="28" grpId="0" animBg="1"/>
          <p:bldP spid="28" grpId="1" animBg="1"/>
          <p:bldP spid="29" grpId="0" animBg="1"/>
          <p:bldP spid="29" grpId="1" animBg="1"/>
          <p:bldP spid="30" grpId="0" animBg="1"/>
          <p:bldP spid="30" grpId="1" animBg="1"/>
          <p:bldP spid="31" grpId="0" animBg="1"/>
          <p:bldP spid="31" grpId="1" animBg="1"/>
          <p:bldP spid="32" grpId="0" animBg="1"/>
          <p:bldP spid="32" grpId="1" animBg="1"/>
          <p:bldP spid="33" grpId="0" animBg="1"/>
          <p:bldP spid="33" grpId="1" animBg="1"/>
          <p:bldP spid="34" grpId="0" animBg="1"/>
          <p:bldP spid="34" grpId="1" animBg="1"/>
          <p:bldP spid="35" grpId="0" animBg="1"/>
          <p:bldP spid="35" grpId="1" animBg="1"/>
          <p:bldP spid="36" grpId="0" animBg="1"/>
          <p:bldP spid="36" grpId="1" animBg="1"/>
          <p:bldP spid="37" grpId="0" animBg="1"/>
          <p:bldP spid="37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3" presetClass="entr" presetSubtype="3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51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56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3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3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2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65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9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70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2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4" presetID="2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6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8" fill="hold">
                                <p:stCondLst>
                                  <p:cond delay="2200"/>
                                </p:stCondLst>
                                <p:childTnLst>
                                  <p:par>
                                    <p:cTn id="79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1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84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3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3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8" presetID="2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0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2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93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5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7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98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0" dur="3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1" dur="3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2" presetID="2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4" dur="3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5" dur="3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06" fill="hold">
                          <p:stCondLst>
                            <p:cond delay="indefinite"/>
                          </p:stCondLst>
                          <p:childTnLst>
                            <p:par>
                              <p:cTn id="10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8" presetID="53" presetClass="exit" presetSubtype="544" fill="hold" grpId="1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09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11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2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5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16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7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18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9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0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21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2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23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25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26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7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28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9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30" dur="500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500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32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3" dur="500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4" dur="500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35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36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37" dur="500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8" dur="500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39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0" dur="500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1" dur="500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42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43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44" dur="50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5" dur="50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46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7" dur="50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8" dur="50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50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51" dur="50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2" dur="50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53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54" dur="50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5" dur="50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56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57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58" dur="500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9" dur="500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60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61" dur="500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2" dur="500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63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64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65" dur="50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6" dur="50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67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68" dur="50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9" dur="50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70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71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72" dur="500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3" dur="500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74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75" dur="500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6" dur="500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7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78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79" dur="500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0" dur="500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81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2" dur="500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3" dur="500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8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85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86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7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88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9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0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91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92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93" dur="50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4" dur="50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95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96" dur="50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7" dur="50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98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99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00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1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02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3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4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05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06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07" dur="500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8" dur="500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09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10" dur="500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1" dur="500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12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13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14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5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16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17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8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1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20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21" dur="5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2" dur="5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23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24" dur="5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5" dur="5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26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27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28" dur="5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9" dur="5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30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1" dur="5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2" dur="5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33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34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35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6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3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8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9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40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41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42" dur="5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3" dur="5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44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45" dur="5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6" dur="5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4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48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49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0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51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52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3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5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55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56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7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58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59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0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61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62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63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4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65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66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7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68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69" presetID="53" presetClass="exit" presetSubtype="544" fill="hold" grpId="0" nodeType="withEffect" nodePh="1">
                                      <p:stCondLst>
                                        <p:cond delay="0"/>
                                      </p:stCondLst>
                                      <p:endCondLst>
                                        <p:cond evt="begin" delay="0">
                                          <p:tn val="269"/>
                                        </p:cond>
                                      </p:endCondLst>
                                      <p:childTnLst>
                                        <p:anim calcmode="lin" valueType="num">
                                          <p:cBhvr>
                                            <p:cTn id="270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1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72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73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4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75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76" presetID="53" presetClass="exit" presetSubtype="54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77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8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7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80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1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82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2" grpId="1" animBg="1"/>
          <p:bldP spid="3" grpId="0" animBg="1"/>
          <p:bldP spid="3" grpId="1" animBg="1"/>
          <p:bldP spid="5" grpId="0" animBg="1"/>
          <p:bldP spid="5" grpId="1" animBg="1"/>
          <p:bldP spid="6" grpId="0" animBg="1"/>
          <p:bldP spid="6" grpId="1" animBg="1"/>
          <p:bldP spid="7" grpId="0" animBg="1"/>
          <p:bldP spid="7" grpId="1" animBg="1"/>
          <p:bldP spid="8" grpId="0"/>
          <p:bldP spid="18" grpId="0"/>
          <p:bldP spid="18" grpId="1"/>
          <p:bldP spid="19" grpId="0"/>
          <p:bldP spid="19" grpId="1"/>
          <p:bldP spid="20" grpId="0"/>
          <p:bldP spid="20" grpId="1"/>
          <p:bldP spid="21" grpId="0"/>
          <p:bldP spid="21" grpId="1"/>
          <p:bldP spid="22" grpId="0"/>
          <p:bldP spid="23" grpId="0" animBg="1"/>
          <p:bldP spid="23" grpId="1" animBg="1"/>
          <p:bldP spid="24" grpId="0" animBg="1"/>
          <p:bldP spid="24" grpId="1" animBg="1"/>
          <p:bldP spid="25" grpId="0" animBg="1"/>
          <p:bldP spid="25" grpId="1" animBg="1"/>
          <p:bldP spid="26" grpId="0" animBg="1"/>
          <p:bldP spid="26" grpId="1" animBg="1"/>
          <p:bldP spid="28" grpId="0" animBg="1"/>
          <p:bldP spid="28" grpId="1" animBg="1"/>
          <p:bldP spid="29" grpId="0" animBg="1"/>
          <p:bldP spid="29" grpId="1" animBg="1"/>
          <p:bldP spid="30" grpId="0" animBg="1"/>
          <p:bldP spid="30" grpId="1" animBg="1"/>
          <p:bldP spid="31" grpId="0" animBg="1"/>
          <p:bldP spid="31" grpId="1" animBg="1"/>
          <p:bldP spid="32" grpId="0" animBg="1"/>
          <p:bldP spid="32" grpId="1" animBg="1"/>
          <p:bldP spid="33" grpId="0" animBg="1"/>
          <p:bldP spid="33" grpId="1" animBg="1"/>
          <p:bldP spid="34" grpId="0" animBg="1"/>
          <p:bldP spid="34" grpId="1" animBg="1"/>
          <p:bldP spid="35" grpId="0" animBg="1"/>
          <p:bldP spid="35" grpId="1" animBg="1"/>
          <p:bldP spid="36" grpId="0" animBg="1"/>
          <p:bldP spid="36" grpId="1" animBg="1"/>
          <p:bldP spid="37" grpId="0" animBg="1"/>
          <p:bldP spid="37" grpId="1" animBg="1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六边形 1"/>
          <p:cNvSpPr/>
          <p:nvPr/>
        </p:nvSpPr>
        <p:spPr>
          <a:xfrm rot="3363366">
            <a:off x="1479650" y="-572208"/>
            <a:ext cx="875267" cy="754541"/>
          </a:xfrm>
          <a:prstGeom prst="hexagon">
            <a:avLst/>
          </a:prstGeom>
          <a:solidFill>
            <a:srgbClr val="FFC0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六边形 2"/>
          <p:cNvSpPr/>
          <p:nvPr/>
        </p:nvSpPr>
        <p:spPr>
          <a:xfrm rot="3185530">
            <a:off x="-748670" y="-589709"/>
            <a:ext cx="2246888" cy="1936973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" name="六边形 3"/>
          <p:cNvSpPr/>
          <p:nvPr/>
        </p:nvSpPr>
        <p:spPr>
          <a:xfrm rot="3061733">
            <a:off x="-511236" y="1634576"/>
            <a:ext cx="1022471" cy="881441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六边形 4"/>
          <p:cNvSpPr/>
          <p:nvPr/>
        </p:nvSpPr>
        <p:spPr>
          <a:xfrm rot="687596">
            <a:off x="8737856" y="3885497"/>
            <a:ext cx="812286" cy="700247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六边形 5"/>
          <p:cNvSpPr/>
          <p:nvPr/>
        </p:nvSpPr>
        <p:spPr>
          <a:xfrm rot="687596">
            <a:off x="8035556" y="4713522"/>
            <a:ext cx="595752" cy="51358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六边形 6"/>
          <p:cNvSpPr/>
          <p:nvPr/>
        </p:nvSpPr>
        <p:spPr>
          <a:xfrm rot="5400000">
            <a:off x="3429630" y="1555607"/>
            <a:ext cx="2246888" cy="1936973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  <a:effectLst>
            <a:outerShdw blurRad="292100" dist="381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8" name="六边形 7"/>
          <p:cNvSpPr/>
          <p:nvPr/>
        </p:nvSpPr>
        <p:spPr>
          <a:xfrm rot="1419650">
            <a:off x="2943753" y="3079895"/>
            <a:ext cx="595752" cy="51358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六边形 8"/>
          <p:cNvSpPr/>
          <p:nvPr/>
        </p:nvSpPr>
        <p:spPr>
          <a:xfrm rot="1419650">
            <a:off x="5254314" y="1439503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3584586" y="2581827"/>
            <a:ext cx="193697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0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PART </a:t>
            </a:r>
            <a:r>
              <a:rPr lang="en-US" altLang="zh-CN" sz="20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ONE</a:t>
            </a:r>
            <a:endParaRPr lang="zh-CN" altLang="en-US" sz="20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1" name="Freeform 50"/>
          <p:cNvSpPr>
            <a:spLocks/>
          </p:cNvSpPr>
          <p:nvPr/>
        </p:nvSpPr>
        <p:spPr bwMode="auto">
          <a:xfrm>
            <a:off x="4397224" y="2100300"/>
            <a:ext cx="396538" cy="377852"/>
          </a:xfrm>
          <a:custGeom>
            <a:avLst/>
            <a:gdLst>
              <a:gd name="T0" fmla="*/ 118 w 174"/>
              <a:gd name="T1" fmla="*/ 20 h 166"/>
              <a:gd name="T2" fmla="*/ 119 w 174"/>
              <a:gd name="T3" fmla="*/ 32 h 166"/>
              <a:gd name="T4" fmla="*/ 118 w 174"/>
              <a:gd name="T5" fmla="*/ 49 h 166"/>
              <a:gd name="T6" fmla="*/ 120 w 174"/>
              <a:gd name="T7" fmla="*/ 54 h 166"/>
              <a:gd name="T8" fmla="*/ 121 w 174"/>
              <a:gd name="T9" fmla="*/ 67 h 166"/>
              <a:gd name="T10" fmla="*/ 118 w 174"/>
              <a:gd name="T11" fmla="*/ 74 h 166"/>
              <a:gd name="T12" fmla="*/ 113 w 174"/>
              <a:gd name="T13" fmla="*/ 79 h 166"/>
              <a:gd name="T14" fmla="*/ 111 w 174"/>
              <a:gd name="T15" fmla="*/ 90 h 166"/>
              <a:gd name="T16" fmla="*/ 106 w 174"/>
              <a:gd name="T17" fmla="*/ 100 h 166"/>
              <a:gd name="T18" fmla="*/ 111 w 174"/>
              <a:gd name="T19" fmla="*/ 100 h 166"/>
              <a:gd name="T20" fmla="*/ 118 w 174"/>
              <a:gd name="T21" fmla="*/ 113 h 166"/>
              <a:gd name="T22" fmla="*/ 126 w 174"/>
              <a:gd name="T23" fmla="*/ 115 h 166"/>
              <a:gd name="T24" fmla="*/ 153 w 174"/>
              <a:gd name="T25" fmla="*/ 126 h 166"/>
              <a:gd name="T26" fmla="*/ 174 w 174"/>
              <a:gd name="T27" fmla="*/ 139 h 166"/>
              <a:gd name="T28" fmla="*/ 174 w 174"/>
              <a:gd name="T29" fmla="*/ 166 h 166"/>
              <a:gd name="T30" fmla="*/ 0 w 174"/>
              <a:gd name="T31" fmla="*/ 166 h 166"/>
              <a:gd name="T32" fmla="*/ 0 w 174"/>
              <a:gd name="T33" fmla="*/ 139 h 166"/>
              <a:gd name="T34" fmla="*/ 21 w 174"/>
              <a:gd name="T35" fmla="*/ 126 h 166"/>
              <a:gd name="T36" fmla="*/ 48 w 174"/>
              <a:gd name="T37" fmla="*/ 115 h 166"/>
              <a:gd name="T38" fmla="*/ 56 w 174"/>
              <a:gd name="T39" fmla="*/ 113 h 166"/>
              <a:gd name="T40" fmla="*/ 63 w 174"/>
              <a:gd name="T41" fmla="*/ 100 h 166"/>
              <a:gd name="T42" fmla="*/ 67 w 174"/>
              <a:gd name="T43" fmla="*/ 99 h 166"/>
              <a:gd name="T44" fmla="*/ 62 w 174"/>
              <a:gd name="T45" fmla="*/ 91 h 166"/>
              <a:gd name="T46" fmla="*/ 60 w 174"/>
              <a:gd name="T47" fmla="*/ 77 h 166"/>
              <a:gd name="T48" fmla="*/ 57 w 174"/>
              <a:gd name="T49" fmla="*/ 76 h 166"/>
              <a:gd name="T50" fmla="*/ 52 w 174"/>
              <a:gd name="T51" fmla="*/ 57 h 166"/>
              <a:gd name="T52" fmla="*/ 54 w 174"/>
              <a:gd name="T53" fmla="*/ 48 h 166"/>
              <a:gd name="T54" fmla="*/ 67 w 174"/>
              <a:gd name="T55" fmla="*/ 9 h 166"/>
              <a:gd name="T56" fmla="*/ 104 w 174"/>
              <a:gd name="T57" fmla="*/ 9 h 166"/>
              <a:gd name="T58" fmla="*/ 108 w 174"/>
              <a:gd name="T59" fmla="*/ 12 h 166"/>
              <a:gd name="T60" fmla="*/ 113 w 174"/>
              <a:gd name="T61" fmla="*/ 13 h 166"/>
              <a:gd name="T62" fmla="*/ 118 w 174"/>
              <a:gd name="T63" fmla="*/ 20 h 1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74" h="166">
                <a:moveTo>
                  <a:pt x="118" y="20"/>
                </a:moveTo>
                <a:cubicBezTo>
                  <a:pt x="119" y="26"/>
                  <a:pt x="119" y="26"/>
                  <a:pt x="119" y="32"/>
                </a:cubicBezTo>
                <a:cubicBezTo>
                  <a:pt x="119" y="35"/>
                  <a:pt x="118" y="45"/>
                  <a:pt x="118" y="49"/>
                </a:cubicBezTo>
                <a:cubicBezTo>
                  <a:pt x="119" y="52"/>
                  <a:pt x="119" y="52"/>
                  <a:pt x="120" y="54"/>
                </a:cubicBezTo>
                <a:cubicBezTo>
                  <a:pt x="122" y="58"/>
                  <a:pt x="122" y="63"/>
                  <a:pt x="121" y="67"/>
                </a:cubicBezTo>
                <a:cubicBezTo>
                  <a:pt x="120" y="69"/>
                  <a:pt x="120" y="73"/>
                  <a:pt x="118" y="74"/>
                </a:cubicBezTo>
                <a:cubicBezTo>
                  <a:pt x="117" y="76"/>
                  <a:pt x="114" y="76"/>
                  <a:pt x="113" y="79"/>
                </a:cubicBezTo>
                <a:cubicBezTo>
                  <a:pt x="111" y="82"/>
                  <a:pt x="112" y="86"/>
                  <a:pt x="111" y="90"/>
                </a:cubicBezTo>
                <a:cubicBezTo>
                  <a:pt x="110" y="94"/>
                  <a:pt x="106" y="94"/>
                  <a:pt x="106" y="100"/>
                </a:cubicBezTo>
                <a:cubicBezTo>
                  <a:pt x="108" y="100"/>
                  <a:pt x="109" y="100"/>
                  <a:pt x="111" y="100"/>
                </a:cubicBezTo>
                <a:cubicBezTo>
                  <a:pt x="113" y="104"/>
                  <a:pt x="115" y="110"/>
                  <a:pt x="118" y="113"/>
                </a:cubicBezTo>
                <a:cubicBezTo>
                  <a:pt x="121" y="113"/>
                  <a:pt x="123" y="114"/>
                  <a:pt x="126" y="115"/>
                </a:cubicBezTo>
                <a:cubicBezTo>
                  <a:pt x="135" y="118"/>
                  <a:pt x="144" y="122"/>
                  <a:pt x="153" y="126"/>
                </a:cubicBezTo>
                <a:cubicBezTo>
                  <a:pt x="161" y="130"/>
                  <a:pt x="171" y="131"/>
                  <a:pt x="174" y="139"/>
                </a:cubicBezTo>
                <a:cubicBezTo>
                  <a:pt x="174" y="145"/>
                  <a:pt x="174" y="158"/>
                  <a:pt x="174" y="166"/>
                </a:cubicBezTo>
                <a:cubicBezTo>
                  <a:pt x="0" y="166"/>
                  <a:pt x="0" y="166"/>
                  <a:pt x="0" y="166"/>
                </a:cubicBezTo>
                <a:cubicBezTo>
                  <a:pt x="0" y="158"/>
                  <a:pt x="0" y="145"/>
                  <a:pt x="0" y="139"/>
                </a:cubicBezTo>
                <a:cubicBezTo>
                  <a:pt x="3" y="131"/>
                  <a:pt x="13" y="130"/>
                  <a:pt x="21" y="126"/>
                </a:cubicBezTo>
                <a:cubicBezTo>
                  <a:pt x="30" y="122"/>
                  <a:pt x="39" y="118"/>
                  <a:pt x="48" y="115"/>
                </a:cubicBezTo>
                <a:cubicBezTo>
                  <a:pt x="51" y="114"/>
                  <a:pt x="53" y="113"/>
                  <a:pt x="56" y="113"/>
                </a:cubicBezTo>
                <a:cubicBezTo>
                  <a:pt x="59" y="110"/>
                  <a:pt x="61" y="104"/>
                  <a:pt x="63" y="100"/>
                </a:cubicBezTo>
                <a:cubicBezTo>
                  <a:pt x="67" y="99"/>
                  <a:pt x="67" y="99"/>
                  <a:pt x="67" y="99"/>
                </a:cubicBezTo>
                <a:cubicBezTo>
                  <a:pt x="66" y="95"/>
                  <a:pt x="63" y="95"/>
                  <a:pt x="62" y="91"/>
                </a:cubicBezTo>
                <a:cubicBezTo>
                  <a:pt x="61" y="87"/>
                  <a:pt x="61" y="82"/>
                  <a:pt x="60" y="77"/>
                </a:cubicBezTo>
                <a:cubicBezTo>
                  <a:pt x="61" y="77"/>
                  <a:pt x="57" y="76"/>
                  <a:pt x="57" y="76"/>
                </a:cubicBezTo>
                <a:cubicBezTo>
                  <a:pt x="52" y="73"/>
                  <a:pt x="52" y="61"/>
                  <a:pt x="52" y="57"/>
                </a:cubicBezTo>
                <a:cubicBezTo>
                  <a:pt x="51" y="54"/>
                  <a:pt x="55" y="53"/>
                  <a:pt x="54" y="48"/>
                </a:cubicBezTo>
                <a:cubicBezTo>
                  <a:pt x="49" y="24"/>
                  <a:pt x="56" y="13"/>
                  <a:pt x="67" y="9"/>
                </a:cubicBezTo>
                <a:cubicBezTo>
                  <a:pt x="75" y="6"/>
                  <a:pt x="90" y="0"/>
                  <a:pt x="104" y="9"/>
                </a:cubicBezTo>
                <a:cubicBezTo>
                  <a:pt x="108" y="12"/>
                  <a:pt x="108" y="12"/>
                  <a:pt x="108" y="12"/>
                </a:cubicBezTo>
                <a:cubicBezTo>
                  <a:pt x="113" y="13"/>
                  <a:pt x="113" y="13"/>
                  <a:pt x="113" y="13"/>
                </a:cubicBezTo>
                <a:cubicBezTo>
                  <a:pt x="116" y="14"/>
                  <a:pt x="118" y="20"/>
                  <a:pt x="118" y="20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64328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3508">
        <p:blinds dir="vert"/>
      </p:transition>
    </mc:Choice>
    <mc:Fallback xmlns="">
      <p:transition spd="slow" advTm="3508">
        <p:blinds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" presetID="2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48" presetID="17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2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2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8" presetClass="emph" presetSubtype="0" fill="hold" grpId="1" nodeType="withEffect" p14:presetBounceEnd="26000">
                                      <p:stCondLst>
                                        <p:cond delay="0"/>
                                      </p:stCondLst>
                                      <p:childTnLst>
                                        <p:animRot by="10800000" p14:bounceEnd="26000">
                                          <p:cBhvr>
                                            <p:cTn id="53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55" presetID="53" presetClass="exit" presetSubtype="544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56" dur="3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3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58" dur="3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9" dur="3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3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2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63" dur="3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3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65" dur="3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6" dur="3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3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9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3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6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8" dur="3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4" grpId="0" animBg="1"/>
          <p:bldP spid="5" grpId="0" animBg="1"/>
          <p:bldP spid="6" grpId="0" animBg="1"/>
          <p:bldP spid="7" grpId="0" animBg="1"/>
          <p:bldP spid="7" grpId="1" animBg="1"/>
          <p:bldP spid="8" grpId="0" animBg="1"/>
          <p:bldP spid="8" grpId="1" animBg="1"/>
          <p:bldP spid="9" grpId="0" animBg="1"/>
          <p:bldP spid="9" grpId="1" animBg="1"/>
          <p:bldP spid="10" grpId="0"/>
          <p:bldP spid="11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" presetID="2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48" presetID="17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2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2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0800000">
                                          <p:cBhvr>
                                            <p:cTn id="53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55" presetID="53" presetClass="exit" presetSubtype="544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56" dur="3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3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58" dur="3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9" dur="3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3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2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63" dur="3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3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65" dur="3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6" dur="3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3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9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3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6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8" dur="3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4" grpId="0" animBg="1"/>
          <p:bldP spid="5" grpId="0" animBg="1"/>
          <p:bldP spid="6" grpId="0" animBg="1"/>
          <p:bldP spid="7" grpId="0" animBg="1"/>
          <p:bldP spid="7" grpId="1" animBg="1"/>
          <p:bldP spid="8" grpId="0" animBg="1"/>
          <p:bldP spid="8" grpId="1" animBg="1"/>
          <p:bldP spid="9" grpId="0" animBg="1"/>
          <p:bldP spid="9" grpId="1" animBg="1"/>
          <p:bldP spid="10" grpId="0"/>
          <p:bldP spid="11" grpId="0" animBg="1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" name="图表 20"/>
          <p:cNvGraphicFramePr/>
          <p:nvPr>
            <p:extLst>
              <p:ext uri="{D42A27DB-BD31-4B8C-83A1-F6EECF244321}">
                <p14:modId xmlns:p14="http://schemas.microsoft.com/office/powerpoint/2010/main" val="4165097263"/>
              </p:ext>
            </p:extLst>
          </p:nvPr>
        </p:nvGraphicFramePr>
        <p:xfrm>
          <a:off x="3091174" y="1507254"/>
          <a:ext cx="2911757" cy="19411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22" name="图表 21"/>
          <p:cNvGraphicFramePr/>
          <p:nvPr>
            <p:extLst>
              <p:ext uri="{D42A27DB-BD31-4B8C-83A1-F6EECF244321}">
                <p14:modId xmlns:p14="http://schemas.microsoft.com/office/powerpoint/2010/main" val="647817175"/>
              </p:ext>
            </p:extLst>
          </p:nvPr>
        </p:nvGraphicFramePr>
        <p:xfrm>
          <a:off x="5700921" y="1511432"/>
          <a:ext cx="2911757" cy="19411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20" name="图表 19"/>
          <p:cNvGraphicFramePr/>
          <p:nvPr>
            <p:extLst>
              <p:ext uri="{D42A27DB-BD31-4B8C-83A1-F6EECF244321}">
                <p14:modId xmlns:p14="http://schemas.microsoft.com/office/powerpoint/2010/main" val="1239777924"/>
              </p:ext>
            </p:extLst>
          </p:nvPr>
        </p:nvGraphicFramePr>
        <p:xfrm>
          <a:off x="428796" y="1507254"/>
          <a:ext cx="2911757" cy="19411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5" name="六边形 4"/>
          <p:cNvSpPr/>
          <p:nvPr/>
        </p:nvSpPr>
        <p:spPr>
          <a:xfrm rot="3363366">
            <a:off x="1479650" y="-572208"/>
            <a:ext cx="875267" cy="754541"/>
          </a:xfrm>
          <a:prstGeom prst="hexagon">
            <a:avLst/>
          </a:prstGeom>
          <a:solidFill>
            <a:srgbClr val="FFC0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六边形 5"/>
          <p:cNvSpPr/>
          <p:nvPr/>
        </p:nvSpPr>
        <p:spPr>
          <a:xfrm rot="3185530">
            <a:off x="-748670" y="-589709"/>
            <a:ext cx="2246888" cy="1936973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7" name="六边形 6"/>
          <p:cNvSpPr/>
          <p:nvPr/>
        </p:nvSpPr>
        <p:spPr>
          <a:xfrm rot="3061733">
            <a:off x="-511236" y="1634576"/>
            <a:ext cx="1022471" cy="881441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六边形 7"/>
          <p:cNvSpPr/>
          <p:nvPr/>
        </p:nvSpPr>
        <p:spPr>
          <a:xfrm rot="687596">
            <a:off x="8737856" y="3885497"/>
            <a:ext cx="812286" cy="700247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六边形 8"/>
          <p:cNvSpPr/>
          <p:nvPr/>
        </p:nvSpPr>
        <p:spPr>
          <a:xfrm rot="687596">
            <a:off x="8035556" y="4713522"/>
            <a:ext cx="595752" cy="51358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1010901" y="3715097"/>
            <a:ext cx="1762882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</a:t>
            </a: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not</a:t>
            </a:r>
            <a:endParaRPr lang="zh-CN" altLang="en-US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609183" y="433100"/>
            <a:ext cx="236885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Data chart sample </a:t>
            </a:r>
            <a:endParaRPr lang="zh-CN" altLang="en-US" sz="20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1213911" y="3407320"/>
            <a:ext cx="135280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Perfect Theme</a:t>
            </a:r>
          </a:p>
        </p:txBody>
      </p:sp>
      <p:sp>
        <p:nvSpPr>
          <p:cNvPr id="24" name="矩形 23"/>
          <p:cNvSpPr/>
          <p:nvPr/>
        </p:nvSpPr>
        <p:spPr>
          <a:xfrm>
            <a:off x="3648466" y="3715097"/>
            <a:ext cx="1762882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</a:t>
            </a: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not</a:t>
            </a:r>
            <a:endParaRPr lang="zh-CN" altLang="en-US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3851476" y="3407320"/>
            <a:ext cx="135280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Perfect Theme</a:t>
            </a:r>
          </a:p>
        </p:txBody>
      </p:sp>
      <p:sp>
        <p:nvSpPr>
          <p:cNvPr id="26" name="矩形 25"/>
          <p:cNvSpPr/>
          <p:nvPr/>
        </p:nvSpPr>
        <p:spPr>
          <a:xfrm>
            <a:off x="6282465" y="3715097"/>
            <a:ext cx="1762882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</a:t>
            </a: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not</a:t>
            </a:r>
            <a:endParaRPr lang="zh-CN" altLang="en-US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6485475" y="3407320"/>
            <a:ext cx="135280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Perfect Theme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1434671" y="2026375"/>
            <a:ext cx="911287" cy="911287"/>
            <a:chOff x="1434671" y="2026375"/>
            <a:chExt cx="911287" cy="911287"/>
          </a:xfrm>
        </p:grpSpPr>
        <p:sp>
          <p:nvSpPr>
            <p:cNvPr id="13" name="椭圆 12"/>
            <p:cNvSpPr/>
            <p:nvPr/>
          </p:nvSpPr>
          <p:spPr>
            <a:xfrm>
              <a:off x="1434671" y="2026375"/>
              <a:ext cx="911287" cy="911287"/>
            </a:xfrm>
            <a:prstGeom prst="ellipse">
              <a:avLst/>
            </a:prstGeom>
            <a:solidFill>
              <a:srgbClr val="05050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8" name="组合 27"/>
            <p:cNvGrpSpPr/>
            <p:nvPr/>
          </p:nvGrpSpPr>
          <p:grpSpPr>
            <a:xfrm>
              <a:off x="1668937" y="2321568"/>
              <a:ext cx="442754" cy="300922"/>
              <a:chOff x="6278840" y="3114676"/>
              <a:chExt cx="203209" cy="138113"/>
            </a:xfrm>
          </p:grpSpPr>
          <p:sp>
            <p:nvSpPr>
              <p:cNvPr id="29" name="Freeform 122"/>
              <p:cNvSpPr>
                <a:spLocks/>
              </p:cNvSpPr>
              <p:nvPr/>
            </p:nvSpPr>
            <p:spPr bwMode="auto">
              <a:xfrm>
                <a:off x="6278840" y="3114676"/>
                <a:ext cx="203209" cy="138113"/>
              </a:xfrm>
              <a:custGeom>
                <a:avLst/>
                <a:gdLst>
                  <a:gd name="T0" fmla="*/ 76 w 76"/>
                  <a:gd name="T1" fmla="*/ 28 h 52"/>
                  <a:gd name="T2" fmla="*/ 76 w 76"/>
                  <a:gd name="T3" fmla="*/ 28 h 52"/>
                  <a:gd name="T4" fmla="*/ 75 w 76"/>
                  <a:gd name="T5" fmla="*/ 25 h 52"/>
                  <a:gd name="T6" fmla="*/ 56 w 76"/>
                  <a:gd name="T7" fmla="*/ 2 h 52"/>
                  <a:gd name="T8" fmla="*/ 52 w 76"/>
                  <a:gd name="T9" fmla="*/ 0 h 52"/>
                  <a:gd name="T10" fmla="*/ 24 w 76"/>
                  <a:gd name="T11" fmla="*/ 0 h 52"/>
                  <a:gd name="T12" fmla="*/ 20 w 76"/>
                  <a:gd name="T13" fmla="*/ 2 h 52"/>
                  <a:gd name="T14" fmla="*/ 1 w 76"/>
                  <a:gd name="T15" fmla="*/ 25 h 52"/>
                  <a:gd name="T16" fmla="*/ 0 w 76"/>
                  <a:gd name="T17" fmla="*/ 28 h 52"/>
                  <a:gd name="T18" fmla="*/ 0 w 76"/>
                  <a:gd name="T19" fmla="*/ 28 h 52"/>
                  <a:gd name="T20" fmla="*/ 1 w 76"/>
                  <a:gd name="T21" fmla="*/ 48 h 52"/>
                  <a:gd name="T22" fmla="*/ 5 w 76"/>
                  <a:gd name="T23" fmla="*/ 52 h 52"/>
                  <a:gd name="T24" fmla="*/ 71 w 76"/>
                  <a:gd name="T25" fmla="*/ 52 h 52"/>
                  <a:gd name="T26" fmla="*/ 75 w 76"/>
                  <a:gd name="T27" fmla="*/ 48 h 52"/>
                  <a:gd name="T28" fmla="*/ 76 w 76"/>
                  <a:gd name="T29" fmla="*/ 28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6" h="52">
                    <a:moveTo>
                      <a:pt x="76" y="28"/>
                    </a:moveTo>
                    <a:cubicBezTo>
                      <a:pt x="76" y="28"/>
                      <a:pt x="76" y="28"/>
                      <a:pt x="76" y="28"/>
                    </a:cubicBezTo>
                    <a:cubicBezTo>
                      <a:pt x="76" y="27"/>
                      <a:pt x="76" y="26"/>
                      <a:pt x="75" y="25"/>
                    </a:cubicBezTo>
                    <a:cubicBezTo>
                      <a:pt x="56" y="2"/>
                      <a:pt x="56" y="2"/>
                      <a:pt x="56" y="2"/>
                    </a:cubicBezTo>
                    <a:cubicBezTo>
                      <a:pt x="55" y="1"/>
                      <a:pt x="54" y="0"/>
                      <a:pt x="52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2" y="0"/>
                      <a:pt x="21" y="1"/>
                      <a:pt x="20" y="2"/>
                    </a:cubicBezTo>
                    <a:cubicBezTo>
                      <a:pt x="1" y="25"/>
                      <a:pt x="1" y="25"/>
                      <a:pt x="1" y="25"/>
                    </a:cubicBezTo>
                    <a:cubicBezTo>
                      <a:pt x="0" y="26"/>
                      <a:pt x="0" y="27"/>
                      <a:pt x="0" y="28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28"/>
                      <a:pt x="0" y="47"/>
                      <a:pt x="1" y="48"/>
                    </a:cubicBezTo>
                    <a:cubicBezTo>
                      <a:pt x="1" y="50"/>
                      <a:pt x="3" y="52"/>
                      <a:pt x="5" y="52"/>
                    </a:cubicBezTo>
                    <a:cubicBezTo>
                      <a:pt x="71" y="52"/>
                      <a:pt x="71" y="52"/>
                      <a:pt x="71" y="52"/>
                    </a:cubicBezTo>
                    <a:cubicBezTo>
                      <a:pt x="73" y="52"/>
                      <a:pt x="75" y="50"/>
                      <a:pt x="75" y="48"/>
                    </a:cubicBezTo>
                    <a:cubicBezTo>
                      <a:pt x="76" y="47"/>
                      <a:pt x="76" y="28"/>
                      <a:pt x="76" y="28"/>
                    </a:cubicBezTo>
                    <a:close/>
                  </a:path>
                </a:pathLst>
              </a:custGeom>
              <a:noFill/>
              <a:ln w="5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" name="Freeform 123"/>
              <p:cNvSpPr>
                <a:spLocks/>
              </p:cNvSpPr>
              <p:nvPr/>
            </p:nvSpPr>
            <p:spPr bwMode="auto">
              <a:xfrm>
                <a:off x="6294715" y="3189288"/>
                <a:ext cx="171458" cy="20638"/>
              </a:xfrm>
              <a:custGeom>
                <a:avLst/>
                <a:gdLst>
                  <a:gd name="T0" fmla="*/ 64 w 64"/>
                  <a:gd name="T1" fmla="*/ 0 h 8"/>
                  <a:gd name="T2" fmla="*/ 53 w 64"/>
                  <a:gd name="T3" fmla="*/ 0 h 8"/>
                  <a:gd name="T4" fmla="*/ 49 w 64"/>
                  <a:gd name="T5" fmla="*/ 2 h 8"/>
                  <a:gd name="T6" fmla="*/ 43 w 64"/>
                  <a:gd name="T7" fmla="*/ 7 h 8"/>
                  <a:gd name="T8" fmla="*/ 39 w 64"/>
                  <a:gd name="T9" fmla="*/ 8 h 8"/>
                  <a:gd name="T10" fmla="*/ 25 w 64"/>
                  <a:gd name="T11" fmla="*/ 8 h 8"/>
                  <a:gd name="T12" fmla="*/ 21 w 64"/>
                  <a:gd name="T13" fmla="*/ 7 h 8"/>
                  <a:gd name="T14" fmla="*/ 15 w 64"/>
                  <a:gd name="T15" fmla="*/ 1 h 8"/>
                  <a:gd name="T16" fmla="*/ 11 w 64"/>
                  <a:gd name="T17" fmla="*/ 0 h 8"/>
                  <a:gd name="T18" fmla="*/ 0 w 64"/>
                  <a:gd name="T19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4" h="8">
                    <a:moveTo>
                      <a:pt x="64" y="0"/>
                    </a:moveTo>
                    <a:cubicBezTo>
                      <a:pt x="53" y="0"/>
                      <a:pt x="53" y="0"/>
                      <a:pt x="53" y="0"/>
                    </a:cubicBezTo>
                    <a:cubicBezTo>
                      <a:pt x="52" y="0"/>
                      <a:pt x="50" y="1"/>
                      <a:pt x="49" y="2"/>
                    </a:cubicBezTo>
                    <a:cubicBezTo>
                      <a:pt x="43" y="7"/>
                      <a:pt x="43" y="7"/>
                      <a:pt x="43" y="7"/>
                    </a:cubicBezTo>
                    <a:cubicBezTo>
                      <a:pt x="42" y="8"/>
                      <a:pt x="40" y="8"/>
                      <a:pt x="39" y="8"/>
                    </a:cubicBezTo>
                    <a:cubicBezTo>
                      <a:pt x="25" y="8"/>
                      <a:pt x="25" y="8"/>
                      <a:pt x="25" y="8"/>
                    </a:cubicBezTo>
                    <a:cubicBezTo>
                      <a:pt x="24" y="8"/>
                      <a:pt x="22" y="8"/>
                      <a:pt x="21" y="7"/>
                    </a:cubicBezTo>
                    <a:cubicBezTo>
                      <a:pt x="15" y="1"/>
                      <a:pt x="15" y="1"/>
                      <a:pt x="15" y="1"/>
                    </a:cubicBezTo>
                    <a:cubicBezTo>
                      <a:pt x="14" y="0"/>
                      <a:pt x="12" y="0"/>
                      <a:pt x="11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noFill/>
              <a:ln w="5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4091410" y="2026375"/>
            <a:ext cx="911287" cy="911287"/>
            <a:chOff x="4091410" y="2026375"/>
            <a:chExt cx="911287" cy="911287"/>
          </a:xfrm>
        </p:grpSpPr>
        <p:sp>
          <p:nvSpPr>
            <p:cNvPr id="14" name="椭圆 13"/>
            <p:cNvSpPr/>
            <p:nvPr/>
          </p:nvSpPr>
          <p:spPr>
            <a:xfrm>
              <a:off x="4091410" y="2026375"/>
              <a:ext cx="911287" cy="911287"/>
            </a:xfrm>
            <a:prstGeom prst="ellipse">
              <a:avLst/>
            </a:prstGeom>
            <a:solidFill>
              <a:srgbClr val="05050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1" name="组合 30"/>
            <p:cNvGrpSpPr/>
            <p:nvPr/>
          </p:nvGrpSpPr>
          <p:grpSpPr>
            <a:xfrm>
              <a:off x="4350824" y="2296952"/>
              <a:ext cx="392458" cy="395530"/>
              <a:chOff x="5126264" y="3440113"/>
              <a:chExt cx="201621" cy="203199"/>
            </a:xfrm>
          </p:grpSpPr>
          <p:sp>
            <p:nvSpPr>
              <p:cNvPr id="32" name="Freeform 513"/>
              <p:cNvSpPr>
                <a:spLocks/>
              </p:cNvSpPr>
              <p:nvPr/>
            </p:nvSpPr>
            <p:spPr bwMode="auto">
              <a:xfrm>
                <a:off x="5126264" y="3440113"/>
                <a:ext cx="201621" cy="169862"/>
              </a:xfrm>
              <a:custGeom>
                <a:avLst/>
                <a:gdLst>
                  <a:gd name="T0" fmla="*/ 127 w 127"/>
                  <a:gd name="T1" fmla="*/ 0 h 107"/>
                  <a:gd name="T2" fmla="*/ 127 w 127"/>
                  <a:gd name="T3" fmla="*/ 107 h 107"/>
                  <a:gd name="T4" fmla="*/ 15 w 127"/>
                  <a:gd name="T5" fmla="*/ 67 h 107"/>
                  <a:gd name="T6" fmla="*/ 0 w 127"/>
                  <a:gd name="T7" fmla="*/ 80 h 107"/>
                  <a:gd name="T8" fmla="*/ 0 w 127"/>
                  <a:gd name="T9" fmla="*/ 27 h 107"/>
                  <a:gd name="T10" fmla="*/ 16 w 127"/>
                  <a:gd name="T11" fmla="*/ 40 h 107"/>
                  <a:gd name="T12" fmla="*/ 127 w 127"/>
                  <a:gd name="T13" fmla="*/ 0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7" h="107">
                    <a:moveTo>
                      <a:pt x="127" y="0"/>
                    </a:moveTo>
                    <a:lnTo>
                      <a:pt x="127" y="107"/>
                    </a:lnTo>
                    <a:lnTo>
                      <a:pt x="15" y="67"/>
                    </a:lnTo>
                    <a:lnTo>
                      <a:pt x="0" y="80"/>
                    </a:lnTo>
                    <a:lnTo>
                      <a:pt x="0" y="27"/>
                    </a:lnTo>
                    <a:lnTo>
                      <a:pt x="16" y="40"/>
                    </a:lnTo>
                    <a:lnTo>
                      <a:pt x="127" y="0"/>
                    </a:lnTo>
                    <a:close/>
                  </a:path>
                </a:pathLst>
              </a:custGeom>
              <a:noFill/>
              <a:ln w="5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" name="Freeform 514"/>
              <p:cNvSpPr>
                <a:spLocks/>
              </p:cNvSpPr>
              <p:nvPr/>
            </p:nvSpPr>
            <p:spPr bwMode="auto">
              <a:xfrm>
                <a:off x="5173891" y="3562350"/>
                <a:ext cx="93667" cy="80962"/>
              </a:xfrm>
              <a:custGeom>
                <a:avLst/>
                <a:gdLst>
                  <a:gd name="T0" fmla="*/ 7 w 35"/>
                  <a:gd name="T1" fmla="*/ 0 h 30"/>
                  <a:gd name="T2" fmla="*/ 35 w 35"/>
                  <a:gd name="T3" fmla="*/ 1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35" h="30">
                    <a:moveTo>
                      <a:pt x="7" y="0"/>
                    </a:moveTo>
                    <a:cubicBezTo>
                      <a:pt x="0" y="20"/>
                      <a:pt x="27" y="30"/>
                      <a:pt x="35" y="10"/>
                    </a:cubicBezTo>
                  </a:path>
                </a:pathLst>
              </a:custGeom>
              <a:noFill/>
              <a:ln w="5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4" name="组合 3"/>
          <p:cNvGrpSpPr/>
          <p:nvPr/>
        </p:nvGrpSpPr>
        <p:grpSpPr>
          <a:xfrm>
            <a:off x="6701157" y="2026375"/>
            <a:ext cx="911287" cy="911287"/>
            <a:chOff x="6701157" y="2026375"/>
            <a:chExt cx="911287" cy="911287"/>
          </a:xfrm>
        </p:grpSpPr>
        <p:sp>
          <p:nvSpPr>
            <p:cNvPr id="15" name="椭圆 14"/>
            <p:cNvSpPr/>
            <p:nvPr/>
          </p:nvSpPr>
          <p:spPr>
            <a:xfrm>
              <a:off x="6701157" y="2026375"/>
              <a:ext cx="911287" cy="911287"/>
            </a:xfrm>
            <a:prstGeom prst="ellipse">
              <a:avLst/>
            </a:prstGeom>
            <a:solidFill>
              <a:srgbClr val="05050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4" name="组合 33"/>
            <p:cNvGrpSpPr/>
            <p:nvPr/>
          </p:nvGrpSpPr>
          <p:grpSpPr>
            <a:xfrm>
              <a:off x="7015509" y="2300211"/>
              <a:ext cx="261000" cy="355390"/>
              <a:chOff x="3983214" y="3433763"/>
              <a:chExt cx="149232" cy="203201"/>
            </a:xfrm>
          </p:grpSpPr>
          <p:sp>
            <p:nvSpPr>
              <p:cNvPr id="35" name="Freeform 124"/>
              <p:cNvSpPr>
                <a:spLocks/>
              </p:cNvSpPr>
              <p:nvPr/>
            </p:nvSpPr>
            <p:spPr bwMode="auto">
              <a:xfrm>
                <a:off x="3983214" y="3467101"/>
                <a:ext cx="149232" cy="169863"/>
              </a:xfrm>
              <a:custGeom>
                <a:avLst/>
                <a:gdLst>
                  <a:gd name="T0" fmla="*/ 6 w 56"/>
                  <a:gd name="T1" fmla="*/ 0 h 64"/>
                  <a:gd name="T2" fmla="*/ 2 w 56"/>
                  <a:gd name="T3" fmla="*/ 0 h 64"/>
                  <a:gd name="T4" fmla="*/ 0 w 56"/>
                  <a:gd name="T5" fmla="*/ 2 h 64"/>
                  <a:gd name="T6" fmla="*/ 0 w 56"/>
                  <a:gd name="T7" fmla="*/ 62 h 64"/>
                  <a:gd name="T8" fmla="*/ 2 w 56"/>
                  <a:gd name="T9" fmla="*/ 64 h 64"/>
                  <a:gd name="T10" fmla="*/ 54 w 56"/>
                  <a:gd name="T11" fmla="*/ 64 h 64"/>
                  <a:gd name="T12" fmla="*/ 56 w 56"/>
                  <a:gd name="T13" fmla="*/ 62 h 64"/>
                  <a:gd name="T14" fmla="*/ 56 w 56"/>
                  <a:gd name="T15" fmla="*/ 2 h 64"/>
                  <a:gd name="T16" fmla="*/ 54 w 56"/>
                  <a:gd name="T17" fmla="*/ 0 h 64"/>
                  <a:gd name="T18" fmla="*/ 50 w 56"/>
                  <a:gd name="T19" fmla="*/ 0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6" h="64">
                    <a:moveTo>
                      <a:pt x="6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62"/>
                      <a:pt x="0" y="62"/>
                      <a:pt x="0" y="62"/>
                    </a:cubicBezTo>
                    <a:cubicBezTo>
                      <a:pt x="0" y="63"/>
                      <a:pt x="1" y="64"/>
                      <a:pt x="2" y="64"/>
                    </a:cubicBezTo>
                    <a:cubicBezTo>
                      <a:pt x="54" y="64"/>
                      <a:pt x="54" y="64"/>
                      <a:pt x="54" y="64"/>
                    </a:cubicBezTo>
                    <a:cubicBezTo>
                      <a:pt x="55" y="64"/>
                      <a:pt x="56" y="63"/>
                      <a:pt x="56" y="62"/>
                    </a:cubicBezTo>
                    <a:cubicBezTo>
                      <a:pt x="56" y="2"/>
                      <a:pt x="56" y="2"/>
                      <a:pt x="56" y="2"/>
                    </a:cubicBezTo>
                    <a:cubicBezTo>
                      <a:pt x="56" y="1"/>
                      <a:pt x="55" y="0"/>
                      <a:pt x="54" y="0"/>
                    </a:cubicBezTo>
                    <a:cubicBezTo>
                      <a:pt x="50" y="0"/>
                      <a:pt x="50" y="0"/>
                      <a:pt x="50" y="0"/>
                    </a:cubicBezTo>
                  </a:path>
                </a:pathLst>
              </a:custGeom>
              <a:noFill/>
              <a:ln w="5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" name="Freeform 125"/>
              <p:cNvSpPr>
                <a:spLocks/>
              </p:cNvSpPr>
              <p:nvPr/>
            </p:nvSpPr>
            <p:spPr bwMode="auto">
              <a:xfrm>
                <a:off x="4014965" y="3433763"/>
                <a:ext cx="85729" cy="42863"/>
              </a:xfrm>
              <a:custGeom>
                <a:avLst/>
                <a:gdLst>
                  <a:gd name="T0" fmla="*/ 14 w 32"/>
                  <a:gd name="T1" fmla="*/ 0 h 16"/>
                  <a:gd name="T2" fmla="*/ 12 w 32"/>
                  <a:gd name="T3" fmla="*/ 2 h 16"/>
                  <a:gd name="T4" fmla="*/ 10 w 32"/>
                  <a:gd name="T5" fmla="*/ 6 h 16"/>
                  <a:gd name="T6" fmla="*/ 8 w 32"/>
                  <a:gd name="T7" fmla="*/ 8 h 16"/>
                  <a:gd name="T8" fmla="*/ 4 w 32"/>
                  <a:gd name="T9" fmla="*/ 8 h 16"/>
                  <a:gd name="T10" fmla="*/ 2 w 32"/>
                  <a:gd name="T11" fmla="*/ 10 h 16"/>
                  <a:gd name="T12" fmla="*/ 0 w 32"/>
                  <a:gd name="T13" fmla="*/ 14 h 16"/>
                  <a:gd name="T14" fmla="*/ 2 w 32"/>
                  <a:gd name="T15" fmla="*/ 16 h 16"/>
                  <a:gd name="T16" fmla="*/ 30 w 32"/>
                  <a:gd name="T17" fmla="*/ 16 h 16"/>
                  <a:gd name="T18" fmla="*/ 32 w 32"/>
                  <a:gd name="T19" fmla="*/ 14 h 16"/>
                  <a:gd name="T20" fmla="*/ 30 w 32"/>
                  <a:gd name="T21" fmla="*/ 10 h 16"/>
                  <a:gd name="T22" fmla="*/ 28 w 32"/>
                  <a:gd name="T23" fmla="*/ 8 h 16"/>
                  <a:gd name="T24" fmla="*/ 24 w 32"/>
                  <a:gd name="T25" fmla="*/ 8 h 16"/>
                  <a:gd name="T26" fmla="*/ 22 w 32"/>
                  <a:gd name="T27" fmla="*/ 6 h 16"/>
                  <a:gd name="T28" fmla="*/ 20 w 32"/>
                  <a:gd name="T29" fmla="*/ 2 h 16"/>
                  <a:gd name="T30" fmla="*/ 18 w 32"/>
                  <a:gd name="T31" fmla="*/ 0 h 16"/>
                  <a:gd name="T32" fmla="*/ 14 w 32"/>
                  <a:gd name="T3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2" h="16">
                    <a:moveTo>
                      <a:pt x="14" y="0"/>
                    </a:moveTo>
                    <a:cubicBezTo>
                      <a:pt x="13" y="0"/>
                      <a:pt x="12" y="1"/>
                      <a:pt x="12" y="2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10" y="7"/>
                      <a:pt x="9" y="8"/>
                      <a:pt x="8" y="8"/>
                    </a:cubicBezTo>
                    <a:cubicBezTo>
                      <a:pt x="4" y="8"/>
                      <a:pt x="4" y="8"/>
                      <a:pt x="4" y="8"/>
                    </a:cubicBezTo>
                    <a:cubicBezTo>
                      <a:pt x="3" y="8"/>
                      <a:pt x="2" y="9"/>
                      <a:pt x="2" y="10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5"/>
                      <a:pt x="1" y="16"/>
                      <a:pt x="2" y="16"/>
                    </a:cubicBezTo>
                    <a:cubicBezTo>
                      <a:pt x="30" y="16"/>
                      <a:pt x="30" y="16"/>
                      <a:pt x="30" y="16"/>
                    </a:cubicBezTo>
                    <a:cubicBezTo>
                      <a:pt x="31" y="16"/>
                      <a:pt x="32" y="15"/>
                      <a:pt x="32" y="14"/>
                    </a:cubicBezTo>
                    <a:cubicBezTo>
                      <a:pt x="30" y="10"/>
                      <a:pt x="30" y="10"/>
                      <a:pt x="30" y="10"/>
                    </a:cubicBezTo>
                    <a:cubicBezTo>
                      <a:pt x="30" y="9"/>
                      <a:pt x="29" y="8"/>
                      <a:pt x="28" y="8"/>
                    </a:cubicBezTo>
                    <a:cubicBezTo>
                      <a:pt x="24" y="8"/>
                      <a:pt x="24" y="8"/>
                      <a:pt x="24" y="8"/>
                    </a:cubicBezTo>
                    <a:cubicBezTo>
                      <a:pt x="23" y="8"/>
                      <a:pt x="22" y="7"/>
                      <a:pt x="22" y="6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1"/>
                      <a:pt x="19" y="0"/>
                      <a:pt x="18" y="0"/>
                    </a:cubicBezTo>
                    <a:lnTo>
                      <a:pt x="14" y="0"/>
                    </a:lnTo>
                    <a:close/>
                  </a:path>
                </a:pathLst>
              </a:custGeom>
              <a:noFill/>
              <a:ln w="5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cxnSp>
        <p:nvCxnSpPr>
          <p:cNvPr id="38" name="直接连接符 37"/>
          <p:cNvCxnSpPr/>
          <p:nvPr/>
        </p:nvCxnSpPr>
        <p:spPr>
          <a:xfrm>
            <a:off x="3352800" y="1524409"/>
            <a:ext cx="0" cy="2975518"/>
          </a:xfrm>
          <a:prstGeom prst="line">
            <a:avLst/>
          </a:prstGeom>
          <a:ln w="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接连接符 39"/>
          <p:cNvCxnSpPr/>
          <p:nvPr/>
        </p:nvCxnSpPr>
        <p:spPr>
          <a:xfrm>
            <a:off x="5969000" y="1524409"/>
            <a:ext cx="0" cy="2975518"/>
          </a:xfrm>
          <a:prstGeom prst="line">
            <a:avLst/>
          </a:prstGeom>
          <a:ln w="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矩形 40"/>
          <p:cNvSpPr/>
          <p:nvPr/>
        </p:nvSpPr>
        <p:spPr>
          <a:xfrm>
            <a:off x="1559368" y="444961"/>
            <a:ext cx="45719" cy="34469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6209022"/>
      </p:ext>
    </p:extLst>
  </p:cSld>
  <p:clrMapOvr>
    <a:masterClrMapping/>
  </p:clrMapOvr>
  <p:transition spd="slow" advTm="5043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2" presetClass="entr" presetSubtype="9" fill="hold" grpId="0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1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1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" presetID="2" presetClass="entr" presetSubtype="9" fill="hold" grpId="0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1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1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9" fill="hold" grpId="0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2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22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4" presetID="2" presetClass="entr" presetSubtype="6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26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27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6" fill="hold" grpId="0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30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3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3" presetID="50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9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41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3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21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50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4" decel="5333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4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4" decel="5333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60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4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21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67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2" presetClass="entr" presetSubtype="4" decel="5333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0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1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2" presetID="2" presetClass="entr" presetSubtype="4" decel="5333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4" dur="3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5" dur="3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6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77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21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84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4" decel="5333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7" dur="3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8" dur="3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2" presetClass="entr" presetSubtype="4" decel="5333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1" dur="3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2" dur="3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3" fill="hold">
                          <p:stCondLst>
                            <p:cond delay="indefinite"/>
                          </p:stCondLst>
                          <p:childTnLst>
                            <p:par>
                              <p:cTn id="9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5" presetID="31" presetClass="exit" presetSubtype="0" fill="hold" grpId="1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96" dur="3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7" dur="3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8" dur="3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9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99" dur="3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01" presetID="31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02" dur="3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3" dur="3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4" dur="3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9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05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07" presetID="31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08" dur="3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9" dur="3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3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9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11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3" presetID="31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14" dur="3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5" dur="3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6" dur="3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9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17" dur="3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9" presetID="31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20" dur="3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3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2" dur="3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9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23" dur="3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24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Graphic spid="21" grpId="0">
            <p:bldAsOne/>
          </p:bldGraphic>
          <p:bldGraphic spid="22" grpId="0">
            <p:bldAsOne/>
          </p:bldGraphic>
          <p:bldGraphic spid="20" grpId="0">
            <p:bldAsOne/>
          </p:bldGraphic>
          <p:bldP spid="5" grpId="0" animBg="1"/>
          <p:bldP spid="5" grpId="1" animBg="1"/>
          <p:bldP spid="6" grpId="0" animBg="1"/>
          <p:bldP spid="6" grpId="1" animBg="1"/>
          <p:bldP spid="7" grpId="0" animBg="1"/>
          <p:bldP spid="7" grpId="1" animBg="1"/>
          <p:bldP spid="8" grpId="0" animBg="1"/>
          <p:bldP spid="8" grpId="1" animBg="1"/>
          <p:bldP spid="9" grpId="0" animBg="1"/>
          <p:bldP spid="9" grpId="1" animBg="1"/>
          <p:bldP spid="10" grpId="0"/>
          <p:bldP spid="11" grpId="0"/>
          <p:bldP spid="23" grpId="0"/>
          <p:bldP spid="24" grpId="0"/>
          <p:bldP spid="25" grpId="0"/>
          <p:bldP spid="26" grpId="0"/>
          <p:bldP spid="27" grpId="0"/>
          <p:bldP spid="41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2" presetClass="entr" presetSubtype="9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" presetID="2" presetClass="entr" presetSubtype="9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9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4" presetID="2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3" presetID="50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9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41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3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21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50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4" decel="5333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4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4" decel="5333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60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4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21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67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2" presetClass="entr" presetSubtype="4" decel="5333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0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1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2" presetID="2" presetClass="entr" presetSubtype="4" decel="5333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4" dur="3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5" dur="3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6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77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21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84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4" decel="5333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7" dur="3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8" dur="3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2" presetClass="entr" presetSubtype="4" decel="5333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1" dur="3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2" dur="3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3" fill="hold">
                          <p:stCondLst>
                            <p:cond delay="indefinite"/>
                          </p:stCondLst>
                          <p:childTnLst>
                            <p:par>
                              <p:cTn id="9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5" presetID="31" presetClass="exit" presetSubtype="0" fill="hold" grpId="1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96" dur="3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7" dur="3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8" dur="3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9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99" dur="3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01" presetID="31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02" dur="3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3" dur="3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4" dur="3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9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05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07" presetID="31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08" dur="3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9" dur="3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3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9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11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3" presetID="31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14" dur="3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5" dur="3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6" dur="3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9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17" dur="3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9" presetID="31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20" dur="3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3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2" dur="3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9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23" dur="3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24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Graphic spid="21" grpId="0">
            <p:bldAsOne/>
          </p:bldGraphic>
          <p:bldGraphic spid="22" grpId="0">
            <p:bldAsOne/>
          </p:bldGraphic>
          <p:bldGraphic spid="20" grpId="0">
            <p:bldAsOne/>
          </p:bldGraphic>
          <p:bldP spid="5" grpId="0" animBg="1"/>
          <p:bldP spid="5" grpId="1" animBg="1"/>
          <p:bldP spid="6" grpId="0" animBg="1"/>
          <p:bldP spid="6" grpId="1" animBg="1"/>
          <p:bldP spid="7" grpId="0" animBg="1"/>
          <p:bldP spid="7" grpId="1" animBg="1"/>
          <p:bldP spid="8" grpId="0" animBg="1"/>
          <p:bldP spid="8" grpId="1" animBg="1"/>
          <p:bldP spid="9" grpId="0" animBg="1"/>
          <p:bldP spid="9" grpId="1" animBg="1"/>
          <p:bldP spid="10" grpId="0"/>
          <p:bldP spid="11" grpId="0"/>
          <p:bldP spid="23" grpId="0"/>
          <p:bldP spid="24" grpId="0"/>
          <p:bldP spid="25" grpId="0"/>
          <p:bldP spid="26" grpId="0"/>
          <p:bldP spid="27" grpId="0"/>
          <p:bldP spid="41" grpId="0" animBg="1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六边形 1"/>
          <p:cNvSpPr/>
          <p:nvPr/>
        </p:nvSpPr>
        <p:spPr>
          <a:xfrm rot="3363366">
            <a:off x="1479650" y="-572208"/>
            <a:ext cx="875267" cy="754541"/>
          </a:xfrm>
          <a:prstGeom prst="hexagon">
            <a:avLst/>
          </a:prstGeom>
          <a:solidFill>
            <a:srgbClr val="FFC0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六边形 2"/>
          <p:cNvSpPr/>
          <p:nvPr/>
        </p:nvSpPr>
        <p:spPr>
          <a:xfrm rot="3185530">
            <a:off x="-820012" y="-941955"/>
            <a:ext cx="2246888" cy="1936973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" name="六边形 3"/>
          <p:cNvSpPr/>
          <p:nvPr/>
        </p:nvSpPr>
        <p:spPr>
          <a:xfrm rot="3061733">
            <a:off x="8829330" y="38989"/>
            <a:ext cx="1022471" cy="881441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六边形 4"/>
          <p:cNvSpPr/>
          <p:nvPr/>
        </p:nvSpPr>
        <p:spPr>
          <a:xfrm rot="687596">
            <a:off x="-570320" y="4191354"/>
            <a:ext cx="812286" cy="700247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六边形 5"/>
          <p:cNvSpPr/>
          <p:nvPr/>
        </p:nvSpPr>
        <p:spPr>
          <a:xfrm rot="687596">
            <a:off x="9042689" y="1034789"/>
            <a:ext cx="595752" cy="51358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1664888" y="421378"/>
            <a:ext cx="151964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 sample</a:t>
            </a:r>
            <a:endParaRPr lang="zh-CN" altLang="en-US" sz="20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1961806" y="2343763"/>
            <a:ext cx="245407" cy="245407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2524736" y="2343763"/>
            <a:ext cx="245407" cy="245407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4324006" y="2343763"/>
            <a:ext cx="245407" cy="245407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4886936" y="2343763"/>
            <a:ext cx="245407" cy="245407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6686206" y="2343763"/>
            <a:ext cx="245407" cy="245407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7249136" y="2343763"/>
            <a:ext cx="245407" cy="245407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832054" y="3074243"/>
            <a:ext cx="70564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STEP 1</a:t>
            </a:r>
            <a:endParaRPr lang="zh-CN" altLang="en-US" sz="14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3194254" y="3074243"/>
            <a:ext cx="73609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STEP 2</a:t>
            </a:r>
            <a:endParaRPr lang="zh-CN" altLang="en-US" sz="14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5556454" y="3074243"/>
            <a:ext cx="73609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STEP 3</a:t>
            </a:r>
            <a:endParaRPr lang="zh-CN" altLang="en-US" sz="14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7918654" y="3074243"/>
            <a:ext cx="73930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STEP 4</a:t>
            </a:r>
            <a:endParaRPr lang="zh-CN" altLang="en-US" sz="14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303434" y="3384827"/>
            <a:ext cx="1762882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</a:t>
            </a: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not</a:t>
            </a:r>
            <a:endParaRPr lang="zh-CN" altLang="en-US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2594936" y="3384827"/>
            <a:ext cx="1762882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</a:t>
            </a: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not</a:t>
            </a:r>
            <a:endParaRPr lang="zh-CN" altLang="en-US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5019004" y="3384827"/>
            <a:ext cx="1762882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</a:t>
            </a: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not</a:t>
            </a:r>
            <a:endParaRPr lang="zh-CN" altLang="en-US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7319336" y="3384827"/>
            <a:ext cx="1762882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</a:t>
            </a: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not</a:t>
            </a:r>
            <a:endParaRPr lang="zh-CN" altLang="en-US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664175" y="1945767"/>
            <a:ext cx="1041400" cy="1041400"/>
            <a:chOff x="664175" y="1945767"/>
            <a:chExt cx="1041400" cy="1041400"/>
          </a:xfrm>
        </p:grpSpPr>
        <p:sp>
          <p:nvSpPr>
            <p:cNvPr id="10" name="椭圆 9"/>
            <p:cNvSpPr/>
            <p:nvPr/>
          </p:nvSpPr>
          <p:spPr>
            <a:xfrm>
              <a:off x="664175" y="1945767"/>
              <a:ext cx="1041400" cy="1041400"/>
            </a:xfrm>
            <a:prstGeom prst="ellipse">
              <a:avLst/>
            </a:prstGeom>
            <a:solidFill>
              <a:srgbClr val="05050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5" name="组合 34"/>
            <p:cNvGrpSpPr/>
            <p:nvPr/>
          </p:nvGrpSpPr>
          <p:grpSpPr>
            <a:xfrm>
              <a:off x="968894" y="2325888"/>
              <a:ext cx="420078" cy="281156"/>
              <a:chOff x="2833688" y="1346200"/>
              <a:chExt cx="201612" cy="134938"/>
            </a:xfrm>
            <a:solidFill>
              <a:srgbClr val="FFC000"/>
            </a:solidFill>
          </p:grpSpPr>
          <p:sp>
            <p:nvSpPr>
              <p:cNvPr id="36" name="Freeform 1621"/>
              <p:cNvSpPr>
                <a:spLocks/>
              </p:cNvSpPr>
              <p:nvPr/>
            </p:nvSpPr>
            <p:spPr bwMode="auto">
              <a:xfrm>
                <a:off x="2840038" y="1346200"/>
                <a:ext cx="188912" cy="77788"/>
              </a:xfrm>
              <a:custGeom>
                <a:avLst/>
                <a:gdLst>
                  <a:gd name="T0" fmla="*/ 67 w 134"/>
                  <a:gd name="T1" fmla="*/ 56 h 56"/>
                  <a:gd name="T2" fmla="*/ 134 w 134"/>
                  <a:gd name="T3" fmla="*/ 0 h 56"/>
                  <a:gd name="T4" fmla="*/ 133 w 134"/>
                  <a:gd name="T5" fmla="*/ 0 h 56"/>
                  <a:gd name="T6" fmla="*/ 1 w 134"/>
                  <a:gd name="T7" fmla="*/ 0 h 56"/>
                  <a:gd name="T8" fmla="*/ 0 w 134"/>
                  <a:gd name="T9" fmla="*/ 0 h 56"/>
                  <a:gd name="T10" fmla="*/ 67 w 134"/>
                  <a:gd name="T11" fmla="*/ 56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4" h="56">
                    <a:moveTo>
                      <a:pt x="67" y="56"/>
                    </a:moveTo>
                    <a:cubicBezTo>
                      <a:pt x="134" y="0"/>
                      <a:pt x="134" y="0"/>
                      <a:pt x="134" y="0"/>
                    </a:cubicBezTo>
                    <a:cubicBezTo>
                      <a:pt x="134" y="0"/>
                      <a:pt x="133" y="0"/>
                      <a:pt x="133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lnTo>
                      <a:pt x="67" y="5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" name="Freeform 1622"/>
              <p:cNvSpPr>
                <a:spLocks/>
              </p:cNvSpPr>
              <p:nvPr/>
            </p:nvSpPr>
            <p:spPr bwMode="auto">
              <a:xfrm>
                <a:off x="2968625" y="1350963"/>
                <a:ext cx="66675" cy="122238"/>
              </a:xfrm>
              <a:custGeom>
                <a:avLst/>
                <a:gdLst>
                  <a:gd name="T0" fmla="*/ 48 w 48"/>
                  <a:gd name="T1" fmla="*/ 2 h 87"/>
                  <a:gd name="T2" fmla="*/ 48 w 48"/>
                  <a:gd name="T3" fmla="*/ 0 h 87"/>
                  <a:gd name="T4" fmla="*/ 0 w 48"/>
                  <a:gd name="T5" fmla="*/ 40 h 87"/>
                  <a:gd name="T6" fmla="*/ 48 w 48"/>
                  <a:gd name="T7" fmla="*/ 87 h 87"/>
                  <a:gd name="T8" fmla="*/ 48 w 48"/>
                  <a:gd name="T9" fmla="*/ 86 h 87"/>
                  <a:gd name="T10" fmla="*/ 48 w 48"/>
                  <a:gd name="T11" fmla="*/ 2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8" h="87">
                    <a:moveTo>
                      <a:pt x="48" y="2"/>
                    </a:moveTo>
                    <a:cubicBezTo>
                      <a:pt x="48" y="1"/>
                      <a:pt x="48" y="1"/>
                      <a:pt x="48" y="0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48" y="87"/>
                      <a:pt x="48" y="87"/>
                      <a:pt x="48" y="87"/>
                    </a:cubicBezTo>
                    <a:cubicBezTo>
                      <a:pt x="48" y="87"/>
                      <a:pt x="48" y="87"/>
                      <a:pt x="48" y="86"/>
                    </a:cubicBezTo>
                    <a:lnTo>
                      <a:pt x="48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" name="Freeform 1623"/>
              <p:cNvSpPr>
                <a:spLocks/>
              </p:cNvSpPr>
              <p:nvPr/>
            </p:nvSpPr>
            <p:spPr bwMode="auto">
              <a:xfrm>
                <a:off x="2833688" y="1350963"/>
                <a:ext cx="66675" cy="122238"/>
              </a:xfrm>
              <a:custGeom>
                <a:avLst/>
                <a:gdLst>
                  <a:gd name="T0" fmla="*/ 0 w 48"/>
                  <a:gd name="T1" fmla="*/ 0 h 87"/>
                  <a:gd name="T2" fmla="*/ 0 w 48"/>
                  <a:gd name="T3" fmla="*/ 2 h 87"/>
                  <a:gd name="T4" fmla="*/ 0 w 48"/>
                  <a:gd name="T5" fmla="*/ 86 h 87"/>
                  <a:gd name="T6" fmla="*/ 0 w 48"/>
                  <a:gd name="T7" fmla="*/ 87 h 87"/>
                  <a:gd name="T8" fmla="*/ 48 w 48"/>
                  <a:gd name="T9" fmla="*/ 40 h 87"/>
                  <a:gd name="T10" fmla="*/ 0 w 48"/>
                  <a:gd name="T11" fmla="*/ 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8" h="87">
                    <a:moveTo>
                      <a:pt x="0" y="0"/>
                    </a:moveTo>
                    <a:cubicBezTo>
                      <a:pt x="0" y="1"/>
                      <a:pt x="0" y="1"/>
                      <a:pt x="0" y="2"/>
                    </a:cubicBezTo>
                    <a:cubicBezTo>
                      <a:pt x="0" y="86"/>
                      <a:pt x="0" y="86"/>
                      <a:pt x="0" y="86"/>
                    </a:cubicBezTo>
                    <a:cubicBezTo>
                      <a:pt x="0" y="87"/>
                      <a:pt x="0" y="87"/>
                      <a:pt x="0" y="87"/>
                    </a:cubicBezTo>
                    <a:cubicBezTo>
                      <a:pt x="48" y="40"/>
                      <a:pt x="48" y="40"/>
                      <a:pt x="48" y="4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" name="Freeform 1624"/>
              <p:cNvSpPr>
                <a:spLocks/>
              </p:cNvSpPr>
              <p:nvPr/>
            </p:nvSpPr>
            <p:spPr bwMode="auto">
              <a:xfrm>
                <a:off x="2840038" y="1412875"/>
                <a:ext cx="188912" cy="68263"/>
              </a:xfrm>
              <a:custGeom>
                <a:avLst/>
                <a:gdLst>
                  <a:gd name="T0" fmla="*/ 86 w 134"/>
                  <a:gd name="T1" fmla="*/ 0 h 48"/>
                  <a:gd name="T2" fmla="*/ 69 w 134"/>
                  <a:gd name="T3" fmla="*/ 14 h 48"/>
                  <a:gd name="T4" fmla="*/ 67 w 134"/>
                  <a:gd name="T5" fmla="*/ 15 h 48"/>
                  <a:gd name="T6" fmla="*/ 65 w 134"/>
                  <a:gd name="T7" fmla="*/ 14 h 48"/>
                  <a:gd name="T8" fmla="*/ 48 w 134"/>
                  <a:gd name="T9" fmla="*/ 0 h 48"/>
                  <a:gd name="T10" fmla="*/ 0 w 134"/>
                  <a:gd name="T11" fmla="*/ 48 h 48"/>
                  <a:gd name="T12" fmla="*/ 1 w 134"/>
                  <a:gd name="T13" fmla="*/ 48 h 48"/>
                  <a:gd name="T14" fmla="*/ 133 w 134"/>
                  <a:gd name="T15" fmla="*/ 48 h 48"/>
                  <a:gd name="T16" fmla="*/ 134 w 134"/>
                  <a:gd name="T17" fmla="*/ 48 h 48"/>
                  <a:gd name="T18" fmla="*/ 86 w 134"/>
                  <a:gd name="T19" fmla="*/ 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4" h="48">
                    <a:moveTo>
                      <a:pt x="86" y="0"/>
                    </a:moveTo>
                    <a:cubicBezTo>
                      <a:pt x="69" y="14"/>
                      <a:pt x="69" y="14"/>
                      <a:pt x="69" y="14"/>
                    </a:cubicBezTo>
                    <a:cubicBezTo>
                      <a:pt x="68" y="15"/>
                      <a:pt x="68" y="15"/>
                      <a:pt x="67" y="15"/>
                    </a:cubicBezTo>
                    <a:cubicBezTo>
                      <a:pt x="66" y="15"/>
                      <a:pt x="66" y="15"/>
                      <a:pt x="65" y="14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0" y="48"/>
                      <a:pt x="0" y="48"/>
                      <a:pt x="1" y="48"/>
                    </a:cubicBezTo>
                    <a:cubicBezTo>
                      <a:pt x="133" y="48"/>
                      <a:pt x="133" y="48"/>
                      <a:pt x="133" y="48"/>
                    </a:cubicBezTo>
                    <a:cubicBezTo>
                      <a:pt x="134" y="48"/>
                      <a:pt x="134" y="48"/>
                      <a:pt x="134" y="48"/>
                    </a:cubicBezTo>
                    <a:lnTo>
                      <a:pt x="8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9" name="组合 8"/>
          <p:cNvGrpSpPr/>
          <p:nvPr/>
        </p:nvGrpSpPr>
        <p:grpSpPr>
          <a:xfrm>
            <a:off x="3026375" y="1945767"/>
            <a:ext cx="1041400" cy="1041400"/>
            <a:chOff x="3026375" y="1945767"/>
            <a:chExt cx="1041400" cy="1041400"/>
          </a:xfrm>
        </p:grpSpPr>
        <p:sp>
          <p:nvSpPr>
            <p:cNvPr id="11" name="椭圆 10"/>
            <p:cNvSpPr/>
            <p:nvPr/>
          </p:nvSpPr>
          <p:spPr>
            <a:xfrm>
              <a:off x="3026375" y="1945767"/>
              <a:ext cx="1041400" cy="1041400"/>
            </a:xfrm>
            <a:prstGeom prst="ellipse">
              <a:avLst/>
            </a:prstGeom>
            <a:solidFill>
              <a:srgbClr val="05050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40" name="组合 39"/>
            <p:cNvGrpSpPr/>
            <p:nvPr/>
          </p:nvGrpSpPr>
          <p:grpSpPr>
            <a:xfrm>
              <a:off x="3343437" y="2254629"/>
              <a:ext cx="386832" cy="386832"/>
              <a:chOff x="4756934" y="916641"/>
              <a:chExt cx="241300" cy="241300"/>
            </a:xfrm>
            <a:solidFill>
              <a:srgbClr val="FFC000"/>
            </a:solidFill>
          </p:grpSpPr>
          <p:sp>
            <p:nvSpPr>
              <p:cNvPr id="41" name="Freeform 1603"/>
              <p:cNvSpPr>
                <a:spLocks noEditPoints="1"/>
              </p:cNvSpPr>
              <p:nvPr/>
            </p:nvSpPr>
            <p:spPr bwMode="auto">
              <a:xfrm>
                <a:off x="4756934" y="916641"/>
                <a:ext cx="241300" cy="241300"/>
              </a:xfrm>
              <a:custGeom>
                <a:avLst/>
                <a:gdLst>
                  <a:gd name="T0" fmla="*/ 86 w 172"/>
                  <a:gd name="T1" fmla="*/ 21 h 172"/>
                  <a:gd name="T2" fmla="*/ 151 w 172"/>
                  <a:gd name="T3" fmla="*/ 86 h 172"/>
                  <a:gd name="T4" fmla="*/ 86 w 172"/>
                  <a:gd name="T5" fmla="*/ 151 h 172"/>
                  <a:gd name="T6" fmla="*/ 21 w 172"/>
                  <a:gd name="T7" fmla="*/ 86 h 172"/>
                  <a:gd name="T8" fmla="*/ 86 w 172"/>
                  <a:gd name="T9" fmla="*/ 21 h 172"/>
                  <a:gd name="T10" fmla="*/ 86 w 172"/>
                  <a:gd name="T11" fmla="*/ 0 h 172"/>
                  <a:gd name="T12" fmla="*/ 0 w 172"/>
                  <a:gd name="T13" fmla="*/ 86 h 172"/>
                  <a:gd name="T14" fmla="*/ 86 w 172"/>
                  <a:gd name="T15" fmla="*/ 172 h 172"/>
                  <a:gd name="T16" fmla="*/ 172 w 172"/>
                  <a:gd name="T17" fmla="*/ 86 h 172"/>
                  <a:gd name="T18" fmla="*/ 86 w 172"/>
                  <a:gd name="T19" fmla="*/ 0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72" h="172">
                    <a:moveTo>
                      <a:pt x="86" y="21"/>
                    </a:moveTo>
                    <a:cubicBezTo>
                      <a:pt x="122" y="21"/>
                      <a:pt x="151" y="50"/>
                      <a:pt x="151" y="86"/>
                    </a:cubicBezTo>
                    <a:cubicBezTo>
                      <a:pt x="151" y="122"/>
                      <a:pt x="122" y="151"/>
                      <a:pt x="86" y="151"/>
                    </a:cubicBezTo>
                    <a:cubicBezTo>
                      <a:pt x="50" y="151"/>
                      <a:pt x="21" y="122"/>
                      <a:pt x="21" y="86"/>
                    </a:cubicBezTo>
                    <a:cubicBezTo>
                      <a:pt x="21" y="50"/>
                      <a:pt x="50" y="21"/>
                      <a:pt x="86" y="21"/>
                    </a:cubicBezTo>
                    <a:moveTo>
                      <a:pt x="86" y="0"/>
                    </a:moveTo>
                    <a:cubicBezTo>
                      <a:pt x="38" y="0"/>
                      <a:pt x="0" y="38"/>
                      <a:pt x="0" y="86"/>
                    </a:cubicBezTo>
                    <a:cubicBezTo>
                      <a:pt x="0" y="134"/>
                      <a:pt x="38" y="172"/>
                      <a:pt x="86" y="172"/>
                    </a:cubicBezTo>
                    <a:cubicBezTo>
                      <a:pt x="134" y="172"/>
                      <a:pt x="172" y="134"/>
                      <a:pt x="172" y="86"/>
                    </a:cubicBezTo>
                    <a:cubicBezTo>
                      <a:pt x="172" y="38"/>
                      <a:pt x="134" y="0"/>
                      <a:pt x="86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" name="Freeform 1604"/>
              <p:cNvSpPr>
                <a:spLocks/>
              </p:cNvSpPr>
              <p:nvPr/>
            </p:nvSpPr>
            <p:spPr bwMode="auto">
              <a:xfrm>
                <a:off x="4863296" y="961091"/>
                <a:ext cx="60325" cy="120650"/>
              </a:xfrm>
              <a:custGeom>
                <a:avLst/>
                <a:gdLst>
                  <a:gd name="T0" fmla="*/ 33 w 44"/>
                  <a:gd name="T1" fmla="*/ 86 h 86"/>
                  <a:gd name="T2" fmla="*/ 25 w 44"/>
                  <a:gd name="T3" fmla="*/ 83 h 86"/>
                  <a:gd name="T4" fmla="*/ 3 w 44"/>
                  <a:gd name="T5" fmla="*/ 62 h 86"/>
                  <a:gd name="T6" fmla="*/ 0 w 44"/>
                  <a:gd name="T7" fmla="*/ 54 h 86"/>
                  <a:gd name="T8" fmla="*/ 0 w 44"/>
                  <a:gd name="T9" fmla="*/ 54 h 86"/>
                  <a:gd name="T10" fmla="*/ 0 w 44"/>
                  <a:gd name="T11" fmla="*/ 54 h 86"/>
                  <a:gd name="T12" fmla="*/ 0 w 44"/>
                  <a:gd name="T13" fmla="*/ 11 h 86"/>
                  <a:gd name="T14" fmla="*/ 11 w 44"/>
                  <a:gd name="T15" fmla="*/ 0 h 86"/>
                  <a:gd name="T16" fmla="*/ 22 w 44"/>
                  <a:gd name="T17" fmla="*/ 11 h 86"/>
                  <a:gd name="T18" fmla="*/ 22 w 44"/>
                  <a:gd name="T19" fmla="*/ 50 h 86"/>
                  <a:gd name="T20" fmla="*/ 40 w 44"/>
                  <a:gd name="T21" fmla="*/ 68 h 86"/>
                  <a:gd name="T22" fmla="*/ 40 w 44"/>
                  <a:gd name="T23" fmla="*/ 83 h 86"/>
                  <a:gd name="T24" fmla="*/ 33 w 44"/>
                  <a:gd name="T25" fmla="*/ 86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4" h="86">
                    <a:moveTo>
                      <a:pt x="33" y="86"/>
                    </a:moveTo>
                    <a:cubicBezTo>
                      <a:pt x="30" y="86"/>
                      <a:pt x="27" y="85"/>
                      <a:pt x="25" y="83"/>
                    </a:cubicBezTo>
                    <a:cubicBezTo>
                      <a:pt x="3" y="62"/>
                      <a:pt x="3" y="62"/>
                      <a:pt x="3" y="62"/>
                    </a:cubicBezTo>
                    <a:cubicBezTo>
                      <a:pt x="1" y="60"/>
                      <a:pt x="0" y="57"/>
                      <a:pt x="0" y="54"/>
                    </a:cubicBezTo>
                    <a:cubicBezTo>
                      <a:pt x="0" y="54"/>
                      <a:pt x="0" y="54"/>
                      <a:pt x="0" y="54"/>
                    </a:cubicBezTo>
                    <a:cubicBezTo>
                      <a:pt x="0" y="54"/>
                      <a:pt x="0" y="54"/>
                      <a:pt x="0" y="54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0" y="5"/>
                      <a:pt x="5" y="0"/>
                      <a:pt x="11" y="0"/>
                    </a:cubicBezTo>
                    <a:cubicBezTo>
                      <a:pt x="17" y="0"/>
                      <a:pt x="22" y="5"/>
                      <a:pt x="22" y="11"/>
                    </a:cubicBezTo>
                    <a:cubicBezTo>
                      <a:pt x="22" y="50"/>
                      <a:pt x="22" y="50"/>
                      <a:pt x="22" y="50"/>
                    </a:cubicBezTo>
                    <a:cubicBezTo>
                      <a:pt x="40" y="68"/>
                      <a:pt x="40" y="68"/>
                      <a:pt x="40" y="68"/>
                    </a:cubicBezTo>
                    <a:cubicBezTo>
                      <a:pt x="44" y="72"/>
                      <a:pt x="44" y="79"/>
                      <a:pt x="40" y="83"/>
                    </a:cubicBezTo>
                    <a:cubicBezTo>
                      <a:pt x="38" y="85"/>
                      <a:pt x="35" y="86"/>
                      <a:pt x="33" y="86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27" name="组合 26"/>
          <p:cNvGrpSpPr/>
          <p:nvPr/>
        </p:nvGrpSpPr>
        <p:grpSpPr>
          <a:xfrm>
            <a:off x="5388575" y="1945767"/>
            <a:ext cx="1041400" cy="1041400"/>
            <a:chOff x="5388575" y="1945767"/>
            <a:chExt cx="1041400" cy="1041400"/>
          </a:xfrm>
        </p:grpSpPr>
        <p:sp>
          <p:nvSpPr>
            <p:cNvPr id="12" name="椭圆 11"/>
            <p:cNvSpPr/>
            <p:nvPr/>
          </p:nvSpPr>
          <p:spPr>
            <a:xfrm>
              <a:off x="5388575" y="1945767"/>
              <a:ext cx="1041400" cy="1041400"/>
            </a:xfrm>
            <a:prstGeom prst="ellipse">
              <a:avLst/>
            </a:prstGeom>
            <a:solidFill>
              <a:srgbClr val="05050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Freeform 1694"/>
            <p:cNvSpPr>
              <a:spLocks/>
            </p:cNvSpPr>
            <p:nvPr/>
          </p:nvSpPr>
          <p:spPr bwMode="auto">
            <a:xfrm>
              <a:off x="5721113" y="2294953"/>
              <a:ext cx="376324" cy="327238"/>
            </a:xfrm>
            <a:custGeom>
              <a:avLst/>
              <a:gdLst>
                <a:gd name="T0" fmla="*/ 144 w 156"/>
                <a:gd name="T1" fmla="*/ 80 h 136"/>
                <a:gd name="T2" fmla="*/ 134 w 156"/>
                <a:gd name="T3" fmla="*/ 86 h 136"/>
                <a:gd name="T4" fmla="*/ 112 w 156"/>
                <a:gd name="T5" fmla="*/ 86 h 136"/>
                <a:gd name="T6" fmla="*/ 94 w 156"/>
                <a:gd name="T7" fmla="*/ 51 h 136"/>
                <a:gd name="T8" fmla="*/ 81 w 156"/>
                <a:gd name="T9" fmla="*/ 100 h 136"/>
                <a:gd name="T10" fmla="*/ 72 w 156"/>
                <a:gd name="T11" fmla="*/ 1 h 136"/>
                <a:gd name="T12" fmla="*/ 60 w 156"/>
                <a:gd name="T13" fmla="*/ 0 h 136"/>
                <a:gd name="T14" fmla="*/ 37 w 156"/>
                <a:gd name="T15" fmla="*/ 86 h 136"/>
                <a:gd name="T16" fmla="*/ 0 w 156"/>
                <a:gd name="T17" fmla="*/ 86 h 136"/>
                <a:gd name="T18" fmla="*/ 0 w 156"/>
                <a:gd name="T19" fmla="*/ 98 h 136"/>
                <a:gd name="T20" fmla="*/ 47 w 156"/>
                <a:gd name="T21" fmla="*/ 98 h 136"/>
                <a:gd name="T22" fmla="*/ 63 w 156"/>
                <a:gd name="T23" fmla="*/ 36 h 136"/>
                <a:gd name="T24" fmla="*/ 72 w 156"/>
                <a:gd name="T25" fmla="*/ 135 h 136"/>
                <a:gd name="T26" fmla="*/ 84 w 156"/>
                <a:gd name="T27" fmla="*/ 136 h 136"/>
                <a:gd name="T28" fmla="*/ 98 w 156"/>
                <a:gd name="T29" fmla="*/ 85 h 136"/>
                <a:gd name="T30" fmla="*/ 104 w 156"/>
                <a:gd name="T31" fmla="*/ 98 h 136"/>
                <a:gd name="T32" fmla="*/ 134 w 156"/>
                <a:gd name="T33" fmla="*/ 98 h 136"/>
                <a:gd name="T34" fmla="*/ 144 w 156"/>
                <a:gd name="T35" fmla="*/ 104 h 136"/>
                <a:gd name="T36" fmla="*/ 156 w 156"/>
                <a:gd name="T37" fmla="*/ 92 h 136"/>
                <a:gd name="T38" fmla="*/ 144 w 156"/>
                <a:gd name="T39" fmla="*/ 80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6" h="136">
                  <a:moveTo>
                    <a:pt x="144" y="80"/>
                  </a:moveTo>
                  <a:cubicBezTo>
                    <a:pt x="140" y="80"/>
                    <a:pt x="136" y="82"/>
                    <a:pt x="134" y="86"/>
                  </a:cubicBezTo>
                  <a:cubicBezTo>
                    <a:pt x="112" y="86"/>
                    <a:pt x="112" y="86"/>
                    <a:pt x="112" y="86"/>
                  </a:cubicBezTo>
                  <a:cubicBezTo>
                    <a:pt x="94" y="51"/>
                    <a:pt x="94" y="51"/>
                    <a:pt x="94" y="51"/>
                  </a:cubicBezTo>
                  <a:cubicBezTo>
                    <a:pt x="81" y="100"/>
                    <a:pt x="81" y="100"/>
                    <a:pt x="81" y="100"/>
                  </a:cubicBezTo>
                  <a:cubicBezTo>
                    <a:pt x="72" y="1"/>
                    <a:pt x="72" y="1"/>
                    <a:pt x="72" y="1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37" y="86"/>
                    <a:pt x="37" y="86"/>
                    <a:pt x="37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47" y="98"/>
                    <a:pt x="47" y="98"/>
                    <a:pt x="47" y="98"/>
                  </a:cubicBezTo>
                  <a:cubicBezTo>
                    <a:pt x="63" y="36"/>
                    <a:pt x="63" y="36"/>
                    <a:pt x="63" y="36"/>
                  </a:cubicBezTo>
                  <a:cubicBezTo>
                    <a:pt x="72" y="135"/>
                    <a:pt x="72" y="135"/>
                    <a:pt x="72" y="135"/>
                  </a:cubicBezTo>
                  <a:cubicBezTo>
                    <a:pt x="84" y="136"/>
                    <a:pt x="84" y="136"/>
                    <a:pt x="84" y="136"/>
                  </a:cubicBezTo>
                  <a:cubicBezTo>
                    <a:pt x="98" y="85"/>
                    <a:pt x="98" y="85"/>
                    <a:pt x="98" y="85"/>
                  </a:cubicBezTo>
                  <a:cubicBezTo>
                    <a:pt x="104" y="98"/>
                    <a:pt x="104" y="98"/>
                    <a:pt x="104" y="98"/>
                  </a:cubicBezTo>
                  <a:cubicBezTo>
                    <a:pt x="134" y="98"/>
                    <a:pt x="134" y="98"/>
                    <a:pt x="134" y="98"/>
                  </a:cubicBezTo>
                  <a:cubicBezTo>
                    <a:pt x="136" y="102"/>
                    <a:pt x="140" y="104"/>
                    <a:pt x="144" y="104"/>
                  </a:cubicBezTo>
                  <a:cubicBezTo>
                    <a:pt x="151" y="104"/>
                    <a:pt x="156" y="99"/>
                    <a:pt x="156" y="92"/>
                  </a:cubicBezTo>
                  <a:cubicBezTo>
                    <a:pt x="156" y="85"/>
                    <a:pt x="151" y="80"/>
                    <a:pt x="144" y="80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7750775" y="1945767"/>
            <a:ext cx="1041400" cy="1041400"/>
            <a:chOff x="7750775" y="1945767"/>
            <a:chExt cx="1041400" cy="1041400"/>
          </a:xfrm>
        </p:grpSpPr>
        <p:sp>
          <p:nvSpPr>
            <p:cNvPr id="13" name="椭圆 12"/>
            <p:cNvSpPr/>
            <p:nvPr/>
          </p:nvSpPr>
          <p:spPr>
            <a:xfrm>
              <a:off x="7750775" y="1945767"/>
              <a:ext cx="1041400" cy="1041400"/>
            </a:xfrm>
            <a:prstGeom prst="ellipse">
              <a:avLst/>
            </a:prstGeom>
            <a:solidFill>
              <a:srgbClr val="05050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44" name="组合 43"/>
            <p:cNvGrpSpPr/>
            <p:nvPr/>
          </p:nvGrpSpPr>
          <p:grpSpPr>
            <a:xfrm>
              <a:off x="8157556" y="2271396"/>
              <a:ext cx="261500" cy="392251"/>
              <a:chOff x="6040437" y="2879725"/>
              <a:chExt cx="117475" cy="176213"/>
            </a:xfrm>
            <a:solidFill>
              <a:srgbClr val="FFC000"/>
            </a:solidFill>
          </p:grpSpPr>
          <p:sp>
            <p:nvSpPr>
              <p:cNvPr id="45" name="Rectangle 1743"/>
              <p:cNvSpPr>
                <a:spLocks noChangeArrowheads="1"/>
              </p:cNvSpPr>
              <p:nvPr/>
            </p:nvSpPr>
            <p:spPr bwMode="auto">
              <a:xfrm>
                <a:off x="6091237" y="3048000"/>
                <a:ext cx="15875" cy="793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" name="Rectangle 1744"/>
              <p:cNvSpPr>
                <a:spLocks noChangeArrowheads="1"/>
              </p:cNvSpPr>
              <p:nvPr/>
            </p:nvSpPr>
            <p:spPr bwMode="auto">
              <a:xfrm>
                <a:off x="6073775" y="3014663"/>
                <a:ext cx="50800" cy="793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" name="Rectangle 1745"/>
              <p:cNvSpPr>
                <a:spLocks noChangeArrowheads="1"/>
              </p:cNvSpPr>
              <p:nvPr/>
            </p:nvSpPr>
            <p:spPr bwMode="auto">
              <a:xfrm>
                <a:off x="6073775" y="3030538"/>
                <a:ext cx="50800" cy="95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" name="Freeform 1746"/>
              <p:cNvSpPr>
                <a:spLocks/>
              </p:cNvSpPr>
              <p:nvPr/>
            </p:nvSpPr>
            <p:spPr bwMode="auto">
              <a:xfrm>
                <a:off x="6040437" y="2879725"/>
                <a:ext cx="117475" cy="125413"/>
              </a:xfrm>
              <a:custGeom>
                <a:avLst/>
                <a:gdLst>
                  <a:gd name="T0" fmla="*/ 84 w 84"/>
                  <a:gd name="T1" fmla="*/ 42 h 90"/>
                  <a:gd name="T2" fmla="*/ 42 w 84"/>
                  <a:gd name="T3" fmla="*/ 0 h 90"/>
                  <a:gd name="T4" fmla="*/ 0 w 84"/>
                  <a:gd name="T5" fmla="*/ 42 h 90"/>
                  <a:gd name="T6" fmla="*/ 24 w 84"/>
                  <a:gd name="T7" fmla="*/ 80 h 90"/>
                  <a:gd name="T8" fmla="*/ 24 w 84"/>
                  <a:gd name="T9" fmla="*/ 90 h 90"/>
                  <a:gd name="T10" fmla="*/ 60 w 84"/>
                  <a:gd name="T11" fmla="*/ 90 h 90"/>
                  <a:gd name="T12" fmla="*/ 60 w 84"/>
                  <a:gd name="T13" fmla="*/ 80 h 90"/>
                  <a:gd name="T14" fmla="*/ 84 w 84"/>
                  <a:gd name="T15" fmla="*/ 42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90">
                    <a:moveTo>
                      <a:pt x="84" y="42"/>
                    </a:moveTo>
                    <a:cubicBezTo>
                      <a:pt x="84" y="19"/>
                      <a:pt x="65" y="0"/>
                      <a:pt x="42" y="0"/>
                    </a:cubicBezTo>
                    <a:cubicBezTo>
                      <a:pt x="19" y="0"/>
                      <a:pt x="0" y="19"/>
                      <a:pt x="0" y="42"/>
                    </a:cubicBezTo>
                    <a:cubicBezTo>
                      <a:pt x="0" y="59"/>
                      <a:pt x="10" y="73"/>
                      <a:pt x="24" y="80"/>
                    </a:cubicBezTo>
                    <a:cubicBezTo>
                      <a:pt x="24" y="90"/>
                      <a:pt x="24" y="90"/>
                      <a:pt x="24" y="90"/>
                    </a:cubicBezTo>
                    <a:cubicBezTo>
                      <a:pt x="60" y="90"/>
                      <a:pt x="60" y="90"/>
                      <a:pt x="60" y="90"/>
                    </a:cubicBezTo>
                    <a:cubicBezTo>
                      <a:pt x="60" y="80"/>
                      <a:pt x="60" y="80"/>
                      <a:pt x="60" y="80"/>
                    </a:cubicBezTo>
                    <a:cubicBezTo>
                      <a:pt x="74" y="73"/>
                      <a:pt x="84" y="59"/>
                      <a:pt x="84" y="4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sp>
        <p:nvSpPr>
          <p:cNvPr id="49" name="矩形 48"/>
          <p:cNvSpPr/>
          <p:nvPr/>
        </p:nvSpPr>
        <p:spPr>
          <a:xfrm>
            <a:off x="1559368" y="444961"/>
            <a:ext cx="45719" cy="34469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9159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5438">
        <p:checker/>
      </p:transition>
    </mc:Choice>
    <mc:Fallback xmlns="">
      <p:transition spd="slow" advTm="5438">
        <p:checker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0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0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50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50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50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1" presetID="2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 p14:presetBounceEnd="4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5000">
                                          <p:cBhvr additive="base">
                                            <p:cTn id="37" dur="4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5000">
                                          <p:cBhvr additive="base">
                                            <p:cTn id="38" dur="4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4" fill="hold" grpId="0" nodeType="withEffect" p14:presetBounceEnd="4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5000">
                                          <p:cBhvr additive="base">
                                            <p:cTn id="41" dur="4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5000">
                                          <p:cBhvr additive="base">
                                            <p:cTn id="42" dur="4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4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2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2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8" dur="2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5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2" dur="2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2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4" dur="2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56" presetID="2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2" presetClass="entr" presetSubtype="4" fill="hold" grpId="0" nodeType="withEffect" p14:presetBounceEnd="4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5000">
                                          <p:cBhvr additive="base">
                                            <p:cTn id="62" dur="4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5000">
                                          <p:cBhvr additive="base">
                                            <p:cTn id="63" dur="4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4" presetID="2" presetClass="entr" presetSubtype="4" fill="hold" grpId="0" nodeType="withEffect" p14:presetBounceEnd="4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5000">
                                          <p:cBhvr additive="base">
                                            <p:cTn id="66" dur="4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5000">
                                          <p:cBhvr additive="base">
                                            <p:cTn id="67" dur="4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8" fill="hold">
                                <p:stCondLst>
                                  <p:cond delay="1700"/>
                                </p:stCondLst>
                                <p:childTnLst>
                                  <p:par>
                                    <p:cTn id="69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2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2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2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7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2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2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9" dur="2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0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81" presetID="2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3" dur="3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3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4" fill="hold" grpId="0" nodeType="withEffect" p14:presetBounceEnd="4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5000">
                                          <p:cBhvr additive="base">
                                            <p:cTn id="87" dur="4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5000">
                                          <p:cBhvr additive="base">
                                            <p:cTn id="88" dur="4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2" presetClass="entr" presetSubtype="4" fill="hold" grpId="0" nodeType="withEffect" p14:presetBounceEnd="4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5000">
                                          <p:cBhvr additive="base">
                                            <p:cTn id="91" dur="4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5000">
                                          <p:cBhvr additive="base">
                                            <p:cTn id="92" dur="4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9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6" dur="2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7" dur="2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8" dur="2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9" fill="hold">
                                <p:stCondLst>
                                  <p:cond delay="2700"/>
                                </p:stCondLst>
                                <p:childTnLst>
                                  <p:par>
                                    <p:cTn id="10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2" dur="2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3" dur="2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4" dur="2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5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106" presetID="2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8" dur="3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9" dur="3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0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111" presetID="2" presetClass="entr" presetSubtype="4" fill="hold" grpId="0" nodeType="afterEffect" p14:presetBounceEnd="4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5000">
                                          <p:cBhvr additive="base">
                                            <p:cTn id="113" dur="4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5000">
                                          <p:cBhvr additive="base">
                                            <p:cTn id="114" dur="4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5" presetID="2" presetClass="entr" presetSubtype="4" fill="hold" grpId="0" nodeType="withEffect" p14:presetBounceEnd="4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5000">
                                          <p:cBhvr additive="base">
                                            <p:cTn id="117" dur="4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5000">
                                          <p:cBhvr additive="base">
                                            <p:cTn id="118" dur="4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4" grpId="0" animBg="1"/>
          <p:bldP spid="5" grpId="0" animBg="1"/>
          <p:bldP spid="6" grpId="0" animBg="1"/>
          <p:bldP spid="14" grpId="0" animBg="1"/>
          <p:bldP spid="15" grpId="0" animBg="1"/>
          <p:bldP spid="16" grpId="0" animBg="1"/>
          <p:bldP spid="17" grpId="0" animBg="1"/>
          <p:bldP spid="18" grpId="0" animBg="1"/>
          <p:bldP spid="19" grpId="0" animBg="1"/>
          <p:bldP spid="20" grpId="0"/>
          <p:bldP spid="21" grpId="0"/>
          <p:bldP spid="22" grpId="0"/>
          <p:bldP spid="23" grpId="0"/>
          <p:bldP spid="24" grpId="0"/>
          <p:bldP spid="25" grpId="0"/>
          <p:bldP spid="26" grpId="0"/>
          <p:bldP spid="2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0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0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50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50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50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1" presetID="2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4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4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4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4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4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2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2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8" dur="2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5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2" dur="2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2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4" dur="2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56" presetID="2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4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3" dur="4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4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4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7" dur="4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8" fill="hold">
                                <p:stCondLst>
                                  <p:cond delay="1700"/>
                                </p:stCondLst>
                                <p:childTnLst>
                                  <p:par>
                                    <p:cTn id="69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2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2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2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7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2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2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9" dur="2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0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81" presetID="2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3" dur="3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3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7" dur="4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8" dur="4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1" dur="4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2" dur="4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9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6" dur="2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7" dur="2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8" dur="2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9" fill="hold">
                                <p:stCondLst>
                                  <p:cond delay="2700"/>
                                </p:stCondLst>
                                <p:childTnLst>
                                  <p:par>
                                    <p:cTn id="10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2" dur="2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3" dur="2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4" dur="2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5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106" presetID="2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8" dur="3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9" dur="3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0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111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3" dur="4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4" dur="4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7" dur="4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8" dur="4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4" grpId="0" animBg="1"/>
          <p:bldP spid="5" grpId="0" animBg="1"/>
          <p:bldP spid="6" grpId="0" animBg="1"/>
          <p:bldP spid="14" grpId="0" animBg="1"/>
          <p:bldP spid="15" grpId="0" animBg="1"/>
          <p:bldP spid="16" grpId="0" animBg="1"/>
          <p:bldP spid="17" grpId="0" animBg="1"/>
          <p:bldP spid="18" grpId="0" animBg="1"/>
          <p:bldP spid="19" grpId="0" animBg="1"/>
          <p:bldP spid="20" grpId="0"/>
          <p:bldP spid="21" grpId="0"/>
          <p:bldP spid="22" grpId="0"/>
          <p:bldP spid="23" grpId="0"/>
          <p:bldP spid="24" grpId="0"/>
          <p:bldP spid="25" grpId="0"/>
          <p:bldP spid="26" grpId="0"/>
          <p:bldP spid="29" grpId="0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六边形 14"/>
          <p:cNvSpPr/>
          <p:nvPr/>
        </p:nvSpPr>
        <p:spPr>
          <a:xfrm rot="7197721">
            <a:off x="-622173" y="2013239"/>
            <a:ext cx="875267" cy="754541"/>
          </a:xfrm>
          <a:prstGeom prst="hexagon">
            <a:avLst/>
          </a:prstGeom>
          <a:solidFill>
            <a:srgbClr val="FFC0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六边形 15"/>
          <p:cNvSpPr/>
          <p:nvPr/>
        </p:nvSpPr>
        <p:spPr>
          <a:xfrm rot="3834956">
            <a:off x="-465848" y="513612"/>
            <a:ext cx="653193" cy="563098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7" name="六边形 16"/>
          <p:cNvSpPr/>
          <p:nvPr/>
        </p:nvSpPr>
        <p:spPr>
          <a:xfrm rot="687596">
            <a:off x="8141844" y="4648628"/>
            <a:ext cx="2004311" cy="1727855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六边形 17"/>
          <p:cNvSpPr/>
          <p:nvPr/>
        </p:nvSpPr>
        <p:spPr>
          <a:xfrm rot="687596">
            <a:off x="8666147" y="-18793"/>
            <a:ext cx="277567" cy="239282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六边形 18"/>
          <p:cNvSpPr/>
          <p:nvPr/>
        </p:nvSpPr>
        <p:spPr>
          <a:xfrm rot="1762774">
            <a:off x="185265" y="4946668"/>
            <a:ext cx="595752" cy="513580"/>
          </a:xfrm>
          <a:prstGeom prst="hexagon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六边形 19"/>
          <p:cNvSpPr/>
          <p:nvPr/>
        </p:nvSpPr>
        <p:spPr>
          <a:xfrm rot="1419650">
            <a:off x="128541" y="403790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六边形 20"/>
          <p:cNvSpPr/>
          <p:nvPr/>
        </p:nvSpPr>
        <p:spPr>
          <a:xfrm rot="3185530">
            <a:off x="8924517" y="2395848"/>
            <a:ext cx="825184" cy="711366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2" name="六边形 21"/>
          <p:cNvSpPr/>
          <p:nvPr/>
        </p:nvSpPr>
        <p:spPr>
          <a:xfrm rot="3061733">
            <a:off x="-77651" y="-71223"/>
            <a:ext cx="411838" cy="355033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六边形 22"/>
          <p:cNvSpPr/>
          <p:nvPr/>
        </p:nvSpPr>
        <p:spPr>
          <a:xfrm rot="1419650">
            <a:off x="8431590" y="263081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六边形 23"/>
          <p:cNvSpPr/>
          <p:nvPr/>
        </p:nvSpPr>
        <p:spPr>
          <a:xfrm rot="1419650">
            <a:off x="-9470" y="4799675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六边形 24"/>
          <p:cNvSpPr/>
          <p:nvPr/>
        </p:nvSpPr>
        <p:spPr>
          <a:xfrm rot="3061733">
            <a:off x="7616753" y="4864723"/>
            <a:ext cx="411838" cy="355033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六边形 25"/>
          <p:cNvSpPr/>
          <p:nvPr/>
        </p:nvSpPr>
        <p:spPr>
          <a:xfrm rot="1419650">
            <a:off x="8931567" y="3836873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6"/>
          <p:cNvSpPr/>
          <p:nvPr/>
        </p:nvSpPr>
        <p:spPr>
          <a:xfrm>
            <a:off x="544884" y="270778"/>
            <a:ext cx="236885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Data chart sample </a:t>
            </a:r>
            <a:endParaRPr lang="zh-CN" altLang="en-US" sz="20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502545" y="312286"/>
            <a:ext cx="45719" cy="298016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椭圆 1"/>
          <p:cNvSpPr/>
          <p:nvPr/>
        </p:nvSpPr>
        <p:spPr>
          <a:xfrm>
            <a:off x="1041400" y="1524000"/>
            <a:ext cx="1384300" cy="1384300"/>
          </a:xfrm>
          <a:prstGeom prst="ellipse">
            <a:avLst/>
          </a:prstGeom>
          <a:solidFill>
            <a:srgbClr val="05050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弦形 2"/>
          <p:cNvSpPr/>
          <p:nvPr/>
        </p:nvSpPr>
        <p:spPr>
          <a:xfrm rot="18680620">
            <a:off x="1036660" y="1523499"/>
            <a:ext cx="1385303" cy="1385303"/>
          </a:xfrm>
          <a:prstGeom prst="chord">
            <a:avLst>
              <a:gd name="adj1" fmla="val 2700000"/>
              <a:gd name="adj2" fmla="val 13992789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椭圆 28"/>
          <p:cNvSpPr/>
          <p:nvPr/>
        </p:nvSpPr>
        <p:spPr>
          <a:xfrm>
            <a:off x="3886200" y="1524000"/>
            <a:ext cx="1384300" cy="1384300"/>
          </a:xfrm>
          <a:prstGeom prst="ellipse">
            <a:avLst/>
          </a:prstGeom>
          <a:solidFill>
            <a:srgbClr val="05050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弦形 29"/>
          <p:cNvSpPr/>
          <p:nvPr/>
        </p:nvSpPr>
        <p:spPr>
          <a:xfrm rot="19987531">
            <a:off x="3881460" y="1523499"/>
            <a:ext cx="1385303" cy="1385303"/>
          </a:xfrm>
          <a:prstGeom prst="chord">
            <a:avLst>
              <a:gd name="adj1" fmla="val 2700000"/>
              <a:gd name="adj2" fmla="val 1125621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椭圆 30"/>
          <p:cNvSpPr/>
          <p:nvPr/>
        </p:nvSpPr>
        <p:spPr>
          <a:xfrm>
            <a:off x="6747683" y="1524000"/>
            <a:ext cx="1384300" cy="1384300"/>
          </a:xfrm>
          <a:prstGeom prst="ellipse">
            <a:avLst/>
          </a:prstGeom>
          <a:solidFill>
            <a:srgbClr val="05050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弦形 31"/>
          <p:cNvSpPr/>
          <p:nvPr/>
        </p:nvSpPr>
        <p:spPr>
          <a:xfrm rot="17175824">
            <a:off x="6742943" y="1523499"/>
            <a:ext cx="1385303" cy="1385303"/>
          </a:xfrm>
          <a:prstGeom prst="chord">
            <a:avLst>
              <a:gd name="adj1" fmla="val 2700000"/>
              <a:gd name="adj2" fmla="val 17058016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1398130" y="1746358"/>
            <a:ext cx="65755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62</a:t>
            </a:r>
            <a:r>
              <a:rPr lang="en-US" altLang="zh-CN" sz="12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%</a:t>
            </a:r>
            <a:endParaRPr lang="zh-CN" altLang="en-US" sz="24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4264381" y="1977190"/>
            <a:ext cx="66236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24</a:t>
            </a:r>
            <a:r>
              <a:rPr lang="en-US" altLang="zh-CN" sz="12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%</a:t>
            </a:r>
            <a:endParaRPr lang="zh-CN" altLang="en-US" sz="24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7104413" y="1511515"/>
            <a:ext cx="6527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75</a:t>
            </a:r>
            <a:r>
              <a:rPr lang="en-US" altLang="zh-CN" sz="12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%</a:t>
            </a:r>
            <a:endParaRPr lang="zh-CN" altLang="en-US" sz="24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1041400" y="3130658"/>
            <a:ext cx="1352806" cy="307777"/>
          </a:xfrm>
          <a:prstGeom prst="rect">
            <a:avLst/>
          </a:prstGeom>
          <a:solidFill>
            <a:schemeClr val="tx1"/>
          </a:solidFill>
        </p:spPr>
        <p:txBody>
          <a:bodyPr wrap="none">
            <a:spAutoFit/>
          </a:bodyPr>
          <a:lstStyle/>
          <a:p>
            <a:r>
              <a:rPr lang="zh-CN" altLang="en-US" sz="14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Perfect Theme</a:t>
            </a:r>
          </a:p>
        </p:txBody>
      </p:sp>
      <p:sp>
        <p:nvSpPr>
          <p:cNvPr id="38" name="矩形 37"/>
          <p:cNvSpPr/>
          <p:nvPr/>
        </p:nvSpPr>
        <p:spPr>
          <a:xfrm>
            <a:off x="3897708" y="3130658"/>
            <a:ext cx="1352806" cy="307777"/>
          </a:xfrm>
          <a:prstGeom prst="rect">
            <a:avLst/>
          </a:prstGeom>
          <a:solidFill>
            <a:schemeClr val="tx1"/>
          </a:solidFill>
        </p:spPr>
        <p:txBody>
          <a:bodyPr wrap="none">
            <a:spAutoFit/>
          </a:bodyPr>
          <a:lstStyle/>
          <a:p>
            <a:r>
              <a:rPr lang="zh-CN" altLang="en-US" sz="14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Perfect Theme</a:t>
            </a:r>
          </a:p>
        </p:txBody>
      </p:sp>
      <p:sp>
        <p:nvSpPr>
          <p:cNvPr id="39" name="矩形 38"/>
          <p:cNvSpPr/>
          <p:nvPr/>
        </p:nvSpPr>
        <p:spPr>
          <a:xfrm>
            <a:off x="6754381" y="3130658"/>
            <a:ext cx="1352806" cy="307777"/>
          </a:xfrm>
          <a:prstGeom prst="rect">
            <a:avLst/>
          </a:prstGeom>
          <a:solidFill>
            <a:schemeClr val="tx1"/>
          </a:solidFill>
        </p:spPr>
        <p:txBody>
          <a:bodyPr wrap="none">
            <a:spAutoFit/>
          </a:bodyPr>
          <a:lstStyle/>
          <a:p>
            <a:r>
              <a:rPr lang="zh-CN" altLang="en-US" sz="14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Perfect Theme</a:t>
            </a:r>
          </a:p>
        </p:txBody>
      </p:sp>
      <p:sp>
        <p:nvSpPr>
          <p:cNvPr id="40" name="矩形 39"/>
          <p:cNvSpPr/>
          <p:nvPr/>
        </p:nvSpPr>
        <p:spPr>
          <a:xfrm>
            <a:off x="836362" y="3619549"/>
            <a:ext cx="1762882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</a:t>
            </a:r>
            <a:r>
              <a:rPr lang="zh-CN" altLang="en-US" sz="9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not</a:t>
            </a:r>
            <a:endParaRPr lang="zh-CN" altLang="en-US" sz="9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3692670" y="3619549"/>
            <a:ext cx="1762882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</a:t>
            </a:r>
            <a:r>
              <a:rPr lang="zh-CN" altLang="en-US" sz="9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not</a:t>
            </a:r>
            <a:endParaRPr lang="zh-CN" altLang="en-US" sz="9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6549343" y="3619549"/>
            <a:ext cx="1762882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</a:t>
            </a:r>
            <a:r>
              <a:rPr lang="zh-CN" altLang="en-US" sz="9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not</a:t>
            </a:r>
            <a:endParaRPr lang="zh-CN" altLang="en-US" sz="9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544884" y="655923"/>
            <a:ext cx="835573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not about the medium that they're serving but more about the process to get to something that is tangibly made to serve people's needs. </a:t>
            </a:r>
          </a:p>
        </p:txBody>
      </p:sp>
    </p:spTree>
    <p:extLst>
      <p:ext uri="{BB962C8B-B14F-4D97-AF65-F5344CB8AC3E}">
        <p14:creationId xmlns:p14="http://schemas.microsoft.com/office/powerpoint/2010/main" val="3160149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943">
        <p:blinds dir="vert"/>
      </p:transition>
    </mc:Choice>
    <mc:Fallback xmlns="">
      <p:transition spd="slow" advTm="5943">
        <p:blinds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0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50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7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9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5" dur="3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1800"/>
                                </p:stCondLst>
                                <p:childTnLst>
                                  <p:par>
                                    <p:cTn id="27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9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3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36" presetID="2" presetClass="entr" presetSubtype="4" fill="hold" grpId="0" nodeType="afterEffect" p14:presetBounceEnd="2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8000">
                                          <p:cBhvr additive="base">
                                            <p:cTn id="38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8000">
                                          <p:cBhvr additive="base">
                                            <p:cTn id="39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4" fill="hold" grpId="0" nodeType="withEffect" p14:presetBounceEnd="2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8000">
                                          <p:cBhvr additive="base">
                                            <p:cTn id="42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8000">
                                          <p:cBhvr additive="base">
                                            <p:cTn id="43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4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9" dur="3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51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3" dur="3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3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60" presetID="2" presetClass="entr" presetSubtype="4" fill="hold" grpId="0" nodeType="afterEffect" p14:presetBounceEnd="2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8000">
                                          <p:cBhvr additive="base">
                                            <p:cTn id="62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8000">
                                          <p:cBhvr additive="base">
                                            <p:cTn id="63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4" presetID="2" presetClass="entr" presetSubtype="4" fill="hold" grpId="0" nodeType="withEffect" p14:presetBounceEnd="2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8000">
                                          <p:cBhvr additive="base">
                                            <p:cTn id="66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8000">
                                          <p:cBhvr additive="base">
                                            <p:cTn id="67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8" fill="hold">
                                <p:stCondLst>
                                  <p:cond delay="3700"/>
                                </p:stCondLst>
                                <p:childTnLst>
                                  <p:par>
                                    <p:cTn id="69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3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75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7" dur="3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3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4300"/>
                                </p:stCondLst>
                                <p:childTnLst>
                                  <p:par>
                                    <p:cTn id="84" presetID="2" presetClass="entr" presetSubtype="4" fill="hold" grpId="0" nodeType="afterEffect" p14:presetBounceEnd="2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8000">
                                          <p:cBhvr additive="base">
                                            <p:cTn id="86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8000">
                                          <p:cBhvr additive="base">
                                            <p:cTn id="87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8" presetID="2" presetClass="entr" presetSubtype="4" fill="hold" grpId="0" nodeType="withEffect" p14:presetBounceEnd="2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8000">
                                          <p:cBhvr additive="base">
                                            <p:cTn id="90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8000">
                                          <p:cBhvr additive="base">
                                            <p:cTn id="91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7" grpId="0"/>
          <p:bldP spid="28" grpId="0" animBg="1"/>
          <p:bldP spid="2" grpId="0" animBg="1"/>
          <p:bldP spid="3" grpId="0" animBg="1"/>
          <p:bldP spid="29" grpId="0" animBg="1"/>
          <p:bldP spid="30" grpId="0" animBg="1"/>
          <p:bldP spid="31" grpId="0" animBg="1"/>
          <p:bldP spid="32" grpId="0" animBg="1"/>
          <p:bldP spid="33" grpId="0"/>
          <p:bldP spid="34" grpId="0"/>
          <p:bldP spid="35" grpId="0"/>
          <p:bldP spid="36" grpId="0" animBg="1"/>
          <p:bldP spid="38" grpId="0" animBg="1"/>
          <p:bldP spid="39" grpId="0" animBg="1"/>
          <p:bldP spid="40" grpId="0"/>
          <p:bldP spid="41" grpId="0"/>
          <p:bldP spid="42" grpId="0"/>
          <p:bldP spid="4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0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50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7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9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5" dur="3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1800"/>
                                </p:stCondLst>
                                <p:childTnLst>
                                  <p:par>
                                    <p:cTn id="27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9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3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36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4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9" dur="3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51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3" dur="3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3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60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3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4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7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8" fill="hold">
                                <p:stCondLst>
                                  <p:cond delay="3700"/>
                                </p:stCondLst>
                                <p:childTnLst>
                                  <p:par>
                                    <p:cTn id="69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3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75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7" dur="3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3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4300"/>
                                </p:stCondLst>
                                <p:childTnLst>
                                  <p:par>
                                    <p:cTn id="84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6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7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8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0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1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7" grpId="0"/>
          <p:bldP spid="28" grpId="0" animBg="1"/>
          <p:bldP spid="2" grpId="0" animBg="1"/>
          <p:bldP spid="3" grpId="0" animBg="1"/>
          <p:bldP spid="29" grpId="0" animBg="1"/>
          <p:bldP spid="30" grpId="0" animBg="1"/>
          <p:bldP spid="31" grpId="0" animBg="1"/>
          <p:bldP spid="32" grpId="0" animBg="1"/>
          <p:bldP spid="33" grpId="0"/>
          <p:bldP spid="34" grpId="0"/>
          <p:bldP spid="35" grpId="0"/>
          <p:bldP spid="36" grpId="0" animBg="1"/>
          <p:bldP spid="38" grpId="0" animBg="1"/>
          <p:bldP spid="39" grpId="0" animBg="1"/>
          <p:bldP spid="40" grpId="0"/>
          <p:bldP spid="41" grpId="0"/>
          <p:bldP spid="42" grpId="0"/>
          <p:bldP spid="43" grpId="0"/>
        </p:bldLst>
      </p:timing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0" y="2834781"/>
            <a:ext cx="9144000" cy="23214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六边形 1"/>
          <p:cNvSpPr/>
          <p:nvPr/>
        </p:nvSpPr>
        <p:spPr>
          <a:xfrm rot="3363366">
            <a:off x="728246" y="-848050"/>
            <a:ext cx="1320302" cy="1138192"/>
          </a:xfrm>
          <a:prstGeom prst="hexagon">
            <a:avLst/>
          </a:prstGeom>
          <a:solidFill>
            <a:srgbClr val="FFC0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六边形 2"/>
          <p:cNvSpPr/>
          <p:nvPr/>
        </p:nvSpPr>
        <p:spPr>
          <a:xfrm rot="3185530">
            <a:off x="-31390" y="332894"/>
            <a:ext cx="851508" cy="734059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" name="六边形 3"/>
          <p:cNvSpPr/>
          <p:nvPr/>
        </p:nvSpPr>
        <p:spPr>
          <a:xfrm rot="3061733">
            <a:off x="-598792" y="1003064"/>
            <a:ext cx="1022471" cy="881441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六边形 4"/>
          <p:cNvSpPr/>
          <p:nvPr/>
        </p:nvSpPr>
        <p:spPr>
          <a:xfrm rot="687596">
            <a:off x="8987162" y="4267052"/>
            <a:ext cx="812286" cy="700247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六边形 5"/>
          <p:cNvSpPr/>
          <p:nvPr/>
        </p:nvSpPr>
        <p:spPr>
          <a:xfrm rot="687596">
            <a:off x="9057327" y="3625695"/>
            <a:ext cx="595752" cy="51358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1174624" y="461972"/>
            <a:ext cx="244419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Data </a:t>
            </a:r>
            <a:r>
              <a:rPr lang="en-US" altLang="zh-CN" sz="20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chart sample </a:t>
            </a:r>
            <a:r>
              <a:rPr lang="en-US" altLang="zh-CN" sz="20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</a:t>
            </a:r>
            <a:endParaRPr lang="zh-CN" altLang="en-US" sz="20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0" name="六边形 9"/>
          <p:cNvSpPr/>
          <p:nvPr/>
        </p:nvSpPr>
        <p:spPr>
          <a:xfrm rot="687596">
            <a:off x="8987161" y="2083793"/>
            <a:ext cx="812286" cy="700247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六边形 10"/>
          <p:cNvSpPr/>
          <p:nvPr/>
        </p:nvSpPr>
        <p:spPr>
          <a:xfrm rot="687596">
            <a:off x="8970776" y="1442436"/>
            <a:ext cx="595752" cy="51358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1219278" y="834374"/>
            <a:ext cx="6385387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not about the medium that they're serving but more about the process to get to something that is tangibly made to serve people's needs. </a:t>
            </a:r>
          </a:p>
        </p:txBody>
      </p:sp>
      <p:sp>
        <p:nvSpPr>
          <p:cNvPr id="15" name="菱形 14"/>
          <p:cNvSpPr/>
          <p:nvPr/>
        </p:nvSpPr>
        <p:spPr>
          <a:xfrm>
            <a:off x="995009" y="2200373"/>
            <a:ext cx="1251675" cy="1251675"/>
          </a:xfrm>
          <a:prstGeom prst="diamond">
            <a:avLst/>
          </a:prstGeom>
          <a:solidFill>
            <a:srgbClr val="05050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菱形 15"/>
          <p:cNvSpPr/>
          <p:nvPr/>
        </p:nvSpPr>
        <p:spPr>
          <a:xfrm>
            <a:off x="2702316" y="1853319"/>
            <a:ext cx="1943539" cy="1943539"/>
          </a:xfrm>
          <a:prstGeom prst="diamond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菱形 16"/>
          <p:cNvSpPr/>
          <p:nvPr/>
        </p:nvSpPr>
        <p:spPr>
          <a:xfrm>
            <a:off x="4986892" y="2108943"/>
            <a:ext cx="1451676" cy="1451676"/>
          </a:xfrm>
          <a:prstGeom prst="diamond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菱形 17"/>
          <p:cNvSpPr/>
          <p:nvPr/>
        </p:nvSpPr>
        <p:spPr>
          <a:xfrm>
            <a:off x="6779606" y="1971979"/>
            <a:ext cx="1696404" cy="1696404"/>
          </a:xfrm>
          <a:prstGeom prst="diamond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2784413" y="4145892"/>
            <a:ext cx="1762882" cy="6920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9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</a:t>
            </a:r>
            <a:r>
              <a:rPr lang="zh-CN" altLang="en-US" sz="9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not</a:t>
            </a:r>
            <a:endParaRPr lang="zh-CN" altLang="en-US" sz="9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3039813" y="3838115"/>
            <a:ext cx="118365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b="1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Perfect Theme</a:t>
            </a:r>
          </a:p>
        </p:txBody>
      </p:sp>
      <p:sp>
        <p:nvSpPr>
          <p:cNvPr id="29" name="矩形 28"/>
          <p:cNvSpPr/>
          <p:nvPr/>
        </p:nvSpPr>
        <p:spPr>
          <a:xfrm>
            <a:off x="722770" y="4145892"/>
            <a:ext cx="1762882" cy="6920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9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</a:t>
            </a:r>
            <a:r>
              <a:rPr lang="zh-CN" altLang="en-US" sz="9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not</a:t>
            </a:r>
            <a:endParaRPr lang="zh-CN" altLang="en-US" sz="9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978170" y="3838115"/>
            <a:ext cx="118365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b="1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Perfect Theme</a:t>
            </a:r>
          </a:p>
        </p:txBody>
      </p:sp>
      <p:sp>
        <p:nvSpPr>
          <p:cNvPr id="31" name="矩形 30"/>
          <p:cNvSpPr/>
          <p:nvPr/>
        </p:nvSpPr>
        <p:spPr>
          <a:xfrm>
            <a:off x="4774425" y="4145892"/>
            <a:ext cx="1762882" cy="6920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9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</a:t>
            </a:r>
            <a:r>
              <a:rPr lang="zh-CN" altLang="en-US" sz="9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not</a:t>
            </a:r>
            <a:endParaRPr lang="zh-CN" altLang="en-US" sz="9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5029825" y="3838115"/>
            <a:ext cx="118365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b="1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Perfect Theme</a:t>
            </a:r>
          </a:p>
        </p:txBody>
      </p:sp>
      <p:sp>
        <p:nvSpPr>
          <p:cNvPr id="33" name="矩形 32"/>
          <p:cNvSpPr/>
          <p:nvPr/>
        </p:nvSpPr>
        <p:spPr>
          <a:xfrm>
            <a:off x="6731422" y="4145892"/>
            <a:ext cx="1762882" cy="6920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9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</a:t>
            </a:r>
            <a:r>
              <a:rPr lang="zh-CN" altLang="en-US" sz="9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not</a:t>
            </a:r>
            <a:endParaRPr lang="zh-CN" altLang="en-US" sz="9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6986822" y="3838115"/>
            <a:ext cx="118365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b="1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Perfect Theme</a:t>
            </a:r>
          </a:p>
        </p:txBody>
      </p:sp>
      <p:sp>
        <p:nvSpPr>
          <p:cNvPr id="35" name="Freeform 1645"/>
          <p:cNvSpPr>
            <a:spLocks noEditPoints="1"/>
          </p:cNvSpPr>
          <p:nvPr/>
        </p:nvSpPr>
        <p:spPr bwMode="auto">
          <a:xfrm>
            <a:off x="1325299" y="2571030"/>
            <a:ext cx="546439" cy="510279"/>
          </a:xfrm>
          <a:custGeom>
            <a:avLst/>
            <a:gdLst>
              <a:gd name="T0" fmla="*/ 104 w 154"/>
              <a:gd name="T1" fmla="*/ 69 h 144"/>
              <a:gd name="T2" fmla="*/ 115 w 154"/>
              <a:gd name="T3" fmla="*/ 66 h 144"/>
              <a:gd name="T4" fmla="*/ 149 w 154"/>
              <a:gd name="T5" fmla="*/ 6 h 144"/>
              <a:gd name="T6" fmla="*/ 129 w 154"/>
              <a:gd name="T7" fmla="*/ 6 h 144"/>
              <a:gd name="T8" fmla="*/ 119 w 154"/>
              <a:gd name="T9" fmla="*/ 6 h 144"/>
              <a:gd name="T10" fmla="*/ 119 w 154"/>
              <a:gd name="T11" fmla="*/ 0 h 144"/>
              <a:gd name="T12" fmla="*/ 35 w 154"/>
              <a:gd name="T13" fmla="*/ 0 h 144"/>
              <a:gd name="T14" fmla="*/ 35 w 154"/>
              <a:gd name="T15" fmla="*/ 6 h 144"/>
              <a:gd name="T16" fmla="*/ 25 w 154"/>
              <a:gd name="T17" fmla="*/ 6 h 144"/>
              <a:gd name="T18" fmla="*/ 5 w 154"/>
              <a:gd name="T19" fmla="*/ 6 h 144"/>
              <a:gd name="T20" fmla="*/ 39 w 154"/>
              <a:gd name="T21" fmla="*/ 66 h 144"/>
              <a:gd name="T22" fmla="*/ 50 w 154"/>
              <a:gd name="T23" fmla="*/ 69 h 144"/>
              <a:gd name="T24" fmla="*/ 71 w 154"/>
              <a:gd name="T25" fmla="*/ 83 h 144"/>
              <a:gd name="T26" fmla="*/ 71 w 154"/>
              <a:gd name="T27" fmla="*/ 126 h 144"/>
              <a:gd name="T28" fmla="*/ 35 w 154"/>
              <a:gd name="T29" fmla="*/ 144 h 144"/>
              <a:gd name="T30" fmla="*/ 119 w 154"/>
              <a:gd name="T31" fmla="*/ 144 h 144"/>
              <a:gd name="T32" fmla="*/ 83 w 154"/>
              <a:gd name="T33" fmla="*/ 126 h 144"/>
              <a:gd name="T34" fmla="*/ 83 w 154"/>
              <a:gd name="T35" fmla="*/ 83 h 144"/>
              <a:gd name="T36" fmla="*/ 104 w 154"/>
              <a:gd name="T37" fmla="*/ 69 h 144"/>
              <a:gd name="T38" fmla="*/ 119 w 154"/>
              <a:gd name="T39" fmla="*/ 26 h 144"/>
              <a:gd name="T40" fmla="*/ 119 w 154"/>
              <a:gd name="T41" fmla="*/ 12 h 144"/>
              <a:gd name="T42" fmla="*/ 129 w 154"/>
              <a:gd name="T43" fmla="*/ 12 h 144"/>
              <a:gd name="T44" fmla="*/ 143 w 154"/>
              <a:gd name="T45" fmla="*/ 12 h 144"/>
              <a:gd name="T46" fmla="*/ 113 w 154"/>
              <a:gd name="T47" fmla="*/ 60 h 144"/>
              <a:gd name="T48" fmla="*/ 109 w 154"/>
              <a:gd name="T49" fmla="*/ 62 h 144"/>
              <a:gd name="T50" fmla="*/ 119 w 154"/>
              <a:gd name="T51" fmla="*/ 26 h 144"/>
              <a:gd name="T52" fmla="*/ 41 w 154"/>
              <a:gd name="T53" fmla="*/ 60 h 144"/>
              <a:gd name="T54" fmla="*/ 11 w 154"/>
              <a:gd name="T55" fmla="*/ 12 h 144"/>
              <a:gd name="T56" fmla="*/ 25 w 154"/>
              <a:gd name="T57" fmla="*/ 12 h 144"/>
              <a:gd name="T58" fmla="*/ 35 w 154"/>
              <a:gd name="T59" fmla="*/ 12 h 144"/>
              <a:gd name="T60" fmla="*/ 35 w 154"/>
              <a:gd name="T61" fmla="*/ 26 h 144"/>
              <a:gd name="T62" fmla="*/ 45 w 154"/>
              <a:gd name="T63" fmla="*/ 62 h 144"/>
              <a:gd name="T64" fmla="*/ 41 w 154"/>
              <a:gd name="T65" fmla="*/ 60 h 144"/>
              <a:gd name="T66" fmla="*/ 77 w 154"/>
              <a:gd name="T67" fmla="*/ 53 h 144"/>
              <a:gd name="T68" fmla="*/ 58 w 154"/>
              <a:gd name="T69" fmla="*/ 66 h 144"/>
              <a:gd name="T70" fmla="*/ 65 w 154"/>
              <a:gd name="T71" fmla="*/ 44 h 144"/>
              <a:gd name="T72" fmla="*/ 47 w 154"/>
              <a:gd name="T73" fmla="*/ 31 h 144"/>
              <a:gd name="T74" fmla="*/ 70 w 154"/>
              <a:gd name="T75" fmla="*/ 30 h 144"/>
              <a:gd name="T76" fmla="*/ 77 w 154"/>
              <a:gd name="T77" fmla="*/ 9 h 144"/>
              <a:gd name="T78" fmla="*/ 84 w 154"/>
              <a:gd name="T79" fmla="*/ 30 h 144"/>
              <a:gd name="T80" fmla="*/ 107 w 154"/>
              <a:gd name="T81" fmla="*/ 31 h 144"/>
              <a:gd name="T82" fmla="*/ 89 w 154"/>
              <a:gd name="T83" fmla="*/ 44 h 144"/>
              <a:gd name="T84" fmla="*/ 96 w 154"/>
              <a:gd name="T85" fmla="*/ 66 h 144"/>
              <a:gd name="T86" fmla="*/ 77 w 154"/>
              <a:gd name="T87" fmla="*/ 53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54" h="144">
                <a:moveTo>
                  <a:pt x="104" y="69"/>
                </a:moveTo>
                <a:cubicBezTo>
                  <a:pt x="107" y="69"/>
                  <a:pt x="110" y="68"/>
                  <a:pt x="115" y="66"/>
                </a:cubicBezTo>
                <a:cubicBezTo>
                  <a:pt x="154" y="54"/>
                  <a:pt x="149" y="6"/>
                  <a:pt x="149" y="6"/>
                </a:cubicBezTo>
                <a:cubicBezTo>
                  <a:pt x="129" y="6"/>
                  <a:pt x="129" y="6"/>
                  <a:pt x="129" y="6"/>
                </a:cubicBezTo>
                <a:cubicBezTo>
                  <a:pt x="119" y="6"/>
                  <a:pt x="119" y="6"/>
                  <a:pt x="119" y="6"/>
                </a:cubicBezTo>
                <a:cubicBezTo>
                  <a:pt x="119" y="0"/>
                  <a:pt x="119" y="0"/>
                  <a:pt x="119" y="0"/>
                </a:cubicBezTo>
                <a:cubicBezTo>
                  <a:pt x="35" y="0"/>
                  <a:pt x="35" y="0"/>
                  <a:pt x="35" y="0"/>
                </a:cubicBezTo>
                <a:cubicBezTo>
                  <a:pt x="35" y="6"/>
                  <a:pt x="35" y="6"/>
                  <a:pt x="35" y="6"/>
                </a:cubicBezTo>
                <a:cubicBezTo>
                  <a:pt x="25" y="6"/>
                  <a:pt x="25" y="6"/>
                  <a:pt x="25" y="6"/>
                </a:cubicBezTo>
                <a:cubicBezTo>
                  <a:pt x="5" y="6"/>
                  <a:pt x="5" y="6"/>
                  <a:pt x="5" y="6"/>
                </a:cubicBezTo>
                <a:cubicBezTo>
                  <a:pt x="5" y="6"/>
                  <a:pt x="0" y="54"/>
                  <a:pt x="39" y="66"/>
                </a:cubicBezTo>
                <a:cubicBezTo>
                  <a:pt x="43" y="67"/>
                  <a:pt x="47" y="69"/>
                  <a:pt x="50" y="69"/>
                </a:cubicBezTo>
                <a:cubicBezTo>
                  <a:pt x="56" y="76"/>
                  <a:pt x="63" y="82"/>
                  <a:pt x="71" y="83"/>
                </a:cubicBezTo>
                <a:cubicBezTo>
                  <a:pt x="71" y="126"/>
                  <a:pt x="71" y="126"/>
                  <a:pt x="71" y="126"/>
                </a:cubicBezTo>
                <a:cubicBezTo>
                  <a:pt x="51" y="127"/>
                  <a:pt x="35" y="135"/>
                  <a:pt x="35" y="144"/>
                </a:cubicBezTo>
                <a:cubicBezTo>
                  <a:pt x="119" y="144"/>
                  <a:pt x="119" y="144"/>
                  <a:pt x="119" y="144"/>
                </a:cubicBezTo>
                <a:cubicBezTo>
                  <a:pt x="119" y="135"/>
                  <a:pt x="103" y="127"/>
                  <a:pt x="83" y="126"/>
                </a:cubicBezTo>
                <a:cubicBezTo>
                  <a:pt x="83" y="83"/>
                  <a:pt x="83" y="83"/>
                  <a:pt x="83" y="83"/>
                </a:cubicBezTo>
                <a:cubicBezTo>
                  <a:pt x="91" y="82"/>
                  <a:pt x="98" y="77"/>
                  <a:pt x="104" y="69"/>
                </a:cubicBezTo>
                <a:moveTo>
                  <a:pt x="119" y="26"/>
                </a:moveTo>
                <a:cubicBezTo>
                  <a:pt x="119" y="12"/>
                  <a:pt x="119" y="12"/>
                  <a:pt x="119" y="12"/>
                </a:cubicBezTo>
                <a:cubicBezTo>
                  <a:pt x="129" y="12"/>
                  <a:pt x="129" y="12"/>
                  <a:pt x="129" y="12"/>
                </a:cubicBezTo>
                <a:cubicBezTo>
                  <a:pt x="143" y="12"/>
                  <a:pt x="143" y="12"/>
                  <a:pt x="143" y="12"/>
                </a:cubicBezTo>
                <a:cubicBezTo>
                  <a:pt x="143" y="24"/>
                  <a:pt x="140" y="52"/>
                  <a:pt x="113" y="60"/>
                </a:cubicBezTo>
                <a:cubicBezTo>
                  <a:pt x="112" y="61"/>
                  <a:pt x="111" y="61"/>
                  <a:pt x="109" y="62"/>
                </a:cubicBezTo>
                <a:cubicBezTo>
                  <a:pt x="115" y="51"/>
                  <a:pt x="119" y="38"/>
                  <a:pt x="119" y="26"/>
                </a:cubicBezTo>
                <a:close/>
                <a:moveTo>
                  <a:pt x="41" y="60"/>
                </a:moveTo>
                <a:cubicBezTo>
                  <a:pt x="14" y="52"/>
                  <a:pt x="11" y="24"/>
                  <a:pt x="11" y="12"/>
                </a:cubicBezTo>
                <a:cubicBezTo>
                  <a:pt x="25" y="12"/>
                  <a:pt x="25" y="12"/>
                  <a:pt x="25" y="12"/>
                </a:cubicBezTo>
                <a:cubicBezTo>
                  <a:pt x="35" y="12"/>
                  <a:pt x="35" y="12"/>
                  <a:pt x="35" y="12"/>
                </a:cubicBezTo>
                <a:cubicBezTo>
                  <a:pt x="35" y="26"/>
                  <a:pt x="35" y="26"/>
                  <a:pt x="35" y="26"/>
                </a:cubicBezTo>
                <a:cubicBezTo>
                  <a:pt x="35" y="38"/>
                  <a:pt x="39" y="51"/>
                  <a:pt x="45" y="62"/>
                </a:cubicBezTo>
                <a:cubicBezTo>
                  <a:pt x="43" y="61"/>
                  <a:pt x="42" y="61"/>
                  <a:pt x="41" y="60"/>
                </a:cubicBezTo>
                <a:moveTo>
                  <a:pt x="77" y="53"/>
                </a:moveTo>
                <a:cubicBezTo>
                  <a:pt x="58" y="66"/>
                  <a:pt x="58" y="66"/>
                  <a:pt x="58" y="66"/>
                </a:cubicBezTo>
                <a:cubicBezTo>
                  <a:pt x="65" y="44"/>
                  <a:pt x="65" y="44"/>
                  <a:pt x="65" y="44"/>
                </a:cubicBezTo>
                <a:cubicBezTo>
                  <a:pt x="47" y="31"/>
                  <a:pt x="47" y="31"/>
                  <a:pt x="47" y="31"/>
                </a:cubicBezTo>
                <a:cubicBezTo>
                  <a:pt x="70" y="30"/>
                  <a:pt x="70" y="30"/>
                  <a:pt x="70" y="30"/>
                </a:cubicBezTo>
                <a:cubicBezTo>
                  <a:pt x="77" y="9"/>
                  <a:pt x="77" y="9"/>
                  <a:pt x="77" y="9"/>
                </a:cubicBezTo>
                <a:cubicBezTo>
                  <a:pt x="84" y="30"/>
                  <a:pt x="84" y="30"/>
                  <a:pt x="84" y="30"/>
                </a:cubicBezTo>
                <a:cubicBezTo>
                  <a:pt x="107" y="31"/>
                  <a:pt x="107" y="31"/>
                  <a:pt x="107" y="31"/>
                </a:cubicBezTo>
                <a:cubicBezTo>
                  <a:pt x="89" y="44"/>
                  <a:pt x="89" y="44"/>
                  <a:pt x="89" y="44"/>
                </a:cubicBezTo>
                <a:cubicBezTo>
                  <a:pt x="96" y="66"/>
                  <a:pt x="96" y="66"/>
                  <a:pt x="96" y="66"/>
                </a:cubicBezTo>
                <a:lnTo>
                  <a:pt x="77" y="53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36" name="组合 35"/>
          <p:cNvGrpSpPr/>
          <p:nvPr/>
        </p:nvGrpSpPr>
        <p:grpSpPr>
          <a:xfrm>
            <a:off x="3352320" y="2682629"/>
            <a:ext cx="653169" cy="350250"/>
            <a:chOff x="2824163" y="2119313"/>
            <a:chExt cx="219075" cy="117475"/>
          </a:xfrm>
        </p:grpSpPr>
        <p:sp>
          <p:nvSpPr>
            <p:cNvPr id="37" name="Rectangle 1682"/>
            <p:cNvSpPr>
              <a:spLocks noChangeArrowheads="1"/>
            </p:cNvSpPr>
            <p:nvPr/>
          </p:nvSpPr>
          <p:spPr bwMode="auto">
            <a:xfrm>
              <a:off x="2849563" y="2144713"/>
              <a:ext cx="152400" cy="66675"/>
            </a:xfrm>
            <a:prstGeom prst="rect">
              <a:avLst/>
            </a:pr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Rectangle 1683"/>
            <p:cNvSpPr>
              <a:spLocks noChangeArrowheads="1"/>
            </p:cNvSpPr>
            <p:nvPr/>
          </p:nvSpPr>
          <p:spPr bwMode="auto">
            <a:xfrm>
              <a:off x="2849563" y="2144713"/>
              <a:ext cx="152400" cy="666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Rectangle 1684"/>
            <p:cNvSpPr>
              <a:spLocks noChangeArrowheads="1"/>
            </p:cNvSpPr>
            <p:nvPr/>
          </p:nvSpPr>
          <p:spPr bwMode="auto">
            <a:xfrm>
              <a:off x="2849563" y="2144713"/>
              <a:ext cx="152400" cy="66675"/>
            </a:xfrm>
            <a:prstGeom prst="rect">
              <a:avLst/>
            </a:pr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Rectangle 1685"/>
            <p:cNvSpPr>
              <a:spLocks noChangeArrowheads="1"/>
            </p:cNvSpPr>
            <p:nvPr/>
          </p:nvSpPr>
          <p:spPr bwMode="auto">
            <a:xfrm>
              <a:off x="2849563" y="2144713"/>
              <a:ext cx="152400" cy="666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1686"/>
            <p:cNvSpPr>
              <a:spLocks noEditPoints="1"/>
            </p:cNvSpPr>
            <p:nvPr/>
          </p:nvSpPr>
          <p:spPr bwMode="auto">
            <a:xfrm>
              <a:off x="2824163" y="2119313"/>
              <a:ext cx="219075" cy="117475"/>
            </a:xfrm>
            <a:custGeom>
              <a:avLst/>
              <a:gdLst>
                <a:gd name="T0" fmla="*/ 151 w 156"/>
                <a:gd name="T1" fmla="*/ 24 h 84"/>
                <a:gd name="T2" fmla="*/ 144 w 156"/>
                <a:gd name="T3" fmla="*/ 24 h 84"/>
                <a:gd name="T4" fmla="*/ 144 w 156"/>
                <a:gd name="T5" fmla="*/ 6 h 84"/>
                <a:gd name="T6" fmla="*/ 138 w 156"/>
                <a:gd name="T7" fmla="*/ 0 h 84"/>
                <a:gd name="T8" fmla="*/ 6 w 156"/>
                <a:gd name="T9" fmla="*/ 0 h 84"/>
                <a:gd name="T10" fmla="*/ 0 w 156"/>
                <a:gd name="T11" fmla="*/ 6 h 84"/>
                <a:gd name="T12" fmla="*/ 0 w 156"/>
                <a:gd name="T13" fmla="*/ 78 h 84"/>
                <a:gd name="T14" fmla="*/ 6 w 156"/>
                <a:gd name="T15" fmla="*/ 84 h 84"/>
                <a:gd name="T16" fmla="*/ 138 w 156"/>
                <a:gd name="T17" fmla="*/ 84 h 84"/>
                <a:gd name="T18" fmla="*/ 144 w 156"/>
                <a:gd name="T19" fmla="*/ 78 h 84"/>
                <a:gd name="T20" fmla="*/ 144 w 156"/>
                <a:gd name="T21" fmla="*/ 60 h 84"/>
                <a:gd name="T22" fmla="*/ 151 w 156"/>
                <a:gd name="T23" fmla="*/ 60 h 84"/>
                <a:gd name="T24" fmla="*/ 156 w 156"/>
                <a:gd name="T25" fmla="*/ 55 h 84"/>
                <a:gd name="T26" fmla="*/ 156 w 156"/>
                <a:gd name="T27" fmla="*/ 29 h 84"/>
                <a:gd name="T28" fmla="*/ 151 w 156"/>
                <a:gd name="T29" fmla="*/ 24 h 84"/>
                <a:gd name="T30" fmla="*/ 132 w 156"/>
                <a:gd name="T31" fmla="*/ 72 h 84"/>
                <a:gd name="T32" fmla="*/ 12 w 156"/>
                <a:gd name="T33" fmla="*/ 72 h 84"/>
                <a:gd name="T34" fmla="*/ 12 w 156"/>
                <a:gd name="T35" fmla="*/ 12 h 84"/>
                <a:gd name="T36" fmla="*/ 132 w 156"/>
                <a:gd name="T37" fmla="*/ 12 h 84"/>
                <a:gd name="T38" fmla="*/ 132 w 156"/>
                <a:gd name="T39" fmla="*/ 72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6" h="84">
                  <a:moveTo>
                    <a:pt x="151" y="24"/>
                  </a:moveTo>
                  <a:cubicBezTo>
                    <a:pt x="144" y="24"/>
                    <a:pt x="144" y="24"/>
                    <a:pt x="144" y="24"/>
                  </a:cubicBezTo>
                  <a:cubicBezTo>
                    <a:pt x="144" y="6"/>
                    <a:pt x="144" y="6"/>
                    <a:pt x="144" y="6"/>
                  </a:cubicBezTo>
                  <a:cubicBezTo>
                    <a:pt x="144" y="3"/>
                    <a:pt x="141" y="0"/>
                    <a:pt x="138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81"/>
                    <a:pt x="3" y="84"/>
                    <a:pt x="6" y="84"/>
                  </a:cubicBezTo>
                  <a:cubicBezTo>
                    <a:pt x="138" y="84"/>
                    <a:pt x="138" y="84"/>
                    <a:pt x="138" y="84"/>
                  </a:cubicBezTo>
                  <a:cubicBezTo>
                    <a:pt x="141" y="84"/>
                    <a:pt x="144" y="81"/>
                    <a:pt x="144" y="78"/>
                  </a:cubicBezTo>
                  <a:cubicBezTo>
                    <a:pt x="144" y="60"/>
                    <a:pt x="144" y="60"/>
                    <a:pt x="144" y="60"/>
                  </a:cubicBezTo>
                  <a:cubicBezTo>
                    <a:pt x="151" y="60"/>
                    <a:pt x="151" y="60"/>
                    <a:pt x="151" y="60"/>
                  </a:cubicBezTo>
                  <a:cubicBezTo>
                    <a:pt x="154" y="60"/>
                    <a:pt x="156" y="58"/>
                    <a:pt x="156" y="55"/>
                  </a:cubicBezTo>
                  <a:cubicBezTo>
                    <a:pt x="156" y="29"/>
                    <a:pt x="156" y="29"/>
                    <a:pt x="156" y="29"/>
                  </a:cubicBezTo>
                  <a:cubicBezTo>
                    <a:pt x="156" y="26"/>
                    <a:pt x="154" y="24"/>
                    <a:pt x="151" y="24"/>
                  </a:cubicBezTo>
                  <a:moveTo>
                    <a:pt x="132" y="72"/>
                  </a:moveTo>
                  <a:cubicBezTo>
                    <a:pt x="12" y="72"/>
                    <a:pt x="12" y="72"/>
                    <a:pt x="12" y="7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32" y="12"/>
                    <a:pt x="132" y="12"/>
                    <a:pt x="132" y="12"/>
                  </a:cubicBezTo>
                  <a:lnTo>
                    <a:pt x="132" y="72"/>
                  </a:ln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2" name="Freeform 1676"/>
          <p:cNvSpPr>
            <a:spLocks noEditPoints="1"/>
          </p:cNvSpPr>
          <p:nvPr/>
        </p:nvSpPr>
        <p:spPr bwMode="auto">
          <a:xfrm>
            <a:off x="5466159" y="2568128"/>
            <a:ext cx="461119" cy="464751"/>
          </a:xfrm>
          <a:custGeom>
            <a:avLst/>
            <a:gdLst>
              <a:gd name="T0" fmla="*/ 132 w 144"/>
              <a:gd name="T1" fmla="*/ 36 h 144"/>
              <a:gd name="T2" fmla="*/ 108 w 144"/>
              <a:gd name="T3" fmla="*/ 36 h 144"/>
              <a:gd name="T4" fmla="*/ 108 w 144"/>
              <a:gd name="T5" fmla="*/ 36 h 144"/>
              <a:gd name="T6" fmla="*/ 72 w 144"/>
              <a:gd name="T7" fmla="*/ 0 h 144"/>
              <a:gd name="T8" fmla="*/ 36 w 144"/>
              <a:gd name="T9" fmla="*/ 36 h 144"/>
              <a:gd name="T10" fmla="*/ 36 w 144"/>
              <a:gd name="T11" fmla="*/ 36 h 144"/>
              <a:gd name="T12" fmla="*/ 12 w 144"/>
              <a:gd name="T13" fmla="*/ 36 h 144"/>
              <a:gd name="T14" fmla="*/ 0 w 144"/>
              <a:gd name="T15" fmla="*/ 36 h 144"/>
              <a:gd name="T16" fmla="*/ 0 w 144"/>
              <a:gd name="T17" fmla="*/ 48 h 144"/>
              <a:gd name="T18" fmla="*/ 0 w 144"/>
              <a:gd name="T19" fmla="*/ 48 h 144"/>
              <a:gd name="T20" fmla="*/ 0 w 144"/>
              <a:gd name="T21" fmla="*/ 132 h 144"/>
              <a:gd name="T22" fmla="*/ 12 w 144"/>
              <a:gd name="T23" fmla="*/ 144 h 144"/>
              <a:gd name="T24" fmla="*/ 132 w 144"/>
              <a:gd name="T25" fmla="*/ 144 h 144"/>
              <a:gd name="T26" fmla="*/ 144 w 144"/>
              <a:gd name="T27" fmla="*/ 132 h 144"/>
              <a:gd name="T28" fmla="*/ 144 w 144"/>
              <a:gd name="T29" fmla="*/ 120 h 144"/>
              <a:gd name="T30" fmla="*/ 0 w 144"/>
              <a:gd name="T31" fmla="*/ 120 h 144"/>
              <a:gd name="T32" fmla="*/ 0 w 144"/>
              <a:gd name="T33" fmla="*/ 114 h 144"/>
              <a:gd name="T34" fmla="*/ 144 w 144"/>
              <a:gd name="T35" fmla="*/ 114 h 144"/>
              <a:gd name="T36" fmla="*/ 144 w 144"/>
              <a:gd name="T37" fmla="*/ 54 h 144"/>
              <a:gd name="T38" fmla="*/ 144 w 144"/>
              <a:gd name="T39" fmla="*/ 48 h 144"/>
              <a:gd name="T40" fmla="*/ 144 w 144"/>
              <a:gd name="T41" fmla="*/ 36 h 144"/>
              <a:gd name="T42" fmla="*/ 132 w 144"/>
              <a:gd name="T43" fmla="*/ 36 h 144"/>
              <a:gd name="T44" fmla="*/ 96 w 144"/>
              <a:gd name="T45" fmla="*/ 36 h 144"/>
              <a:gd name="T46" fmla="*/ 48 w 144"/>
              <a:gd name="T47" fmla="*/ 36 h 144"/>
              <a:gd name="T48" fmla="*/ 48 w 144"/>
              <a:gd name="T49" fmla="*/ 36 h 144"/>
              <a:gd name="T50" fmla="*/ 72 w 144"/>
              <a:gd name="T51" fmla="*/ 12 h 144"/>
              <a:gd name="T52" fmla="*/ 96 w 144"/>
              <a:gd name="T53" fmla="*/ 36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44" h="144">
                <a:moveTo>
                  <a:pt x="132" y="36"/>
                </a:moveTo>
                <a:cubicBezTo>
                  <a:pt x="108" y="36"/>
                  <a:pt x="108" y="36"/>
                  <a:pt x="108" y="36"/>
                </a:cubicBezTo>
                <a:cubicBezTo>
                  <a:pt x="108" y="36"/>
                  <a:pt x="108" y="36"/>
                  <a:pt x="108" y="36"/>
                </a:cubicBezTo>
                <a:cubicBezTo>
                  <a:pt x="108" y="16"/>
                  <a:pt x="92" y="0"/>
                  <a:pt x="72" y="0"/>
                </a:cubicBezTo>
                <a:cubicBezTo>
                  <a:pt x="52" y="0"/>
                  <a:pt x="36" y="16"/>
                  <a:pt x="36" y="36"/>
                </a:cubicBezTo>
                <a:cubicBezTo>
                  <a:pt x="36" y="36"/>
                  <a:pt x="36" y="36"/>
                  <a:pt x="36" y="36"/>
                </a:cubicBezTo>
                <a:cubicBezTo>
                  <a:pt x="12" y="36"/>
                  <a:pt x="12" y="36"/>
                  <a:pt x="12" y="36"/>
                </a:cubicBezTo>
                <a:cubicBezTo>
                  <a:pt x="0" y="36"/>
                  <a:pt x="0" y="36"/>
                  <a:pt x="0" y="36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132"/>
                  <a:pt x="0" y="132"/>
                  <a:pt x="0" y="132"/>
                </a:cubicBezTo>
                <a:cubicBezTo>
                  <a:pt x="0" y="139"/>
                  <a:pt x="5" y="144"/>
                  <a:pt x="12" y="144"/>
                </a:cubicBezTo>
                <a:cubicBezTo>
                  <a:pt x="132" y="144"/>
                  <a:pt x="132" y="144"/>
                  <a:pt x="132" y="144"/>
                </a:cubicBezTo>
                <a:cubicBezTo>
                  <a:pt x="139" y="144"/>
                  <a:pt x="144" y="139"/>
                  <a:pt x="144" y="132"/>
                </a:cubicBezTo>
                <a:cubicBezTo>
                  <a:pt x="144" y="120"/>
                  <a:pt x="144" y="120"/>
                  <a:pt x="144" y="120"/>
                </a:cubicBezTo>
                <a:cubicBezTo>
                  <a:pt x="0" y="120"/>
                  <a:pt x="0" y="120"/>
                  <a:pt x="0" y="120"/>
                </a:cubicBezTo>
                <a:cubicBezTo>
                  <a:pt x="0" y="114"/>
                  <a:pt x="0" y="114"/>
                  <a:pt x="0" y="114"/>
                </a:cubicBezTo>
                <a:cubicBezTo>
                  <a:pt x="144" y="114"/>
                  <a:pt x="144" y="114"/>
                  <a:pt x="144" y="114"/>
                </a:cubicBezTo>
                <a:cubicBezTo>
                  <a:pt x="144" y="54"/>
                  <a:pt x="144" y="54"/>
                  <a:pt x="144" y="54"/>
                </a:cubicBezTo>
                <a:cubicBezTo>
                  <a:pt x="144" y="48"/>
                  <a:pt x="144" y="48"/>
                  <a:pt x="144" y="48"/>
                </a:cubicBezTo>
                <a:cubicBezTo>
                  <a:pt x="144" y="36"/>
                  <a:pt x="144" y="36"/>
                  <a:pt x="144" y="36"/>
                </a:cubicBezTo>
                <a:lnTo>
                  <a:pt x="132" y="36"/>
                </a:lnTo>
                <a:close/>
                <a:moveTo>
                  <a:pt x="96" y="36"/>
                </a:moveTo>
                <a:cubicBezTo>
                  <a:pt x="48" y="36"/>
                  <a:pt x="48" y="36"/>
                  <a:pt x="48" y="36"/>
                </a:cubicBezTo>
                <a:cubicBezTo>
                  <a:pt x="48" y="36"/>
                  <a:pt x="48" y="36"/>
                  <a:pt x="48" y="36"/>
                </a:cubicBezTo>
                <a:cubicBezTo>
                  <a:pt x="48" y="23"/>
                  <a:pt x="59" y="12"/>
                  <a:pt x="72" y="12"/>
                </a:cubicBezTo>
                <a:cubicBezTo>
                  <a:pt x="85" y="12"/>
                  <a:pt x="96" y="23"/>
                  <a:pt x="96" y="36"/>
                </a:cubicBezTo>
                <a:close/>
              </a:path>
            </a:pathLst>
          </a:custGeom>
          <a:solidFill>
            <a:srgbClr val="04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" name="Freeform 1594"/>
          <p:cNvSpPr>
            <a:spLocks noEditPoints="1"/>
          </p:cNvSpPr>
          <p:nvPr/>
        </p:nvSpPr>
        <p:spPr bwMode="auto">
          <a:xfrm>
            <a:off x="7416821" y="2551975"/>
            <a:ext cx="392084" cy="469762"/>
          </a:xfrm>
          <a:custGeom>
            <a:avLst/>
            <a:gdLst>
              <a:gd name="T0" fmla="*/ 102 w 120"/>
              <a:gd name="T1" fmla="*/ 60 h 144"/>
              <a:gd name="T2" fmla="*/ 102 w 120"/>
              <a:gd name="T3" fmla="*/ 42 h 144"/>
              <a:gd name="T4" fmla="*/ 60 w 120"/>
              <a:gd name="T5" fmla="*/ 0 h 144"/>
              <a:gd name="T6" fmla="*/ 18 w 120"/>
              <a:gd name="T7" fmla="*/ 42 h 144"/>
              <a:gd name="T8" fmla="*/ 18 w 120"/>
              <a:gd name="T9" fmla="*/ 60 h 144"/>
              <a:gd name="T10" fmla="*/ 0 w 120"/>
              <a:gd name="T11" fmla="*/ 60 h 144"/>
              <a:gd name="T12" fmla="*/ 0 w 120"/>
              <a:gd name="T13" fmla="*/ 144 h 144"/>
              <a:gd name="T14" fmla="*/ 120 w 120"/>
              <a:gd name="T15" fmla="*/ 144 h 144"/>
              <a:gd name="T16" fmla="*/ 120 w 120"/>
              <a:gd name="T17" fmla="*/ 60 h 144"/>
              <a:gd name="T18" fmla="*/ 102 w 120"/>
              <a:gd name="T19" fmla="*/ 60 h 144"/>
              <a:gd name="T20" fmla="*/ 66 w 120"/>
              <a:gd name="T21" fmla="*/ 106 h 144"/>
              <a:gd name="T22" fmla="*/ 66 w 120"/>
              <a:gd name="T23" fmla="*/ 126 h 144"/>
              <a:gd name="T24" fmla="*/ 54 w 120"/>
              <a:gd name="T25" fmla="*/ 126 h 144"/>
              <a:gd name="T26" fmla="*/ 54 w 120"/>
              <a:gd name="T27" fmla="*/ 106 h 144"/>
              <a:gd name="T28" fmla="*/ 48 w 120"/>
              <a:gd name="T29" fmla="*/ 96 h 144"/>
              <a:gd name="T30" fmla="*/ 60 w 120"/>
              <a:gd name="T31" fmla="*/ 84 h 144"/>
              <a:gd name="T32" fmla="*/ 72 w 120"/>
              <a:gd name="T33" fmla="*/ 96 h 144"/>
              <a:gd name="T34" fmla="*/ 66 w 120"/>
              <a:gd name="T35" fmla="*/ 106 h 144"/>
              <a:gd name="T36" fmla="*/ 90 w 120"/>
              <a:gd name="T37" fmla="*/ 60 h 144"/>
              <a:gd name="T38" fmla="*/ 30 w 120"/>
              <a:gd name="T39" fmla="*/ 60 h 144"/>
              <a:gd name="T40" fmla="*/ 30 w 120"/>
              <a:gd name="T41" fmla="*/ 42 h 144"/>
              <a:gd name="T42" fmla="*/ 60 w 120"/>
              <a:gd name="T43" fmla="*/ 12 h 144"/>
              <a:gd name="T44" fmla="*/ 90 w 120"/>
              <a:gd name="T45" fmla="*/ 42 h 144"/>
              <a:gd name="T46" fmla="*/ 90 w 120"/>
              <a:gd name="T47" fmla="*/ 60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120" h="144">
                <a:moveTo>
                  <a:pt x="102" y="60"/>
                </a:moveTo>
                <a:cubicBezTo>
                  <a:pt x="102" y="42"/>
                  <a:pt x="102" y="42"/>
                  <a:pt x="102" y="42"/>
                </a:cubicBezTo>
                <a:cubicBezTo>
                  <a:pt x="102" y="42"/>
                  <a:pt x="102" y="0"/>
                  <a:pt x="60" y="0"/>
                </a:cubicBezTo>
                <a:cubicBezTo>
                  <a:pt x="18" y="0"/>
                  <a:pt x="18" y="42"/>
                  <a:pt x="18" y="42"/>
                </a:cubicBezTo>
                <a:cubicBezTo>
                  <a:pt x="18" y="60"/>
                  <a:pt x="18" y="60"/>
                  <a:pt x="18" y="60"/>
                </a:cubicBezTo>
                <a:cubicBezTo>
                  <a:pt x="0" y="60"/>
                  <a:pt x="0" y="60"/>
                  <a:pt x="0" y="60"/>
                </a:cubicBezTo>
                <a:cubicBezTo>
                  <a:pt x="0" y="144"/>
                  <a:pt x="0" y="144"/>
                  <a:pt x="0" y="144"/>
                </a:cubicBezTo>
                <a:cubicBezTo>
                  <a:pt x="120" y="144"/>
                  <a:pt x="120" y="144"/>
                  <a:pt x="120" y="144"/>
                </a:cubicBezTo>
                <a:cubicBezTo>
                  <a:pt x="120" y="60"/>
                  <a:pt x="120" y="60"/>
                  <a:pt x="120" y="60"/>
                </a:cubicBezTo>
                <a:lnTo>
                  <a:pt x="102" y="60"/>
                </a:lnTo>
                <a:close/>
                <a:moveTo>
                  <a:pt x="66" y="106"/>
                </a:moveTo>
                <a:cubicBezTo>
                  <a:pt x="66" y="126"/>
                  <a:pt x="66" y="126"/>
                  <a:pt x="66" y="126"/>
                </a:cubicBezTo>
                <a:cubicBezTo>
                  <a:pt x="54" y="126"/>
                  <a:pt x="54" y="126"/>
                  <a:pt x="54" y="126"/>
                </a:cubicBezTo>
                <a:cubicBezTo>
                  <a:pt x="54" y="106"/>
                  <a:pt x="54" y="106"/>
                  <a:pt x="54" y="106"/>
                </a:cubicBezTo>
                <a:cubicBezTo>
                  <a:pt x="50" y="104"/>
                  <a:pt x="48" y="100"/>
                  <a:pt x="48" y="96"/>
                </a:cubicBezTo>
                <a:cubicBezTo>
                  <a:pt x="48" y="89"/>
                  <a:pt x="53" y="84"/>
                  <a:pt x="60" y="84"/>
                </a:cubicBezTo>
                <a:cubicBezTo>
                  <a:pt x="67" y="84"/>
                  <a:pt x="72" y="89"/>
                  <a:pt x="72" y="96"/>
                </a:cubicBezTo>
                <a:cubicBezTo>
                  <a:pt x="72" y="100"/>
                  <a:pt x="70" y="104"/>
                  <a:pt x="66" y="106"/>
                </a:cubicBezTo>
                <a:moveTo>
                  <a:pt x="90" y="60"/>
                </a:moveTo>
                <a:cubicBezTo>
                  <a:pt x="30" y="60"/>
                  <a:pt x="30" y="60"/>
                  <a:pt x="30" y="60"/>
                </a:cubicBezTo>
                <a:cubicBezTo>
                  <a:pt x="30" y="42"/>
                  <a:pt x="30" y="42"/>
                  <a:pt x="30" y="42"/>
                </a:cubicBezTo>
                <a:cubicBezTo>
                  <a:pt x="30" y="37"/>
                  <a:pt x="32" y="12"/>
                  <a:pt x="60" y="12"/>
                </a:cubicBezTo>
                <a:cubicBezTo>
                  <a:pt x="88" y="12"/>
                  <a:pt x="90" y="37"/>
                  <a:pt x="90" y="42"/>
                </a:cubicBezTo>
                <a:lnTo>
                  <a:pt x="90" y="60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/>
          </a:p>
        </p:txBody>
      </p:sp>
      <p:sp>
        <p:nvSpPr>
          <p:cNvPr id="44" name="矩形 43"/>
          <p:cNvSpPr/>
          <p:nvPr/>
        </p:nvSpPr>
        <p:spPr>
          <a:xfrm>
            <a:off x="1127840" y="489680"/>
            <a:ext cx="45719" cy="34469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1109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491">
        <p:dissolve/>
      </p:transition>
    </mc:Choice>
    <mc:Fallback xmlns="">
      <p:transition spd="slow" advTm="4491">
        <p:dissolv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4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4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4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4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4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4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4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4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4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4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4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4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4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4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4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4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4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4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4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4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1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53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2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0" dur="6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6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2" presetClass="entr" presetSubtype="4" fill="hold" grpId="0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64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65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6" presetID="2" presetClass="entr" presetSubtype="4" fill="hold" grpId="0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68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69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0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7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5" dur="3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8" dur="6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9" dur="6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2" presetClass="entr" presetSubtype="4" fill="hold" grpId="0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82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83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4" presetID="2" presetClass="entr" presetSubtype="4" fill="hold" grpId="0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86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87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8" fill="hold">
                                <p:stCondLst>
                                  <p:cond delay="2200"/>
                                </p:stCondLst>
                                <p:childTnLst>
                                  <p:par>
                                    <p:cTn id="89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6" dur="6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7" dur="6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8" presetID="2" presetClass="entr" presetSubtype="4" fill="hold" grpId="0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00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101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2" presetID="2" presetClass="entr" presetSubtype="4" fill="hold" grpId="0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04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105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6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10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9" dur="3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3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1" dur="3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2" presetID="2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4" dur="6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5" dur="6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6" presetID="2" presetClass="entr" presetSubtype="4" fill="hold" grpId="0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18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119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0" presetID="2" presetClass="entr" presetSubtype="4" fill="hold" grpId="0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22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123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4" grpId="0" animBg="1"/>
          <p:bldP spid="5" grpId="0" animBg="1"/>
          <p:bldP spid="6" grpId="0" animBg="1"/>
          <p:bldP spid="8" grpId="0"/>
          <p:bldP spid="10" grpId="0" animBg="1"/>
          <p:bldP spid="11" grpId="0" animBg="1"/>
          <p:bldP spid="12" grpId="0"/>
          <p:bldP spid="15" grpId="0" animBg="1"/>
          <p:bldP spid="16" grpId="0" animBg="1"/>
          <p:bldP spid="17" grpId="0" animBg="1"/>
          <p:bldP spid="18" grpId="0" animBg="1"/>
          <p:bldP spid="23" grpId="0"/>
          <p:bldP spid="24" grpId="0"/>
          <p:bldP spid="29" grpId="0"/>
          <p:bldP spid="30" grpId="0"/>
          <p:bldP spid="31" grpId="0"/>
          <p:bldP spid="32" grpId="0"/>
          <p:bldP spid="33" grpId="0"/>
          <p:bldP spid="34" grpId="0"/>
          <p:bldP spid="35" grpId="0" animBg="1"/>
          <p:bldP spid="42" grpId="0" animBg="1"/>
          <p:bldP spid="43" grpId="0" animBg="1"/>
          <p:bldP spid="44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4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4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4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4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4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4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4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4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4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4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4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4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4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4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4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4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4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4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4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4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1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53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2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0" dur="6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6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5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6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9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0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7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5" dur="3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8" dur="6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9" dur="6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2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3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4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6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7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8" fill="hold">
                                <p:stCondLst>
                                  <p:cond delay="2200"/>
                                </p:stCondLst>
                                <p:childTnLst>
                                  <p:par>
                                    <p:cTn id="89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6" dur="6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7" dur="6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8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0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1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2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4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5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6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10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9" dur="3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3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1" dur="3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2" presetID="2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4" dur="6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5" dur="6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6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8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9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0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2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3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4" grpId="0" animBg="1"/>
          <p:bldP spid="5" grpId="0" animBg="1"/>
          <p:bldP spid="6" grpId="0" animBg="1"/>
          <p:bldP spid="8" grpId="0"/>
          <p:bldP spid="10" grpId="0" animBg="1"/>
          <p:bldP spid="11" grpId="0" animBg="1"/>
          <p:bldP spid="12" grpId="0"/>
          <p:bldP spid="15" grpId="0" animBg="1"/>
          <p:bldP spid="16" grpId="0" animBg="1"/>
          <p:bldP spid="17" grpId="0" animBg="1"/>
          <p:bldP spid="18" grpId="0" animBg="1"/>
          <p:bldP spid="23" grpId="0"/>
          <p:bldP spid="24" grpId="0"/>
          <p:bldP spid="29" grpId="0"/>
          <p:bldP spid="30" grpId="0"/>
          <p:bldP spid="31" grpId="0"/>
          <p:bldP spid="32" grpId="0"/>
          <p:bldP spid="33" grpId="0"/>
          <p:bldP spid="34" grpId="0"/>
          <p:bldP spid="35" grpId="0" animBg="1"/>
          <p:bldP spid="42" grpId="0" animBg="1"/>
          <p:bldP spid="43" grpId="0" animBg="1"/>
          <p:bldP spid="44" grpId="0" animBg="1"/>
        </p:bldLst>
      </p:timing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六边形 1"/>
          <p:cNvSpPr/>
          <p:nvPr/>
        </p:nvSpPr>
        <p:spPr>
          <a:xfrm rot="3363366">
            <a:off x="524063" y="2604666"/>
            <a:ext cx="875267" cy="754541"/>
          </a:xfrm>
          <a:prstGeom prst="hexagon">
            <a:avLst/>
          </a:prstGeom>
          <a:solidFill>
            <a:srgbClr val="FFC0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六边形 2"/>
          <p:cNvSpPr/>
          <p:nvPr/>
        </p:nvSpPr>
        <p:spPr>
          <a:xfrm rot="3185530">
            <a:off x="-796413" y="-917136"/>
            <a:ext cx="2246888" cy="1936973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" name="六边形 3"/>
          <p:cNvSpPr/>
          <p:nvPr/>
        </p:nvSpPr>
        <p:spPr>
          <a:xfrm rot="3061733">
            <a:off x="7045265" y="285279"/>
            <a:ext cx="1022471" cy="881441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六边形 4"/>
          <p:cNvSpPr/>
          <p:nvPr/>
        </p:nvSpPr>
        <p:spPr>
          <a:xfrm rot="687596">
            <a:off x="6587780" y="4990397"/>
            <a:ext cx="812286" cy="700247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六边形 5"/>
          <p:cNvSpPr/>
          <p:nvPr/>
        </p:nvSpPr>
        <p:spPr>
          <a:xfrm rot="687596">
            <a:off x="9005215" y="25189"/>
            <a:ext cx="277567" cy="239282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六边形 6"/>
          <p:cNvSpPr/>
          <p:nvPr/>
        </p:nvSpPr>
        <p:spPr>
          <a:xfrm rot="5400000">
            <a:off x="3349321" y="1515236"/>
            <a:ext cx="2246888" cy="1936973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  <a:effectLst>
            <a:outerShdw blurRad="292100" dist="381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8" name="六边形 7"/>
          <p:cNvSpPr/>
          <p:nvPr/>
        </p:nvSpPr>
        <p:spPr>
          <a:xfrm rot="1419650">
            <a:off x="2804052" y="3079895"/>
            <a:ext cx="595752" cy="513580"/>
          </a:xfrm>
          <a:prstGeom prst="hexagon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六边形 8"/>
          <p:cNvSpPr/>
          <p:nvPr/>
        </p:nvSpPr>
        <p:spPr>
          <a:xfrm rot="1419650">
            <a:off x="8102525" y="906103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六边形 9"/>
          <p:cNvSpPr/>
          <p:nvPr/>
        </p:nvSpPr>
        <p:spPr>
          <a:xfrm rot="3185530">
            <a:off x="7521700" y="4175012"/>
            <a:ext cx="2246888" cy="1936973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1" name="矩形 10"/>
          <p:cNvSpPr/>
          <p:nvPr/>
        </p:nvSpPr>
        <p:spPr>
          <a:xfrm>
            <a:off x="3504278" y="2547453"/>
            <a:ext cx="194510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PART </a:t>
            </a:r>
            <a:r>
              <a:rPr lang="en-US" altLang="zh-CN" sz="20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TWO</a:t>
            </a:r>
            <a:endParaRPr lang="zh-CN" altLang="en-US" sz="20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2" name="Freeform 1579"/>
          <p:cNvSpPr>
            <a:spLocks/>
          </p:cNvSpPr>
          <p:nvPr/>
        </p:nvSpPr>
        <p:spPr bwMode="auto">
          <a:xfrm>
            <a:off x="4284229" y="2019300"/>
            <a:ext cx="422160" cy="388921"/>
          </a:xfrm>
          <a:custGeom>
            <a:avLst/>
            <a:gdLst>
              <a:gd name="T0" fmla="*/ 108 w 144"/>
              <a:gd name="T1" fmla="*/ 0 h 132"/>
              <a:gd name="T2" fmla="*/ 36 w 144"/>
              <a:gd name="T3" fmla="*/ 0 h 132"/>
              <a:gd name="T4" fmla="*/ 0 w 144"/>
              <a:gd name="T5" fmla="*/ 36 h 132"/>
              <a:gd name="T6" fmla="*/ 0 w 144"/>
              <a:gd name="T7" fmla="*/ 60 h 132"/>
              <a:gd name="T8" fmla="*/ 36 w 144"/>
              <a:gd name="T9" fmla="*/ 96 h 132"/>
              <a:gd name="T10" fmla="*/ 42 w 144"/>
              <a:gd name="T11" fmla="*/ 96 h 132"/>
              <a:gd name="T12" fmla="*/ 42 w 144"/>
              <a:gd name="T13" fmla="*/ 132 h 132"/>
              <a:gd name="T14" fmla="*/ 83 w 144"/>
              <a:gd name="T15" fmla="*/ 96 h 132"/>
              <a:gd name="T16" fmla="*/ 108 w 144"/>
              <a:gd name="T17" fmla="*/ 96 h 132"/>
              <a:gd name="T18" fmla="*/ 144 w 144"/>
              <a:gd name="T19" fmla="*/ 60 h 132"/>
              <a:gd name="T20" fmla="*/ 144 w 144"/>
              <a:gd name="T21" fmla="*/ 36 h 132"/>
              <a:gd name="T22" fmla="*/ 108 w 144"/>
              <a:gd name="T23" fmla="*/ 0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44" h="132">
                <a:moveTo>
                  <a:pt x="108" y="0"/>
                </a:moveTo>
                <a:cubicBezTo>
                  <a:pt x="36" y="0"/>
                  <a:pt x="36" y="0"/>
                  <a:pt x="36" y="0"/>
                </a:cubicBezTo>
                <a:cubicBezTo>
                  <a:pt x="16" y="0"/>
                  <a:pt x="0" y="16"/>
                  <a:pt x="0" y="36"/>
                </a:cubicBezTo>
                <a:cubicBezTo>
                  <a:pt x="0" y="60"/>
                  <a:pt x="0" y="60"/>
                  <a:pt x="0" y="60"/>
                </a:cubicBezTo>
                <a:cubicBezTo>
                  <a:pt x="0" y="80"/>
                  <a:pt x="16" y="96"/>
                  <a:pt x="36" y="96"/>
                </a:cubicBezTo>
                <a:cubicBezTo>
                  <a:pt x="42" y="96"/>
                  <a:pt x="42" y="96"/>
                  <a:pt x="42" y="96"/>
                </a:cubicBezTo>
                <a:cubicBezTo>
                  <a:pt x="42" y="132"/>
                  <a:pt x="42" y="132"/>
                  <a:pt x="42" y="132"/>
                </a:cubicBezTo>
                <a:cubicBezTo>
                  <a:pt x="83" y="96"/>
                  <a:pt x="83" y="96"/>
                  <a:pt x="83" y="96"/>
                </a:cubicBezTo>
                <a:cubicBezTo>
                  <a:pt x="108" y="96"/>
                  <a:pt x="108" y="96"/>
                  <a:pt x="108" y="96"/>
                </a:cubicBezTo>
                <a:cubicBezTo>
                  <a:pt x="128" y="96"/>
                  <a:pt x="144" y="80"/>
                  <a:pt x="144" y="60"/>
                </a:cubicBezTo>
                <a:cubicBezTo>
                  <a:pt x="144" y="36"/>
                  <a:pt x="144" y="36"/>
                  <a:pt x="144" y="36"/>
                </a:cubicBezTo>
                <a:cubicBezTo>
                  <a:pt x="144" y="16"/>
                  <a:pt x="128" y="0"/>
                  <a:pt x="108" y="0"/>
                </a:cubicBezTo>
              </a:path>
            </a:pathLst>
          </a:custGeom>
          <a:solidFill>
            <a:srgbClr val="FFC00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4264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184">
        <p14:window dir="vert"/>
      </p:transition>
    </mc:Choice>
    <mc:Fallback xmlns="">
      <p:transition spd="slow" advTm="5184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8" presetID="17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2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2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8" presetClass="emph" presetSubtype="0" fill="hold" grpId="1" nodeType="withEffect" p14:presetBounceEnd="26000">
                                      <p:stCondLst>
                                        <p:cond delay="0"/>
                                      </p:stCondLst>
                                      <p:childTnLst>
                                        <p:animRot by="10800000" p14:bounceEnd="26000">
                                          <p:cBhvr>
                                            <p:cTn id="43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4" fill="hold">
                          <p:stCondLst>
                            <p:cond delay="indefinite"/>
                          </p:stCondLst>
                          <p:childTnLst>
                            <p:par>
                              <p:cTn id="4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6" presetID="53" presetClass="exit" presetSubtype="544" fill="hold" grpId="1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47" dur="500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500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49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0" dur="500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53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54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56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7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0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61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63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4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7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1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6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7" fill="hold">
                          <p:stCondLst>
                            <p:cond delay="indefinite"/>
                          </p:stCondLst>
                          <p:childTnLst>
                            <p:par>
                              <p:cTn id="7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9" presetID="53" presetClass="exit" presetSubtype="544" fill="hold" grpId="1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80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82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3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6" presetID="53" presetClass="exit" presetSubtype="544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87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8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89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0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1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3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94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96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7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8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00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01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2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03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4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5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2" grpId="1" animBg="1"/>
          <p:bldP spid="3" grpId="0" animBg="1"/>
          <p:bldP spid="4" grpId="0" animBg="1"/>
          <p:bldP spid="4" grpId="1" animBg="1"/>
          <p:bldP spid="5" grpId="0" animBg="1"/>
          <p:bldP spid="6" grpId="0" animBg="1"/>
          <p:bldP spid="7" grpId="0" animBg="1"/>
          <p:bldP spid="7" grpId="1" animBg="1"/>
          <p:bldP spid="7" grpId="2" animBg="1"/>
          <p:bldP spid="8" grpId="0" animBg="1"/>
          <p:bldP spid="8" grpId="1" animBg="1"/>
          <p:bldP spid="9" grpId="0" animBg="1"/>
          <p:bldP spid="9" grpId="1" animBg="1"/>
          <p:bldP spid="10" grpId="0" animBg="1"/>
          <p:bldP spid="11" grpId="0"/>
          <p:bldP spid="11" grpId="1"/>
          <p:bldP spid="12" grpId="0" animBg="1"/>
          <p:bldP spid="12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8" presetID="17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2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2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0800000">
                                          <p:cBhvr>
                                            <p:cTn id="43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4" fill="hold">
                          <p:stCondLst>
                            <p:cond delay="indefinite"/>
                          </p:stCondLst>
                          <p:childTnLst>
                            <p:par>
                              <p:cTn id="4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6" presetID="53" presetClass="exit" presetSubtype="544" fill="hold" grpId="1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47" dur="500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500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49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0" dur="500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53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54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56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7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0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61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63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4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7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1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6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7" fill="hold">
                          <p:stCondLst>
                            <p:cond delay="indefinite"/>
                          </p:stCondLst>
                          <p:childTnLst>
                            <p:par>
                              <p:cTn id="7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9" presetID="53" presetClass="exit" presetSubtype="544" fill="hold" grpId="1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80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82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3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6" presetID="53" presetClass="exit" presetSubtype="544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87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8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89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0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1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3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94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96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7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8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00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01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2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03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4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5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2" grpId="1" animBg="1"/>
          <p:bldP spid="3" grpId="0" animBg="1"/>
          <p:bldP spid="4" grpId="0" animBg="1"/>
          <p:bldP spid="4" grpId="1" animBg="1"/>
          <p:bldP spid="5" grpId="0" animBg="1"/>
          <p:bldP spid="6" grpId="0" animBg="1"/>
          <p:bldP spid="7" grpId="0" animBg="1"/>
          <p:bldP spid="7" grpId="1" animBg="1"/>
          <p:bldP spid="7" grpId="2" animBg="1"/>
          <p:bldP spid="8" grpId="0" animBg="1"/>
          <p:bldP spid="8" grpId="1" animBg="1"/>
          <p:bldP spid="9" grpId="0" animBg="1"/>
          <p:bldP spid="9" grpId="1" animBg="1"/>
          <p:bldP spid="10" grpId="0" animBg="1"/>
          <p:bldP spid="11" grpId="0"/>
          <p:bldP spid="11" grpId="1"/>
          <p:bldP spid="12" grpId="0" animBg="1"/>
          <p:bldP spid="12" grpId="1" animBg="1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椭圆 11"/>
          <p:cNvSpPr/>
          <p:nvPr/>
        </p:nvSpPr>
        <p:spPr>
          <a:xfrm>
            <a:off x="3079825" y="1556735"/>
            <a:ext cx="2978076" cy="2978076"/>
          </a:xfrm>
          <a:prstGeom prst="ellipse">
            <a:avLst/>
          </a:prstGeom>
          <a:solidFill>
            <a:srgbClr val="050505">
              <a:alpha val="1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3564435" y="2026267"/>
            <a:ext cx="2019300" cy="2019300"/>
          </a:xfrm>
          <a:prstGeom prst="ellipse">
            <a:avLst/>
          </a:prstGeom>
          <a:solidFill>
            <a:srgbClr val="050505">
              <a:alpha val="2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六边形 1"/>
          <p:cNvSpPr/>
          <p:nvPr/>
        </p:nvSpPr>
        <p:spPr>
          <a:xfrm rot="3185530">
            <a:off x="-796413" y="-917136"/>
            <a:ext cx="2246888" cy="1936973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六边形 2"/>
          <p:cNvSpPr/>
          <p:nvPr/>
        </p:nvSpPr>
        <p:spPr>
          <a:xfrm rot="3061733">
            <a:off x="7241829" y="-629550"/>
            <a:ext cx="1022471" cy="881441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六边形 4"/>
          <p:cNvSpPr/>
          <p:nvPr/>
        </p:nvSpPr>
        <p:spPr>
          <a:xfrm rot="687596">
            <a:off x="9005215" y="25189"/>
            <a:ext cx="277567" cy="239282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六边形 5"/>
          <p:cNvSpPr/>
          <p:nvPr/>
        </p:nvSpPr>
        <p:spPr>
          <a:xfrm rot="1419650">
            <a:off x="8866060" y="328514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六边形 7"/>
          <p:cNvSpPr/>
          <p:nvPr/>
        </p:nvSpPr>
        <p:spPr>
          <a:xfrm rot="1419650">
            <a:off x="-118152" y="4474801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六边形 8"/>
          <p:cNvSpPr/>
          <p:nvPr/>
        </p:nvSpPr>
        <p:spPr>
          <a:xfrm rot="5400000">
            <a:off x="-2981" y="4741811"/>
            <a:ext cx="354457" cy="305567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3942320" y="2386291"/>
            <a:ext cx="1260799" cy="1260799"/>
          </a:xfrm>
          <a:prstGeom prst="ellipse">
            <a:avLst/>
          </a:prstGeom>
          <a:solidFill>
            <a:srgbClr val="050505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3614057" y="3429863"/>
            <a:ext cx="237426" cy="237426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5701075" y="2134463"/>
            <a:ext cx="239486" cy="239486"/>
          </a:xfrm>
          <a:prstGeom prst="ellipse">
            <a:avLst/>
          </a:prstGeom>
          <a:solidFill>
            <a:srgbClr val="05050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9" name="直接连接符 18"/>
          <p:cNvCxnSpPr/>
          <p:nvPr/>
        </p:nvCxnSpPr>
        <p:spPr>
          <a:xfrm>
            <a:off x="6057901" y="2254206"/>
            <a:ext cx="1695163" cy="0"/>
          </a:xfrm>
          <a:prstGeom prst="line">
            <a:avLst/>
          </a:prstGeom>
          <a:ln w="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>
            <a:off x="1314466" y="3548576"/>
            <a:ext cx="2156794" cy="0"/>
          </a:xfrm>
          <a:prstGeom prst="line">
            <a:avLst/>
          </a:prstGeom>
          <a:ln w="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矩形 20"/>
          <p:cNvSpPr/>
          <p:nvPr/>
        </p:nvSpPr>
        <p:spPr>
          <a:xfrm>
            <a:off x="1199602" y="3573858"/>
            <a:ext cx="2082349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</a:t>
            </a:r>
            <a:r>
              <a:rPr lang="zh-CN" altLang="en-US" sz="9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not</a:t>
            </a:r>
            <a:endParaRPr lang="zh-CN" altLang="en-US" sz="9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1238266" y="3266081"/>
            <a:ext cx="135280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Perfect Theme</a:t>
            </a:r>
          </a:p>
        </p:txBody>
      </p:sp>
      <p:sp>
        <p:nvSpPr>
          <p:cNvPr id="24" name="矩形 23"/>
          <p:cNvSpPr/>
          <p:nvPr/>
        </p:nvSpPr>
        <p:spPr>
          <a:xfrm>
            <a:off x="6010909" y="2254206"/>
            <a:ext cx="2082349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</a:t>
            </a:r>
            <a:r>
              <a:rPr lang="zh-CN" altLang="en-US" sz="9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not</a:t>
            </a:r>
            <a:endParaRPr lang="zh-CN" altLang="en-US" sz="9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6542511" y="1946429"/>
            <a:ext cx="135280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Perfect </a:t>
            </a:r>
            <a:r>
              <a:rPr lang="zh-CN" altLang="en-US" sz="1400" b="1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Theme</a:t>
            </a:r>
            <a:endParaRPr lang="zh-CN" altLang="en-US" sz="1400" b="1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4003395" y="2882028"/>
            <a:ext cx="108215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 HERE</a:t>
            </a:r>
            <a:endParaRPr lang="zh-CN" altLang="en-US" sz="14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1356805" y="270778"/>
            <a:ext cx="236885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Data chart sample </a:t>
            </a:r>
            <a:endParaRPr lang="zh-CN" altLang="en-US" sz="20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1314466" y="312286"/>
            <a:ext cx="45719" cy="298016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矩形 28"/>
          <p:cNvSpPr/>
          <p:nvPr/>
        </p:nvSpPr>
        <p:spPr>
          <a:xfrm>
            <a:off x="1398428" y="655923"/>
            <a:ext cx="6385387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not about the medium that they're serving but more about the process to get to something that is tangibly made to serve people's needs. </a:t>
            </a:r>
          </a:p>
        </p:txBody>
      </p:sp>
      <p:sp>
        <p:nvSpPr>
          <p:cNvPr id="30" name="六边形 29"/>
          <p:cNvSpPr/>
          <p:nvPr/>
        </p:nvSpPr>
        <p:spPr>
          <a:xfrm rot="3185530">
            <a:off x="7521700" y="4175012"/>
            <a:ext cx="2246888" cy="1936973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1" name="六边形 30"/>
          <p:cNvSpPr/>
          <p:nvPr/>
        </p:nvSpPr>
        <p:spPr>
          <a:xfrm rot="687596">
            <a:off x="6587780" y="4990397"/>
            <a:ext cx="812286" cy="700247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>
            <a:hlinkClick r:id="rId4"/>
          </p:cNvPr>
          <p:cNvSpPr/>
          <p:nvPr>
            <p:custDataLst>
              <p:tags r:id="rId1"/>
            </p:custDataLst>
          </p:nvPr>
        </p:nvSpPr>
        <p:spPr>
          <a:xfrm>
            <a:off x="-1718663" y="-1641987"/>
            <a:ext cx="12266762" cy="7936302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625538"/>
      </p:ext>
    </p:extLst>
  </p:cSld>
  <p:clrMapOvr>
    <a:masterClrMapping/>
  </p:clrMapOvr>
  <p:transition spd="slow" advTm="5427">
    <p:pull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2" fill="hold" grpId="0" nodeType="with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fill="hold" grpId="0" nodeType="with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1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1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3" fill="hold" grpId="0" nodeType="with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15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16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3" fill="hold" grpId="0" nodeType="with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19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20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5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" dur="3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800"/>
                                </p:stCondLst>
                                <p:childTnLst>
                                  <p:par>
                                    <p:cTn id="33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3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39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3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3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3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45" presetID="15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 fmla="#ppt_x+(cos(-2*pi*(1-$))*-#ppt_x-sin(-2*pi*(1-$))*(1-#ppt_y))*(1-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+(sin(-2*pi*(1-$))*-#ppt_x+cos(-2*pi*(1-$))*(1-#ppt_y))*(1-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52" presetClass="entr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53" dur="10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54" dur="10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55" dur="10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57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9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2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64" presetID="3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6" dur="10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7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900" decel="100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100" accel="100000" fill="hold">
                                              <p:stCondLst>
                                                <p:cond delay="90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0" presetID="3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2" dur="10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3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900" decel="100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100" accel="100000" fill="hold">
                                              <p:stCondLst>
                                                <p:cond delay="90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6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77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9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2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82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" grpId="0" animBg="1"/>
          <p:bldP spid="11" grpId="0" animBg="1"/>
          <p:bldP spid="3" grpId="0" animBg="1"/>
          <p:bldP spid="6" grpId="0" animBg="1"/>
          <p:bldP spid="8" grpId="0" animBg="1"/>
          <p:bldP spid="9" grpId="0" animBg="1"/>
          <p:bldP spid="10" grpId="0" animBg="1"/>
          <p:bldP spid="16" grpId="1" animBg="1"/>
          <p:bldP spid="17" grpId="0" animBg="1"/>
          <p:bldP spid="21" grpId="0"/>
          <p:bldP spid="22" grpId="0"/>
          <p:bldP spid="24" grpId="0"/>
          <p:bldP spid="25" grpId="0"/>
          <p:bldP spid="2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5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" dur="3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800"/>
                                </p:stCondLst>
                                <p:childTnLst>
                                  <p:par>
                                    <p:cTn id="33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3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39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3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3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3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45" presetID="15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 fmla="#ppt_x+(cos(-2*pi*(1-$))*-#ppt_x-sin(-2*pi*(1-$))*(1-#ppt_y))*(1-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+(sin(-2*pi*(1-$))*-#ppt_x+cos(-2*pi*(1-$))*(1-#ppt_y))*(1-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52" presetClass="entr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53" dur="10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54" dur="10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55" dur="10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57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9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2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64" presetID="3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6" dur="10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7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900" decel="100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100" accel="100000" fill="hold">
                                              <p:stCondLst>
                                                <p:cond delay="90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0" presetID="3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2" dur="10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3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900" decel="100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100" accel="100000" fill="hold">
                                              <p:stCondLst>
                                                <p:cond delay="90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6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77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9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2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82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" grpId="0" animBg="1"/>
          <p:bldP spid="11" grpId="0" animBg="1"/>
          <p:bldP spid="3" grpId="0" animBg="1"/>
          <p:bldP spid="6" grpId="0" animBg="1"/>
          <p:bldP spid="8" grpId="0" animBg="1"/>
          <p:bldP spid="9" grpId="0" animBg="1"/>
          <p:bldP spid="10" grpId="0" animBg="1"/>
          <p:bldP spid="16" grpId="1" animBg="1"/>
          <p:bldP spid="17" grpId="0" animBg="1"/>
          <p:bldP spid="21" grpId="0"/>
          <p:bldP spid="22" grpId="0"/>
          <p:bldP spid="24" grpId="0"/>
          <p:bldP spid="25" grpId="0"/>
          <p:bldP spid="26" grpId="0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图表 14"/>
          <p:cNvGraphicFramePr/>
          <p:nvPr>
            <p:extLst>
              <p:ext uri="{D42A27DB-BD31-4B8C-83A1-F6EECF244321}">
                <p14:modId xmlns:p14="http://schemas.microsoft.com/office/powerpoint/2010/main" val="1037312504"/>
              </p:ext>
            </p:extLst>
          </p:nvPr>
        </p:nvGraphicFramePr>
        <p:xfrm>
          <a:off x="-561698" y="679933"/>
          <a:ext cx="6219431" cy="41462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" name="六边形 1"/>
          <p:cNvSpPr/>
          <p:nvPr/>
        </p:nvSpPr>
        <p:spPr>
          <a:xfrm rot="3185530">
            <a:off x="-796413" y="-917136"/>
            <a:ext cx="2246888" cy="1936973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六边形 2"/>
          <p:cNvSpPr/>
          <p:nvPr/>
        </p:nvSpPr>
        <p:spPr>
          <a:xfrm rot="3061733">
            <a:off x="7241829" y="-629550"/>
            <a:ext cx="1022471" cy="881441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六边形 3"/>
          <p:cNvSpPr/>
          <p:nvPr/>
        </p:nvSpPr>
        <p:spPr>
          <a:xfrm rot="687596">
            <a:off x="7543487" y="5094467"/>
            <a:ext cx="812286" cy="700247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六边形 4"/>
          <p:cNvSpPr/>
          <p:nvPr/>
        </p:nvSpPr>
        <p:spPr>
          <a:xfrm rot="687596">
            <a:off x="9005215" y="25189"/>
            <a:ext cx="277567" cy="239282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六边形 5"/>
          <p:cNvSpPr/>
          <p:nvPr/>
        </p:nvSpPr>
        <p:spPr>
          <a:xfrm rot="1419650">
            <a:off x="8816359" y="437938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六边形 6"/>
          <p:cNvSpPr/>
          <p:nvPr/>
        </p:nvSpPr>
        <p:spPr>
          <a:xfrm rot="3185530">
            <a:off x="8390893" y="4567943"/>
            <a:ext cx="1137872" cy="980924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8" name="六边形 7"/>
          <p:cNvSpPr/>
          <p:nvPr/>
        </p:nvSpPr>
        <p:spPr>
          <a:xfrm rot="1419650">
            <a:off x="-118152" y="4474801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六边形 8"/>
          <p:cNvSpPr/>
          <p:nvPr/>
        </p:nvSpPr>
        <p:spPr>
          <a:xfrm rot="5400000">
            <a:off x="-2981" y="4741811"/>
            <a:ext cx="354457" cy="305567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4763599" y="1421170"/>
            <a:ext cx="254000" cy="254000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outerShdw blurRad="50800" dist="38100" dir="5400000" algn="t" rotWithShape="0">
              <a:prstClr val="black">
                <a:alpha val="2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4763599" y="2678791"/>
            <a:ext cx="254000" cy="254000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50800" dist="38100" dir="5400000" algn="t" rotWithShape="0">
              <a:prstClr val="black">
                <a:alpha val="2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4763599" y="3874743"/>
            <a:ext cx="254000" cy="254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2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5017599" y="1617541"/>
            <a:ext cx="3916911" cy="527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not about the </a:t>
            </a: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medium</a:t>
            </a:r>
            <a:r>
              <a:rPr lang="en-US" altLang="zh-CN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</a:t>
            </a:r>
            <a:endParaRPr lang="zh-CN" altLang="en-US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5017599" y="1377375"/>
            <a:ext cx="135280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Perfect Theme</a:t>
            </a:r>
          </a:p>
        </p:txBody>
      </p:sp>
      <p:sp>
        <p:nvSpPr>
          <p:cNvPr id="26" name="矩形 25"/>
          <p:cNvSpPr/>
          <p:nvPr/>
        </p:nvSpPr>
        <p:spPr>
          <a:xfrm>
            <a:off x="5017599" y="2862356"/>
            <a:ext cx="3916911" cy="527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not about the </a:t>
            </a: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medium</a:t>
            </a:r>
            <a:r>
              <a:rPr lang="en-US" altLang="zh-CN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</a:t>
            </a:r>
            <a:endParaRPr lang="zh-CN" altLang="en-US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5017599" y="2622190"/>
            <a:ext cx="135280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Perfect Theme</a:t>
            </a:r>
          </a:p>
        </p:txBody>
      </p:sp>
      <p:sp>
        <p:nvSpPr>
          <p:cNvPr id="28" name="矩形 27"/>
          <p:cNvSpPr/>
          <p:nvPr/>
        </p:nvSpPr>
        <p:spPr>
          <a:xfrm>
            <a:off x="5017599" y="4088019"/>
            <a:ext cx="3916911" cy="527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not about the </a:t>
            </a: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medium</a:t>
            </a:r>
            <a:r>
              <a:rPr lang="en-US" altLang="zh-CN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</a:t>
            </a:r>
            <a:endParaRPr lang="zh-CN" altLang="en-US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5017599" y="3847853"/>
            <a:ext cx="135280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Perfect Theme</a:t>
            </a:r>
          </a:p>
        </p:txBody>
      </p:sp>
      <p:sp>
        <p:nvSpPr>
          <p:cNvPr id="30" name="矩形 29"/>
          <p:cNvSpPr/>
          <p:nvPr/>
        </p:nvSpPr>
        <p:spPr>
          <a:xfrm>
            <a:off x="1356805" y="270778"/>
            <a:ext cx="236885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Data chart sample </a:t>
            </a:r>
            <a:endParaRPr lang="zh-CN" altLang="en-US" sz="20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1314466" y="312286"/>
            <a:ext cx="45719" cy="298016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>
            <a:hlinkClick r:id="rId5"/>
          </p:cNvPr>
          <p:cNvSpPr/>
          <p:nvPr>
            <p:custDataLst>
              <p:tags r:id="rId1"/>
            </p:custDataLst>
          </p:nvPr>
        </p:nvSpPr>
        <p:spPr>
          <a:xfrm>
            <a:off x="-1718663" y="-1641987"/>
            <a:ext cx="12266762" cy="7936302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1311196"/>
      </p:ext>
    </p:extLst>
  </p:cSld>
  <p:clrMapOvr>
    <a:masterClrMapping/>
  </p:clrMapOvr>
  <p:transition spd="slow" advTm="5810">
    <p:cover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0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3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8" fill="hold" grpId="0" nodeType="after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>
                                                <p:graphicEl>
                                                  <a:chart seriesIdx="-3" categoryIdx="-3" bldStep="gridLegend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17" dur="500" fill="hold"/>
                                            <p:tgtEl>
                                              <p:spTgt spid="15">
                                                <p:graphicEl>
                                                  <a:chart seriesIdx="-3" categoryIdx="-3" bldStep="gridLegend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18" dur="500" fill="hold"/>
                                            <p:tgtEl>
                                              <p:spTgt spid="15">
                                                <p:graphicEl>
                                                  <a:chart seriesIdx="-3" categoryIdx="-3" bldStep="gridLegend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" presetClass="entr" presetSubtype="8" fill="hold" grpId="0" nodeType="after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>
                                                <p:graphicEl>
                                                  <a:chart seriesIdx="-4" categoryIdx="0" bldStep="category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22" dur="500" fill="hold"/>
                                            <p:tgtEl>
                                              <p:spTgt spid="15">
                                                <p:graphicEl>
                                                  <a:chart seriesIdx="-4" categoryIdx="0" bldStep="category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23" dur="500" fill="hold"/>
                                            <p:tgtEl>
                                              <p:spTgt spid="15">
                                                <p:graphicEl>
                                                  <a:chart seriesIdx="-4" categoryIdx="0" bldStep="category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2" decel="48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2" decel="48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2" decel="48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7" presetID="2" presetClass="entr" presetSubtype="8" fill="hold" grpId="0" nodeType="after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>
                                                <p:graphicEl>
                                                  <a:chart seriesIdx="-4" categoryIdx="1" bldStep="category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39" dur="500" fill="hold"/>
                                            <p:tgtEl>
                                              <p:spTgt spid="15">
                                                <p:graphicEl>
                                                  <a:chart seriesIdx="-4" categoryIdx="1" bldStep="category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40" dur="500" fill="hold"/>
                                            <p:tgtEl>
                                              <p:spTgt spid="15">
                                                <p:graphicEl>
                                                  <a:chart seriesIdx="-4" categoryIdx="1" bldStep="category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2" decel="52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2" decel="52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2" decel="52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54" presetID="2" presetClass="entr" presetSubtype="8" fill="hold" grpId="0" nodeType="after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>
                                                <p:graphicEl>
                                                  <a:chart seriesIdx="-4" categoryIdx="2" bldStep="category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56" dur="500" fill="hold"/>
                                            <p:tgtEl>
                                              <p:spTgt spid="15">
                                                <p:graphicEl>
                                                  <a:chart seriesIdx="-4" categoryIdx="2" bldStep="category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57" dur="500" fill="hold"/>
                                            <p:tgtEl>
                                              <p:spTgt spid="15">
                                                <p:graphicEl>
                                                  <a:chart seriesIdx="-4" categoryIdx="2" bldStep="category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2" presetClass="entr" presetSubtype="2" decel="52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2" presetClass="entr" presetSubtype="2" decel="52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5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6" presetID="2" presetClass="entr" presetSubtype="2" decel="52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9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Graphic spid="15" grpId="0" uiExpand="1">
            <p:bldSub>
              <a:bldChart bld="category"/>
            </p:bldSub>
          </p:bldGraphic>
          <p:bldP spid="16" grpId="0" animBg="1"/>
          <p:bldP spid="17" grpId="0" animBg="1"/>
          <p:bldP spid="18" grpId="0" animBg="1"/>
          <p:bldP spid="22" grpId="0"/>
          <p:bldP spid="25" grpId="0"/>
          <p:bldP spid="26" grpId="0"/>
          <p:bldP spid="27" grpId="0"/>
          <p:bldP spid="28" grpId="0"/>
          <p:bldP spid="29" grpId="0"/>
          <p:bldP spid="30" grpId="0"/>
          <p:bldP spid="31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0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3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>
                                                <p:graphicEl>
                                                  <a:chart seriesIdx="-3" categoryIdx="-3" bldStep="gridLegend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15">
                                                <p:graphicEl>
                                                  <a:chart seriesIdx="-3" categoryIdx="-3" bldStep="gridLegend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15">
                                                <p:graphicEl>
                                                  <a:chart seriesIdx="-3" categoryIdx="-3" bldStep="gridLegend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>
                                                <p:graphicEl>
                                                  <a:chart seriesIdx="-4" categoryIdx="0" bldStep="category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15">
                                                <p:graphicEl>
                                                  <a:chart seriesIdx="-4" categoryIdx="0" bldStep="category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15">
                                                <p:graphicEl>
                                                  <a:chart seriesIdx="-4" categoryIdx="0" bldStep="category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2" decel="48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2" decel="48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2" decel="48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7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>
                                                <p:graphicEl>
                                                  <a:chart seriesIdx="-4" categoryIdx="1" bldStep="category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15">
                                                <p:graphicEl>
                                                  <a:chart seriesIdx="-4" categoryIdx="1" bldStep="category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15">
                                                <p:graphicEl>
                                                  <a:chart seriesIdx="-4" categoryIdx="1" bldStep="category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2" decel="52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2" decel="52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2" decel="52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54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>
                                                <p:graphicEl>
                                                  <a:chart seriesIdx="-4" categoryIdx="2" bldStep="category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15">
                                                <p:graphicEl>
                                                  <a:chart seriesIdx="-4" categoryIdx="2" bldStep="category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7" dur="500" fill="hold"/>
                                            <p:tgtEl>
                                              <p:spTgt spid="15">
                                                <p:graphicEl>
                                                  <a:chart seriesIdx="-4" categoryIdx="2" bldStep="category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2" presetClass="entr" presetSubtype="2" decel="52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2" presetClass="entr" presetSubtype="2" decel="52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5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6" presetID="2" presetClass="entr" presetSubtype="2" decel="52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9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Graphic spid="15" grpId="0" uiExpand="1">
            <p:bldSub>
              <a:bldChart bld="category"/>
            </p:bldSub>
          </p:bldGraphic>
          <p:bldP spid="16" grpId="0" animBg="1"/>
          <p:bldP spid="17" grpId="0" animBg="1"/>
          <p:bldP spid="18" grpId="0" animBg="1"/>
          <p:bldP spid="22" grpId="0"/>
          <p:bldP spid="25" grpId="0"/>
          <p:bldP spid="26" grpId="0"/>
          <p:bldP spid="27" grpId="0"/>
          <p:bldP spid="28" grpId="0"/>
          <p:bldP spid="29" grpId="0"/>
          <p:bldP spid="30" grpId="0"/>
          <p:bldP spid="31" grpId="0" animBg="1"/>
        </p:bldLst>
      </p:timing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六边形 1"/>
          <p:cNvSpPr/>
          <p:nvPr/>
        </p:nvSpPr>
        <p:spPr>
          <a:xfrm rot="3185530">
            <a:off x="-796413" y="-917136"/>
            <a:ext cx="2246888" cy="1936973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六边形 2"/>
          <p:cNvSpPr/>
          <p:nvPr/>
        </p:nvSpPr>
        <p:spPr>
          <a:xfrm rot="3061733">
            <a:off x="7241829" y="-629550"/>
            <a:ext cx="1022471" cy="881441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六边形 3"/>
          <p:cNvSpPr/>
          <p:nvPr/>
        </p:nvSpPr>
        <p:spPr>
          <a:xfrm rot="687596">
            <a:off x="6682747" y="4990394"/>
            <a:ext cx="812286" cy="700247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六边形 4"/>
          <p:cNvSpPr/>
          <p:nvPr/>
        </p:nvSpPr>
        <p:spPr>
          <a:xfrm rot="687596">
            <a:off x="9005215" y="25189"/>
            <a:ext cx="277567" cy="239282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六边形 5"/>
          <p:cNvSpPr/>
          <p:nvPr/>
        </p:nvSpPr>
        <p:spPr>
          <a:xfrm rot="1419650">
            <a:off x="8866060" y="328514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六边形 6"/>
          <p:cNvSpPr/>
          <p:nvPr/>
        </p:nvSpPr>
        <p:spPr>
          <a:xfrm rot="3185530">
            <a:off x="8247660" y="4705559"/>
            <a:ext cx="1473101" cy="1269915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8" name="六边形 7"/>
          <p:cNvSpPr/>
          <p:nvPr/>
        </p:nvSpPr>
        <p:spPr>
          <a:xfrm rot="1419650">
            <a:off x="-118152" y="4474801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六边形 8"/>
          <p:cNvSpPr/>
          <p:nvPr/>
        </p:nvSpPr>
        <p:spPr>
          <a:xfrm rot="5400000">
            <a:off x="-2981" y="4741811"/>
            <a:ext cx="354457" cy="305567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1356805" y="270778"/>
            <a:ext cx="15949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 sample </a:t>
            </a:r>
            <a:endParaRPr lang="zh-CN" altLang="en-US" sz="20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1314466" y="312286"/>
            <a:ext cx="45719" cy="298016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25" name="图表 24"/>
          <p:cNvGraphicFramePr/>
          <p:nvPr>
            <p:extLst>
              <p:ext uri="{D42A27DB-BD31-4B8C-83A1-F6EECF244321}">
                <p14:modId xmlns:p14="http://schemas.microsoft.com/office/powerpoint/2010/main" val="3111159790"/>
              </p:ext>
            </p:extLst>
          </p:nvPr>
        </p:nvGraphicFramePr>
        <p:xfrm>
          <a:off x="1314466" y="1572772"/>
          <a:ext cx="2787634" cy="12959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26" name="图表 25"/>
          <p:cNvGraphicFramePr/>
          <p:nvPr>
            <p:extLst>
              <p:ext uri="{D42A27DB-BD31-4B8C-83A1-F6EECF244321}">
                <p14:modId xmlns:p14="http://schemas.microsoft.com/office/powerpoint/2010/main" val="1162846529"/>
              </p:ext>
            </p:extLst>
          </p:nvPr>
        </p:nvGraphicFramePr>
        <p:xfrm>
          <a:off x="1314466" y="3672882"/>
          <a:ext cx="2787634" cy="12959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cxnSp>
        <p:nvCxnSpPr>
          <p:cNvPr id="33" name="直接连接符 32"/>
          <p:cNvCxnSpPr/>
          <p:nvPr/>
        </p:nvCxnSpPr>
        <p:spPr>
          <a:xfrm>
            <a:off x="1314466" y="2960014"/>
            <a:ext cx="2787634" cy="0"/>
          </a:xfrm>
          <a:prstGeom prst="line">
            <a:avLst/>
          </a:prstGeom>
          <a:ln w="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>
            <a:off x="1356805" y="4916680"/>
            <a:ext cx="2787634" cy="0"/>
          </a:xfrm>
          <a:prstGeom prst="line">
            <a:avLst/>
          </a:prstGeom>
          <a:ln w="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组合 9"/>
          <p:cNvGrpSpPr/>
          <p:nvPr/>
        </p:nvGrpSpPr>
        <p:grpSpPr>
          <a:xfrm>
            <a:off x="1314466" y="1181100"/>
            <a:ext cx="2787635" cy="350164"/>
            <a:chOff x="1314466" y="1181100"/>
            <a:chExt cx="2787635" cy="350164"/>
          </a:xfrm>
        </p:grpSpPr>
        <p:sp>
          <p:nvSpPr>
            <p:cNvPr id="20" name="矩形 19"/>
            <p:cNvSpPr/>
            <p:nvPr/>
          </p:nvSpPr>
          <p:spPr>
            <a:xfrm>
              <a:off x="1314466" y="1181100"/>
              <a:ext cx="2787634" cy="350164"/>
            </a:xfrm>
            <a:prstGeom prst="rect">
              <a:avLst/>
            </a:prstGeom>
            <a:solidFill>
              <a:srgbClr val="05050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矩形 34"/>
            <p:cNvSpPr/>
            <p:nvPr/>
          </p:nvSpPr>
          <p:spPr>
            <a:xfrm>
              <a:off x="1314467" y="1202293"/>
              <a:ext cx="2787634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400" b="1" dirty="0" smtClean="0">
                  <a:solidFill>
                    <a:srgbClr val="FFC00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Text sample </a:t>
              </a:r>
              <a:endParaRPr lang="zh-CN" altLang="en-US" sz="14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1314466" y="3272113"/>
            <a:ext cx="2787634" cy="350164"/>
            <a:chOff x="1314466" y="3272113"/>
            <a:chExt cx="2787634" cy="350164"/>
          </a:xfrm>
        </p:grpSpPr>
        <p:sp>
          <p:nvSpPr>
            <p:cNvPr id="21" name="矩形 20"/>
            <p:cNvSpPr/>
            <p:nvPr/>
          </p:nvSpPr>
          <p:spPr>
            <a:xfrm>
              <a:off x="1314466" y="3272113"/>
              <a:ext cx="2787634" cy="350164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矩形 35"/>
            <p:cNvSpPr/>
            <p:nvPr/>
          </p:nvSpPr>
          <p:spPr>
            <a:xfrm>
              <a:off x="1356805" y="3291163"/>
              <a:ext cx="2745295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400" b="1" dirty="0" smtClean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Text sample </a:t>
              </a:r>
              <a:endParaRPr lang="zh-CN" altLang="en-US" sz="1400" b="1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37" name="矩形 36"/>
          <p:cNvSpPr/>
          <p:nvPr/>
        </p:nvSpPr>
        <p:spPr>
          <a:xfrm>
            <a:off x="4760405" y="1169849"/>
            <a:ext cx="1827744" cy="338554"/>
          </a:xfrm>
          <a:prstGeom prst="rect">
            <a:avLst/>
          </a:prstGeom>
          <a:solidFill>
            <a:schemeClr val="tx1"/>
          </a:solidFill>
        </p:spPr>
        <p:txBody>
          <a:bodyPr wrap="none">
            <a:spAutoFit/>
          </a:bodyPr>
          <a:lstStyle/>
          <a:p>
            <a:pPr algn="ctr"/>
            <a:r>
              <a:rPr lang="en-US" altLang="zh-CN" sz="16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Sales text sample </a:t>
            </a:r>
            <a:endParaRPr lang="zh-CN" altLang="en-US" sz="16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4688562" y="1528610"/>
            <a:ext cx="394163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not about the medium that they're serving but more about the process to get to something that is tangibly made to serve people's needs. </a:t>
            </a:r>
          </a:p>
        </p:txBody>
      </p:sp>
      <p:sp>
        <p:nvSpPr>
          <p:cNvPr id="41" name="矩形 40"/>
          <p:cNvSpPr/>
          <p:nvPr/>
        </p:nvSpPr>
        <p:spPr>
          <a:xfrm>
            <a:off x="4760405" y="3289933"/>
            <a:ext cx="1827744" cy="338554"/>
          </a:xfrm>
          <a:prstGeom prst="rect">
            <a:avLst/>
          </a:prstGeom>
          <a:solidFill>
            <a:srgbClr val="FFC000"/>
          </a:solidFill>
        </p:spPr>
        <p:txBody>
          <a:bodyPr wrap="none">
            <a:spAutoFit/>
          </a:bodyPr>
          <a:lstStyle/>
          <a:p>
            <a:pPr algn="ctr"/>
            <a:r>
              <a:rPr lang="en-US" altLang="zh-CN" sz="1600" b="1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Sales text sample </a:t>
            </a:r>
            <a:endParaRPr lang="zh-CN" altLang="en-US" sz="1600" b="1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4688562" y="3648694"/>
            <a:ext cx="394163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not about the medium that they're serving but more about the process to get to something that is tangibly made to serve people's needs. </a:t>
            </a:r>
          </a:p>
        </p:txBody>
      </p:sp>
      <p:sp>
        <p:nvSpPr>
          <p:cNvPr id="27" name="矩形 26">
            <a:hlinkClick r:id="rId6"/>
          </p:cNvPr>
          <p:cNvSpPr/>
          <p:nvPr>
            <p:custDataLst>
              <p:tags r:id="rId1"/>
            </p:custDataLst>
          </p:nvPr>
        </p:nvSpPr>
        <p:spPr>
          <a:xfrm>
            <a:off x="-1718663" y="-1641987"/>
            <a:ext cx="12266762" cy="7936302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3688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100">
        <p15:prstTrans prst="pageCurlDouble"/>
      </p:transition>
    </mc:Choice>
    <mc:Fallback xmlns="">
      <p:transition spd="slow" advTm="41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5" grpId="0">
        <p:bldAsOne/>
      </p:bldGraphic>
      <p:bldGraphic spid="26" grpId="0">
        <p:bldAsOne/>
      </p:bldGraphic>
      <p:bldP spid="37" grpId="0" animBg="1"/>
      <p:bldP spid="38" grpId="0"/>
      <p:bldP spid="41" grpId="0" animBg="1"/>
      <p:bldP spid="4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/>
          <p:nvPr/>
        </p:nvCxnSpPr>
        <p:spPr>
          <a:xfrm>
            <a:off x="2889533" y="3306491"/>
            <a:ext cx="1407885" cy="0"/>
          </a:xfrm>
          <a:prstGeom prst="line">
            <a:avLst/>
          </a:prstGeom>
          <a:ln w="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>
            <a:off x="4692071" y="3306491"/>
            <a:ext cx="1407885" cy="0"/>
          </a:xfrm>
          <a:prstGeom prst="line">
            <a:avLst/>
          </a:prstGeom>
          <a:ln w="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>
            <a:off x="6488031" y="3306491"/>
            <a:ext cx="1407885" cy="0"/>
          </a:xfrm>
          <a:prstGeom prst="line">
            <a:avLst/>
          </a:prstGeom>
          <a:ln w="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六边形 1"/>
          <p:cNvSpPr/>
          <p:nvPr/>
        </p:nvSpPr>
        <p:spPr>
          <a:xfrm rot="3185530">
            <a:off x="-796413" y="-917136"/>
            <a:ext cx="2246888" cy="1936973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六边形 2"/>
          <p:cNvSpPr/>
          <p:nvPr/>
        </p:nvSpPr>
        <p:spPr>
          <a:xfrm rot="3061733">
            <a:off x="7241829" y="-629550"/>
            <a:ext cx="1022471" cy="881441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六边形 3"/>
          <p:cNvSpPr/>
          <p:nvPr/>
        </p:nvSpPr>
        <p:spPr>
          <a:xfrm rot="687596">
            <a:off x="6682747" y="4990394"/>
            <a:ext cx="812286" cy="700247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六边形 4"/>
          <p:cNvSpPr/>
          <p:nvPr/>
        </p:nvSpPr>
        <p:spPr>
          <a:xfrm rot="687596">
            <a:off x="9005215" y="25189"/>
            <a:ext cx="277567" cy="239282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六边形 5"/>
          <p:cNvSpPr/>
          <p:nvPr/>
        </p:nvSpPr>
        <p:spPr>
          <a:xfrm rot="1419650">
            <a:off x="8866060" y="328514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六边形 6"/>
          <p:cNvSpPr/>
          <p:nvPr/>
        </p:nvSpPr>
        <p:spPr>
          <a:xfrm rot="3185530">
            <a:off x="7787154" y="4372032"/>
            <a:ext cx="2246888" cy="1936973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8" name="六边形 7"/>
          <p:cNvSpPr/>
          <p:nvPr/>
        </p:nvSpPr>
        <p:spPr>
          <a:xfrm rot="1419650">
            <a:off x="-118152" y="4474801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六边形 8"/>
          <p:cNvSpPr/>
          <p:nvPr/>
        </p:nvSpPr>
        <p:spPr>
          <a:xfrm rot="5400000">
            <a:off x="-2981" y="4741811"/>
            <a:ext cx="354457" cy="305567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菱形 16"/>
          <p:cNvSpPr/>
          <p:nvPr/>
        </p:nvSpPr>
        <p:spPr>
          <a:xfrm>
            <a:off x="3012903" y="2010642"/>
            <a:ext cx="1161143" cy="1161143"/>
          </a:xfrm>
          <a:prstGeom prst="diamond">
            <a:avLst/>
          </a:prstGeom>
          <a:solidFill>
            <a:srgbClr val="050505"/>
          </a:solidFill>
          <a:ln>
            <a:noFill/>
          </a:ln>
          <a:effectLst>
            <a:outerShdw blurRad="50800" dist="38100" dir="5400000" algn="t" rotWithShape="0">
              <a:prstClr val="black">
                <a:alpha val="6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菱形 17"/>
          <p:cNvSpPr/>
          <p:nvPr/>
        </p:nvSpPr>
        <p:spPr>
          <a:xfrm>
            <a:off x="4815441" y="2010642"/>
            <a:ext cx="1161143" cy="1161143"/>
          </a:xfrm>
          <a:prstGeom prst="diamond">
            <a:avLst/>
          </a:prstGeom>
          <a:solidFill>
            <a:srgbClr val="050505"/>
          </a:solidFill>
          <a:ln>
            <a:noFill/>
          </a:ln>
          <a:effectLst>
            <a:outerShdw blurRad="50800" dist="38100" dir="5400000" algn="t" rotWithShape="0">
              <a:prstClr val="black">
                <a:alpha val="6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菱形 18"/>
          <p:cNvSpPr/>
          <p:nvPr/>
        </p:nvSpPr>
        <p:spPr>
          <a:xfrm>
            <a:off x="6611401" y="2010642"/>
            <a:ext cx="1161143" cy="1161143"/>
          </a:xfrm>
          <a:prstGeom prst="diamond">
            <a:avLst/>
          </a:prstGeom>
          <a:solidFill>
            <a:srgbClr val="050505"/>
          </a:solidFill>
          <a:ln>
            <a:noFill/>
          </a:ln>
          <a:effectLst>
            <a:outerShdw blurRad="50800" dist="38100" dir="5400000" algn="t" rotWithShape="0">
              <a:prstClr val="black">
                <a:alpha val="6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菱形 20"/>
          <p:cNvSpPr/>
          <p:nvPr/>
        </p:nvSpPr>
        <p:spPr>
          <a:xfrm>
            <a:off x="2864133" y="1865616"/>
            <a:ext cx="1458682" cy="1458682"/>
          </a:xfrm>
          <a:prstGeom prst="diamond">
            <a:avLst/>
          </a:prstGeom>
          <a:noFill/>
          <a:ln w="0">
            <a:solidFill>
              <a:srgbClr val="FFC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菱形 21"/>
          <p:cNvSpPr/>
          <p:nvPr/>
        </p:nvSpPr>
        <p:spPr>
          <a:xfrm>
            <a:off x="4666671" y="1865616"/>
            <a:ext cx="1458682" cy="1458682"/>
          </a:xfrm>
          <a:prstGeom prst="diamond">
            <a:avLst/>
          </a:prstGeom>
          <a:noFill/>
          <a:ln w="0">
            <a:solidFill>
              <a:srgbClr val="FFC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菱形 22"/>
          <p:cNvSpPr/>
          <p:nvPr/>
        </p:nvSpPr>
        <p:spPr>
          <a:xfrm>
            <a:off x="6461149" y="1865616"/>
            <a:ext cx="1458682" cy="1458682"/>
          </a:xfrm>
          <a:prstGeom prst="diamond">
            <a:avLst/>
          </a:prstGeom>
          <a:noFill/>
          <a:ln w="0">
            <a:solidFill>
              <a:srgbClr val="FFC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2917071" y="3455495"/>
            <a:ext cx="1352806" cy="307777"/>
          </a:xfrm>
          <a:prstGeom prst="rect">
            <a:avLst/>
          </a:prstGeom>
          <a:solidFill>
            <a:schemeClr val="tx1"/>
          </a:solidFill>
        </p:spPr>
        <p:txBody>
          <a:bodyPr wrap="none">
            <a:spAutoFit/>
          </a:bodyPr>
          <a:lstStyle/>
          <a:p>
            <a:r>
              <a:rPr lang="zh-CN" altLang="en-US" sz="14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Perfect Theme</a:t>
            </a:r>
          </a:p>
        </p:txBody>
      </p:sp>
      <p:sp>
        <p:nvSpPr>
          <p:cNvPr id="27" name="矩形 26"/>
          <p:cNvSpPr/>
          <p:nvPr/>
        </p:nvSpPr>
        <p:spPr>
          <a:xfrm>
            <a:off x="4719609" y="3455495"/>
            <a:ext cx="1352806" cy="307777"/>
          </a:xfrm>
          <a:prstGeom prst="rect">
            <a:avLst/>
          </a:prstGeom>
          <a:solidFill>
            <a:schemeClr val="tx1"/>
          </a:solidFill>
        </p:spPr>
        <p:txBody>
          <a:bodyPr wrap="none">
            <a:spAutoFit/>
          </a:bodyPr>
          <a:lstStyle/>
          <a:p>
            <a:r>
              <a:rPr lang="zh-CN" altLang="en-US" sz="14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Perfect Theme</a:t>
            </a:r>
          </a:p>
        </p:txBody>
      </p:sp>
      <p:sp>
        <p:nvSpPr>
          <p:cNvPr id="28" name="矩形 27"/>
          <p:cNvSpPr/>
          <p:nvPr/>
        </p:nvSpPr>
        <p:spPr>
          <a:xfrm>
            <a:off x="6516373" y="3455495"/>
            <a:ext cx="1352806" cy="307777"/>
          </a:xfrm>
          <a:prstGeom prst="rect">
            <a:avLst/>
          </a:prstGeom>
          <a:solidFill>
            <a:schemeClr val="tx1"/>
          </a:solidFill>
        </p:spPr>
        <p:txBody>
          <a:bodyPr wrap="none">
            <a:spAutoFit/>
          </a:bodyPr>
          <a:lstStyle/>
          <a:p>
            <a:r>
              <a:rPr lang="zh-CN" altLang="en-US" sz="14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Perfect Theme</a:t>
            </a:r>
          </a:p>
        </p:txBody>
      </p:sp>
      <p:sp>
        <p:nvSpPr>
          <p:cNvPr id="29" name="矩形 28"/>
          <p:cNvSpPr/>
          <p:nvPr/>
        </p:nvSpPr>
        <p:spPr>
          <a:xfrm>
            <a:off x="1356805" y="270778"/>
            <a:ext cx="15949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 sample </a:t>
            </a:r>
            <a:endParaRPr lang="zh-CN" altLang="en-US" sz="20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1314466" y="312286"/>
            <a:ext cx="45719" cy="298016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1398428" y="655923"/>
            <a:ext cx="6385387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not about the medium that they're serving but more about the process to get to something that is tangibly made to serve people's needs. </a:t>
            </a:r>
          </a:p>
        </p:txBody>
      </p:sp>
      <p:sp>
        <p:nvSpPr>
          <p:cNvPr id="33" name="矩形 32"/>
          <p:cNvSpPr/>
          <p:nvPr/>
        </p:nvSpPr>
        <p:spPr>
          <a:xfrm>
            <a:off x="3262293" y="2374795"/>
            <a:ext cx="66236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53</a:t>
            </a:r>
            <a:r>
              <a:rPr lang="en-US" altLang="zh-CN" sz="12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%</a:t>
            </a:r>
            <a:endParaRPr lang="zh-CN" altLang="en-US" sz="24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5064831" y="2374795"/>
            <a:ext cx="6527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76</a:t>
            </a:r>
            <a:r>
              <a:rPr lang="en-US" altLang="zh-CN" sz="12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%</a:t>
            </a:r>
            <a:endParaRPr lang="zh-CN" altLang="en-US" sz="24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6859309" y="2374795"/>
            <a:ext cx="60465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12</a:t>
            </a:r>
            <a:r>
              <a:rPr lang="en-US" altLang="zh-CN" sz="12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%</a:t>
            </a:r>
            <a:endParaRPr lang="zh-CN" altLang="en-US" sz="24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7" name="六边形 36"/>
          <p:cNvSpPr/>
          <p:nvPr/>
        </p:nvSpPr>
        <p:spPr>
          <a:xfrm rot="5400000">
            <a:off x="1063597" y="5451116"/>
            <a:ext cx="597676" cy="515239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六边形 37"/>
          <p:cNvSpPr/>
          <p:nvPr/>
        </p:nvSpPr>
        <p:spPr>
          <a:xfrm rot="5400000">
            <a:off x="2445173" y="5451117"/>
            <a:ext cx="597676" cy="515239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六边形 38"/>
          <p:cNvSpPr/>
          <p:nvPr/>
        </p:nvSpPr>
        <p:spPr>
          <a:xfrm rot="5400000">
            <a:off x="4034664" y="5451118"/>
            <a:ext cx="597676" cy="515239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5" name="直接连接符 14"/>
          <p:cNvCxnSpPr/>
          <p:nvPr/>
        </p:nvCxnSpPr>
        <p:spPr>
          <a:xfrm>
            <a:off x="1147819" y="3306491"/>
            <a:ext cx="1407885" cy="0"/>
          </a:xfrm>
          <a:prstGeom prst="line">
            <a:avLst/>
          </a:prstGeom>
          <a:ln w="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菱形 15"/>
          <p:cNvSpPr/>
          <p:nvPr/>
        </p:nvSpPr>
        <p:spPr>
          <a:xfrm>
            <a:off x="1271189" y="2010642"/>
            <a:ext cx="1161143" cy="1161143"/>
          </a:xfrm>
          <a:prstGeom prst="diamond">
            <a:avLst/>
          </a:prstGeom>
          <a:solidFill>
            <a:srgbClr val="050505"/>
          </a:solidFill>
          <a:ln>
            <a:noFill/>
          </a:ln>
          <a:effectLst>
            <a:outerShdw blurRad="50800" dist="38100" dir="5400000" algn="t" rotWithShape="0">
              <a:prstClr val="black">
                <a:alpha val="4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菱形 19"/>
          <p:cNvSpPr/>
          <p:nvPr/>
        </p:nvSpPr>
        <p:spPr>
          <a:xfrm>
            <a:off x="1104815" y="1865616"/>
            <a:ext cx="1458682" cy="1458682"/>
          </a:xfrm>
          <a:prstGeom prst="diamond">
            <a:avLst/>
          </a:prstGeom>
          <a:noFill/>
          <a:ln w="0">
            <a:solidFill>
              <a:srgbClr val="FFC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1152313" y="3455495"/>
            <a:ext cx="1352806" cy="307777"/>
          </a:xfrm>
          <a:prstGeom prst="rect">
            <a:avLst/>
          </a:prstGeom>
          <a:solidFill>
            <a:schemeClr val="tx1"/>
          </a:solidFill>
        </p:spPr>
        <p:txBody>
          <a:bodyPr wrap="none">
            <a:spAutoFit/>
          </a:bodyPr>
          <a:lstStyle/>
          <a:p>
            <a:r>
              <a:rPr lang="zh-CN" altLang="en-US" sz="14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Perfect Theme</a:t>
            </a:r>
          </a:p>
        </p:txBody>
      </p:sp>
      <p:sp>
        <p:nvSpPr>
          <p:cNvPr id="32" name="矩形 31"/>
          <p:cNvSpPr/>
          <p:nvPr/>
        </p:nvSpPr>
        <p:spPr>
          <a:xfrm>
            <a:off x="1539498" y="2374795"/>
            <a:ext cx="66236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24</a:t>
            </a:r>
            <a:r>
              <a:rPr lang="en-US" altLang="zh-CN" sz="12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%</a:t>
            </a:r>
            <a:endParaRPr lang="zh-CN" altLang="en-US" sz="24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6" name="六边形 35"/>
          <p:cNvSpPr/>
          <p:nvPr/>
        </p:nvSpPr>
        <p:spPr>
          <a:xfrm rot="5400000">
            <a:off x="-705555" y="5451116"/>
            <a:ext cx="597676" cy="515239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矩形 39">
            <a:hlinkClick r:id="rId4"/>
          </p:cNvPr>
          <p:cNvSpPr/>
          <p:nvPr>
            <p:custDataLst>
              <p:tags r:id="rId1"/>
            </p:custDataLst>
          </p:nvPr>
        </p:nvSpPr>
        <p:spPr>
          <a:xfrm>
            <a:off x="-1718663" y="-1641987"/>
            <a:ext cx="12266762" cy="7936302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56326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5905">
        <p15:prstTrans prst="pageCurlDouble"/>
      </p:transition>
    </mc:Choice>
    <mc:Fallback xmlns="">
      <p:transition spd="slow" advTm="590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path" presetSubtype="0" accel="16667" decel="8333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3.45679E-6 L 0.24826 -0.60618 " pathEditMode="relative" rAng="0" ptsTypes="AA">
                                      <p:cBhvr>
                                        <p:cTn id="6" dur="3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413" y="-303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"/>
                            </p:stCondLst>
                            <p:childTnLst>
                              <p:par>
                                <p:cTn id="8" presetID="53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2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2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00"/>
                            </p:stCondLst>
                            <p:childTnLst>
                              <p:par>
                                <p:cTn id="30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3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100"/>
                            </p:stCondLst>
                            <p:childTnLst>
                              <p:par>
                                <p:cTn id="34" presetID="56" presetClass="path" presetSubtype="0" accel="16667" decel="8333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45679E-6 L 0.24253 -0.60865 " pathEditMode="relative" rAng="0" ptsTypes="AA">
                                      <p:cBhvr>
                                        <p:cTn id="35" dur="3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118" y="-304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400"/>
                            </p:stCondLst>
                            <p:childTnLst>
                              <p:par>
                                <p:cTn id="37" presetID="53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2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0" dur="2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900"/>
                            </p:stCondLst>
                            <p:childTnLst>
                              <p:par>
                                <p:cTn id="5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1" dur="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200"/>
                            </p:stCondLst>
                            <p:childTnLst>
                              <p:par>
                                <p:cTn id="63" presetID="56" presetClass="path" presetSubtype="0" accel="16667" decel="8333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3.45679E-6 L 0.28785 -0.60618 " pathEditMode="relative" rAng="0" ptsTypes="AA">
                                      <p:cBhvr>
                                        <p:cTn id="64" dur="3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392" y="-303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500"/>
                            </p:stCondLst>
                            <p:childTnLst>
                              <p:par>
                                <p:cTn id="66" presetID="53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2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9" dur="2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3000"/>
                            </p:stCondLst>
                            <p:childTnLst>
                              <p:par>
                                <p:cTn id="88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0" dur="3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300"/>
                            </p:stCondLst>
                            <p:childTnLst>
                              <p:par>
                                <p:cTn id="92" presetID="56" presetClass="path" presetSubtype="0" accel="16667" decel="8333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45679E-6 L 0.31371 -0.60648 " pathEditMode="relative" rAng="0" ptsTypes="AA">
                                      <p:cBhvr>
                                        <p:cTn id="93" dur="3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77" y="-303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3600"/>
                            </p:stCondLst>
                            <p:childTnLst>
                              <p:par>
                                <p:cTn id="95" presetID="53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2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8" dur="2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4100"/>
                            </p:stCondLst>
                            <p:childTnLst>
                              <p:par>
                                <p:cTn id="11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9" dur="3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4400"/>
                            </p:stCondLst>
                            <p:childTnLst>
                              <p:par>
                                <p:cTn id="1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1" grpId="0" animBg="1"/>
      <p:bldP spid="22" grpId="0" animBg="1"/>
      <p:bldP spid="23" grpId="0" animBg="1"/>
      <p:bldP spid="26" grpId="0" animBg="1"/>
      <p:bldP spid="27" grpId="0" animBg="1"/>
      <p:bldP spid="28" grpId="0" animBg="1"/>
      <p:bldP spid="29" grpId="0"/>
      <p:bldP spid="30" grpId="0" animBg="1"/>
      <p:bldP spid="31" grpId="0"/>
      <p:bldP spid="33" grpId="0"/>
      <p:bldP spid="34" grpId="0"/>
      <p:bldP spid="35" grpId="0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16" grpId="0" animBg="1"/>
      <p:bldP spid="20" grpId="0" animBg="1"/>
      <p:bldP spid="25" grpId="0" animBg="1"/>
      <p:bldP spid="32" grpId="0"/>
      <p:bldP spid="36" grpId="0" animBg="1"/>
      <p:bldP spid="36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六边形 1"/>
          <p:cNvSpPr/>
          <p:nvPr/>
        </p:nvSpPr>
        <p:spPr>
          <a:xfrm rot="5400000">
            <a:off x="4035131" y="-449969"/>
            <a:ext cx="875267" cy="754541"/>
          </a:xfrm>
          <a:prstGeom prst="hexagon">
            <a:avLst/>
          </a:prstGeom>
          <a:solidFill>
            <a:srgbClr val="FFC0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六边形 2"/>
          <p:cNvSpPr/>
          <p:nvPr/>
        </p:nvSpPr>
        <p:spPr>
          <a:xfrm rot="3834956">
            <a:off x="-465848" y="513612"/>
            <a:ext cx="653193" cy="563098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" name="六边形 4"/>
          <p:cNvSpPr/>
          <p:nvPr/>
        </p:nvSpPr>
        <p:spPr>
          <a:xfrm rot="687596">
            <a:off x="8141844" y="4648628"/>
            <a:ext cx="2004311" cy="1727855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六边形 5"/>
          <p:cNvSpPr/>
          <p:nvPr/>
        </p:nvSpPr>
        <p:spPr>
          <a:xfrm rot="687596">
            <a:off x="8666147" y="-18793"/>
            <a:ext cx="277567" cy="239282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六边形 6"/>
          <p:cNvSpPr/>
          <p:nvPr/>
        </p:nvSpPr>
        <p:spPr>
          <a:xfrm rot="5400000">
            <a:off x="3349321" y="1515236"/>
            <a:ext cx="2246888" cy="1936973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  <a:effectLst>
            <a:outerShdw blurRad="292100" dist="381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8" name="六边形 7"/>
          <p:cNvSpPr/>
          <p:nvPr/>
        </p:nvSpPr>
        <p:spPr>
          <a:xfrm rot="1762774">
            <a:off x="1102331" y="5014641"/>
            <a:ext cx="595752" cy="513580"/>
          </a:xfrm>
          <a:prstGeom prst="hexagon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六边形 8"/>
          <p:cNvSpPr/>
          <p:nvPr/>
        </p:nvSpPr>
        <p:spPr>
          <a:xfrm rot="1419650">
            <a:off x="3804809" y="1032569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六边形 9"/>
          <p:cNvSpPr/>
          <p:nvPr/>
        </p:nvSpPr>
        <p:spPr>
          <a:xfrm rot="3185530">
            <a:off x="8924517" y="2395848"/>
            <a:ext cx="825184" cy="711366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3" name="矩形 12"/>
          <p:cNvSpPr/>
          <p:nvPr/>
        </p:nvSpPr>
        <p:spPr>
          <a:xfrm>
            <a:off x="3669692" y="2781882"/>
            <a:ext cx="160614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PART </a:t>
            </a:r>
            <a:r>
              <a:rPr lang="en-US" altLang="zh-CN" sz="20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THREE</a:t>
            </a:r>
            <a:endParaRPr lang="zh-CN" altLang="en-US" sz="20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4" name="Freeform 395"/>
          <p:cNvSpPr>
            <a:spLocks noEditPoints="1"/>
          </p:cNvSpPr>
          <p:nvPr/>
        </p:nvSpPr>
        <p:spPr bwMode="auto">
          <a:xfrm>
            <a:off x="4244455" y="1799245"/>
            <a:ext cx="456618" cy="817559"/>
          </a:xfrm>
          <a:custGeom>
            <a:avLst/>
            <a:gdLst>
              <a:gd name="T0" fmla="*/ 80 w 94"/>
              <a:gd name="T1" fmla="*/ 14 h 168"/>
              <a:gd name="T2" fmla="*/ 60 w 94"/>
              <a:gd name="T3" fmla="*/ 2 h 168"/>
              <a:gd name="T4" fmla="*/ 47 w 94"/>
              <a:gd name="T5" fmla="*/ 0 h 168"/>
              <a:gd name="T6" fmla="*/ 14 w 94"/>
              <a:gd name="T7" fmla="*/ 14 h 168"/>
              <a:gd name="T8" fmla="*/ 0 w 94"/>
              <a:gd name="T9" fmla="*/ 47 h 168"/>
              <a:gd name="T10" fmla="*/ 0 w 94"/>
              <a:gd name="T11" fmla="*/ 52 h 168"/>
              <a:gd name="T12" fmla="*/ 6 w 94"/>
              <a:gd name="T13" fmla="*/ 70 h 168"/>
              <a:gd name="T14" fmla="*/ 23 w 94"/>
              <a:gd name="T15" fmla="*/ 122 h 168"/>
              <a:gd name="T16" fmla="*/ 24 w 94"/>
              <a:gd name="T17" fmla="*/ 128 h 168"/>
              <a:gd name="T18" fmla="*/ 30 w 94"/>
              <a:gd name="T19" fmla="*/ 134 h 168"/>
              <a:gd name="T20" fmla="*/ 64 w 94"/>
              <a:gd name="T21" fmla="*/ 134 h 168"/>
              <a:gd name="T22" fmla="*/ 70 w 94"/>
              <a:gd name="T23" fmla="*/ 128 h 168"/>
              <a:gd name="T24" fmla="*/ 71 w 94"/>
              <a:gd name="T25" fmla="*/ 122 h 168"/>
              <a:gd name="T26" fmla="*/ 88 w 94"/>
              <a:gd name="T27" fmla="*/ 70 h 168"/>
              <a:gd name="T28" fmla="*/ 94 w 94"/>
              <a:gd name="T29" fmla="*/ 52 h 168"/>
              <a:gd name="T30" fmla="*/ 94 w 94"/>
              <a:gd name="T31" fmla="*/ 47 h 168"/>
              <a:gd name="T32" fmla="*/ 80 w 94"/>
              <a:gd name="T33" fmla="*/ 14 h 168"/>
              <a:gd name="T34" fmla="*/ 82 w 94"/>
              <a:gd name="T35" fmla="*/ 51 h 168"/>
              <a:gd name="T36" fmla="*/ 78 w 94"/>
              <a:gd name="T37" fmla="*/ 64 h 168"/>
              <a:gd name="T38" fmla="*/ 59 w 94"/>
              <a:gd name="T39" fmla="*/ 121 h 168"/>
              <a:gd name="T40" fmla="*/ 59 w 94"/>
              <a:gd name="T41" fmla="*/ 122 h 168"/>
              <a:gd name="T42" fmla="*/ 53 w 94"/>
              <a:gd name="T43" fmla="*/ 122 h 168"/>
              <a:gd name="T44" fmla="*/ 53 w 94"/>
              <a:gd name="T45" fmla="*/ 100 h 168"/>
              <a:gd name="T46" fmla="*/ 41 w 94"/>
              <a:gd name="T47" fmla="*/ 100 h 168"/>
              <a:gd name="T48" fmla="*/ 41 w 94"/>
              <a:gd name="T49" fmla="*/ 122 h 168"/>
              <a:gd name="T50" fmla="*/ 35 w 94"/>
              <a:gd name="T51" fmla="*/ 122 h 168"/>
              <a:gd name="T52" fmla="*/ 35 w 94"/>
              <a:gd name="T53" fmla="*/ 121 h 168"/>
              <a:gd name="T54" fmla="*/ 17 w 94"/>
              <a:gd name="T55" fmla="*/ 67 h 168"/>
              <a:gd name="T56" fmla="*/ 17 w 94"/>
              <a:gd name="T57" fmla="*/ 66 h 168"/>
              <a:gd name="T58" fmla="*/ 16 w 94"/>
              <a:gd name="T59" fmla="*/ 64 h 168"/>
              <a:gd name="T60" fmla="*/ 12 w 94"/>
              <a:gd name="T61" fmla="*/ 51 h 168"/>
              <a:gd name="T62" fmla="*/ 12 w 94"/>
              <a:gd name="T63" fmla="*/ 47 h 168"/>
              <a:gd name="T64" fmla="*/ 22 w 94"/>
              <a:gd name="T65" fmla="*/ 23 h 168"/>
              <a:gd name="T66" fmla="*/ 47 w 94"/>
              <a:gd name="T67" fmla="*/ 12 h 168"/>
              <a:gd name="T68" fmla="*/ 57 w 94"/>
              <a:gd name="T69" fmla="*/ 14 h 168"/>
              <a:gd name="T70" fmla="*/ 72 w 94"/>
              <a:gd name="T71" fmla="*/ 23 h 168"/>
              <a:gd name="T72" fmla="*/ 82 w 94"/>
              <a:gd name="T73" fmla="*/ 47 h 168"/>
              <a:gd name="T74" fmla="*/ 82 w 94"/>
              <a:gd name="T75" fmla="*/ 51 h 168"/>
              <a:gd name="T76" fmla="*/ 28 w 94"/>
              <a:gd name="T77" fmla="*/ 154 h 168"/>
              <a:gd name="T78" fmla="*/ 66 w 94"/>
              <a:gd name="T79" fmla="*/ 154 h 168"/>
              <a:gd name="T80" fmla="*/ 66 w 94"/>
              <a:gd name="T81" fmla="*/ 142 h 168"/>
              <a:gd name="T82" fmla="*/ 28 w 94"/>
              <a:gd name="T83" fmla="*/ 142 h 168"/>
              <a:gd name="T84" fmla="*/ 28 w 94"/>
              <a:gd name="T85" fmla="*/ 154 h 168"/>
              <a:gd name="T86" fmla="*/ 36 w 94"/>
              <a:gd name="T87" fmla="*/ 168 h 168"/>
              <a:gd name="T88" fmla="*/ 58 w 94"/>
              <a:gd name="T89" fmla="*/ 168 h 168"/>
              <a:gd name="T90" fmla="*/ 58 w 94"/>
              <a:gd name="T91" fmla="*/ 161 h 168"/>
              <a:gd name="T92" fmla="*/ 36 w 94"/>
              <a:gd name="T93" fmla="*/ 161 h 168"/>
              <a:gd name="T94" fmla="*/ 36 w 94"/>
              <a:gd name="T95" fmla="*/ 168 h 1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94" h="168">
                <a:moveTo>
                  <a:pt x="80" y="14"/>
                </a:moveTo>
                <a:cubicBezTo>
                  <a:pt x="75" y="9"/>
                  <a:pt x="68" y="4"/>
                  <a:pt x="60" y="2"/>
                </a:cubicBezTo>
                <a:cubicBezTo>
                  <a:pt x="56" y="1"/>
                  <a:pt x="52" y="0"/>
                  <a:pt x="47" y="0"/>
                </a:cubicBezTo>
                <a:cubicBezTo>
                  <a:pt x="34" y="0"/>
                  <a:pt x="23" y="5"/>
                  <a:pt x="14" y="14"/>
                </a:cubicBezTo>
                <a:cubicBezTo>
                  <a:pt x="5" y="23"/>
                  <a:pt x="0" y="35"/>
                  <a:pt x="0" y="47"/>
                </a:cubicBezTo>
                <a:cubicBezTo>
                  <a:pt x="0" y="52"/>
                  <a:pt x="0" y="52"/>
                  <a:pt x="0" y="52"/>
                </a:cubicBezTo>
                <a:cubicBezTo>
                  <a:pt x="1" y="58"/>
                  <a:pt x="3" y="64"/>
                  <a:pt x="6" y="70"/>
                </a:cubicBezTo>
                <a:cubicBezTo>
                  <a:pt x="6" y="70"/>
                  <a:pt x="23" y="102"/>
                  <a:pt x="23" y="122"/>
                </a:cubicBezTo>
                <a:cubicBezTo>
                  <a:pt x="24" y="128"/>
                  <a:pt x="24" y="128"/>
                  <a:pt x="24" y="128"/>
                </a:cubicBezTo>
                <a:cubicBezTo>
                  <a:pt x="25" y="132"/>
                  <a:pt x="27" y="134"/>
                  <a:pt x="30" y="134"/>
                </a:cubicBezTo>
                <a:cubicBezTo>
                  <a:pt x="64" y="134"/>
                  <a:pt x="64" y="134"/>
                  <a:pt x="64" y="134"/>
                </a:cubicBezTo>
                <a:cubicBezTo>
                  <a:pt x="67" y="134"/>
                  <a:pt x="69" y="132"/>
                  <a:pt x="70" y="128"/>
                </a:cubicBezTo>
                <a:cubicBezTo>
                  <a:pt x="71" y="122"/>
                  <a:pt x="71" y="122"/>
                  <a:pt x="71" y="122"/>
                </a:cubicBezTo>
                <a:cubicBezTo>
                  <a:pt x="71" y="102"/>
                  <a:pt x="88" y="70"/>
                  <a:pt x="88" y="70"/>
                </a:cubicBezTo>
                <a:cubicBezTo>
                  <a:pt x="91" y="64"/>
                  <a:pt x="93" y="58"/>
                  <a:pt x="94" y="52"/>
                </a:cubicBezTo>
                <a:cubicBezTo>
                  <a:pt x="94" y="47"/>
                  <a:pt x="94" y="47"/>
                  <a:pt x="94" y="47"/>
                </a:cubicBezTo>
                <a:cubicBezTo>
                  <a:pt x="94" y="35"/>
                  <a:pt x="89" y="23"/>
                  <a:pt x="80" y="14"/>
                </a:cubicBezTo>
                <a:close/>
                <a:moveTo>
                  <a:pt x="82" y="51"/>
                </a:moveTo>
                <a:cubicBezTo>
                  <a:pt x="81" y="56"/>
                  <a:pt x="80" y="60"/>
                  <a:pt x="78" y="64"/>
                </a:cubicBezTo>
                <a:cubicBezTo>
                  <a:pt x="76" y="68"/>
                  <a:pt x="59" y="99"/>
                  <a:pt x="59" y="121"/>
                </a:cubicBezTo>
                <a:cubicBezTo>
                  <a:pt x="59" y="122"/>
                  <a:pt x="59" y="122"/>
                  <a:pt x="59" y="122"/>
                </a:cubicBezTo>
                <a:cubicBezTo>
                  <a:pt x="53" y="122"/>
                  <a:pt x="53" y="122"/>
                  <a:pt x="53" y="122"/>
                </a:cubicBezTo>
                <a:cubicBezTo>
                  <a:pt x="53" y="100"/>
                  <a:pt x="53" y="100"/>
                  <a:pt x="53" y="100"/>
                </a:cubicBezTo>
                <a:cubicBezTo>
                  <a:pt x="41" y="100"/>
                  <a:pt x="41" y="100"/>
                  <a:pt x="41" y="100"/>
                </a:cubicBezTo>
                <a:cubicBezTo>
                  <a:pt x="41" y="122"/>
                  <a:pt x="41" y="122"/>
                  <a:pt x="41" y="122"/>
                </a:cubicBezTo>
                <a:cubicBezTo>
                  <a:pt x="35" y="122"/>
                  <a:pt x="35" y="122"/>
                  <a:pt x="35" y="122"/>
                </a:cubicBezTo>
                <a:cubicBezTo>
                  <a:pt x="35" y="121"/>
                  <a:pt x="35" y="121"/>
                  <a:pt x="35" y="121"/>
                </a:cubicBezTo>
                <a:cubicBezTo>
                  <a:pt x="35" y="105"/>
                  <a:pt x="26" y="83"/>
                  <a:pt x="17" y="67"/>
                </a:cubicBezTo>
                <a:cubicBezTo>
                  <a:pt x="17" y="66"/>
                  <a:pt x="17" y="66"/>
                  <a:pt x="17" y="66"/>
                </a:cubicBezTo>
                <a:cubicBezTo>
                  <a:pt x="16" y="64"/>
                  <a:pt x="16" y="64"/>
                  <a:pt x="16" y="64"/>
                </a:cubicBezTo>
                <a:cubicBezTo>
                  <a:pt x="14" y="60"/>
                  <a:pt x="13" y="56"/>
                  <a:pt x="12" y="51"/>
                </a:cubicBezTo>
                <a:cubicBezTo>
                  <a:pt x="12" y="47"/>
                  <a:pt x="12" y="47"/>
                  <a:pt x="12" y="47"/>
                </a:cubicBezTo>
                <a:cubicBezTo>
                  <a:pt x="12" y="38"/>
                  <a:pt x="16" y="29"/>
                  <a:pt x="22" y="23"/>
                </a:cubicBezTo>
                <a:cubicBezTo>
                  <a:pt x="29" y="16"/>
                  <a:pt x="38" y="12"/>
                  <a:pt x="47" y="12"/>
                </a:cubicBezTo>
                <a:cubicBezTo>
                  <a:pt x="50" y="12"/>
                  <a:pt x="54" y="13"/>
                  <a:pt x="57" y="14"/>
                </a:cubicBezTo>
                <a:cubicBezTo>
                  <a:pt x="63" y="15"/>
                  <a:pt x="68" y="18"/>
                  <a:pt x="72" y="23"/>
                </a:cubicBezTo>
                <a:cubicBezTo>
                  <a:pt x="78" y="29"/>
                  <a:pt x="82" y="38"/>
                  <a:pt x="82" y="47"/>
                </a:cubicBezTo>
                <a:lnTo>
                  <a:pt x="82" y="51"/>
                </a:lnTo>
                <a:close/>
                <a:moveTo>
                  <a:pt x="28" y="154"/>
                </a:moveTo>
                <a:cubicBezTo>
                  <a:pt x="66" y="154"/>
                  <a:pt x="66" y="154"/>
                  <a:pt x="66" y="154"/>
                </a:cubicBezTo>
                <a:cubicBezTo>
                  <a:pt x="66" y="142"/>
                  <a:pt x="66" y="142"/>
                  <a:pt x="66" y="142"/>
                </a:cubicBezTo>
                <a:cubicBezTo>
                  <a:pt x="28" y="142"/>
                  <a:pt x="28" y="142"/>
                  <a:pt x="28" y="142"/>
                </a:cubicBezTo>
                <a:lnTo>
                  <a:pt x="28" y="154"/>
                </a:lnTo>
                <a:close/>
                <a:moveTo>
                  <a:pt x="36" y="168"/>
                </a:moveTo>
                <a:cubicBezTo>
                  <a:pt x="58" y="168"/>
                  <a:pt x="58" y="168"/>
                  <a:pt x="58" y="168"/>
                </a:cubicBezTo>
                <a:cubicBezTo>
                  <a:pt x="58" y="161"/>
                  <a:pt x="58" y="161"/>
                  <a:pt x="58" y="161"/>
                </a:cubicBezTo>
                <a:cubicBezTo>
                  <a:pt x="36" y="161"/>
                  <a:pt x="36" y="161"/>
                  <a:pt x="36" y="161"/>
                </a:cubicBezTo>
                <a:lnTo>
                  <a:pt x="36" y="168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六边形 15"/>
          <p:cNvSpPr/>
          <p:nvPr/>
        </p:nvSpPr>
        <p:spPr>
          <a:xfrm rot="3061733">
            <a:off x="2199952" y="1228648"/>
            <a:ext cx="411838" cy="355033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六边形 16"/>
          <p:cNvSpPr/>
          <p:nvPr/>
        </p:nvSpPr>
        <p:spPr>
          <a:xfrm rot="1419650">
            <a:off x="5860634" y="3193183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六边形 17"/>
          <p:cNvSpPr/>
          <p:nvPr/>
        </p:nvSpPr>
        <p:spPr>
          <a:xfrm rot="1419650">
            <a:off x="561627" y="4658967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六边形 18"/>
          <p:cNvSpPr/>
          <p:nvPr/>
        </p:nvSpPr>
        <p:spPr>
          <a:xfrm rot="3061733">
            <a:off x="7784256" y="4560963"/>
            <a:ext cx="411838" cy="355033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六边形 19"/>
          <p:cNvSpPr/>
          <p:nvPr/>
        </p:nvSpPr>
        <p:spPr>
          <a:xfrm rot="1419650">
            <a:off x="8021120" y="4083464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85121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290">
        <p14:flip dir="l"/>
      </p:transition>
    </mc:Choice>
    <mc:Fallback xmlns="">
      <p:transition spd="slow" advTm="429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16" fill="hold" grpId="2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3" presetClass="entr" presetSubtype="16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3" presetClass="entr" presetSubtype="16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3" presetClass="entr" presetSubtype="16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3" presetClass="entr" presetSubtype="16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3" presetClass="entr" presetSubtype="16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3" presetClass="entr" presetSubtype="16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3" presetClass="entr" presetSubtype="16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3" presetClass="entr" presetSubtype="16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3" presetClass="entr" presetSubtype="16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3" presetClass="entr" presetSubtype="16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3" presetClass="entr" presetSubtype="16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54" presetID="17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2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2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8" presetClass="emph" presetSubtype="0" fill="hold" grpId="1" nodeType="withEffect" p14:presetBounceEnd="26000">
                                      <p:stCondLst>
                                        <p:cond delay="0"/>
                                      </p:stCondLst>
                                      <p:childTnLst>
                                        <p:animRot by="10800000" p14:bounceEnd="26000">
                                          <p:cBhvr>
                                            <p:cTn id="59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61" presetID="53" presetClass="exit" presetSubtype="544" fill="hold" grpId="3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62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64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5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8" presetID="53" presetClass="exit" presetSubtype="544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69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71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2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5" presetID="53" presetClass="exit" presetSubtype="544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76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78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9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9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0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2" animBg="1"/>
          <p:bldP spid="3" grpId="2" animBg="1"/>
          <p:bldP spid="5" grpId="2" animBg="1"/>
          <p:bldP spid="6" grpId="2" animBg="1"/>
          <p:bldP spid="7" grpId="0" animBg="1"/>
          <p:bldP spid="7" grpId="1" animBg="1"/>
          <p:bldP spid="8" grpId="2" animBg="1"/>
          <p:bldP spid="9" grpId="2" animBg="1"/>
          <p:bldP spid="9" grpId="3" animBg="1"/>
          <p:bldP spid="10" grpId="2" animBg="1"/>
          <p:bldP spid="13" grpId="0"/>
          <p:bldP spid="14" grpId="0" animBg="1"/>
          <p:bldP spid="16" grpId="2" animBg="1"/>
          <p:bldP spid="16" grpId="3" animBg="1"/>
          <p:bldP spid="17" grpId="2" animBg="1"/>
          <p:bldP spid="17" grpId="3" animBg="1"/>
          <p:bldP spid="18" grpId="2" animBg="1"/>
          <p:bldP spid="19" grpId="2" animBg="1"/>
          <p:bldP spid="20" grpId="2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16" fill="hold" grpId="2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3" presetClass="entr" presetSubtype="16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3" presetClass="entr" presetSubtype="16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3" presetClass="entr" presetSubtype="16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3" presetClass="entr" presetSubtype="16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3" presetClass="entr" presetSubtype="16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3" presetClass="entr" presetSubtype="16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3" presetClass="entr" presetSubtype="16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3" presetClass="entr" presetSubtype="16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3" presetClass="entr" presetSubtype="16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3" presetClass="entr" presetSubtype="16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3" presetClass="entr" presetSubtype="16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54" presetID="17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2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2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0800000">
                                          <p:cBhvr>
                                            <p:cTn id="59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61" presetID="53" presetClass="exit" presetSubtype="544" fill="hold" grpId="3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62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64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5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8" presetID="53" presetClass="exit" presetSubtype="544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69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71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2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5" presetID="53" presetClass="exit" presetSubtype="544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76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78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9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9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0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2" animBg="1"/>
          <p:bldP spid="3" grpId="2" animBg="1"/>
          <p:bldP spid="5" grpId="2" animBg="1"/>
          <p:bldP spid="6" grpId="2" animBg="1"/>
          <p:bldP spid="7" grpId="0" animBg="1"/>
          <p:bldP spid="7" grpId="1" animBg="1"/>
          <p:bldP spid="8" grpId="2" animBg="1"/>
          <p:bldP spid="9" grpId="2" animBg="1"/>
          <p:bldP spid="9" grpId="3" animBg="1"/>
          <p:bldP spid="10" grpId="2" animBg="1"/>
          <p:bldP spid="13" grpId="0"/>
          <p:bldP spid="14" grpId="0" animBg="1"/>
          <p:bldP spid="16" grpId="2" animBg="1"/>
          <p:bldP spid="16" grpId="3" animBg="1"/>
          <p:bldP spid="17" grpId="2" animBg="1"/>
          <p:bldP spid="17" grpId="3" animBg="1"/>
          <p:bldP spid="18" grpId="2" animBg="1"/>
          <p:bldP spid="19" grpId="2" animBg="1"/>
          <p:bldP spid="20" grpId="2" animBg="1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83772" y="914400"/>
            <a:ext cx="2757714" cy="3846420"/>
          </a:xfrm>
          <a:prstGeom prst="rect">
            <a:avLst/>
          </a:prstGeom>
          <a:solidFill>
            <a:schemeClr val="bg1"/>
          </a:solidFill>
          <a:ln w="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783771" y="899885"/>
            <a:ext cx="2757716" cy="449943"/>
          </a:xfrm>
          <a:prstGeom prst="rect">
            <a:avLst/>
          </a:prstGeom>
          <a:solidFill>
            <a:srgbClr val="050505"/>
          </a:solidFill>
          <a:ln>
            <a:noFill/>
          </a:ln>
          <a:effectLst>
            <a:outerShdw blurRad="50800" dist="12700" dir="5400000" algn="t" rotWithShape="0">
              <a:prstClr val="black">
                <a:alpha val="9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5529944" y="914400"/>
            <a:ext cx="2757714" cy="3846420"/>
          </a:xfrm>
          <a:prstGeom prst="rect">
            <a:avLst/>
          </a:prstGeom>
          <a:solidFill>
            <a:schemeClr val="bg1"/>
          </a:solidFill>
          <a:ln w="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5529943" y="899885"/>
            <a:ext cx="2757715" cy="449943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50800" dist="12700" dir="5400000" algn="t" rotWithShape="0">
              <a:prstClr val="black">
                <a:alpha val="9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10" name="图表 9"/>
          <p:cNvGraphicFramePr/>
          <p:nvPr>
            <p:extLst>
              <p:ext uri="{D42A27DB-BD31-4B8C-83A1-F6EECF244321}">
                <p14:modId xmlns:p14="http://schemas.microsoft.com/office/powerpoint/2010/main" val="204863238"/>
              </p:ext>
            </p:extLst>
          </p:nvPr>
        </p:nvGraphicFramePr>
        <p:xfrm>
          <a:off x="960211" y="1704976"/>
          <a:ext cx="2316389" cy="16383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矩形 10"/>
          <p:cNvSpPr/>
          <p:nvPr/>
        </p:nvSpPr>
        <p:spPr>
          <a:xfrm>
            <a:off x="1248757" y="955579"/>
            <a:ext cx="1827744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en-US" altLang="zh-CN" sz="16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Sales text sample </a:t>
            </a:r>
            <a:endParaRPr lang="zh-CN" altLang="en-US" sz="16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5994928" y="955579"/>
            <a:ext cx="1827744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en-US" altLang="zh-CN" sz="1600" b="1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Sales text sample </a:t>
            </a:r>
            <a:endParaRPr lang="zh-CN" altLang="en-US" sz="1600" b="1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aphicFrame>
        <p:nvGraphicFramePr>
          <p:cNvPr id="14" name="图表 13"/>
          <p:cNvGraphicFramePr/>
          <p:nvPr>
            <p:extLst>
              <p:ext uri="{D42A27DB-BD31-4B8C-83A1-F6EECF244321}">
                <p14:modId xmlns:p14="http://schemas.microsoft.com/office/powerpoint/2010/main" val="42949061"/>
              </p:ext>
            </p:extLst>
          </p:nvPr>
        </p:nvGraphicFramePr>
        <p:xfrm>
          <a:off x="5835942" y="1813440"/>
          <a:ext cx="2145716" cy="15175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6" name="六边形 15"/>
          <p:cNvSpPr/>
          <p:nvPr/>
        </p:nvSpPr>
        <p:spPr>
          <a:xfrm rot="3834956">
            <a:off x="-465848" y="513612"/>
            <a:ext cx="653193" cy="563098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7" name="六边形 16"/>
          <p:cNvSpPr/>
          <p:nvPr/>
        </p:nvSpPr>
        <p:spPr>
          <a:xfrm rot="687596">
            <a:off x="8141844" y="4648628"/>
            <a:ext cx="2004311" cy="1727855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六边形 17"/>
          <p:cNvSpPr/>
          <p:nvPr/>
        </p:nvSpPr>
        <p:spPr>
          <a:xfrm rot="687596">
            <a:off x="8666147" y="-18793"/>
            <a:ext cx="277567" cy="239282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六边形 18"/>
          <p:cNvSpPr/>
          <p:nvPr/>
        </p:nvSpPr>
        <p:spPr>
          <a:xfrm rot="1762774">
            <a:off x="185265" y="4946668"/>
            <a:ext cx="595752" cy="513580"/>
          </a:xfrm>
          <a:prstGeom prst="hexagon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六边形 19"/>
          <p:cNvSpPr/>
          <p:nvPr/>
        </p:nvSpPr>
        <p:spPr>
          <a:xfrm rot="1419650">
            <a:off x="128541" y="403790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六边形 20"/>
          <p:cNvSpPr/>
          <p:nvPr/>
        </p:nvSpPr>
        <p:spPr>
          <a:xfrm rot="3185530">
            <a:off x="8924517" y="2395848"/>
            <a:ext cx="825184" cy="711366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2" name="六边形 21"/>
          <p:cNvSpPr/>
          <p:nvPr/>
        </p:nvSpPr>
        <p:spPr>
          <a:xfrm rot="3061733">
            <a:off x="-77651" y="-71223"/>
            <a:ext cx="411838" cy="355033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六边形 22"/>
          <p:cNvSpPr/>
          <p:nvPr/>
        </p:nvSpPr>
        <p:spPr>
          <a:xfrm rot="1419650">
            <a:off x="8431590" y="263081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六边形 23"/>
          <p:cNvSpPr/>
          <p:nvPr/>
        </p:nvSpPr>
        <p:spPr>
          <a:xfrm rot="1419650">
            <a:off x="-9470" y="4799675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六边形 24"/>
          <p:cNvSpPr/>
          <p:nvPr/>
        </p:nvSpPr>
        <p:spPr>
          <a:xfrm rot="3061733">
            <a:off x="7616753" y="4864723"/>
            <a:ext cx="411838" cy="355033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六边形 25"/>
          <p:cNvSpPr/>
          <p:nvPr/>
        </p:nvSpPr>
        <p:spPr>
          <a:xfrm rot="1419650">
            <a:off x="8931567" y="3836873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6"/>
          <p:cNvSpPr/>
          <p:nvPr/>
        </p:nvSpPr>
        <p:spPr>
          <a:xfrm>
            <a:off x="544884" y="270778"/>
            <a:ext cx="236885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Data chart sample </a:t>
            </a:r>
            <a:endParaRPr lang="zh-CN" altLang="en-US" sz="20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502545" y="312286"/>
            <a:ext cx="45719" cy="298016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矩形 28"/>
          <p:cNvSpPr/>
          <p:nvPr/>
        </p:nvSpPr>
        <p:spPr>
          <a:xfrm>
            <a:off x="1248757" y="3386396"/>
            <a:ext cx="1827744" cy="338554"/>
          </a:xfrm>
          <a:prstGeom prst="rect">
            <a:avLst/>
          </a:prstGeom>
          <a:solidFill>
            <a:schemeClr val="tx1"/>
          </a:solidFill>
        </p:spPr>
        <p:txBody>
          <a:bodyPr wrap="none">
            <a:spAutoFit/>
          </a:bodyPr>
          <a:lstStyle/>
          <a:p>
            <a:pPr algn="ctr"/>
            <a:r>
              <a:rPr lang="en-US" altLang="zh-CN" sz="16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Sales text sample </a:t>
            </a:r>
            <a:endParaRPr lang="zh-CN" altLang="en-US" sz="16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1082613" y="3741263"/>
            <a:ext cx="2160031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</a:t>
            </a:r>
            <a:r>
              <a:rPr lang="zh-CN" altLang="en-US" sz="1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“design” </a:t>
            </a:r>
            <a:r>
              <a:rPr lang="zh-CN" altLang="en-US" sz="10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needs a redesign. Designers need to be thinking not about the medium </a:t>
            </a:r>
            <a:r>
              <a:rPr lang="en-US" altLang="zh-CN" sz="1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</a:t>
            </a:r>
            <a:endParaRPr lang="zh-CN" altLang="en-US" sz="10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5994928" y="3386396"/>
            <a:ext cx="1827744" cy="338554"/>
          </a:xfrm>
          <a:prstGeom prst="rect">
            <a:avLst/>
          </a:prstGeom>
          <a:solidFill>
            <a:srgbClr val="FFC000"/>
          </a:solidFill>
        </p:spPr>
        <p:txBody>
          <a:bodyPr wrap="none">
            <a:spAutoFit/>
          </a:bodyPr>
          <a:lstStyle/>
          <a:p>
            <a:pPr algn="ctr"/>
            <a:r>
              <a:rPr lang="en-US" altLang="zh-CN" sz="1600" b="1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Sales text sample </a:t>
            </a:r>
            <a:endParaRPr lang="zh-CN" altLang="en-US" sz="1600" b="1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5830144" y="3741263"/>
            <a:ext cx="2160031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</a:t>
            </a: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“design” </a:t>
            </a: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needs a redesign. Designers need to be thinking not about the medium </a:t>
            </a:r>
            <a:r>
              <a:rPr lang="en-US" altLang="zh-CN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</a:t>
            </a:r>
            <a:endParaRPr lang="zh-CN" altLang="en-US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3754006" y="1992256"/>
            <a:ext cx="1563417" cy="1563417"/>
            <a:chOff x="3754006" y="1992256"/>
            <a:chExt cx="1563417" cy="1563417"/>
          </a:xfrm>
        </p:grpSpPr>
        <p:sp>
          <p:nvSpPr>
            <p:cNvPr id="33" name="椭圆 32"/>
            <p:cNvSpPr/>
            <p:nvPr/>
          </p:nvSpPr>
          <p:spPr>
            <a:xfrm>
              <a:off x="3754006" y="1992256"/>
              <a:ext cx="1563417" cy="1563417"/>
            </a:xfrm>
            <a:prstGeom prst="ellipse">
              <a:avLst/>
            </a:prstGeom>
            <a:solidFill>
              <a:srgbClr val="050505">
                <a:alpha val="9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4" name="组合 33"/>
            <p:cNvGrpSpPr/>
            <p:nvPr/>
          </p:nvGrpSpPr>
          <p:grpSpPr>
            <a:xfrm>
              <a:off x="4095494" y="2313442"/>
              <a:ext cx="814645" cy="809101"/>
              <a:chOff x="4676776" y="2487613"/>
              <a:chExt cx="233363" cy="231775"/>
            </a:xfrm>
          </p:grpSpPr>
          <p:sp>
            <p:nvSpPr>
              <p:cNvPr id="35" name="Freeform 285"/>
              <p:cNvSpPr>
                <a:spLocks/>
              </p:cNvSpPr>
              <p:nvPr/>
            </p:nvSpPr>
            <p:spPr bwMode="auto">
              <a:xfrm>
                <a:off x="4699001" y="2492376"/>
                <a:ext cx="211138" cy="190500"/>
              </a:xfrm>
              <a:custGeom>
                <a:avLst/>
                <a:gdLst>
                  <a:gd name="T0" fmla="*/ 119 w 119"/>
                  <a:gd name="T1" fmla="*/ 0 h 108"/>
                  <a:gd name="T2" fmla="*/ 100 w 119"/>
                  <a:gd name="T3" fmla="*/ 15 h 108"/>
                  <a:gd name="T4" fmla="*/ 107 w 119"/>
                  <a:gd name="T5" fmla="*/ 16 h 108"/>
                  <a:gd name="T6" fmla="*/ 63 w 119"/>
                  <a:gd name="T7" fmla="*/ 99 h 108"/>
                  <a:gd name="T8" fmla="*/ 28 w 119"/>
                  <a:gd name="T9" fmla="*/ 69 h 108"/>
                  <a:gd name="T10" fmla="*/ 26 w 119"/>
                  <a:gd name="T11" fmla="*/ 68 h 108"/>
                  <a:gd name="T12" fmla="*/ 23 w 119"/>
                  <a:gd name="T13" fmla="*/ 70 h 108"/>
                  <a:gd name="T14" fmla="*/ 1 w 119"/>
                  <a:gd name="T15" fmla="*/ 103 h 108"/>
                  <a:gd name="T16" fmla="*/ 2 w 119"/>
                  <a:gd name="T17" fmla="*/ 107 h 108"/>
                  <a:gd name="T18" fmla="*/ 4 w 119"/>
                  <a:gd name="T19" fmla="*/ 108 h 108"/>
                  <a:gd name="T20" fmla="*/ 7 w 119"/>
                  <a:gd name="T21" fmla="*/ 106 h 108"/>
                  <a:gd name="T22" fmla="*/ 7 w 119"/>
                  <a:gd name="T23" fmla="*/ 106 h 108"/>
                  <a:gd name="T24" fmla="*/ 27 w 119"/>
                  <a:gd name="T25" fmla="*/ 76 h 108"/>
                  <a:gd name="T26" fmla="*/ 62 w 119"/>
                  <a:gd name="T27" fmla="*/ 106 h 108"/>
                  <a:gd name="T28" fmla="*/ 65 w 119"/>
                  <a:gd name="T29" fmla="*/ 107 h 108"/>
                  <a:gd name="T30" fmla="*/ 67 w 119"/>
                  <a:gd name="T31" fmla="*/ 105 h 108"/>
                  <a:gd name="T32" fmla="*/ 112 w 119"/>
                  <a:gd name="T33" fmla="*/ 19 h 108"/>
                  <a:gd name="T34" fmla="*/ 117 w 119"/>
                  <a:gd name="T35" fmla="*/ 24 h 108"/>
                  <a:gd name="T36" fmla="*/ 119 w 119"/>
                  <a:gd name="T37" fmla="*/ 0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19" h="108">
                    <a:moveTo>
                      <a:pt x="119" y="0"/>
                    </a:moveTo>
                    <a:cubicBezTo>
                      <a:pt x="100" y="15"/>
                      <a:pt x="100" y="15"/>
                      <a:pt x="100" y="15"/>
                    </a:cubicBezTo>
                    <a:cubicBezTo>
                      <a:pt x="107" y="16"/>
                      <a:pt x="107" y="16"/>
                      <a:pt x="107" y="16"/>
                    </a:cubicBezTo>
                    <a:cubicBezTo>
                      <a:pt x="63" y="99"/>
                      <a:pt x="63" y="99"/>
                      <a:pt x="63" y="99"/>
                    </a:cubicBezTo>
                    <a:cubicBezTo>
                      <a:pt x="28" y="69"/>
                      <a:pt x="28" y="69"/>
                      <a:pt x="28" y="69"/>
                    </a:cubicBezTo>
                    <a:cubicBezTo>
                      <a:pt x="27" y="68"/>
                      <a:pt x="27" y="68"/>
                      <a:pt x="26" y="68"/>
                    </a:cubicBezTo>
                    <a:cubicBezTo>
                      <a:pt x="25" y="68"/>
                      <a:pt x="24" y="69"/>
                      <a:pt x="23" y="70"/>
                    </a:cubicBezTo>
                    <a:cubicBezTo>
                      <a:pt x="1" y="103"/>
                      <a:pt x="1" y="103"/>
                      <a:pt x="1" y="103"/>
                    </a:cubicBezTo>
                    <a:cubicBezTo>
                      <a:pt x="0" y="104"/>
                      <a:pt x="1" y="106"/>
                      <a:pt x="2" y="107"/>
                    </a:cubicBezTo>
                    <a:cubicBezTo>
                      <a:pt x="3" y="108"/>
                      <a:pt x="3" y="108"/>
                      <a:pt x="4" y="108"/>
                    </a:cubicBezTo>
                    <a:cubicBezTo>
                      <a:pt x="5" y="108"/>
                      <a:pt x="6" y="107"/>
                      <a:pt x="7" y="106"/>
                    </a:cubicBezTo>
                    <a:cubicBezTo>
                      <a:pt x="7" y="106"/>
                      <a:pt x="7" y="106"/>
                      <a:pt x="7" y="106"/>
                    </a:cubicBezTo>
                    <a:cubicBezTo>
                      <a:pt x="27" y="76"/>
                      <a:pt x="27" y="76"/>
                      <a:pt x="27" y="76"/>
                    </a:cubicBezTo>
                    <a:cubicBezTo>
                      <a:pt x="62" y="106"/>
                      <a:pt x="62" y="106"/>
                      <a:pt x="62" y="106"/>
                    </a:cubicBezTo>
                    <a:cubicBezTo>
                      <a:pt x="63" y="107"/>
                      <a:pt x="64" y="107"/>
                      <a:pt x="65" y="107"/>
                    </a:cubicBezTo>
                    <a:cubicBezTo>
                      <a:pt x="66" y="107"/>
                      <a:pt x="66" y="106"/>
                      <a:pt x="67" y="105"/>
                    </a:cubicBezTo>
                    <a:cubicBezTo>
                      <a:pt x="112" y="19"/>
                      <a:pt x="112" y="19"/>
                      <a:pt x="112" y="19"/>
                    </a:cubicBezTo>
                    <a:cubicBezTo>
                      <a:pt x="117" y="24"/>
                      <a:pt x="117" y="24"/>
                      <a:pt x="117" y="24"/>
                    </a:cubicBezTo>
                    <a:lnTo>
                      <a:pt x="119" y="0"/>
                    </a:lnTo>
                    <a:close/>
                  </a:path>
                </a:pathLst>
              </a:custGeom>
              <a:solidFill>
                <a:srgbClr val="04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" name="Freeform 286"/>
              <p:cNvSpPr>
                <a:spLocks/>
              </p:cNvSpPr>
              <p:nvPr/>
            </p:nvSpPr>
            <p:spPr bwMode="auto">
              <a:xfrm>
                <a:off x="4676776" y="2487613"/>
                <a:ext cx="230188" cy="231775"/>
              </a:xfrm>
              <a:custGeom>
                <a:avLst/>
                <a:gdLst>
                  <a:gd name="T0" fmla="*/ 126 w 130"/>
                  <a:gd name="T1" fmla="*/ 123 h 130"/>
                  <a:gd name="T2" fmla="*/ 7 w 130"/>
                  <a:gd name="T3" fmla="*/ 123 h 130"/>
                  <a:gd name="T4" fmla="*/ 7 w 130"/>
                  <a:gd name="T5" fmla="*/ 4 h 130"/>
                  <a:gd name="T6" fmla="*/ 5 w 130"/>
                  <a:gd name="T7" fmla="*/ 0 h 130"/>
                  <a:gd name="T8" fmla="*/ 2 w 130"/>
                  <a:gd name="T9" fmla="*/ 0 h 130"/>
                  <a:gd name="T10" fmla="*/ 0 w 130"/>
                  <a:gd name="T11" fmla="*/ 4 h 130"/>
                  <a:gd name="T12" fmla="*/ 0 w 130"/>
                  <a:gd name="T13" fmla="*/ 125 h 130"/>
                  <a:gd name="T14" fmla="*/ 0 w 130"/>
                  <a:gd name="T15" fmla="*/ 126 h 130"/>
                  <a:gd name="T16" fmla="*/ 0 w 130"/>
                  <a:gd name="T17" fmla="*/ 128 h 130"/>
                  <a:gd name="T18" fmla="*/ 1 w 130"/>
                  <a:gd name="T19" fmla="*/ 129 h 130"/>
                  <a:gd name="T20" fmla="*/ 2 w 130"/>
                  <a:gd name="T21" fmla="*/ 130 h 130"/>
                  <a:gd name="T22" fmla="*/ 4 w 130"/>
                  <a:gd name="T23" fmla="*/ 130 h 130"/>
                  <a:gd name="T24" fmla="*/ 5 w 130"/>
                  <a:gd name="T25" fmla="*/ 130 h 130"/>
                  <a:gd name="T26" fmla="*/ 126 w 130"/>
                  <a:gd name="T27" fmla="*/ 130 h 130"/>
                  <a:gd name="T28" fmla="*/ 130 w 130"/>
                  <a:gd name="T29" fmla="*/ 128 h 130"/>
                  <a:gd name="T30" fmla="*/ 130 w 130"/>
                  <a:gd name="T31" fmla="*/ 125 h 130"/>
                  <a:gd name="T32" fmla="*/ 126 w 130"/>
                  <a:gd name="T33" fmla="*/ 123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30" h="130">
                    <a:moveTo>
                      <a:pt x="126" y="123"/>
                    </a:moveTo>
                    <a:cubicBezTo>
                      <a:pt x="7" y="123"/>
                      <a:pt x="7" y="123"/>
                      <a:pt x="7" y="123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7" y="2"/>
                      <a:pt x="6" y="0"/>
                      <a:pt x="5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2"/>
                      <a:pt x="0" y="4"/>
                    </a:cubicBezTo>
                    <a:cubicBezTo>
                      <a:pt x="0" y="125"/>
                      <a:pt x="0" y="125"/>
                      <a:pt x="0" y="125"/>
                    </a:cubicBezTo>
                    <a:cubicBezTo>
                      <a:pt x="0" y="126"/>
                      <a:pt x="0" y="126"/>
                      <a:pt x="0" y="126"/>
                    </a:cubicBezTo>
                    <a:cubicBezTo>
                      <a:pt x="0" y="128"/>
                      <a:pt x="0" y="128"/>
                      <a:pt x="0" y="128"/>
                    </a:cubicBezTo>
                    <a:cubicBezTo>
                      <a:pt x="0" y="128"/>
                      <a:pt x="0" y="129"/>
                      <a:pt x="1" y="129"/>
                    </a:cubicBezTo>
                    <a:cubicBezTo>
                      <a:pt x="1" y="130"/>
                      <a:pt x="2" y="130"/>
                      <a:pt x="2" y="130"/>
                    </a:cubicBezTo>
                    <a:cubicBezTo>
                      <a:pt x="4" y="130"/>
                      <a:pt x="4" y="130"/>
                      <a:pt x="4" y="130"/>
                    </a:cubicBezTo>
                    <a:cubicBezTo>
                      <a:pt x="5" y="130"/>
                      <a:pt x="5" y="130"/>
                      <a:pt x="5" y="130"/>
                    </a:cubicBezTo>
                    <a:cubicBezTo>
                      <a:pt x="126" y="130"/>
                      <a:pt x="126" y="130"/>
                      <a:pt x="126" y="130"/>
                    </a:cubicBezTo>
                    <a:cubicBezTo>
                      <a:pt x="128" y="130"/>
                      <a:pt x="130" y="129"/>
                      <a:pt x="130" y="128"/>
                    </a:cubicBezTo>
                    <a:cubicBezTo>
                      <a:pt x="130" y="125"/>
                      <a:pt x="130" y="125"/>
                      <a:pt x="130" y="125"/>
                    </a:cubicBezTo>
                    <a:cubicBezTo>
                      <a:pt x="130" y="124"/>
                      <a:pt x="128" y="123"/>
                      <a:pt x="126" y="123"/>
                    </a:cubicBezTo>
                    <a:close/>
                  </a:path>
                </a:pathLst>
              </a:custGeom>
              <a:solidFill>
                <a:srgbClr val="04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" name="Freeform 287"/>
              <p:cNvSpPr>
                <a:spLocks/>
              </p:cNvSpPr>
              <p:nvPr/>
            </p:nvSpPr>
            <p:spPr bwMode="auto">
              <a:xfrm>
                <a:off x="4708526" y="2687638"/>
                <a:ext cx="11113" cy="12700"/>
              </a:xfrm>
              <a:custGeom>
                <a:avLst/>
                <a:gdLst>
                  <a:gd name="T0" fmla="*/ 0 w 6"/>
                  <a:gd name="T1" fmla="*/ 6 h 8"/>
                  <a:gd name="T2" fmla="*/ 3 w 6"/>
                  <a:gd name="T3" fmla="*/ 8 h 8"/>
                  <a:gd name="T4" fmla="*/ 6 w 6"/>
                  <a:gd name="T5" fmla="*/ 5 h 8"/>
                  <a:gd name="T6" fmla="*/ 6 w 6"/>
                  <a:gd name="T7" fmla="*/ 0 h 8"/>
                  <a:gd name="T8" fmla="*/ 4 w 6"/>
                  <a:gd name="T9" fmla="*/ 3 h 8"/>
                  <a:gd name="T10" fmla="*/ 0 w 6"/>
                  <a:gd name="T11" fmla="*/ 6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" h="8">
                    <a:moveTo>
                      <a:pt x="0" y="6"/>
                    </a:moveTo>
                    <a:cubicBezTo>
                      <a:pt x="0" y="7"/>
                      <a:pt x="1" y="8"/>
                      <a:pt x="3" y="8"/>
                    </a:cubicBezTo>
                    <a:cubicBezTo>
                      <a:pt x="5" y="8"/>
                      <a:pt x="6" y="7"/>
                      <a:pt x="6" y="5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3" y="5"/>
                      <a:pt x="1" y="5"/>
                      <a:pt x="0" y="6"/>
                    </a:cubicBezTo>
                    <a:close/>
                  </a:path>
                </a:pathLst>
              </a:custGeom>
              <a:solidFill>
                <a:srgbClr val="04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" name="Freeform 288"/>
              <p:cNvSpPr>
                <a:spLocks/>
              </p:cNvSpPr>
              <p:nvPr/>
            </p:nvSpPr>
            <p:spPr bwMode="auto">
              <a:xfrm>
                <a:off x="4725988" y="2660651"/>
                <a:ext cx="11113" cy="39688"/>
              </a:xfrm>
              <a:custGeom>
                <a:avLst/>
                <a:gdLst>
                  <a:gd name="T0" fmla="*/ 0 w 6"/>
                  <a:gd name="T1" fmla="*/ 20 h 23"/>
                  <a:gd name="T2" fmla="*/ 3 w 6"/>
                  <a:gd name="T3" fmla="*/ 23 h 23"/>
                  <a:gd name="T4" fmla="*/ 6 w 6"/>
                  <a:gd name="T5" fmla="*/ 20 h 23"/>
                  <a:gd name="T6" fmla="*/ 6 w 6"/>
                  <a:gd name="T7" fmla="*/ 0 h 23"/>
                  <a:gd name="T8" fmla="*/ 0 w 6"/>
                  <a:gd name="T9" fmla="*/ 9 h 23"/>
                  <a:gd name="T10" fmla="*/ 0 w 6"/>
                  <a:gd name="T11" fmla="*/ 2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" h="23">
                    <a:moveTo>
                      <a:pt x="0" y="20"/>
                    </a:moveTo>
                    <a:cubicBezTo>
                      <a:pt x="0" y="22"/>
                      <a:pt x="1" y="23"/>
                      <a:pt x="3" y="23"/>
                    </a:cubicBezTo>
                    <a:cubicBezTo>
                      <a:pt x="5" y="23"/>
                      <a:pt x="6" y="22"/>
                      <a:pt x="6" y="2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0" y="9"/>
                      <a:pt x="0" y="9"/>
                      <a:pt x="0" y="9"/>
                    </a:cubicBezTo>
                    <a:lnTo>
                      <a:pt x="0" y="20"/>
                    </a:lnTo>
                    <a:close/>
                  </a:path>
                </a:pathLst>
              </a:custGeom>
              <a:solidFill>
                <a:srgbClr val="04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" name="Freeform 289"/>
              <p:cNvSpPr>
                <a:spLocks/>
              </p:cNvSpPr>
              <p:nvPr/>
            </p:nvSpPr>
            <p:spPr bwMode="auto">
              <a:xfrm>
                <a:off x="4743451" y="2644776"/>
                <a:ext cx="11113" cy="55563"/>
              </a:xfrm>
              <a:custGeom>
                <a:avLst/>
                <a:gdLst>
                  <a:gd name="T0" fmla="*/ 0 w 6"/>
                  <a:gd name="T1" fmla="*/ 3 h 32"/>
                  <a:gd name="T2" fmla="*/ 0 w 6"/>
                  <a:gd name="T3" fmla="*/ 29 h 32"/>
                  <a:gd name="T4" fmla="*/ 3 w 6"/>
                  <a:gd name="T5" fmla="*/ 32 h 32"/>
                  <a:gd name="T6" fmla="*/ 6 w 6"/>
                  <a:gd name="T7" fmla="*/ 29 h 32"/>
                  <a:gd name="T8" fmla="*/ 6 w 6"/>
                  <a:gd name="T9" fmla="*/ 3 h 32"/>
                  <a:gd name="T10" fmla="*/ 2 w 6"/>
                  <a:gd name="T11" fmla="*/ 0 h 32"/>
                  <a:gd name="T12" fmla="*/ 0 w 6"/>
                  <a:gd name="T13" fmla="*/ 3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" h="32">
                    <a:moveTo>
                      <a:pt x="0" y="3"/>
                    </a:moveTo>
                    <a:cubicBezTo>
                      <a:pt x="0" y="29"/>
                      <a:pt x="0" y="29"/>
                      <a:pt x="0" y="29"/>
                    </a:cubicBezTo>
                    <a:cubicBezTo>
                      <a:pt x="0" y="31"/>
                      <a:pt x="1" y="32"/>
                      <a:pt x="3" y="32"/>
                    </a:cubicBezTo>
                    <a:cubicBezTo>
                      <a:pt x="5" y="32"/>
                      <a:pt x="6" y="31"/>
                      <a:pt x="6" y="29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2" y="0"/>
                      <a:pt x="2" y="0"/>
                      <a:pt x="2" y="0"/>
                    </a:cubicBezTo>
                    <a:lnTo>
                      <a:pt x="0" y="3"/>
                    </a:lnTo>
                    <a:close/>
                  </a:path>
                </a:pathLst>
              </a:custGeom>
              <a:solidFill>
                <a:srgbClr val="04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" name="Freeform 290"/>
              <p:cNvSpPr>
                <a:spLocks/>
              </p:cNvSpPr>
              <p:nvPr/>
            </p:nvSpPr>
            <p:spPr bwMode="auto">
              <a:xfrm>
                <a:off x="4760913" y="2657476"/>
                <a:ext cx="11113" cy="42863"/>
              </a:xfrm>
              <a:custGeom>
                <a:avLst/>
                <a:gdLst>
                  <a:gd name="T0" fmla="*/ 0 w 6"/>
                  <a:gd name="T1" fmla="*/ 22 h 25"/>
                  <a:gd name="T2" fmla="*/ 3 w 6"/>
                  <a:gd name="T3" fmla="*/ 25 h 25"/>
                  <a:gd name="T4" fmla="*/ 6 w 6"/>
                  <a:gd name="T5" fmla="*/ 22 h 25"/>
                  <a:gd name="T6" fmla="*/ 6 w 6"/>
                  <a:gd name="T7" fmla="*/ 5 h 25"/>
                  <a:gd name="T8" fmla="*/ 0 w 6"/>
                  <a:gd name="T9" fmla="*/ 0 h 25"/>
                  <a:gd name="T10" fmla="*/ 0 w 6"/>
                  <a:gd name="T11" fmla="*/ 2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" h="25">
                    <a:moveTo>
                      <a:pt x="0" y="22"/>
                    </a:moveTo>
                    <a:cubicBezTo>
                      <a:pt x="0" y="24"/>
                      <a:pt x="1" y="25"/>
                      <a:pt x="3" y="25"/>
                    </a:cubicBezTo>
                    <a:cubicBezTo>
                      <a:pt x="5" y="25"/>
                      <a:pt x="6" y="24"/>
                      <a:pt x="6" y="22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22"/>
                    </a:lnTo>
                    <a:close/>
                  </a:path>
                </a:pathLst>
              </a:custGeom>
              <a:solidFill>
                <a:srgbClr val="04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" name="Freeform 291"/>
              <p:cNvSpPr>
                <a:spLocks/>
              </p:cNvSpPr>
              <p:nvPr/>
            </p:nvSpPr>
            <p:spPr bwMode="auto">
              <a:xfrm>
                <a:off x="4779963" y="2670176"/>
                <a:ext cx="9525" cy="30163"/>
              </a:xfrm>
              <a:custGeom>
                <a:avLst/>
                <a:gdLst>
                  <a:gd name="T0" fmla="*/ 0 w 6"/>
                  <a:gd name="T1" fmla="*/ 14 h 17"/>
                  <a:gd name="T2" fmla="*/ 3 w 6"/>
                  <a:gd name="T3" fmla="*/ 17 h 17"/>
                  <a:gd name="T4" fmla="*/ 6 w 6"/>
                  <a:gd name="T5" fmla="*/ 14 h 17"/>
                  <a:gd name="T6" fmla="*/ 6 w 6"/>
                  <a:gd name="T7" fmla="*/ 6 h 17"/>
                  <a:gd name="T8" fmla="*/ 0 w 6"/>
                  <a:gd name="T9" fmla="*/ 0 h 17"/>
                  <a:gd name="T10" fmla="*/ 0 w 6"/>
                  <a:gd name="T11" fmla="*/ 14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" h="17">
                    <a:moveTo>
                      <a:pt x="0" y="14"/>
                    </a:moveTo>
                    <a:cubicBezTo>
                      <a:pt x="0" y="16"/>
                      <a:pt x="1" y="17"/>
                      <a:pt x="3" y="17"/>
                    </a:cubicBezTo>
                    <a:cubicBezTo>
                      <a:pt x="5" y="17"/>
                      <a:pt x="6" y="16"/>
                      <a:pt x="6" y="14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14"/>
                    </a:lnTo>
                    <a:close/>
                  </a:path>
                </a:pathLst>
              </a:custGeom>
              <a:solidFill>
                <a:srgbClr val="04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" name="Freeform 292"/>
              <p:cNvSpPr>
                <a:spLocks/>
              </p:cNvSpPr>
              <p:nvPr/>
            </p:nvSpPr>
            <p:spPr bwMode="auto">
              <a:xfrm>
                <a:off x="4797426" y="2687638"/>
                <a:ext cx="11113" cy="12700"/>
              </a:xfrm>
              <a:custGeom>
                <a:avLst/>
                <a:gdLst>
                  <a:gd name="T0" fmla="*/ 0 w 6"/>
                  <a:gd name="T1" fmla="*/ 0 h 8"/>
                  <a:gd name="T2" fmla="*/ 0 w 6"/>
                  <a:gd name="T3" fmla="*/ 5 h 8"/>
                  <a:gd name="T4" fmla="*/ 3 w 6"/>
                  <a:gd name="T5" fmla="*/ 8 h 8"/>
                  <a:gd name="T6" fmla="*/ 6 w 6"/>
                  <a:gd name="T7" fmla="*/ 5 h 8"/>
                  <a:gd name="T8" fmla="*/ 6 w 6"/>
                  <a:gd name="T9" fmla="*/ 5 h 8"/>
                  <a:gd name="T10" fmla="*/ 5 w 6"/>
                  <a:gd name="T11" fmla="*/ 4 h 8"/>
                  <a:gd name="T12" fmla="*/ 0 w 6"/>
                  <a:gd name="T13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" h="8">
                    <a:moveTo>
                      <a:pt x="0" y="0"/>
                    </a:moveTo>
                    <a:cubicBezTo>
                      <a:pt x="0" y="5"/>
                      <a:pt x="0" y="5"/>
                      <a:pt x="0" y="5"/>
                    </a:cubicBezTo>
                    <a:cubicBezTo>
                      <a:pt x="0" y="7"/>
                      <a:pt x="1" y="8"/>
                      <a:pt x="3" y="8"/>
                    </a:cubicBezTo>
                    <a:cubicBezTo>
                      <a:pt x="5" y="8"/>
                      <a:pt x="6" y="7"/>
                      <a:pt x="6" y="5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6" y="5"/>
                      <a:pt x="5" y="4"/>
                      <a:pt x="5" y="4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4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" name="Freeform 293"/>
              <p:cNvSpPr>
                <a:spLocks/>
              </p:cNvSpPr>
              <p:nvPr/>
            </p:nvSpPr>
            <p:spPr bwMode="auto">
              <a:xfrm>
                <a:off x="4814888" y="2682876"/>
                <a:ext cx="11113" cy="17463"/>
              </a:xfrm>
              <a:custGeom>
                <a:avLst/>
                <a:gdLst>
                  <a:gd name="T0" fmla="*/ 0 w 6"/>
                  <a:gd name="T1" fmla="*/ 7 h 10"/>
                  <a:gd name="T2" fmla="*/ 0 w 6"/>
                  <a:gd name="T3" fmla="*/ 7 h 10"/>
                  <a:gd name="T4" fmla="*/ 3 w 6"/>
                  <a:gd name="T5" fmla="*/ 10 h 10"/>
                  <a:gd name="T6" fmla="*/ 6 w 6"/>
                  <a:gd name="T7" fmla="*/ 7 h 10"/>
                  <a:gd name="T8" fmla="*/ 6 w 6"/>
                  <a:gd name="T9" fmla="*/ 0 h 10"/>
                  <a:gd name="T10" fmla="*/ 4 w 6"/>
                  <a:gd name="T11" fmla="*/ 4 h 10"/>
                  <a:gd name="T12" fmla="*/ 0 w 6"/>
                  <a:gd name="T13" fmla="*/ 7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" h="10">
                    <a:moveTo>
                      <a:pt x="0" y="7"/>
                    </a:moveTo>
                    <a:cubicBezTo>
                      <a:pt x="0" y="7"/>
                      <a:pt x="0" y="7"/>
                      <a:pt x="0" y="7"/>
                    </a:cubicBezTo>
                    <a:cubicBezTo>
                      <a:pt x="0" y="9"/>
                      <a:pt x="1" y="10"/>
                      <a:pt x="3" y="10"/>
                    </a:cubicBezTo>
                    <a:cubicBezTo>
                      <a:pt x="5" y="10"/>
                      <a:pt x="6" y="9"/>
                      <a:pt x="6" y="7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3" y="6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04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" name="Freeform 294"/>
              <p:cNvSpPr>
                <a:spLocks/>
              </p:cNvSpPr>
              <p:nvPr/>
            </p:nvSpPr>
            <p:spPr bwMode="auto">
              <a:xfrm>
                <a:off x="4832351" y="2649538"/>
                <a:ext cx="11113" cy="50800"/>
              </a:xfrm>
              <a:custGeom>
                <a:avLst/>
                <a:gdLst>
                  <a:gd name="T0" fmla="*/ 0 w 6"/>
                  <a:gd name="T1" fmla="*/ 26 h 29"/>
                  <a:gd name="T2" fmla="*/ 3 w 6"/>
                  <a:gd name="T3" fmla="*/ 29 h 29"/>
                  <a:gd name="T4" fmla="*/ 6 w 6"/>
                  <a:gd name="T5" fmla="*/ 26 h 29"/>
                  <a:gd name="T6" fmla="*/ 6 w 6"/>
                  <a:gd name="T7" fmla="*/ 0 h 29"/>
                  <a:gd name="T8" fmla="*/ 0 w 6"/>
                  <a:gd name="T9" fmla="*/ 11 h 29"/>
                  <a:gd name="T10" fmla="*/ 0 w 6"/>
                  <a:gd name="T11" fmla="*/ 26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" h="29">
                    <a:moveTo>
                      <a:pt x="0" y="26"/>
                    </a:moveTo>
                    <a:cubicBezTo>
                      <a:pt x="0" y="28"/>
                      <a:pt x="2" y="29"/>
                      <a:pt x="3" y="29"/>
                    </a:cubicBezTo>
                    <a:cubicBezTo>
                      <a:pt x="5" y="29"/>
                      <a:pt x="6" y="28"/>
                      <a:pt x="6" y="26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0" y="11"/>
                      <a:pt x="0" y="11"/>
                      <a:pt x="0" y="11"/>
                    </a:cubicBezTo>
                    <a:lnTo>
                      <a:pt x="0" y="26"/>
                    </a:lnTo>
                    <a:close/>
                  </a:path>
                </a:pathLst>
              </a:custGeom>
              <a:solidFill>
                <a:srgbClr val="04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" name="Freeform 295"/>
              <p:cNvSpPr>
                <a:spLocks/>
              </p:cNvSpPr>
              <p:nvPr/>
            </p:nvSpPr>
            <p:spPr bwMode="auto">
              <a:xfrm>
                <a:off x="4849813" y="2616201"/>
                <a:ext cx="11113" cy="84138"/>
              </a:xfrm>
              <a:custGeom>
                <a:avLst/>
                <a:gdLst>
                  <a:gd name="T0" fmla="*/ 0 w 6"/>
                  <a:gd name="T1" fmla="*/ 45 h 48"/>
                  <a:gd name="T2" fmla="*/ 3 w 6"/>
                  <a:gd name="T3" fmla="*/ 48 h 48"/>
                  <a:gd name="T4" fmla="*/ 6 w 6"/>
                  <a:gd name="T5" fmla="*/ 45 h 48"/>
                  <a:gd name="T6" fmla="*/ 6 w 6"/>
                  <a:gd name="T7" fmla="*/ 0 h 48"/>
                  <a:gd name="T8" fmla="*/ 0 w 6"/>
                  <a:gd name="T9" fmla="*/ 11 h 48"/>
                  <a:gd name="T10" fmla="*/ 0 w 6"/>
                  <a:gd name="T11" fmla="*/ 45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" h="48">
                    <a:moveTo>
                      <a:pt x="0" y="45"/>
                    </a:moveTo>
                    <a:cubicBezTo>
                      <a:pt x="0" y="47"/>
                      <a:pt x="2" y="48"/>
                      <a:pt x="3" y="48"/>
                    </a:cubicBezTo>
                    <a:cubicBezTo>
                      <a:pt x="5" y="48"/>
                      <a:pt x="6" y="47"/>
                      <a:pt x="6" y="45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0" y="11"/>
                      <a:pt x="0" y="11"/>
                      <a:pt x="0" y="11"/>
                    </a:cubicBezTo>
                    <a:lnTo>
                      <a:pt x="0" y="45"/>
                    </a:lnTo>
                    <a:close/>
                  </a:path>
                </a:pathLst>
              </a:custGeom>
              <a:solidFill>
                <a:srgbClr val="04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" name="Freeform 296"/>
              <p:cNvSpPr>
                <a:spLocks/>
              </p:cNvSpPr>
              <p:nvPr/>
            </p:nvSpPr>
            <p:spPr bwMode="auto">
              <a:xfrm>
                <a:off x="4868863" y="2582863"/>
                <a:ext cx="9525" cy="117475"/>
              </a:xfrm>
              <a:custGeom>
                <a:avLst/>
                <a:gdLst>
                  <a:gd name="T0" fmla="*/ 0 w 6"/>
                  <a:gd name="T1" fmla="*/ 64 h 67"/>
                  <a:gd name="T2" fmla="*/ 3 w 6"/>
                  <a:gd name="T3" fmla="*/ 67 h 67"/>
                  <a:gd name="T4" fmla="*/ 6 w 6"/>
                  <a:gd name="T5" fmla="*/ 64 h 67"/>
                  <a:gd name="T6" fmla="*/ 6 w 6"/>
                  <a:gd name="T7" fmla="*/ 0 h 67"/>
                  <a:gd name="T8" fmla="*/ 0 w 6"/>
                  <a:gd name="T9" fmla="*/ 11 h 67"/>
                  <a:gd name="T10" fmla="*/ 0 w 6"/>
                  <a:gd name="T11" fmla="*/ 64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" h="67">
                    <a:moveTo>
                      <a:pt x="0" y="64"/>
                    </a:moveTo>
                    <a:cubicBezTo>
                      <a:pt x="0" y="66"/>
                      <a:pt x="2" y="67"/>
                      <a:pt x="3" y="67"/>
                    </a:cubicBezTo>
                    <a:cubicBezTo>
                      <a:pt x="5" y="67"/>
                      <a:pt x="6" y="66"/>
                      <a:pt x="6" y="64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0" y="11"/>
                      <a:pt x="0" y="11"/>
                      <a:pt x="0" y="11"/>
                    </a:cubicBezTo>
                    <a:lnTo>
                      <a:pt x="0" y="64"/>
                    </a:lnTo>
                    <a:close/>
                  </a:path>
                </a:pathLst>
              </a:custGeom>
              <a:solidFill>
                <a:srgbClr val="04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" name="Freeform 297"/>
              <p:cNvSpPr>
                <a:spLocks/>
              </p:cNvSpPr>
              <p:nvPr/>
            </p:nvSpPr>
            <p:spPr bwMode="auto">
              <a:xfrm>
                <a:off x="4886326" y="2547938"/>
                <a:ext cx="9525" cy="152400"/>
              </a:xfrm>
              <a:custGeom>
                <a:avLst/>
                <a:gdLst>
                  <a:gd name="T0" fmla="*/ 0 w 6"/>
                  <a:gd name="T1" fmla="*/ 83 h 86"/>
                  <a:gd name="T2" fmla="*/ 3 w 6"/>
                  <a:gd name="T3" fmla="*/ 86 h 86"/>
                  <a:gd name="T4" fmla="*/ 6 w 6"/>
                  <a:gd name="T5" fmla="*/ 83 h 86"/>
                  <a:gd name="T6" fmla="*/ 6 w 6"/>
                  <a:gd name="T7" fmla="*/ 0 h 86"/>
                  <a:gd name="T8" fmla="*/ 0 w 6"/>
                  <a:gd name="T9" fmla="*/ 11 h 86"/>
                  <a:gd name="T10" fmla="*/ 0 w 6"/>
                  <a:gd name="T11" fmla="*/ 83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" h="86">
                    <a:moveTo>
                      <a:pt x="0" y="83"/>
                    </a:moveTo>
                    <a:cubicBezTo>
                      <a:pt x="0" y="85"/>
                      <a:pt x="2" y="86"/>
                      <a:pt x="3" y="86"/>
                    </a:cubicBezTo>
                    <a:cubicBezTo>
                      <a:pt x="5" y="86"/>
                      <a:pt x="6" y="85"/>
                      <a:pt x="6" y="83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0" y="11"/>
                      <a:pt x="0" y="11"/>
                      <a:pt x="0" y="11"/>
                    </a:cubicBezTo>
                    <a:lnTo>
                      <a:pt x="0" y="83"/>
                    </a:lnTo>
                    <a:close/>
                  </a:path>
                </a:pathLst>
              </a:custGeom>
              <a:solidFill>
                <a:srgbClr val="04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sp>
        <p:nvSpPr>
          <p:cNvPr id="5" name="椭圆 4"/>
          <p:cNvSpPr/>
          <p:nvPr/>
        </p:nvSpPr>
        <p:spPr>
          <a:xfrm>
            <a:off x="5949191" y="4079438"/>
            <a:ext cx="211208" cy="211208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椭圆 47"/>
          <p:cNvSpPr/>
          <p:nvPr/>
        </p:nvSpPr>
        <p:spPr>
          <a:xfrm>
            <a:off x="6826128" y="4079438"/>
            <a:ext cx="211208" cy="211208"/>
          </a:xfrm>
          <a:prstGeom prst="ellipse">
            <a:avLst/>
          </a:prstGeom>
          <a:solidFill>
            <a:srgbClr val="05050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椭圆 48"/>
          <p:cNvSpPr/>
          <p:nvPr/>
        </p:nvSpPr>
        <p:spPr>
          <a:xfrm>
            <a:off x="7703065" y="4079438"/>
            <a:ext cx="211208" cy="211208"/>
          </a:xfrm>
          <a:prstGeom prst="ellipse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矩形 51"/>
          <p:cNvSpPr/>
          <p:nvPr/>
        </p:nvSpPr>
        <p:spPr>
          <a:xfrm>
            <a:off x="5802161" y="4335935"/>
            <a:ext cx="505267" cy="2616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en-US" altLang="zh-CN" sz="1100" b="1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</a:t>
            </a:r>
            <a:endParaRPr lang="zh-CN" altLang="en-US" sz="1100" b="1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53" name="矩形 52"/>
          <p:cNvSpPr/>
          <p:nvPr/>
        </p:nvSpPr>
        <p:spPr>
          <a:xfrm>
            <a:off x="6679098" y="4335935"/>
            <a:ext cx="505267" cy="2616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en-US" altLang="zh-CN" sz="1100" b="1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</a:t>
            </a:r>
            <a:endParaRPr lang="zh-CN" altLang="en-US" sz="1100" b="1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54" name="矩形 53"/>
          <p:cNvSpPr/>
          <p:nvPr/>
        </p:nvSpPr>
        <p:spPr>
          <a:xfrm>
            <a:off x="7504658" y="4335935"/>
            <a:ext cx="505267" cy="2616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en-US" altLang="zh-CN" sz="1100" b="1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</a:t>
            </a:r>
            <a:endParaRPr lang="zh-CN" altLang="en-US" sz="1100" b="1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50" name="六边形 49"/>
          <p:cNvSpPr/>
          <p:nvPr/>
        </p:nvSpPr>
        <p:spPr>
          <a:xfrm rot="5400000">
            <a:off x="4032765" y="4758454"/>
            <a:ext cx="875267" cy="754541"/>
          </a:xfrm>
          <a:prstGeom prst="hexagon">
            <a:avLst/>
          </a:prstGeom>
          <a:solidFill>
            <a:srgbClr val="FFC0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19964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ageCurlDouble"/>
      </p:transition>
    </mc:Choice>
    <mc:Fallback xmlns="">
      <p:transition spd="slow" advTm="3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1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12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grpId="0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1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9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2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grpId="0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23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24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fill="hold" grpId="0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27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28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0" presetID="2" presetClass="entr" presetSubtype="1" fill="hold" grpId="0" nodeType="after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3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3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1" fill="hold" grpId="0" nodeType="with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36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3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1" fill="hold" grpId="0" nodeType="with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40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41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1" fill="hold" grpId="0" nodeType="with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44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45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1" fill="hold" grpId="0" nodeType="with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48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49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1" fill="hold" grpId="0" nodeType="with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52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53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1" fill="hold" grpId="0" nodeType="with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56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5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2" presetClass="entr" presetSubtype="1" fill="hold" grpId="0" nodeType="with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60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61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2" presetClass="entr" presetSubtype="1" fill="hold" grpId="0" nodeType="with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64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65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6" presetID="2" presetClass="entr" presetSubtype="1" fill="hold" grpId="0" nodeType="with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68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69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0" presetID="2" presetClass="entr" presetSubtype="1" fill="hold" grpId="0" nodeType="with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72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73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4" presetID="2" presetClass="entr" presetSubtype="1" fill="hold" grpId="0" nodeType="with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76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77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4" grpId="0" animBg="1"/>
          <p:bldP spid="6" grpId="0" animBg="1"/>
          <p:bldGraphic spid="10" grpId="0">
            <p:bldAsOne/>
          </p:bldGraphic>
          <p:bldP spid="11" grpId="0"/>
          <p:bldP spid="12" grpId="0"/>
          <p:bldGraphic spid="14" grpId="0">
            <p:bldAsOne/>
          </p:bldGraphic>
          <p:bldP spid="29" grpId="0" animBg="1"/>
          <p:bldP spid="30" grpId="0"/>
          <p:bldP spid="31" grpId="0" animBg="1"/>
          <p:bldP spid="32" grpId="0"/>
          <p:bldP spid="5" grpId="0" animBg="1"/>
          <p:bldP spid="48" grpId="0" animBg="1"/>
          <p:bldP spid="49" grpId="0" animBg="1"/>
          <p:bldP spid="52" grpId="0"/>
          <p:bldP spid="53" grpId="0"/>
          <p:bldP spid="5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0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1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5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6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9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0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2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3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4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6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7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4" grpId="0" animBg="1"/>
          <p:bldP spid="6" grpId="0" animBg="1"/>
          <p:bldGraphic spid="10" grpId="0">
            <p:bldAsOne/>
          </p:bldGraphic>
          <p:bldP spid="11" grpId="0"/>
          <p:bldP spid="12" grpId="0"/>
          <p:bldGraphic spid="14" grpId="0">
            <p:bldAsOne/>
          </p:bldGraphic>
          <p:bldP spid="29" grpId="0" animBg="1"/>
          <p:bldP spid="30" grpId="0"/>
          <p:bldP spid="31" grpId="0" animBg="1"/>
          <p:bldP spid="32" grpId="0"/>
          <p:bldP spid="5" grpId="0" animBg="1"/>
          <p:bldP spid="48" grpId="0" animBg="1"/>
          <p:bldP spid="49" grpId="0" animBg="1"/>
          <p:bldP spid="52" grpId="0"/>
          <p:bldP spid="53" grpId="0"/>
          <p:bldP spid="54" grpId="0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六边形 14"/>
          <p:cNvSpPr/>
          <p:nvPr/>
        </p:nvSpPr>
        <p:spPr>
          <a:xfrm rot="5400000">
            <a:off x="4032765" y="-388448"/>
            <a:ext cx="875267" cy="754541"/>
          </a:xfrm>
          <a:prstGeom prst="hexagon">
            <a:avLst/>
          </a:prstGeom>
          <a:solidFill>
            <a:srgbClr val="FFC0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六边形 15"/>
          <p:cNvSpPr/>
          <p:nvPr/>
        </p:nvSpPr>
        <p:spPr>
          <a:xfrm rot="3834956">
            <a:off x="-465848" y="513612"/>
            <a:ext cx="653193" cy="563098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7" name="六边形 16"/>
          <p:cNvSpPr/>
          <p:nvPr/>
        </p:nvSpPr>
        <p:spPr>
          <a:xfrm rot="687596">
            <a:off x="8141844" y="4648628"/>
            <a:ext cx="2004311" cy="1727855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六边形 17"/>
          <p:cNvSpPr/>
          <p:nvPr/>
        </p:nvSpPr>
        <p:spPr>
          <a:xfrm rot="687596">
            <a:off x="8666147" y="-18793"/>
            <a:ext cx="277567" cy="239282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六边形 18"/>
          <p:cNvSpPr/>
          <p:nvPr/>
        </p:nvSpPr>
        <p:spPr>
          <a:xfrm rot="1762774">
            <a:off x="185265" y="4946668"/>
            <a:ext cx="595752" cy="513580"/>
          </a:xfrm>
          <a:prstGeom prst="hexagon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六边形 19"/>
          <p:cNvSpPr/>
          <p:nvPr/>
        </p:nvSpPr>
        <p:spPr>
          <a:xfrm rot="1419650">
            <a:off x="128541" y="403790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六边形 20"/>
          <p:cNvSpPr/>
          <p:nvPr/>
        </p:nvSpPr>
        <p:spPr>
          <a:xfrm rot="3185530">
            <a:off x="8924517" y="2395848"/>
            <a:ext cx="825184" cy="711366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2" name="六边形 21"/>
          <p:cNvSpPr/>
          <p:nvPr/>
        </p:nvSpPr>
        <p:spPr>
          <a:xfrm rot="3061733">
            <a:off x="-77651" y="-71223"/>
            <a:ext cx="411838" cy="355033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六边形 22"/>
          <p:cNvSpPr/>
          <p:nvPr/>
        </p:nvSpPr>
        <p:spPr>
          <a:xfrm rot="1419650">
            <a:off x="8431590" y="263081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六边形 23"/>
          <p:cNvSpPr/>
          <p:nvPr/>
        </p:nvSpPr>
        <p:spPr>
          <a:xfrm rot="1419650">
            <a:off x="-9470" y="4799675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六边形 24"/>
          <p:cNvSpPr/>
          <p:nvPr/>
        </p:nvSpPr>
        <p:spPr>
          <a:xfrm rot="3061733">
            <a:off x="7616753" y="4864723"/>
            <a:ext cx="411838" cy="355033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六边形 25"/>
          <p:cNvSpPr/>
          <p:nvPr/>
        </p:nvSpPr>
        <p:spPr>
          <a:xfrm rot="1419650">
            <a:off x="8931567" y="3836873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6"/>
          <p:cNvSpPr/>
          <p:nvPr/>
        </p:nvSpPr>
        <p:spPr>
          <a:xfrm>
            <a:off x="544884" y="270778"/>
            <a:ext cx="236885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Data chart sample </a:t>
            </a:r>
            <a:endParaRPr lang="zh-CN" altLang="en-US" sz="20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502545" y="312286"/>
            <a:ext cx="45719" cy="298016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7" name="直接连接符 6"/>
          <p:cNvCxnSpPr/>
          <p:nvPr/>
        </p:nvCxnSpPr>
        <p:spPr>
          <a:xfrm flipH="1">
            <a:off x="4470399" y="390335"/>
            <a:ext cx="2365" cy="4949045"/>
          </a:xfrm>
          <a:prstGeom prst="line">
            <a:avLst/>
          </a:prstGeom>
          <a:ln w="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椭圆 8"/>
          <p:cNvSpPr/>
          <p:nvPr/>
        </p:nvSpPr>
        <p:spPr>
          <a:xfrm>
            <a:off x="4330699" y="1100502"/>
            <a:ext cx="279400" cy="279400"/>
          </a:xfrm>
          <a:prstGeom prst="ellipse">
            <a:avLst/>
          </a:prstGeom>
          <a:solidFill>
            <a:srgbClr val="05050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椭圆 28"/>
          <p:cNvSpPr/>
          <p:nvPr/>
        </p:nvSpPr>
        <p:spPr>
          <a:xfrm>
            <a:off x="4330699" y="2560057"/>
            <a:ext cx="279400" cy="279400"/>
          </a:xfrm>
          <a:prstGeom prst="ellipse">
            <a:avLst/>
          </a:prstGeom>
          <a:solidFill>
            <a:srgbClr val="05050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>
            <a:off x="4330699" y="4019612"/>
            <a:ext cx="279400" cy="279400"/>
          </a:xfrm>
          <a:prstGeom prst="ellipse">
            <a:avLst/>
          </a:prstGeom>
          <a:solidFill>
            <a:srgbClr val="05050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4598881" y="1050041"/>
            <a:ext cx="1316772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en-US" altLang="zh-CN" sz="16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 sample </a:t>
            </a:r>
            <a:endParaRPr lang="zh-CN" altLang="en-US" sz="16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4610099" y="1365571"/>
            <a:ext cx="3941635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not </a:t>
            </a:r>
            <a:r>
              <a:rPr lang="en-US" altLang="zh-CN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</a:t>
            </a:r>
            <a:endParaRPr lang="zh-CN" altLang="en-US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4598881" y="3956768"/>
            <a:ext cx="1316772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en-US" altLang="zh-CN" sz="16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 sample </a:t>
            </a:r>
            <a:endParaRPr lang="zh-CN" altLang="en-US" sz="16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4610099" y="4272298"/>
            <a:ext cx="3941635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not </a:t>
            </a:r>
            <a:r>
              <a:rPr lang="en-US" altLang="zh-CN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</a:t>
            </a:r>
            <a:endParaRPr lang="zh-CN" altLang="en-US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2944077" y="2322990"/>
            <a:ext cx="1316772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en-US" altLang="zh-CN" sz="16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 sample </a:t>
            </a:r>
            <a:endParaRPr lang="zh-CN" altLang="en-US" sz="16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266534" y="2638520"/>
            <a:ext cx="3941635" cy="527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not </a:t>
            </a:r>
            <a:r>
              <a:rPr lang="en-US" altLang="zh-CN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</a:t>
            </a:r>
            <a:endParaRPr lang="zh-CN" altLang="en-US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55294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3640">
        <p14:pan dir="u"/>
      </p:transition>
    </mc:Choice>
    <mc:Fallback xmlns="">
      <p:transition spd="slow" advTm="364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 p14:presetBounceEnd="3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4000">
                                          <p:cBhvr additive="base">
                                            <p:cTn id="7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4000">
                                          <p:cBhvr additive="base">
                                            <p:cTn id="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 p14:presetBounceEnd="3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4000">
                                          <p:cBhvr additive="base">
                                            <p:cTn id="11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4000">
                                          <p:cBhvr additive="base">
                                            <p:cTn id="12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grpId="0" nodeType="withEffect" p14:presetBounceEnd="3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4000">
                                          <p:cBhvr additive="base">
                                            <p:cTn id="1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4000">
                                          <p:cBhvr additive="base">
                                            <p:cTn id="1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8" presetID="2" presetClass="entr" presetSubtype="4" fill="hold" grpId="0" nodeType="afterEffect" p14:presetBounceEnd="3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4000">
                                          <p:cBhvr additive="base">
                                            <p:cTn id="20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4000">
                                          <p:cBhvr additive="base">
                                            <p:cTn id="21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4" fill="hold" grpId="0" nodeType="withEffect" p14:presetBounceEnd="3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4000">
                                          <p:cBhvr additive="base">
                                            <p:cTn id="24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4000">
                                          <p:cBhvr additive="base">
                                            <p:cTn id="25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4" fill="hold" grpId="0" nodeType="withEffect" p14:presetBounceEnd="3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4000">
                                          <p:cBhvr additive="base">
                                            <p:cTn id="28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4000">
                                          <p:cBhvr additive="base">
                                            <p:cTn id="29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1" presetID="2" presetClass="entr" presetSubtype="4" fill="hold" grpId="0" nodeType="afterEffect" p14:presetBounceEnd="3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4000">
                                          <p:cBhvr additive="base">
                                            <p:cTn id="33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4000">
                                          <p:cBhvr additive="base">
                                            <p:cTn id="34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 p14:presetBounceEnd="3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4000">
                                          <p:cBhvr additive="base">
                                            <p:cTn id="37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4000">
                                          <p:cBhvr additive="base">
                                            <p:cTn id="38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4" fill="hold" grpId="0" nodeType="withEffect" p14:presetBounceEnd="3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4000">
                                          <p:cBhvr additive="base">
                                            <p:cTn id="41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4000">
                                          <p:cBhvr additive="base">
                                            <p:cTn id="42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" grpId="0" animBg="1"/>
          <p:bldP spid="29" grpId="0" animBg="1"/>
          <p:bldP spid="30" grpId="0" animBg="1"/>
          <p:bldP spid="31" grpId="0"/>
          <p:bldP spid="32" grpId="0"/>
          <p:bldP spid="33" grpId="0"/>
          <p:bldP spid="34" grpId="0"/>
          <p:bldP spid="35" grpId="0"/>
          <p:bldP spid="3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8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1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" grpId="0" animBg="1"/>
          <p:bldP spid="29" grpId="0" animBg="1"/>
          <p:bldP spid="30" grpId="0" animBg="1"/>
          <p:bldP spid="31" grpId="0"/>
          <p:bldP spid="32" grpId="0"/>
          <p:bldP spid="33" grpId="0"/>
          <p:bldP spid="34" grpId="0"/>
          <p:bldP spid="35" grpId="0"/>
          <p:bldP spid="36" grpId="0"/>
        </p:bld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六边形 6"/>
          <p:cNvSpPr/>
          <p:nvPr/>
        </p:nvSpPr>
        <p:spPr>
          <a:xfrm rot="3363366">
            <a:off x="1479650" y="-572208"/>
            <a:ext cx="875267" cy="754541"/>
          </a:xfrm>
          <a:prstGeom prst="hexagon">
            <a:avLst/>
          </a:prstGeom>
          <a:solidFill>
            <a:srgbClr val="FFC0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六边形 5"/>
          <p:cNvSpPr/>
          <p:nvPr/>
        </p:nvSpPr>
        <p:spPr>
          <a:xfrm rot="3185530">
            <a:off x="-748670" y="-589709"/>
            <a:ext cx="2246888" cy="1936973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8" name="六边形 7"/>
          <p:cNvSpPr/>
          <p:nvPr/>
        </p:nvSpPr>
        <p:spPr>
          <a:xfrm rot="3061733">
            <a:off x="-511236" y="1634576"/>
            <a:ext cx="1022471" cy="881441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六边形 25"/>
          <p:cNvSpPr/>
          <p:nvPr/>
        </p:nvSpPr>
        <p:spPr>
          <a:xfrm rot="687596">
            <a:off x="8737856" y="3885497"/>
            <a:ext cx="812286" cy="700247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六边形 26"/>
          <p:cNvSpPr/>
          <p:nvPr/>
        </p:nvSpPr>
        <p:spPr>
          <a:xfrm rot="687596">
            <a:off x="8846123" y="4713522"/>
            <a:ext cx="595752" cy="51358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30" name="图表 29"/>
          <p:cNvGraphicFramePr/>
          <p:nvPr>
            <p:extLst/>
          </p:nvPr>
        </p:nvGraphicFramePr>
        <p:xfrm>
          <a:off x="549875" y="1689100"/>
          <a:ext cx="8012214" cy="25930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9" name="矩形 8"/>
          <p:cNvSpPr/>
          <p:nvPr/>
        </p:nvSpPr>
        <p:spPr>
          <a:xfrm>
            <a:off x="1605087" y="813497"/>
            <a:ext cx="6385387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not about the medium that they're serving but more about the process to get to something that is tangibly made to serve people's needs. </a:t>
            </a:r>
          </a:p>
        </p:txBody>
      </p:sp>
      <p:sp>
        <p:nvSpPr>
          <p:cNvPr id="10" name="矩形 9"/>
          <p:cNvSpPr/>
          <p:nvPr/>
        </p:nvSpPr>
        <p:spPr>
          <a:xfrm>
            <a:off x="1605087" y="421119"/>
            <a:ext cx="144231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Data chart</a:t>
            </a:r>
            <a:endParaRPr lang="zh-CN" altLang="en-US" sz="20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559368" y="444961"/>
            <a:ext cx="45719" cy="34469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128675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990">
        <p15:prstTrans prst="pageCurlDouble"/>
      </p:transition>
    </mc:Choice>
    <mc:Fallback xmlns="">
      <p:transition spd="slow" advTm="399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400"/>
                                        <p:tgtEl>
                                          <p:spTgt spid="3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900"/>
                            </p:stCondLst>
                            <p:childTnLst>
                              <p:par>
                                <p:cTn id="2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400"/>
                                        <p:tgtEl>
                                          <p:spTgt spid="3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30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400"/>
                                        <p:tgtEl>
                                          <p:spTgt spid="30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0" grpId="0">
        <p:bldSub>
          <a:bldChart bld="series"/>
        </p:bldSub>
      </p:bldGraphic>
      <p:bldP spid="9" grpId="0"/>
      <p:bldP spid="10" grpId="0"/>
      <p:bldP spid="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六边形 14"/>
          <p:cNvSpPr/>
          <p:nvPr/>
        </p:nvSpPr>
        <p:spPr>
          <a:xfrm rot="5400000">
            <a:off x="4035131" y="-449969"/>
            <a:ext cx="875267" cy="754541"/>
          </a:xfrm>
          <a:prstGeom prst="hexagon">
            <a:avLst/>
          </a:prstGeom>
          <a:solidFill>
            <a:srgbClr val="FFC0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六边形 15"/>
          <p:cNvSpPr/>
          <p:nvPr/>
        </p:nvSpPr>
        <p:spPr>
          <a:xfrm rot="3834956">
            <a:off x="-465848" y="513612"/>
            <a:ext cx="653193" cy="563098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7" name="六边形 16"/>
          <p:cNvSpPr/>
          <p:nvPr/>
        </p:nvSpPr>
        <p:spPr>
          <a:xfrm rot="687596">
            <a:off x="8141844" y="4648628"/>
            <a:ext cx="2004311" cy="1727855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六边形 17"/>
          <p:cNvSpPr/>
          <p:nvPr/>
        </p:nvSpPr>
        <p:spPr>
          <a:xfrm rot="687596">
            <a:off x="8666147" y="-18793"/>
            <a:ext cx="277567" cy="239282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六边形 18"/>
          <p:cNvSpPr/>
          <p:nvPr/>
        </p:nvSpPr>
        <p:spPr>
          <a:xfrm rot="1762774">
            <a:off x="185265" y="4946668"/>
            <a:ext cx="595752" cy="513580"/>
          </a:xfrm>
          <a:prstGeom prst="hexagon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六边形 19"/>
          <p:cNvSpPr/>
          <p:nvPr/>
        </p:nvSpPr>
        <p:spPr>
          <a:xfrm rot="1419650">
            <a:off x="128541" y="403790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六边形 20"/>
          <p:cNvSpPr/>
          <p:nvPr/>
        </p:nvSpPr>
        <p:spPr>
          <a:xfrm rot="3185530">
            <a:off x="8924517" y="2395848"/>
            <a:ext cx="825184" cy="711366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2" name="六边形 21"/>
          <p:cNvSpPr/>
          <p:nvPr/>
        </p:nvSpPr>
        <p:spPr>
          <a:xfrm rot="3061733">
            <a:off x="-77651" y="-71223"/>
            <a:ext cx="411838" cy="355033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六边形 22"/>
          <p:cNvSpPr/>
          <p:nvPr/>
        </p:nvSpPr>
        <p:spPr>
          <a:xfrm rot="1419650">
            <a:off x="8431590" y="263081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六边形 23"/>
          <p:cNvSpPr/>
          <p:nvPr/>
        </p:nvSpPr>
        <p:spPr>
          <a:xfrm rot="1419650">
            <a:off x="-9470" y="4799675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六边形 24"/>
          <p:cNvSpPr/>
          <p:nvPr/>
        </p:nvSpPr>
        <p:spPr>
          <a:xfrm rot="3061733">
            <a:off x="7616753" y="4864723"/>
            <a:ext cx="411838" cy="355033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六边形 25"/>
          <p:cNvSpPr/>
          <p:nvPr/>
        </p:nvSpPr>
        <p:spPr>
          <a:xfrm rot="1419650">
            <a:off x="8931567" y="3836873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6"/>
          <p:cNvSpPr/>
          <p:nvPr/>
        </p:nvSpPr>
        <p:spPr>
          <a:xfrm>
            <a:off x="544884" y="270778"/>
            <a:ext cx="236885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Data chart sample </a:t>
            </a:r>
            <a:endParaRPr lang="zh-CN" altLang="en-US" sz="20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502545" y="312286"/>
            <a:ext cx="45719" cy="298016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2659117" y="2143757"/>
            <a:ext cx="441434" cy="441434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outerShdw blurRad="50800" dist="12700" dir="5400000" algn="t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>
            <a:off x="2438400" y="2972610"/>
            <a:ext cx="441434" cy="441434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outerShdw blurRad="50800" dist="12700" dir="5400000" algn="t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椭圆 30"/>
          <p:cNvSpPr/>
          <p:nvPr/>
        </p:nvSpPr>
        <p:spPr>
          <a:xfrm>
            <a:off x="2659117" y="3762396"/>
            <a:ext cx="441434" cy="441434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outerShdw blurRad="50800" dist="12700" dir="5400000" algn="t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椭圆 31"/>
          <p:cNvSpPr/>
          <p:nvPr/>
        </p:nvSpPr>
        <p:spPr>
          <a:xfrm>
            <a:off x="5844977" y="2143757"/>
            <a:ext cx="441434" cy="441434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outerShdw blurRad="50800" dist="12700" dir="5400000" algn="t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椭圆 32"/>
          <p:cNvSpPr/>
          <p:nvPr/>
        </p:nvSpPr>
        <p:spPr>
          <a:xfrm>
            <a:off x="6091116" y="2979429"/>
            <a:ext cx="441434" cy="441434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outerShdw blurRad="50800" dist="12700" dir="5400000" algn="t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/>
          <p:cNvSpPr/>
          <p:nvPr/>
        </p:nvSpPr>
        <p:spPr>
          <a:xfrm>
            <a:off x="5844977" y="3757187"/>
            <a:ext cx="441434" cy="441434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outerShdw blurRad="50800" dist="12700" dir="5400000" algn="t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矩形 43"/>
          <p:cNvSpPr/>
          <p:nvPr/>
        </p:nvSpPr>
        <p:spPr>
          <a:xfrm>
            <a:off x="483141" y="2034891"/>
            <a:ext cx="1893516" cy="484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</a:t>
            </a:r>
            <a:r>
              <a:rPr lang="en-US" altLang="zh-CN" sz="9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</a:t>
            </a:r>
            <a:endParaRPr lang="zh-CN" altLang="en-US" sz="9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483141" y="2972782"/>
            <a:ext cx="1893516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</a:t>
            </a:r>
            <a:r>
              <a:rPr lang="en-US" altLang="zh-CN" sz="9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</a:t>
            </a:r>
            <a:endParaRPr lang="zh-CN" altLang="en-US" sz="9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483141" y="3910673"/>
            <a:ext cx="1893516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</a:t>
            </a:r>
            <a:r>
              <a:rPr lang="en-US" altLang="zh-CN" sz="9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</a:t>
            </a:r>
            <a:endParaRPr lang="zh-CN" altLang="en-US" sz="9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6617228" y="2034891"/>
            <a:ext cx="1893516" cy="484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</a:t>
            </a:r>
            <a:r>
              <a:rPr lang="en-US" altLang="zh-CN" sz="9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</a:t>
            </a:r>
            <a:endParaRPr lang="zh-CN" altLang="en-US" sz="9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6617228" y="2972782"/>
            <a:ext cx="1893516" cy="484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</a:t>
            </a:r>
            <a:r>
              <a:rPr lang="en-US" altLang="zh-CN" sz="9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</a:t>
            </a:r>
            <a:endParaRPr lang="zh-CN" altLang="en-US" sz="9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6617228" y="3910673"/>
            <a:ext cx="1893516" cy="484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</a:t>
            </a:r>
            <a:r>
              <a:rPr lang="en-US" altLang="zh-CN" sz="9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</a:t>
            </a:r>
            <a:endParaRPr lang="zh-CN" altLang="en-US" sz="9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3649153" y="2275265"/>
            <a:ext cx="1695578" cy="1695578"/>
            <a:chOff x="3649153" y="1587191"/>
            <a:chExt cx="1695578" cy="1695578"/>
          </a:xfrm>
        </p:grpSpPr>
        <p:grpSp>
          <p:nvGrpSpPr>
            <p:cNvPr id="40" name="组合 39"/>
            <p:cNvGrpSpPr/>
            <p:nvPr/>
          </p:nvGrpSpPr>
          <p:grpSpPr>
            <a:xfrm>
              <a:off x="3649153" y="1587191"/>
              <a:ext cx="1695578" cy="1695578"/>
              <a:chOff x="3750339" y="1710888"/>
              <a:chExt cx="1358900" cy="1358900"/>
            </a:xfrm>
          </p:grpSpPr>
          <p:sp>
            <p:nvSpPr>
              <p:cNvPr id="2" name="椭圆 1"/>
              <p:cNvSpPr/>
              <p:nvPr/>
            </p:nvSpPr>
            <p:spPr>
              <a:xfrm>
                <a:off x="3750339" y="1710888"/>
                <a:ext cx="1358900" cy="1358900"/>
              </a:xfrm>
              <a:prstGeom prst="ellipse">
                <a:avLst/>
              </a:prstGeom>
              <a:solidFill>
                <a:srgbClr val="050505"/>
              </a:solidFill>
              <a:ln w="0">
                <a:solidFill>
                  <a:srgbClr val="FFC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9" name="矩形 28"/>
              <p:cNvSpPr/>
              <p:nvPr/>
            </p:nvSpPr>
            <p:spPr>
              <a:xfrm>
                <a:off x="4066088" y="2016234"/>
                <a:ext cx="727402" cy="51799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sz="3600" b="1" dirty="0" smtClean="0">
                    <a:solidFill>
                      <a:srgbClr val="FFC00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76</a:t>
                </a:r>
                <a:r>
                  <a:rPr lang="en-US" altLang="zh-CN" b="1" dirty="0" smtClean="0">
                    <a:solidFill>
                      <a:srgbClr val="FFC00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%</a:t>
                </a:r>
                <a:endParaRPr lang="zh-CN" altLang="en-US" sz="3600" b="1" dirty="0">
                  <a:solidFill>
                    <a:srgbClr val="FFC00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</p:grpSp>
        <p:sp>
          <p:nvSpPr>
            <p:cNvPr id="52" name="矩形 51"/>
            <p:cNvSpPr/>
            <p:nvPr/>
          </p:nvSpPr>
          <p:spPr>
            <a:xfrm>
              <a:off x="3838555" y="2563278"/>
              <a:ext cx="1316772" cy="33855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1600" b="1" dirty="0" smtClean="0">
                  <a:solidFill>
                    <a:srgbClr val="FFC00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Text sample </a:t>
              </a:r>
              <a:endParaRPr lang="zh-CN" altLang="en-US" sz="16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35" name="矩形 34"/>
          <p:cNvSpPr/>
          <p:nvPr/>
        </p:nvSpPr>
        <p:spPr>
          <a:xfrm>
            <a:off x="544884" y="655923"/>
            <a:ext cx="835573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not about the medium that they're serving but more about the process to get to something that is tangibly made to serve people's needs. </a:t>
            </a:r>
          </a:p>
        </p:txBody>
      </p:sp>
    </p:spTree>
    <p:extLst>
      <p:ext uri="{BB962C8B-B14F-4D97-AF65-F5344CB8AC3E}">
        <p14:creationId xmlns:p14="http://schemas.microsoft.com/office/powerpoint/2010/main" val="42678419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996">
        <p15:prstTrans prst="pageCurlDouble"/>
      </p:transition>
    </mc:Choice>
    <mc:Fallback xmlns="">
      <p:transition spd="slow" advTm="499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decel="48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decel="48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decel="48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500"/>
                            </p:stCondLst>
                            <p:childTnLst>
                              <p:par>
                                <p:cTn id="48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decel="58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2" decel="58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500"/>
                            </p:stCondLst>
                            <p:childTnLst>
                              <p:par>
                                <p:cTn id="70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decel="58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44" grpId="0"/>
      <p:bldP spid="45" grpId="0"/>
      <p:bldP spid="46" grpId="0"/>
      <p:bldP spid="47" grpId="0"/>
      <p:bldP spid="48" grpId="0"/>
      <p:bldP spid="49" grpId="0"/>
      <p:bldP spid="3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六边形 1"/>
          <p:cNvSpPr/>
          <p:nvPr/>
        </p:nvSpPr>
        <p:spPr>
          <a:xfrm rot="3363366">
            <a:off x="944618" y="2441473"/>
            <a:ext cx="148152" cy="127717"/>
          </a:xfrm>
          <a:prstGeom prst="hexagon">
            <a:avLst/>
          </a:prstGeom>
          <a:solidFill>
            <a:srgbClr val="FFC0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六边形 2"/>
          <p:cNvSpPr/>
          <p:nvPr/>
        </p:nvSpPr>
        <p:spPr>
          <a:xfrm rot="3185530">
            <a:off x="821789" y="913938"/>
            <a:ext cx="205131" cy="176837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" name="六边形 3"/>
          <p:cNvSpPr/>
          <p:nvPr/>
        </p:nvSpPr>
        <p:spPr>
          <a:xfrm rot="3061733">
            <a:off x="6936045" y="514115"/>
            <a:ext cx="292284" cy="251969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六边形 4"/>
          <p:cNvSpPr/>
          <p:nvPr/>
        </p:nvSpPr>
        <p:spPr>
          <a:xfrm rot="687596">
            <a:off x="7597804" y="4573879"/>
            <a:ext cx="380893" cy="328356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六边形 5"/>
          <p:cNvSpPr/>
          <p:nvPr/>
        </p:nvSpPr>
        <p:spPr>
          <a:xfrm rot="687596">
            <a:off x="8932520" y="44243"/>
            <a:ext cx="422958" cy="364619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六边形 6"/>
          <p:cNvSpPr/>
          <p:nvPr/>
        </p:nvSpPr>
        <p:spPr>
          <a:xfrm rot="5400000">
            <a:off x="3349321" y="1515236"/>
            <a:ext cx="2246888" cy="1936973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  <a:effectLst>
            <a:outerShdw blurRad="292100" dist="381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8" name="六边形 7"/>
          <p:cNvSpPr/>
          <p:nvPr/>
        </p:nvSpPr>
        <p:spPr>
          <a:xfrm rot="1419650" flipV="1">
            <a:off x="3171181" y="1393972"/>
            <a:ext cx="204921" cy="176656"/>
          </a:xfrm>
          <a:prstGeom prst="hexagon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六边形 8"/>
          <p:cNvSpPr/>
          <p:nvPr/>
        </p:nvSpPr>
        <p:spPr>
          <a:xfrm rot="1419650">
            <a:off x="8102525" y="906103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六边形 9"/>
          <p:cNvSpPr/>
          <p:nvPr/>
        </p:nvSpPr>
        <p:spPr>
          <a:xfrm rot="3185530">
            <a:off x="8210905" y="4357255"/>
            <a:ext cx="317736" cy="273910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3" name="矩形 12"/>
          <p:cNvSpPr/>
          <p:nvPr/>
        </p:nvSpPr>
        <p:spPr>
          <a:xfrm>
            <a:off x="3504278" y="2551416"/>
            <a:ext cx="189730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0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PART </a:t>
            </a:r>
            <a:r>
              <a:rPr lang="en-US" altLang="zh-CN" sz="20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FOUR</a:t>
            </a:r>
            <a:endParaRPr lang="zh-CN" altLang="en-US" sz="20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4" name="Freeform 1645"/>
          <p:cNvSpPr>
            <a:spLocks noEditPoints="1"/>
          </p:cNvSpPr>
          <p:nvPr/>
        </p:nvSpPr>
        <p:spPr bwMode="auto">
          <a:xfrm>
            <a:off x="4196289" y="1935404"/>
            <a:ext cx="552951" cy="516359"/>
          </a:xfrm>
          <a:custGeom>
            <a:avLst/>
            <a:gdLst>
              <a:gd name="T0" fmla="*/ 104 w 154"/>
              <a:gd name="T1" fmla="*/ 69 h 144"/>
              <a:gd name="T2" fmla="*/ 115 w 154"/>
              <a:gd name="T3" fmla="*/ 66 h 144"/>
              <a:gd name="T4" fmla="*/ 149 w 154"/>
              <a:gd name="T5" fmla="*/ 6 h 144"/>
              <a:gd name="T6" fmla="*/ 129 w 154"/>
              <a:gd name="T7" fmla="*/ 6 h 144"/>
              <a:gd name="T8" fmla="*/ 119 w 154"/>
              <a:gd name="T9" fmla="*/ 6 h 144"/>
              <a:gd name="T10" fmla="*/ 119 w 154"/>
              <a:gd name="T11" fmla="*/ 0 h 144"/>
              <a:gd name="T12" fmla="*/ 35 w 154"/>
              <a:gd name="T13" fmla="*/ 0 h 144"/>
              <a:gd name="T14" fmla="*/ 35 w 154"/>
              <a:gd name="T15" fmla="*/ 6 h 144"/>
              <a:gd name="T16" fmla="*/ 25 w 154"/>
              <a:gd name="T17" fmla="*/ 6 h 144"/>
              <a:gd name="T18" fmla="*/ 5 w 154"/>
              <a:gd name="T19" fmla="*/ 6 h 144"/>
              <a:gd name="T20" fmla="*/ 39 w 154"/>
              <a:gd name="T21" fmla="*/ 66 h 144"/>
              <a:gd name="T22" fmla="*/ 50 w 154"/>
              <a:gd name="T23" fmla="*/ 69 h 144"/>
              <a:gd name="T24" fmla="*/ 71 w 154"/>
              <a:gd name="T25" fmla="*/ 83 h 144"/>
              <a:gd name="T26" fmla="*/ 71 w 154"/>
              <a:gd name="T27" fmla="*/ 126 h 144"/>
              <a:gd name="T28" fmla="*/ 35 w 154"/>
              <a:gd name="T29" fmla="*/ 144 h 144"/>
              <a:gd name="T30" fmla="*/ 119 w 154"/>
              <a:gd name="T31" fmla="*/ 144 h 144"/>
              <a:gd name="T32" fmla="*/ 83 w 154"/>
              <a:gd name="T33" fmla="*/ 126 h 144"/>
              <a:gd name="T34" fmla="*/ 83 w 154"/>
              <a:gd name="T35" fmla="*/ 83 h 144"/>
              <a:gd name="T36" fmla="*/ 104 w 154"/>
              <a:gd name="T37" fmla="*/ 69 h 144"/>
              <a:gd name="T38" fmla="*/ 119 w 154"/>
              <a:gd name="T39" fmla="*/ 26 h 144"/>
              <a:gd name="T40" fmla="*/ 119 w 154"/>
              <a:gd name="T41" fmla="*/ 12 h 144"/>
              <a:gd name="T42" fmla="*/ 129 w 154"/>
              <a:gd name="T43" fmla="*/ 12 h 144"/>
              <a:gd name="T44" fmla="*/ 143 w 154"/>
              <a:gd name="T45" fmla="*/ 12 h 144"/>
              <a:gd name="T46" fmla="*/ 113 w 154"/>
              <a:gd name="T47" fmla="*/ 60 h 144"/>
              <a:gd name="T48" fmla="*/ 109 w 154"/>
              <a:gd name="T49" fmla="*/ 62 h 144"/>
              <a:gd name="T50" fmla="*/ 119 w 154"/>
              <a:gd name="T51" fmla="*/ 26 h 144"/>
              <a:gd name="T52" fmla="*/ 41 w 154"/>
              <a:gd name="T53" fmla="*/ 60 h 144"/>
              <a:gd name="T54" fmla="*/ 11 w 154"/>
              <a:gd name="T55" fmla="*/ 12 h 144"/>
              <a:gd name="T56" fmla="*/ 25 w 154"/>
              <a:gd name="T57" fmla="*/ 12 h 144"/>
              <a:gd name="T58" fmla="*/ 35 w 154"/>
              <a:gd name="T59" fmla="*/ 12 h 144"/>
              <a:gd name="T60" fmla="*/ 35 w 154"/>
              <a:gd name="T61" fmla="*/ 26 h 144"/>
              <a:gd name="T62" fmla="*/ 45 w 154"/>
              <a:gd name="T63" fmla="*/ 62 h 144"/>
              <a:gd name="T64" fmla="*/ 41 w 154"/>
              <a:gd name="T65" fmla="*/ 60 h 144"/>
              <a:gd name="T66" fmla="*/ 77 w 154"/>
              <a:gd name="T67" fmla="*/ 53 h 144"/>
              <a:gd name="T68" fmla="*/ 58 w 154"/>
              <a:gd name="T69" fmla="*/ 66 h 144"/>
              <a:gd name="T70" fmla="*/ 65 w 154"/>
              <a:gd name="T71" fmla="*/ 44 h 144"/>
              <a:gd name="T72" fmla="*/ 47 w 154"/>
              <a:gd name="T73" fmla="*/ 31 h 144"/>
              <a:gd name="T74" fmla="*/ 70 w 154"/>
              <a:gd name="T75" fmla="*/ 30 h 144"/>
              <a:gd name="T76" fmla="*/ 77 w 154"/>
              <a:gd name="T77" fmla="*/ 9 h 144"/>
              <a:gd name="T78" fmla="*/ 84 w 154"/>
              <a:gd name="T79" fmla="*/ 30 h 144"/>
              <a:gd name="T80" fmla="*/ 107 w 154"/>
              <a:gd name="T81" fmla="*/ 31 h 144"/>
              <a:gd name="T82" fmla="*/ 89 w 154"/>
              <a:gd name="T83" fmla="*/ 44 h 144"/>
              <a:gd name="T84" fmla="*/ 96 w 154"/>
              <a:gd name="T85" fmla="*/ 66 h 144"/>
              <a:gd name="T86" fmla="*/ 77 w 154"/>
              <a:gd name="T87" fmla="*/ 53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54" h="144">
                <a:moveTo>
                  <a:pt x="104" y="69"/>
                </a:moveTo>
                <a:cubicBezTo>
                  <a:pt x="107" y="69"/>
                  <a:pt x="110" y="68"/>
                  <a:pt x="115" y="66"/>
                </a:cubicBezTo>
                <a:cubicBezTo>
                  <a:pt x="154" y="54"/>
                  <a:pt x="149" y="6"/>
                  <a:pt x="149" y="6"/>
                </a:cubicBezTo>
                <a:cubicBezTo>
                  <a:pt x="129" y="6"/>
                  <a:pt x="129" y="6"/>
                  <a:pt x="129" y="6"/>
                </a:cubicBezTo>
                <a:cubicBezTo>
                  <a:pt x="119" y="6"/>
                  <a:pt x="119" y="6"/>
                  <a:pt x="119" y="6"/>
                </a:cubicBezTo>
                <a:cubicBezTo>
                  <a:pt x="119" y="0"/>
                  <a:pt x="119" y="0"/>
                  <a:pt x="119" y="0"/>
                </a:cubicBezTo>
                <a:cubicBezTo>
                  <a:pt x="35" y="0"/>
                  <a:pt x="35" y="0"/>
                  <a:pt x="35" y="0"/>
                </a:cubicBezTo>
                <a:cubicBezTo>
                  <a:pt x="35" y="6"/>
                  <a:pt x="35" y="6"/>
                  <a:pt x="35" y="6"/>
                </a:cubicBezTo>
                <a:cubicBezTo>
                  <a:pt x="25" y="6"/>
                  <a:pt x="25" y="6"/>
                  <a:pt x="25" y="6"/>
                </a:cubicBezTo>
                <a:cubicBezTo>
                  <a:pt x="5" y="6"/>
                  <a:pt x="5" y="6"/>
                  <a:pt x="5" y="6"/>
                </a:cubicBezTo>
                <a:cubicBezTo>
                  <a:pt x="5" y="6"/>
                  <a:pt x="0" y="54"/>
                  <a:pt x="39" y="66"/>
                </a:cubicBezTo>
                <a:cubicBezTo>
                  <a:pt x="43" y="67"/>
                  <a:pt x="47" y="69"/>
                  <a:pt x="50" y="69"/>
                </a:cubicBezTo>
                <a:cubicBezTo>
                  <a:pt x="56" y="76"/>
                  <a:pt x="63" y="82"/>
                  <a:pt x="71" y="83"/>
                </a:cubicBezTo>
                <a:cubicBezTo>
                  <a:pt x="71" y="126"/>
                  <a:pt x="71" y="126"/>
                  <a:pt x="71" y="126"/>
                </a:cubicBezTo>
                <a:cubicBezTo>
                  <a:pt x="51" y="127"/>
                  <a:pt x="35" y="135"/>
                  <a:pt x="35" y="144"/>
                </a:cubicBezTo>
                <a:cubicBezTo>
                  <a:pt x="119" y="144"/>
                  <a:pt x="119" y="144"/>
                  <a:pt x="119" y="144"/>
                </a:cubicBezTo>
                <a:cubicBezTo>
                  <a:pt x="119" y="135"/>
                  <a:pt x="103" y="127"/>
                  <a:pt x="83" y="126"/>
                </a:cubicBezTo>
                <a:cubicBezTo>
                  <a:pt x="83" y="83"/>
                  <a:pt x="83" y="83"/>
                  <a:pt x="83" y="83"/>
                </a:cubicBezTo>
                <a:cubicBezTo>
                  <a:pt x="91" y="82"/>
                  <a:pt x="98" y="77"/>
                  <a:pt x="104" y="69"/>
                </a:cubicBezTo>
                <a:moveTo>
                  <a:pt x="119" y="26"/>
                </a:moveTo>
                <a:cubicBezTo>
                  <a:pt x="119" y="12"/>
                  <a:pt x="119" y="12"/>
                  <a:pt x="119" y="12"/>
                </a:cubicBezTo>
                <a:cubicBezTo>
                  <a:pt x="129" y="12"/>
                  <a:pt x="129" y="12"/>
                  <a:pt x="129" y="12"/>
                </a:cubicBezTo>
                <a:cubicBezTo>
                  <a:pt x="143" y="12"/>
                  <a:pt x="143" y="12"/>
                  <a:pt x="143" y="12"/>
                </a:cubicBezTo>
                <a:cubicBezTo>
                  <a:pt x="143" y="24"/>
                  <a:pt x="140" y="52"/>
                  <a:pt x="113" y="60"/>
                </a:cubicBezTo>
                <a:cubicBezTo>
                  <a:pt x="112" y="61"/>
                  <a:pt x="111" y="61"/>
                  <a:pt x="109" y="62"/>
                </a:cubicBezTo>
                <a:cubicBezTo>
                  <a:pt x="115" y="51"/>
                  <a:pt x="119" y="38"/>
                  <a:pt x="119" y="26"/>
                </a:cubicBezTo>
                <a:close/>
                <a:moveTo>
                  <a:pt x="41" y="60"/>
                </a:moveTo>
                <a:cubicBezTo>
                  <a:pt x="14" y="52"/>
                  <a:pt x="11" y="24"/>
                  <a:pt x="11" y="12"/>
                </a:cubicBezTo>
                <a:cubicBezTo>
                  <a:pt x="25" y="12"/>
                  <a:pt x="25" y="12"/>
                  <a:pt x="25" y="12"/>
                </a:cubicBezTo>
                <a:cubicBezTo>
                  <a:pt x="35" y="12"/>
                  <a:pt x="35" y="12"/>
                  <a:pt x="35" y="12"/>
                </a:cubicBezTo>
                <a:cubicBezTo>
                  <a:pt x="35" y="26"/>
                  <a:pt x="35" y="26"/>
                  <a:pt x="35" y="26"/>
                </a:cubicBezTo>
                <a:cubicBezTo>
                  <a:pt x="35" y="38"/>
                  <a:pt x="39" y="51"/>
                  <a:pt x="45" y="62"/>
                </a:cubicBezTo>
                <a:cubicBezTo>
                  <a:pt x="43" y="61"/>
                  <a:pt x="42" y="61"/>
                  <a:pt x="41" y="60"/>
                </a:cubicBezTo>
                <a:moveTo>
                  <a:pt x="77" y="53"/>
                </a:moveTo>
                <a:cubicBezTo>
                  <a:pt x="58" y="66"/>
                  <a:pt x="58" y="66"/>
                  <a:pt x="58" y="66"/>
                </a:cubicBezTo>
                <a:cubicBezTo>
                  <a:pt x="65" y="44"/>
                  <a:pt x="65" y="44"/>
                  <a:pt x="65" y="44"/>
                </a:cubicBezTo>
                <a:cubicBezTo>
                  <a:pt x="47" y="31"/>
                  <a:pt x="47" y="31"/>
                  <a:pt x="47" y="31"/>
                </a:cubicBezTo>
                <a:cubicBezTo>
                  <a:pt x="70" y="30"/>
                  <a:pt x="70" y="30"/>
                  <a:pt x="70" y="30"/>
                </a:cubicBezTo>
                <a:cubicBezTo>
                  <a:pt x="77" y="9"/>
                  <a:pt x="77" y="9"/>
                  <a:pt x="77" y="9"/>
                </a:cubicBezTo>
                <a:cubicBezTo>
                  <a:pt x="84" y="30"/>
                  <a:pt x="84" y="30"/>
                  <a:pt x="84" y="30"/>
                </a:cubicBezTo>
                <a:cubicBezTo>
                  <a:pt x="107" y="31"/>
                  <a:pt x="107" y="31"/>
                  <a:pt x="107" y="31"/>
                </a:cubicBezTo>
                <a:cubicBezTo>
                  <a:pt x="89" y="44"/>
                  <a:pt x="89" y="44"/>
                  <a:pt x="89" y="44"/>
                </a:cubicBezTo>
                <a:cubicBezTo>
                  <a:pt x="96" y="66"/>
                  <a:pt x="96" y="66"/>
                  <a:pt x="96" y="66"/>
                </a:cubicBezTo>
                <a:lnTo>
                  <a:pt x="77" y="53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六边形 14"/>
          <p:cNvSpPr/>
          <p:nvPr/>
        </p:nvSpPr>
        <p:spPr>
          <a:xfrm rot="1419650" flipV="1">
            <a:off x="5509019" y="2819655"/>
            <a:ext cx="204921" cy="176656"/>
          </a:xfrm>
          <a:prstGeom prst="hexagon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六边形 15"/>
          <p:cNvSpPr/>
          <p:nvPr/>
        </p:nvSpPr>
        <p:spPr>
          <a:xfrm rot="3185530">
            <a:off x="-448583" y="3516586"/>
            <a:ext cx="897162" cy="773415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57212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12"/>
    </mc:Choice>
    <mc:Fallback xmlns="">
      <p:transition spd="slow" advTm="4112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7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2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2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8" presetClass="emph" presetSubtype="0" fill="hold" grpId="1" nodeType="withEffect" p14:presetBounceEnd="26000">
                                      <p:stCondLst>
                                        <p:cond delay="0"/>
                                      </p:stCondLst>
                                      <p:childTnLst>
                                        <p:animRot by="10800000" p14:bounceEnd="26000">
                                          <p:cBhvr>
                                            <p:cTn id="10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2" presetID="23" presetClass="entr" presetSubtype="52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8" presetID="2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2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6" presetID="2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73" presetID="53" presetClass="exit" presetSubtype="544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74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76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7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0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81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83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4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7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88" dur="500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500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90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1" dur="500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500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4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95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97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8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01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02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3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04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5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6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08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09" dur="500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500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11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2" dur="500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500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8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9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2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3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4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2" grpId="1" animBg="1"/>
          <p:bldP spid="3" grpId="0" animBg="1"/>
          <p:bldP spid="3" grpId="1" animBg="1"/>
          <p:bldP spid="4" grpId="0" animBg="1"/>
          <p:bldP spid="4" grpId="1" animBg="1"/>
          <p:bldP spid="5" grpId="0" animBg="1"/>
          <p:bldP spid="6" grpId="0" animBg="1"/>
          <p:bldP spid="7" grpId="0" animBg="1"/>
          <p:bldP spid="7" grpId="1" animBg="1"/>
          <p:bldP spid="8" grpId="0" animBg="1"/>
          <p:bldP spid="8" grpId="1" animBg="1"/>
          <p:bldP spid="9" grpId="0" animBg="1"/>
          <p:bldP spid="9" grpId="1" animBg="1"/>
          <p:bldP spid="10" grpId="0" animBg="1"/>
          <p:bldP spid="13" grpId="0"/>
          <p:bldP spid="14" grpId="0" animBg="1"/>
          <p:bldP spid="15" grpId="0" animBg="1"/>
          <p:bldP spid="15" grpId="1" animBg="1"/>
          <p:bldP spid="16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7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2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2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0800000">
                                          <p:cBhvr>
                                            <p:cTn id="10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2" presetID="23" presetClass="entr" presetSubtype="52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8" presetID="2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2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6" presetID="2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73" presetID="53" presetClass="exit" presetSubtype="544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74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76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7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0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81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83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4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7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88" dur="500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500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90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1" dur="500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500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4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95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97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8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01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02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3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04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5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6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08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09" dur="500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500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11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2" dur="500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500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8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9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2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3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4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2" grpId="1" animBg="1"/>
          <p:bldP spid="3" grpId="0" animBg="1"/>
          <p:bldP spid="3" grpId="1" animBg="1"/>
          <p:bldP spid="4" grpId="0" animBg="1"/>
          <p:bldP spid="4" grpId="1" animBg="1"/>
          <p:bldP spid="5" grpId="0" animBg="1"/>
          <p:bldP spid="6" grpId="0" animBg="1"/>
          <p:bldP spid="7" grpId="0" animBg="1"/>
          <p:bldP spid="7" grpId="1" animBg="1"/>
          <p:bldP spid="8" grpId="0" animBg="1"/>
          <p:bldP spid="8" grpId="1" animBg="1"/>
          <p:bldP spid="9" grpId="0" animBg="1"/>
          <p:bldP spid="9" grpId="1" animBg="1"/>
          <p:bldP spid="10" grpId="0" animBg="1"/>
          <p:bldP spid="13" grpId="0"/>
          <p:bldP spid="14" grpId="0" animBg="1"/>
          <p:bldP spid="15" grpId="0" animBg="1"/>
          <p:bldP spid="15" grpId="1" animBg="1"/>
          <p:bldP spid="16" grpId="0" animBg="1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六边形 1"/>
          <p:cNvSpPr/>
          <p:nvPr/>
        </p:nvSpPr>
        <p:spPr>
          <a:xfrm rot="3363366">
            <a:off x="-54282" y="379001"/>
            <a:ext cx="148152" cy="127717"/>
          </a:xfrm>
          <a:prstGeom prst="hexagon">
            <a:avLst/>
          </a:prstGeom>
          <a:solidFill>
            <a:srgbClr val="FFC0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六边形 2"/>
          <p:cNvSpPr/>
          <p:nvPr/>
        </p:nvSpPr>
        <p:spPr>
          <a:xfrm rot="3185530">
            <a:off x="-14123" y="-29910"/>
            <a:ext cx="205131" cy="176837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" name="六边形 3"/>
          <p:cNvSpPr/>
          <p:nvPr/>
        </p:nvSpPr>
        <p:spPr>
          <a:xfrm rot="3061733">
            <a:off x="6002236" y="-91286"/>
            <a:ext cx="292284" cy="251969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六边形 4"/>
          <p:cNvSpPr/>
          <p:nvPr/>
        </p:nvSpPr>
        <p:spPr>
          <a:xfrm rot="687596">
            <a:off x="8333461" y="4873182"/>
            <a:ext cx="380893" cy="328356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六边形 5"/>
          <p:cNvSpPr/>
          <p:nvPr/>
        </p:nvSpPr>
        <p:spPr>
          <a:xfrm rot="687596">
            <a:off x="8932520" y="44243"/>
            <a:ext cx="422958" cy="364619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六边形 6"/>
          <p:cNvSpPr/>
          <p:nvPr/>
        </p:nvSpPr>
        <p:spPr>
          <a:xfrm rot="16200000" flipV="1">
            <a:off x="149351" y="257251"/>
            <a:ext cx="430607" cy="371213"/>
          </a:xfrm>
          <a:prstGeom prst="hexagon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六边形 7"/>
          <p:cNvSpPr/>
          <p:nvPr/>
        </p:nvSpPr>
        <p:spPr>
          <a:xfrm rot="1419650">
            <a:off x="6383554" y="125698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六边形 8"/>
          <p:cNvSpPr/>
          <p:nvPr/>
        </p:nvSpPr>
        <p:spPr>
          <a:xfrm rot="3185530">
            <a:off x="8946562" y="4656558"/>
            <a:ext cx="317736" cy="273910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" name="六边形 9"/>
          <p:cNvSpPr/>
          <p:nvPr/>
        </p:nvSpPr>
        <p:spPr>
          <a:xfrm rot="3185530">
            <a:off x="-700543" y="3569599"/>
            <a:ext cx="897162" cy="773415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1" name="六边形 10"/>
          <p:cNvSpPr/>
          <p:nvPr/>
        </p:nvSpPr>
        <p:spPr>
          <a:xfrm rot="687596">
            <a:off x="8760165" y="465326"/>
            <a:ext cx="247563" cy="213416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699856" y="270778"/>
            <a:ext cx="236885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Data chart sample </a:t>
            </a:r>
            <a:endParaRPr lang="zh-CN" altLang="en-US" sz="20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657517" y="312286"/>
            <a:ext cx="45719" cy="298016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4" name="组合 13"/>
          <p:cNvGrpSpPr/>
          <p:nvPr/>
        </p:nvGrpSpPr>
        <p:grpSpPr>
          <a:xfrm>
            <a:off x="3209621" y="1054102"/>
            <a:ext cx="388261" cy="365782"/>
            <a:chOff x="3692526" y="3419476"/>
            <a:chExt cx="301625" cy="284162"/>
          </a:xfrm>
          <a:solidFill>
            <a:srgbClr val="FFC000"/>
          </a:solidFill>
        </p:grpSpPr>
        <p:sp>
          <p:nvSpPr>
            <p:cNvPr id="15" name="Freeform 383"/>
            <p:cNvSpPr>
              <a:spLocks noEditPoints="1"/>
            </p:cNvSpPr>
            <p:nvPr/>
          </p:nvSpPr>
          <p:spPr bwMode="auto">
            <a:xfrm>
              <a:off x="3692526" y="3452813"/>
              <a:ext cx="247650" cy="250825"/>
            </a:xfrm>
            <a:custGeom>
              <a:avLst/>
              <a:gdLst>
                <a:gd name="T0" fmla="*/ 0 w 140"/>
                <a:gd name="T1" fmla="*/ 115 h 141"/>
                <a:gd name="T2" fmla="*/ 25 w 140"/>
                <a:gd name="T3" fmla="*/ 130 h 141"/>
                <a:gd name="T4" fmla="*/ 10 w 140"/>
                <a:gd name="T5" fmla="*/ 60 h 141"/>
                <a:gd name="T6" fmla="*/ 0 w 140"/>
                <a:gd name="T7" fmla="*/ 81 h 141"/>
                <a:gd name="T8" fmla="*/ 10 w 140"/>
                <a:gd name="T9" fmla="*/ 60 h 141"/>
                <a:gd name="T10" fmla="*/ 10 w 140"/>
                <a:gd name="T11" fmla="*/ 26 h 141"/>
                <a:gd name="T12" fmla="*/ 25 w 140"/>
                <a:gd name="T13" fmla="*/ 0 h 141"/>
                <a:gd name="T14" fmla="*/ 10 w 140"/>
                <a:gd name="T15" fmla="*/ 87 h 141"/>
                <a:gd name="T16" fmla="*/ 0 w 140"/>
                <a:gd name="T17" fmla="*/ 108 h 141"/>
                <a:gd name="T18" fmla="*/ 10 w 140"/>
                <a:gd name="T19" fmla="*/ 87 h 141"/>
                <a:gd name="T20" fmla="*/ 0 w 140"/>
                <a:gd name="T21" fmla="*/ 33 h 141"/>
                <a:gd name="T22" fmla="*/ 10 w 140"/>
                <a:gd name="T23" fmla="*/ 54 h 141"/>
                <a:gd name="T24" fmla="*/ 140 w 140"/>
                <a:gd name="T25" fmla="*/ 42 h 141"/>
                <a:gd name="T26" fmla="*/ 140 w 140"/>
                <a:gd name="T27" fmla="*/ 54 h 141"/>
                <a:gd name="T28" fmla="*/ 107 w 140"/>
                <a:gd name="T29" fmla="*/ 9 h 141"/>
                <a:gd name="T30" fmla="*/ 87 w 140"/>
                <a:gd name="T31" fmla="*/ 0 h 141"/>
                <a:gd name="T32" fmla="*/ 105 w 140"/>
                <a:gd name="T33" fmla="*/ 10 h 141"/>
                <a:gd name="T34" fmla="*/ 32 w 140"/>
                <a:gd name="T35" fmla="*/ 141 h 141"/>
                <a:gd name="T36" fmla="*/ 53 w 140"/>
                <a:gd name="T37" fmla="*/ 131 h 141"/>
                <a:gd name="T38" fmla="*/ 32 w 140"/>
                <a:gd name="T39" fmla="*/ 141 h 141"/>
                <a:gd name="T40" fmla="*/ 140 w 140"/>
                <a:gd name="T41" fmla="*/ 108 h 141"/>
                <a:gd name="T42" fmla="*/ 130 w 140"/>
                <a:gd name="T43" fmla="*/ 87 h 141"/>
                <a:gd name="T44" fmla="*/ 115 w 140"/>
                <a:gd name="T45" fmla="*/ 130 h 141"/>
                <a:gd name="T46" fmla="*/ 140 w 140"/>
                <a:gd name="T47" fmla="*/ 115 h 141"/>
                <a:gd name="T48" fmla="*/ 115 w 140"/>
                <a:gd name="T49" fmla="*/ 130 h 141"/>
                <a:gd name="T50" fmla="*/ 130 w 140"/>
                <a:gd name="T51" fmla="*/ 81 h 141"/>
                <a:gd name="T52" fmla="*/ 140 w 140"/>
                <a:gd name="T53" fmla="*/ 60 h 141"/>
                <a:gd name="T54" fmla="*/ 32 w 140"/>
                <a:gd name="T55" fmla="*/ 10 h 141"/>
                <a:gd name="T56" fmla="*/ 53 w 140"/>
                <a:gd name="T57" fmla="*/ 0 h 141"/>
                <a:gd name="T58" fmla="*/ 32 w 140"/>
                <a:gd name="T59" fmla="*/ 10 h 141"/>
                <a:gd name="T60" fmla="*/ 80 w 140"/>
                <a:gd name="T61" fmla="*/ 10 h 141"/>
                <a:gd name="T62" fmla="*/ 60 w 140"/>
                <a:gd name="T63" fmla="*/ 0 h 141"/>
                <a:gd name="T64" fmla="*/ 60 w 140"/>
                <a:gd name="T65" fmla="*/ 141 h 141"/>
                <a:gd name="T66" fmla="*/ 80 w 140"/>
                <a:gd name="T67" fmla="*/ 131 h 141"/>
                <a:gd name="T68" fmla="*/ 60 w 140"/>
                <a:gd name="T69" fmla="*/ 141 h 141"/>
                <a:gd name="T70" fmla="*/ 107 w 140"/>
                <a:gd name="T71" fmla="*/ 141 h 141"/>
                <a:gd name="T72" fmla="*/ 87 w 140"/>
                <a:gd name="T73" fmla="*/ 131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0" h="141">
                  <a:moveTo>
                    <a:pt x="10" y="115"/>
                  </a:moveTo>
                  <a:cubicBezTo>
                    <a:pt x="0" y="115"/>
                    <a:pt x="0" y="115"/>
                    <a:pt x="0" y="115"/>
                  </a:cubicBezTo>
                  <a:cubicBezTo>
                    <a:pt x="0" y="129"/>
                    <a:pt x="11" y="140"/>
                    <a:pt x="25" y="140"/>
                  </a:cubicBezTo>
                  <a:cubicBezTo>
                    <a:pt x="25" y="130"/>
                    <a:pt x="25" y="130"/>
                    <a:pt x="25" y="130"/>
                  </a:cubicBezTo>
                  <a:cubicBezTo>
                    <a:pt x="17" y="130"/>
                    <a:pt x="10" y="124"/>
                    <a:pt x="10" y="115"/>
                  </a:cubicBezTo>
                  <a:close/>
                  <a:moveTo>
                    <a:pt x="10" y="60"/>
                  </a:moveTo>
                  <a:cubicBezTo>
                    <a:pt x="0" y="60"/>
                    <a:pt x="0" y="60"/>
                    <a:pt x="0" y="60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10" y="81"/>
                    <a:pt x="10" y="81"/>
                    <a:pt x="10" y="81"/>
                  </a:cubicBezTo>
                  <a:lnTo>
                    <a:pt x="10" y="60"/>
                  </a:lnTo>
                  <a:close/>
                  <a:moveTo>
                    <a:pt x="0" y="26"/>
                  </a:moveTo>
                  <a:cubicBezTo>
                    <a:pt x="10" y="26"/>
                    <a:pt x="10" y="26"/>
                    <a:pt x="10" y="26"/>
                  </a:cubicBezTo>
                  <a:cubicBezTo>
                    <a:pt x="10" y="17"/>
                    <a:pt x="17" y="10"/>
                    <a:pt x="25" y="1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1" y="0"/>
                    <a:pt x="0" y="12"/>
                    <a:pt x="0" y="26"/>
                  </a:cubicBezTo>
                  <a:close/>
                  <a:moveTo>
                    <a:pt x="10" y="87"/>
                  </a:moveTo>
                  <a:cubicBezTo>
                    <a:pt x="0" y="87"/>
                    <a:pt x="0" y="87"/>
                    <a:pt x="0" y="87"/>
                  </a:cubicBezTo>
                  <a:cubicBezTo>
                    <a:pt x="0" y="108"/>
                    <a:pt x="0" y="108"/>
                    <a:pt x="0" y="108"/>
                  </a:cubicBezTo>
                  <a:cubicBezTo>
                    <a:pt x="10" y="108"/>
                    <a:pt x="10" y="108"/>
                    <a:pt x="10" y="108"/>
                  </a:cubicBezTo>
                  <a:lnTo>
                    <a:pt x="10" y="87"/>
                  </a:lnTo>
                  <a:close/>
                  <a:moveTo>
                    <a:pt x="1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10" y="54"/>
                    <a:pt x="10" y="54"/>
                    <a:pt x="10" y="54"/>
                  </a:cubicBezTo>
                  <a:lnTo>
                    <a:pt x="10" y="33"/>
                  </a:lnTo>
                  <a:close/>
                  <a:moveTo>
                    <a:pt x="140" y="42"/>
                  </a:moveTo>
                  <a:cubicBezTo>
                    <a:pt x="137" y="46"/>
                    <a:pt x="135" y="50"/>
                    <a:pt x="132" y="54"/>
                  </a:cubicBezTo>
                  <a:cubicBezTo>
                    <a:pt x="140" y="54"/>
                    <a:pt x="140" y="54"/>
                    <a:pt x="140" y="54"/>
                  </a:cubicBezTo>
                  <a:lnTo>
                    <a:pt x="140" y="42"/>
                  </a:lnTo>
                  <a:close/>
                  <a:moveTo>
                    <a:pt x="107" y="9"/>
                  </a:moveTo>
                  <a:cubicBezTo>
                    <a:pt x="107" y="0"/>
                    <a:pt x="107" y="0"/>
                    <a:pt x="107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10"/>
                    <a:pt x="87" y="10"/>
                    <a:pt x="87" y="10"/>
                  </a:cubicBezTo>
                  <a:cubicBezTo>
                    <a:pt x="105" y="10"/>
                    <a:pt x="105" y="10"/>
                    <a:pt x="105" y="10"/>
                  </a:cubicBezTo>
                  <a:cubicBezTo>
                    <a:pt x="106" y="10"/>
                    <a:pt x="106" y="9"/>
                    <a:pt x="107" y="9"/>
                  </a:cubicBezTo>
                  <a:close/>
                  <a:moveTo>
                    <a:pt x="32" y="141"/>
                  </a:moveTo>
                  <a:cubicBezTo>
                    <a:pt x="53" y="141"/>
                    <a:pt x="53" y="141"/>
                    <a:pt x="53" y="141"/>
                  </a:cubicBezTo>
                  <a:cubicBezTo>
                    <a:pt x="53" y="131"/>
                    <a:pt x="53" y="131"/>
                    <a:pt x="53" y="131"/>
                  </a:cubicBezTo>
                  <a:cubicBezTo>
                    <a:pt x="32" y="131"/>
                    <a:pt x="32" y="131"/>
                    <a:pt x="32" y="131"/>
                  </a:cubicBezTo>
                  <a:lnTo>
                    <a:pt x="32" y="141"/>
                  </a:lnTo>
                  <a:close/>
                  <a:moveTo>
                    <a:pt x="130" y="108"/>
                  </a:moveTo>
                  <a:cubicBezTo>
                    <a:pt x="140" y="108"/>
                    <a:pt x="140" y="108"/>
                    <a:pt x="140" y="108"/>
                  </a:cubicBezTo>
                  <a:cubicBezTo>
                    <a:pt x="140" y="87"/>
                    <a:pt x="140" y="87"/>
                    <a:pt x="140" y="87"/>
                  </a:cubicBezTo>
                  <a:cubicBezTo>
                    <a:pt x="130" y="87"/>
                    <a:pt x="130" y="87"/>
                    <a:pt x="130" y="87"/>
                  </a:cubicBezTo>
                  <a:lnTo>
                    <a:pt x="130" y="108"/>
                  </a:lnTo>
                  <a:close/>
                  <a:moveTo>
                    <a:pt x="115" y="130"/>
                  </a:moveTo>
                  <a:cubicBezTo>
                    <a:pt x="115" y="140"/>
                    <a:pt x="115" y="140"/>
                    <a:pt x="115" y="140"/>
                  </a:cubicBezTo>
                  <a:cubicBezTo>
                    <a:pt x="129" y="140"/>
                    <a:pt x="140" y="129"/>
                    <a:pt x="140" y="115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4"/>
                    <a:pt x="123" y="130"/>
                    <a:pt x="115" y="130"/>
                  </a:cubicBezTo>
                  <a:close/>
                  <a:moveTo>
                    <a:pt x="130" y="60"/>
                  </a:moveTo>
                  <a:cubicBezTo>
                    <a:pt x="130" y="81"/>
                    <a:pt x="130" y="81"/>
                    <a:pt x="130" y="81"/>
                  </a:cubicBezTo>
                  <a:cubicBezTo>
                    <a:pt x="140" y="81"/>
                    <a:pt x="140" y="81"/>
                    <a:pt x="140" y="81"/>
                  </a:cubicBezTo>
                  <a:cubicBezTo>
                    <a:pt x="140" y="60"/>
                    <a:pt x="140" y="60"/>
                    <a:pt x="140" y="60"/>
                  </a:cubicBezTo>
                  <a:lnTo>
                    <a:pt x="130" y="60"/>
                  </a:lnTo>
                  <a:close/>
                  <a:moveTo>
                    <a:pt x="32" y="10"/>
                  </a:moveTo>
                  <a:cubicBezTo>
                    <a:pt x="53" y="10"/>
                    <a:pt x="53" y="10"/>
                    <a:pt x="53" y="10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32" y="0"/>
                    <a:pt x="32" y="0"/>
                    <a:pt x="32" y="0"/>
                  </a:cubicBezTo>
                  <a:lnTo>
                    <a:pt x="32" y="10"/>
                  </a:lnTo>
                  <a:close/>
                  <a:moveTo>
                    <a:pt x="60" y="10"/>
                  </a:moveTo>
                  <a:cubicBezTo>
                    <a:pt x="80" y="10"/>
                    <a:pt x="80" y="10"/>
                    <a:pt x="80" y="1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60" y="0"/>
                    <a:pt x="60" y="0"/>
                    <a:pt x="60" y="0"/>
                  </a:cubicBezTo>
                  <a:lnTo>
                    <a:pt x="60" y="10"/>
                  </a:lnTo>
                  <a:close/>
                  <a:moveTo>
                    <a:pt x="60" y="141"/>
                  </a:moveTo>
                  <a:cubicBezTo>
                    <a:pt x="80" y="141"/>
                    <a:pt x="80" y="141"/>
                    <a:pt x="80" y="141"/>
                  </a:cubicBezTo>
                  <a:cubicBezTo>
                    <a:pt x="80" y="131"/>
                    <a:pt x="80" y="131"/>
                    <a:pt x="80" y="131"/>
                  </a:cubicBezTo>
                  <a:cubicBezTo>
                    <a:pt x="60" y="131"/>
                    <a:pt x="60" y="131"/>
                    <a:pt x="60" y="131"/>
                  </a:cubicBezTo>
                  <a:lnTo>
                    <a:pt x="60" y="141"/>
                  </a:lnTo>
                  <a:close/>
                  <a:moveTo>
                    <a:pt x="87" y="141"/>
                  </a:moveTo>
                  <a:cubicBezTo>
                    <a:pt x="107" y="141"/>
                    <a:pt x="107" y="141"/>
                    <a:pt x="107" y="141"/>
                  </a:cubicBezTo>
                  <a:cubicBezTo>
                    <a:pt x="107" y="131"/>
                    <a:pt x="107" y="131"/>
                    <a:pt x="107" y="131"/>
                  </a:cubicBezTo>
                  <a:cubicBezTo>
                    <a:pt x="87" y="131"/>
                    <a:pt x="87" y="131"/>
                    <a:pt x="87" y="131"/>
                  </a:cubicBezTo>
                  <a:lnTo>
                    <a:pt x="87" y="1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384"/>
            <p:cNvSpPr>
              <a:spLocks/>
            </p:cNvSpPr>
            <p:nvPr/>
          </p:nvSpPr>
          <p:spPr bwMode="auto">
            <a:xfrm>
              <a:off x="3719513" y="3419476"/>
              <a:ext cx="274638" cy="236538"/>
            </a:xfrm>
            <a:custGeom>
              <a:avLst/>
              <a:gdLst>
                <a:gd name="T0" fmla="*/ 150 w 154"/>
                <a:gd name="T1" fmla="*/ 0 h 133"/>
                <a:gd name="T2" fmla="*/ 54 w 154"/>
                <a:gd name="T3" fmla="*/ 84 h 133"/>
                <a:gd name="T4" fmla="*/ 17 w 154"/>
                <a:gd name="T5" fmla="*/ 54 h 133"/>
                <a:gd name="T6" fmla="*/ 0 w 154"/>
                <a:gd name="T7" fmla="*/ 68 h 133"/>
                <a:gd name="T8" fmla="*/ 65 w 154"/>
                <a:gd name="T9" fmla="*/ 133 h 133"/>
                <a:gd name="T10" fmla="*/ 154 w 154"/>
                <a:gd name="T11" fmla="*/ 9 h 133"/>
                <a:gd name="T12" fmla="*/ 150 w 154"/>
                <a:gd name="T13" fmla="*/ 0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4" h="133">
                  <a:moveTo>
                    <a:pt x="150" y="0"/>
                  </a:moveTo>
                  <a:cubicBezTo>
                    <a:pt x="104" y="29"/>
                    <a:pt x="69" y="65"/>
                    <a:pt x="54" y="84"/>
                  </a:cubicBezTo>
                  <a:cubicBezTo>
                    <a:pt x="17" y="54"/>
                    <a:pt x="17" y="54"/>
                    <a:pt x="17" y="54"/>
                  </a:cubicBezTo>
                  <a:cubicBezTo>
                    <a:pt x="0" y="68"/>
                    <a:pt x="0" y="68"/>
                    <a:pt x="0" y="68"/>
                  </a:cubicBezTo>
                  <a:cubicBezTo>
                    <a:pt x="65" y="133"/>
                    <a:pt x="65" y="133"/>
                    <a:pt x="65" y="133"/>
                  </a:cubicBezTo>
                  <a:cubicBezTo>
                    <a:pt x="76" y="105"/>
                    <a:pt x="111" y="49"/>
                    <a:pt x="154" y="9"/>
                  </a:cubicBezTo>
                  <a:lnTo>
                    <a:pt x="15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3209621" y="2139238"/>
            <a:ext cx="388261" cy="365782"/>
            <a:chOff x="3692526" y="3419476"/>
            <a:chExt cx="301625" cy="284162"/>
          </a:xfrm>
          <a:solidFill>
            <a:srgbClr val="FFC000"/>
          </a:solidFill>
        </p:grpSpPr>
        <p:sp>
          <p:nvSpPr>
            <p:cNvPr id="19" name="Freeform 383"/>
            <p:cNvSpPr>
              <a:spLocks noEditPoints="1"/>
            </p:cNvSpPr>
            <p:nvPr/>
          </p:nvSpPr>
          <p:spPr bwMode="auto">
            <a:xfrm>
              <a:off x="3692526" y="3452813"/>
              <a:ext cx="247650" cy="250825"/>
            </a:xfrm>
            <a:custGeom>
              <a:avLst/>
              <a:gdLst>
                <a:gd name="T0" fmla="*/ 0 w 140"/>
                <a:gd name="T1" fmla="*/ 115 h 141"/>
                <a:gd name="T2" fmla="*/ 25 w 140"/>
                <a:gd name="T3" fmla="*/ 130 h 141"/>
                <a:gd name="T4" fmla="*/ 10 w 140"/>
                <a:gd name="T5" fmla="*/ 60 h 141"/>
                <a:gd name="T6" fmla="*/ 0 w 140"/>
                <a:gd name="T7" fmla="*/ 81 h 141"/>
                <a:gd name="T8" fmla="*/ 10 w 140"/>
                <a:gd name="T9" fmla="*/ 60 h 141"/>
                <a:gd name="T10" fmla="*/ 10 w 140"/>
                <a:gd name="T11" fmla="*/ 26 h 141"/>
                <a:gd name="T12" fmla="*/ 25 w 140"/>
                <a:gd name="T13" fmla="*/ 0 h 141"/>
                <a:gd name="T14" fmla="*/ 10 w 140"/>
                <a:gd name="T15" fmla="*/ 87 h 141"/>
                <a:gd name="T16" fmla="*/ 0 w 140"/>
                <a:gd name="T17" fmla="*/ 108 h 141"/>
                <a:gd name="T18" fmla="*/ 10 w 140"/>
                <a:gd name="T19" fmla="*/ 87 h 141"/>
                <a:gd name="T20" fmla="*/ 0 w 140"/>
                <a:gd name="T21" fmla="*/ 33 h 141"/>
                <a:gd name="T22" fmla="*/ 10 w 140"/>
                <a:gd name="T23" fmla="*/ 54 h 141"/>
                <a:gd name="T24" fmla="*/ 140 w 140"/>
                <a:gd name="T25" fmla="*/ 42 h 141"/>
                <a:gd name="T26" fmla="*/ 140 w 140"/>
                <a:gd name="T27" fmla="*/ 54 h 141"/>
                <a:gd name="T28" fmla="*/ 107 w 140"/>
                <a:gd name="T29" fmla="*/ 9 h 141"/>
                <a:gd name="T30" fmla="*/ 87 w 140"/>
                <a:gd name="T31" fmla="*/ 0 h 141"/>
                <a:gd name="T32" fmla="*/ 105 w 140"/>
                <a:gd name="T33" fmla="*/ 10 h 141"/>
                <a:gd name="T34" fmla="*/ 32 w 140"/>
                <a:gd name="T35" fmla="*/ 141 h 141"/>
                <a:gd name="T36" fmla="*/ 53 w 140"/>
                <a:gd name="T37" fmla="*/ 131 h 141"/>
                <a:gd name="T38" fmla="*/ 32 w 140"/>
                <a:gd name="T39" fmla="*/ 141 h 141"/>
                <a:gd name="T40" fmla="*/ 140 w 140"/>
                <a:gd name="T41" fmla="*/ 108 h 141"/>
                <a:gd name="T42" fmla="*/ 130 w 140"/>
                <a:gd name="T43" fmla="*/ 87 h 141"/>
                <a:gd name="T44" fmla="*/ 115 w 140"/>
                <a:gd name="T45" fmla="*/ 130 h 141"/>
                <a:gd name="T46" fmla="*/ 140 w 140"/>
                <a:gd name="T47" fmla="*/ 115 h 141"/>
                <a:gd name="T48" fmla="*/ 115 w 140"/>
                <a:gd name="T49" fmla="*/ 130 h 141"/>
                <a:gd name="T50" fmla="*/ 130 w 140"/>
                <a:gd name="T51" fmla="*/ 81 h 141"/>
                <a:gd name="T52" fmla="*/ 140 w 140"/>
                <a:gd name="T53" fmla="*/ 60 h 141"/>
                <a:gd name="T54" fmla="*/ 32 w 140"/>
                <a:gd name="T55" fmla="*/ 10 h 141"/>
                <a:gd name="T56" fmla="*/ 53 w 140"/>
                <a:gd name="T57" fmla="*/ 0 h 141"/>
                <a:gd name="T58" fmla="*/ 32 w 140"/>
                <a:gd name="T59" fmla="*/ 10 h 141"/>
                <a:gd name="T60" fmla="*/ 80 w 140"/>
                <a:gd name="T61" fmla="*/ 10 h 141"/>
                <a:gd name="T62" fmla="*/ 60 w 140"/>
                <a:gd name="T63" fmla="*/ 0 h 141"/>
                <a:gd name="T64" fmla="*/ 60 w 140"/>
                <a:gd name="T65" fmla="*/ 141 h 141"/>
                <a:gd name="T66" fmla="*/ 80 w 140"/>
                <a:gd name="T67" fmla="*/ 131 h 141"/>
                <a:gd name="T68" fmla="*/ 60 w 140"/>
                <a:gd name="T69" fmla="*/ 141 h 141"/>
                <a:gd name="T70" fmla="*/ 107 w 140"/>
                <a:gd name="T71" fmla="*/ 141 h 141"/>
                <a:gd name="T72" fmla="*/ 87 w 140"/>
                <a:gd name="T73" fmla="*/ 131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0" h="141">
                  <a:moveTo>
                    <a:pt x="10" y="115"/>
                  </a:moveTo>
                  <a:cubicBezTo>
                    <a:pt x="0" y="115"/>
                    <a:pt x="0" y="115"/>
                    <a:pt x="0" y="115"/>
                  </a:cubicBezTo>
                  <a:cubicBezTo>
                    <a:pt x="0" y="129"/>
                    <a:pt x="11" y="140"/>
                    <a:pt x="25" y="140"/>
                  </a:cubicBezTo>
                  <a:cubicBezTo>
                    <a:pt x="25" y="130"/>
                    <a:pt x="25" y="130"/>
                    <a:pt x="25" y="130"/>
                  </a:cubicBezTo>
                  <a:cubicBezTo>
                    <a:pt x="17" y="130"/>
                    <a:pt x="10" y="124"/>
                    <a:pt x="10" y="115"/>
                  </a:cubicBezTo>
                  <a:close/>
                  <a:moveTo>
                    <a:pt x="10" y="60"/>
                  </a:moveTo>
                  <a:cubicBezTo>
                    <a:pt x="0" y="60"/>
                    <a:pt x="0" y="60"/>
                    <a:pt x="0" y="60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10" y="81"/>
                    <a:pt x="10" y="81"/>
                    <a:pt x="10" y="81"/>
                  </a:cubicBezTo>
                  <a:lnTo>
                    <a:pt x="10" y="60"/>
                  </a:lnTo>
                  <a:close/>
                  <a:moveTo>
                    <a:pt x="0" y="26"/>
                  </a:moveTo>
                  <a:cubicBezTo>
                    <a:pt x="10" y="26"/>
                    <a:pt x="10" y="26"/>
                    <a:pt x="10" y="26"/>
                  </a:cubicBezTo>
                  <a:cubicBezTo>
                    <a:pt x="10" y="17"/>
                    <a:pt x="17" y="10"/>
                    <a:pt x="25" y="1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1" y="0"/>
                    <a:pt x="0" y="12"/>
                    <a:pt x="0" y="26"/>
                  </a:cubicBezTo>
                  <a:close/>
                  <a:moveTo>
                    <a:pt x="10" y="87"/>
                  </a:moveTo>
                  <a:cubicBezTo>
                    <a:pt x="0" y="87"/>
                    <a:pt x="0" y="87"/>
                    <a:pt x="0" y="87"/>
                  </a:cubicBezTo>
                  <a:cubicBezTo>
                    <a:pt x="0" y="108"/>
                    <a:pt x="0" y="108"/>
                    <a:pt x="0" y="108"/>
                  </a:cubicBezTo>
                  <a:cubicBezTo>
                    <a:pt x="10" y="108"/>
                    <a:pt x="10" y="108"/>
                    <a:pt x="10" y="108"/>
                  </a:cubicBezTo>
                  <a:lnTo>
                    <a:pt x="10" y="87"/>
                  </a:lnTo>
                  <a:close/>
                  <a:moveTo>
                    <a:pt x="1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10" y="54"/>
                    <a:pt x="10" y="54"/>
                    <a:pt x="10" y="54"/>
                  </a:cubicBezTo>
                  <a:lnTo>
                    <a:pt x="10" y="33"/>
                  </a:lnTo>
                  <a:close/>
                  <a:moveTo>
                    <a:pt x="140" y="42"/>
                  </a:moveTo>
                  <a:cubicBezTo>
                    <a:pt x="137" y="46"/>
                    <a:pt x="135" y="50"/>
                    <a:pt x="132" y="54"/>
                  </a:cubicBezTo>
                  <a:cubicBezTo>
                    <a:pt x="140" y="54"/>
                    <a:pt x="140" y="54"/>
                    <a:pt x="140" y="54"/>
                  </a:cubicBezTo>
                  <a:lnTo>
                    <a:pt x="140" y="42"/>
                  </a:lnTo>
                  <a:close/>
                  <a:moveTo>
                    <a:pt x="107" y="9"/>
                  </a:moveTo>
                  <a:cubicBezTo>
                    <a:pt x="107" y="0"/>
                    <a:pt x="107" y="0"/>
                    <a:pt x="107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10"/>
                    <a:pt x="87" y="10"/>
                    <a:pt x="87" y="10"/>
                  </a:cubicBezTo>
                  <a:cubicBezTo>
                    <a:pt x="105" y="10"/>
                    <a:pt x="105" y="10"/>
                    <a:pt x="105" y="10"/>
                  </a:cubicBezTo>
                  <a:cubicBezTo>
                    <a:pt x="106" y="10"/>
                    <a:pt x="106" y="9"/>
                    <a:pt x="107" y="9"/>
                  </a:cubicBezTo>
                  <a:close/>
                  <a:moveTo>
                    <a:pt x="32" y="141"/>
                  </a:moveTo>
                  <a:cubicBezTo>
                    <a:pt x="53" y="141"/>
                    <a:pt x="53" y="141"/>
                    <a:pt x="53" y="141"/>
                  </a:cubicBezTo>
                  <a:cubicBezTo>
                    <a:pt x="53" y="131"/>
                    <a:pt x="53" y="131"/>
                    <a:pt x="53" y="131"/>
                  </a:cubicBezTo>
                  <a:cubicBezTo>
                    <a:pt x="32" y="131"/>
                    <a:pt x="32" y="131"/>
                    <a:pt x="32" y="131"/>
                  </a:cubicBezTo>
                  <a:lnTo>
                    <a:pt x="32" y="141"/>
                  </a:lnTo>
                  <a:close/>
                  <a:moveTo>
                    <a:pt x="130" y="108"/>
                  </a:moveTo>
                  <a:cubicBezTo>
                    <a:pt x="140" y="108"/>
                    <a:pt x="140" y="108"/>
                    <a:pt x="140" y="108"/>
                  </a:cubicBezTo>
                  <a:cubicBezTo>
                    <a:pt x="140" y="87"/>
                    <a:pt x="140" y="87"/>
                    <a:pt x="140" y="87"/>
                  </a:cubicBezTo>
                  <a:cubicBezTo>
                    <a:pt x="130" y="87"/>
                    <a:pt x="130" y="87"/>
                    <a:pt x="130" y="87"/>
                  </a:cubicBezTo>
                  <a:lnTo>
                    <a:pt x="130" y="108"/>
                  </a:lnTo>
                  <a:close/>
                  <a:moveTo>
                    <a:pt x="115" y="130"/>
                  </a:moveTo>
                  <a:cubicBezTo>
                    <a:pt x="115" y="140"/>
                    <a:pt x="115" y="140"/>
                    <a:pt x="115" y="140"/>
                  </a:cubicBezTo>
                  <a:cubicBezTo>
                    <a:pt x="129" y="140"/>
                    <a:pt x="140" y="129"/>
                    <a:pt x="140" y="115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4"/>
                    <a:pt x="123" y="130"/>
                    <a:pt x="115" y="130"/>
                  </a:cubicBezTo>
                  <a:close/>
                  <a:moveTo>
                    <a:pt x="130" y="60"/>
                  </a:moveTo>
                  <a:cubicBezTo>
                    <a:pt x="130" y="81"/>
                    <a:pt x="130" y="81"/>
                    <a:pt x="130" y="81"/>
                  </a:cubicBezTo>
                  <a:cubicBezTo>
                    <a:pt x="140" y="81"/>
                    <a:pt x="140" y="81"/>
                    <a:pt x="140" y="81"/>
                  </a:cubicBezTo>
                  <a:cubicBezTo>
                    <a:pt x="140" y="60"/>
                    <a:pt x="140" y="60"/>
                    <a:pt x="140" y="60"/>
                  </a:cubicBezTo>
                  <a:lnTo>
                    <a:pt x="130" y="60"/>
                  </a:lnTo>
                  <a:close/>
                  <a:moveTo>
                    <a:pt x="32" y="10"/>
                  </a:moveTo>
                  <a:cubicBezTo>
                    <a:pt x="53" y="10"/>
                    <a:pt x="53" y="10"/>
                    <a:pt x="53" y="10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32" y="0"/>
                    <a:pt x="32" y="0"/>
                    <a:pt x="32" y="0"/>
                  </a:cubicBezTo>
                  <a:lnTo>
                    <a:pt x="32" y="10"/>
                  </a:lnTo>
                  <a:close/>
                  <a:moveTo>
                    <a:pt x="60" y="10"/>
                  </a:moveTo>
                  <a:cubicBezTo>
                    <a:pt x="80" y="10"/>
                    <a:pt x="80" y="10"/>
                    <a:pt x="80" y="1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60" y="0"/>
                    <a:pt x="60" y="0"/>
                    <a:pt x="60" y="0"/>
                  </a:cubicBezTo>
                  <a:lnTo>
                    <a:pt x="60" y="10"/>
                  </a:lnTo>
                  <a:close/>
                  <a:moveTo>
                    <a:pt x="60" y="141"/>
                  </a:moveTo>
                  <a:cubicBezTo>
                    <a:pt x="80" y="141"/>
                    <a:pt x="80" y="141"/>
                    <a:pt x="80" y="141"/>
                  </a:cubicBezTo>
                  <a:cubicBezTo>
                    <a:pt x="80" y="131"/>
                    <a:pt x="80" y="131"/>
                    <a:pt x="80" y="131"/>
                  </a:cubicBezTo>
                  <a:cubicBezTo>
                    <a:pt x="60" y="131"/>
                    <a:pt x="60" y="131"/>
                    <a:pt x="60" y="131"/>
                  </a:cubicBezTo>
                  <a:lnTo>
                    <a:pt x="60" y="141"/>
                  </a:lnTo>
                  <a:close/>
                  <a:moveTo>
                    <a:pt x="87" y="141"/>
                  </a:moveTo>
                  <a:cubicBezTo>
                    <a:pt x="107" y="141"/>
                    <a:pt x="107" y="141"/>
                    <a:pt x="107" y="141"/>
                  </a:cubicBezTo>
                  <a:cubicBezTo>
                    <a:pt x="107" y="131"/>
                    <a:pt x="107" y="131"/>
                    <a:pt x="107" y="131"/>
                  </a:cubicBezTo>
                  <a:cubicBezTo>
                    <a:pt x="87" y="131"/>
                    <a:pt x="87" y="131"/>
                    <a:pt x="87" y="131"/>
                  </a:cubicBezTo>
                  <a:lnTo>
                    <a:pt x="87" y="1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384"/>
            <p:cNvSpPr>
              <a:spLocks/>
            </p:cNvSpPr>
            <p:nvPr/>
          </p:nvSpPr>
          <p:spPr bwMode="auto">
            <a:xfrm>
              <a:off x="3719513" y="3419476"/>
              <a:ext cx="274638" cy="236538"/>
            </a:xfrm>
            <a:custGeom>
              <a:avLst/>
              <a:gdLst>
                <a:gd name="T0" fmla="*/ 150 w 154"/>
                <a:gd name="T1" fmla="*/ 0 h 133"/>
                <a:gd name="T2" fmla="*/ 54 w 154"/>
                <a:gd name="T3" fmla="*/ 84 h 133"/>
                <a:gd name="T4" fmla="*/ 17 w 154"/>
                <a:gd name="T5" fmla="*/ 54 h 133"/>
                <a:gd name="T6" fmla="*/ 0 w 154"/>
                <a:gd name="T7" fmla="*/ 68 h 133"/>
                <a:gd name="T8" fmla="*/ 65 w 154"/>
                <a:gd name="T9" fmla="*/ 133 h 133"/>
                <a:gd name="T10" fmla="*/ 154 w 154"/>
                <a:gd name="T11" fmla="*/ 9 h 133"/>
                <a:gd name="T12" fmla="*/ 150 w 154"/>
                <a:gd name="T13" fmla="*/ 0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4" h="133">
                  <a:moveTo>
                    <a:pt x="150" y="0"/>
                  </a:moveTo>
                  <a:cubicBezTo>
                    <a:pt x="104" y="29"/>
                    <a:pt x="69" y="65"/>
                    <a:pt x="54" y="84"/>
                  </a:cubicBezTo>
                  <a:cubicBezTo>
                    <a:pt x="17" y="54"/>
                    <a:pt x="17" y="54"/>
                    <a:pt x="17" y="54"/>
                  </a:cubicBezTo>
                  <a:cubicBezTo>
                    <a:pt x="0" y="68"/>
                    <a:pt x="0" y="68"/>
                    <a:pt x="0" y="68"/>
                  </a:cubicBezTo>
                  <a:cubicBezTo>
                    <a:pt x="65" y="133"/>
                    <a:pt x="65" y="133"/>
                    <a:pt x="65" y="133"/>
                  </a:cubicBezTo>
                  <a:cubicBezTo>
                    <a:pt x="76" y="105"/>
                    <a:pt x="111" y="49"/>
                    <a:pt x="154" y="9"/>
                  </a:cubicBezTo>
                  <a:lnTo>
                    <a:pt x="15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3209621" y="3267286"/>
            <a:ext cx="388261" cy="365782"/>
            <a:chOff x="3692526" y="3419476"/>
            <a:chExt cx="301625" cy="284162"/>
          </a:xfrm>
          <a:solidFill>
            <a:srgbClr val="FFC000"/>
          </a:solidFill>
        </p:grpSpPr>
        <p:sp>
          <p:nvSpPr>
            <p:cNvPr id="22" name="Freeform 383"/>
            <p:cNvSpPr>
              <a:spLocks noEditPoints="1"/>
            </p:cNvSpPr>
            <p:nvPr/>
          </p:nvSpPr>
          <p:spPr bwMode="auto">
            <a:xfrm>
              <a:off x="3692526" y="3452813"/>
              <a:ext cx="247650" cy="250825"/>
            </a:xfrm>
            <a:custGeom>
              <a:avLst/>
              <a:gdLst>
                <a:gd name="T0" fmla="*/ 0 w 140"/>
                <a:gd name="T1" fmla="*/ 115 h 141"/>
                <a:gd name="T2" fmla="*/ 25 w 140"/>
                <a:gd name="T3" fmla="*/ 130 h 141"/>
                <a:gd name="T4" fmla="*/ 10 w 140"/>
                <a:gd name="T5" fmla="*/ 60 h 141"/>
                <a:gd name="T6" fmla="*/ 0 w 140"/>
                <a:gd name="T7" fmla="*/ 81 h 141"/>
                <a:gd name="T8" fmla="*/ 10 w 140"/>
                <a:gd name="T9" fmla="*/ 60 h 141"/>
                <a:gd name="T10" fmla="*/ 10 w 140"/>
                <a:gd name="T11" fmla="*/ 26 h 141"/>
                <a:gd name="T12" fmla="*/ 25 w 140"/>
                <a:gd name="T13" fmla="*/ 0 h 141"/>
                <a:gd name="T14" fmla="*/ 10 w 140"/>
                <a:gd name="T15" fmla="*/ 87 h 141"/>
                <a:gd name="T16" fmla="*/ 0 w 140"/>
                <a:gd name="T17" fmla="*/ 108 h 141"/>
                <a:gd name="T18" fmla="*/ 10 w 140"/>
                <a:gd name="T19" fmla="*/ 87 h 141"/>
                <a:gd name="T20" fmla="*/ 0 w 140"/>
                <a:gd name="T21" fmla="*/ 33 h 141"/>
                <a:gd name="T22" fmla="*/ 10 w 140"/>
                <a:gd name="T23" fmla="*/ 54 h 141"/>
                <a:gd name="T24" fmla="*/ 140 w 140"/>
                <a:gd name="T25" fmla="*/ 42 h 141"/>
                <a:gd name="T26" fmla="*/ 140 w 140"/>
                <a:gd name="T27" fmla="*/ 54 h 141"/>
                <a:gd name="T28" fmla="*/ 107 w 140"/>
                <a:gd name="T29" fmla="*/ 9 h 141"/>
                <a:gd name="T30" fmla="*/ 87 w 140"/>
                <a:gd name="T31" fmla="*/ 0 h 141"/>
                <a:gd name="T32" fmla="*/ 105 w 140"/>
                <a:gd name="T33" fmla="*/ 10 h 141"/>
                <a:gd name="T34" fmla="*/ 32 w 140"/>
                <a:gd name="T35" fmla="*/ 141 h 141"/>
                <a:gd name="T36" fmla="*/ 53 w 140"/>
                <a:gd name="T37" fmla="*/ 131 h 141"/>
                <a:gd name="T38" fmla="*/ 32 w 140"/>
                <a:gd name="T39" fmla="*/ 141 h 141"/>
                <a:gd name="T40" fmla="*/ 140 w 140"/>
                <a:gd name="T41" fmla="*/ 108 h 141"/>
                <a:gd name="T42" fmla="*/ 130 w 140"/>
                <a:gd name="T43" fmla="*/ 87 h 141"/>
                <a:gd name="T44" fmla="*/ 115 w 140"/>
                <a:gd name="T45" fmla="*/ 130 h 141"/>
                <a:gd name="T46" fmla="*/ 140 w 140"/>
                <a:gd name="T47" fmla="*/ 115 h 141"/>
                <a:gd name="T48" fmla="*/ 115 w 140"/>
                <a:gd name="T49" fmla="*/ 130 h 141"/>
                <a:gd name="T50" fmla="*/ 130 w 140"/>
                <a:gd name="T51" fmla="*/ 81 h 141"/>
                <a:gd name="T52" fmla="*/ 140 w 140"/>
                <a:gd name="T53" fmla="*/ 60 h 141"/>
                <a:gd name="T54" fmla="*/ 32 w 140"/>
                <a:gd name="T55" fmla="*/ 10 h 141"/>
                <a:gd name="T56" fmla="*/ 53 w 140"/>
                <a:gd name="T57" fmla="*/ 0 h 141"/>
                <a:gd name="T58" fmla="*/ 32 w 140"/>
                <a:gd name="T59" fmla="*/ 10 h 141"/>
                <a:gd name="T60" fmla="*/ 80 w 140"/>
                <a:gd name="T61" fmla="*/ 10 h 141"/>
                <a:gd name="T62" fmla="*/ 60 w 140"/>
                <a:gd name="T63" fmla="*/ 0 h 141"/>
                <a:gd name="T64" fmla="*/ 60 w 140"/>
                <a:gd name="T65" fmla="*/ 141 h 141"/>
                <a:gd name="T66" fmla="*/ 80 w 140"/>
                <a:gd name="T67" fmla="*/ 131 h 141"/>
                <a:gd name="T68" fmla="*/ 60 w 140"/>
                <a:gd name="T69" fmla="*/ 141 h 141"/>
                <a:gd name="T70" fmla="*/ 107 w 140"/>
                <a:gd name="T71" fmla="*/ 141 h 141"/>
                <a:gd name="T72" fmla="*/ 87 w 140"/>
                <a:gd name="T73" fmla="*/ 131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0" h="141">
                  <a:moveTo>
                    <a:pt x="10" y="115"/>
                  </a:moveTo>
                  <a:cubicBezTo>
                    <a:pt x="0" y="115"/>
                    <a:pt x="0" y="115"/>
                    <a:pt x="0" y="115"/>
                  </a:cubicBezTo>
                  <a:cubicBezTo>
                    <a:pt x="0" y="129"/>
                    <a:pt x="11" y="140"/>
                    <a:pt x="25" y="140"/>
                  </a:cubicBezTo>
                  <a:cubicBezTo>
                    <a:pt x="25" y="130"/>
                    <a:pt x="25" y="130"/>
                    <a:pt x="25" y="130"/>
                  </a:cubicBezTo>
                  <a:cubicBezTo>
                    <a:pt x="17" y="130"/>
                    <a:pt x="10" y="124"/>
                    <a:pt x="10" y="115"/>
                  </a:cubicBezTo>
                  <a:close/>
                  <a:moveTo>
                    <a:pt x="10" y="60"/>
                  </a:moveTo>
                  <a:cubicBezTo>
                    <a:pt x="0" y="60"/>
                    <a:pt x="0" y="60"/>
                    <a:pt x="0" y="60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10" y="81"/>
                    <a:pt x="10" y="81"/>
                    <a:pt x="10" y="81"/>
                  </a:cubicBezTo>
                  <a:lnTo>
                    <a:pt x="10" y="60"/>
                  </a:lnTo>
                  <a:close/>
                  <a:moveTo>
                    <a:pt x="0" y="26"/>
                  </a:moveTo>
                  <a:cubicBezTo>
                    <a:pt x="10" y="26"/>
                    <a:pt x="10" y="26"/>
                    <a:pt x="10" y="26"/>
                  </a:cubicBezTo>
                  <a:cubicBezTo>
                    <a:pt x="10" y="17"/>
                    <a:pt x="17" y="10"/>
                    <a:pt x="25" y="1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1" y="0"/>
                    <a:pt x="0" y="12"/>
                    <a:pt x="0" y="26"/>
                  </a:cubicBezTo>
                  <a:close/>
                  <a:moveTo>
                    <a:pt x="10" y="87"/>
                  </a:moveTo>
                  <a:cubicBezTo>
                    <a:pt x="0" y="87"/>
                    <a:pt x="0" y="87"/>
                    <a:pt x="0" y="87"/>
                  </a:cubicBezTo>
                  <a:cubicBezTo>
                    <a:pt x="0" y="108"/>
                    <a:pt x="0" y="108"/>
                    <a:pt x="0" y="108"/>
                  </a:cubicBezTo>
                  <a:cubicBezTo>
                    <a:pt x="10" y="108"/>
                    <a:pt x="10" y="108"/>
                    <a:pt x="10" y="108"/>
                  </a:cubicBezTo>
                  <a:lnTo>
                    <a:pt x="10" y="87"/>
                  </a:lnTo>
                  <a:close/>
                  <a:moveTo>
                    <a:pt x="1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10" y="54"/>
                    <a:pt x="10" y="54"/>
                    <a:pt x="10" y="54"/>
                  </a:cubicBezTo>
                  <a:lnTo>
                    <a:pt x="10" y="33"/>
                  </a:lnTo>
                  <a:close/>
                  <a:moveTo>
                    <a:pt x="140" y="42"/>
                  </a:moveTo>
                  <a:cubicBezTo>
                    <a:pt x="137" y="46"/>
                    <a:pt x="135" y="50"/>
                    <a:pt x="132" y="54"/>
                  </a:cubicBezTo>
                  <a:cubicBezTo>
                    <a:pt x="140" y="54"/>
                    <a:pt x="140" y="54"/>
                    <a:pt x="140" y="54"/>
                  </a:cubicBezTo>
                  <a:lnTo>
                    <a:pt x="140" y="42"/>
                  </a:lnTo>
                  <a:close/>
                  <a:moveTo>
                    <a:pt x="107" y="9"/>
                  </a:moveTo>
                  <a:cubicBezTo>
                    <a:pt x="107" y="0"/>
                    <a:pt x="107" y="0"/>
                    <a:pt x="107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10"/>
                    <a:pt x="87" y="10"/>
                    <a:pt x="87" y="10"/>
                  </a:cubicBezTo>
                  <a:cubicBezTo>
                    <a:pt x="105" y="10"/>
                    <a:pt x="105" y="10"/>
                    <a:pt x="105" y="10"/>
                  </a:cubicBezTo>
                  <a:cubicBezTo>
                    <a:pt x="106" y="10"/>
                    <a:pt x="106" y="9"/>
                    <a:pt x="107" y="9"/>
                  </a:cubicBezTo>
                  <a:close/>
                  <a:moveTo>
                    <a:pt x="32" y="141"/>
                  </a:moveTo>
                  <a:cubicBezTo>
                    <a:pt x="53" y="141"/>
                    <a:pt x="53" y="141"/>
                    <a:pt x="53" y="141"/>
                  </a:cubicBezTo>
                  <a:cubicBezTo>
                    <a:pt x="53" y="131"/>
                    <a:pt x="53" y="131"/>
                    <a:pt x="53" y="131"/>
                  </a:cubicBezTo>
                  <a:cubicBezTo>
                    <a:pt x="32" y="131"/>
                    <a:pt x="32" y="131"/>
                    <a:pt x="32" y="131"/>
                  </a:cubicBezTo>
                  <a:lnTo>
                    <a:pt x="32" y="141"/>
                  </a:lnTo>
                  <a:close/>
                  <a:moveTo>
                    <a:pt x="130" y="108"/>
                  </a:moveTo>
                  <a:cubicBezTo>
                    <a:pt x="140" y="108"/>
                    <a:pt x="140" y="108"/>
                    <a:pt x="140" y="108"/>
                  </a:cubicBezTo>
                  <a:cubicBezTo>
                    <a:pt x="140" y="87"/>
                    <a:pt x="140" y="87"/>
                    <a:pt x="140" y="87"/>
                  </a:cubicBezTo>
                  <a:cubicBezTo>
                    <a:pt x="130" y="87"/>
                    <a:pt x="130" y="87"/>
                    <a:pt x="130" y="87"/>
                  </a:cubicBezTo>
                  <a:lnTo>
                    <a:pt x="130" y="108"/>
                  </a:lnTo>
                  <a:close/>
                  <a:moveTo>
                    <a:pt x="115" y="130"/>
                  </a:moveTo>
                  <a:cubicBezTo>
                    <a:pt x="115" y="140"/>
                    <a:pt x="115" y="140"/>
                    <a:pt x="115" y="140"/>
                  </a:cubicBezTo>
                  <a:cubicBezTo>
                    <a:pt x="129" y="140"/>
                    <a:pt x="140" y="129"/>
                    <a:pt x="140" y="115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4"/>
                    <a:pt x="123" y="130"/>
                    <a:pt x="115" y="130"/>
                  </a:cubicBezTo>
                  <a:close/>
                  <a:moveTo>
                    <a:pt x="130" y="60"/>
                  </a:moveTo>
                  <a:cubicBezTo>
                    <a:pt x="130" y="81"/>
                    <a:pt x="130" y="81"/>
                    <a:pt x="130" y="81"/>
                  </a:cubicBezTo>
                  <a:cubicBezTo>
                    <a:pt x="140" y="81"/>
                    <a:pt x="140" y="81"/>
                    <a:pt x="140" y="81"/>
                  </a:cubicBezTo>
                  <a:cubicBezTo>
                    <a:pt x="140" y="60"/>
                    <a:pt x="140" y="60"/>
                    <a:pt x="140" y="60"/>
                  </a:cubicBezTo>
                  <a:lnTo>
                    <a:pt x="130" y="60"/>
                  </a:lnTo>
                  <a:close/>
                  <a:moveTo>
                    <a:pt x="32" y="10"/>
                  </a:moveTo>
                  <a:cubicBezTo>
                    <a:pt x="53" y="10"/>
                    <a:pt x="53" y="10"/>
                    <a:pt x="53" y="10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32" y="0"/>
                    <a:pt x="32" y="0"/>
                    <a:pt x="32" y="0"/>
                  </a:cubicBezTo>
                  <a:lnTo>
                    <a:pt x="32" y="10"/>
                  </a:lnTo>
                  <a:close/>
                  <a:moveTo>
                    <a:pt x="60" y="10"/>
                  </a:moveTo>
                  <a:cubicBezTo>
                    <a:pt x="80" y="10"/>
                    <a:pt x="80" y="10"/>
                    <a:pt x="80" y="1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60" y="0"/>
                    <a:pt x="60" y="0"/>
                    <a:pt x="60" y="0"/>
                  </a:cubicBezTo>
                  <a:lnTo>
                    <a:pt x="60" y="10"/>
                  </a:lnTo>
                  <a:close/>
                  <a:moveTo>
                    <a:pt x="60" y="141"/>
                  </a:moveTo>
                  <a:cubicBezTo>
                    <a:pt x="80" y="141"/>
                    <a:pt x="80" y="141"/>
                    <a:pt x="80" y="141"/>
                  </a:cubicBezTo>
                  <a:cubicBezTo>
                    <a:pt x="80" y="131"/>
                    <a:pt x="80" y="131"/>
                    <a:pt x="80" y="131"/>
                  </a:cubicBezTo>
                  <a:cubicBezTo>
                    <a:pt x="60" y="131"/>
                    <a:pt x="60" y="131"/>
                    <a:pt x="60" y="131"/>
                  </a:cubicBezTo>
                  <a:lnTo>
                    <a:pt x="60" y="141"/>
                  </a:lnTo>
                  <a:close/>
                  <a:moveTo>
                    <a:pt x="87" y="141"/>
                  </a:moveTo>
                  <a:cubicBezTo>
                    <a:pt x="107" y="141"/>
                    <a:pt x="107" y="141"/>
                    <a:pt x="107" y="141"/>
                  </a:cubicBezTo>
                  <a:cubicBezTo>
                    <a:pt x="107" y="131"/>
                    <a:pt x="107" y="131"/>
                    <a:pt x="107" y="131"/>
                  </a:cubicBezTo>
                  <a:cubicBezTo>
                    <a:pt x="87" y="131"/>
                    <a:pt x="87" y="131"/>
                    <a:pt x="87" y="131"/>
                  </a:cubicBezTo>
                  <a:lnTo>
                    <a:pt x="87" y="1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384"/>
            <p:cNvSpPr>
              <a:spLocks/>
            </p:cNvSpPr>
            <p:nvPr/>
          </p:nvSpPr>
          <p:spPr bwMode="auto">
            <a:xfrm>
              <a:off x="3719513" y="3419476"/>
              <a:ext cx="274638" cy="236538"/>
            </a:xfrm>
            <a:custGeom>
              <a:avLst/>
              <a:gdLst>
                <a:gd name="T0" fmla="*/ 150 w 154"/>
                <a:gd name="T1" fmla="*/ 0 h 133"/>
                <a:gd name="T2" fmla="*/ 54 w 154"/>
                <a:gd name="T3" fmla="*/ 84 h 133"/>
                <a:gd name="T4" fmla="*/ 17 w 154"/>
                <a:gd name="T5" fmla="*/ 54 h 133"/>
                <a:gd name="T6" fmla="*/ 0 w 154"/>
                <a:gd name="T7" fmla="*/ 68 h 133"/>
                <a:gd name="T8" fmla="*/ 65 w 154"/>
                <a:gd name="T9" fmla="*/ 133 h 133"/>
                <a:gd name="T10" fmla="*/ 154 w 154"/>
                <a:gd name="T11" fmla="*/ 9 h 133"/>
                <a:gd name="T12" fmla="*/ 150 w 154"/>
                <a:gd name="T13" fmla="*/ 0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4" h="133">
                  <a:moveTo>
                    <a:pt x="150" y="0"/>
                  </a:moveTo>
                  <a:cubicBezTo>
                    <a:pt x="104" y="29"/>
                    <a:pt x="69" y="65"/>
                    <a:pt x="54" y="84"/>
                  </a:cubicBezTo>
                  <a:cubicBezTo>
                    <a:pt x="17" y="54"/>
                    <a:pt x="17" y="54"/>
                    <a:pt x="17" y="54"/>
                  </a:cubicBezTo>
                  <a:cubicBezTo>
                    <a:pt x="0" y="68"/>
                    <a:pt x="0" y="68"/>
                    <a:pt x="0" y="68"/>
                  </a:cubicBezTo>
                  <a:cubicBezTo>
                    <a:pt x="65" y="133"/>
                    <a:pt x="65" y="133"/>
                    <a:pt x="65" y="133"/>
                  </a:cubicBezTo>
                  <a:cubicBezTo>
                    <a:pt x="76" y="105"/>
                    <a:pt x="111" y="49"/>
                    <a:pt x="154" y="9"/>
                  </a:cubicBezTo>
                  <a:lnTo>
                    <a:pt x="15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8" name="矩形 27"/>
          <p:cNvSpPr/>
          <p:nvPr/>
        </p:nvSpPr>
        <p:spPr>
          <a:xfrm>
            <a:off x="3632620" y="927586"/>
            <a:ext cx="1316772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en-US" altLang="zh-CN" sz="16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 sample </a:t>
            </a:r>
            <a:endParaRPr lang="zh-CN" altLang="en-US" sz="16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3664586" y="1227881"/>
            <a:ext cx="523592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</a:t>
            </a: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“design” </a:t>
            </a: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needs a redesign. Designers need to be thinking not about the medium that </a:t>
            </a: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they‘re </a:t>
            </a: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serving </a:t>
            </a:r>
            <a:r>
              <a:rPr lang="en-US" altLang="zh-CN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</a:t>
            </a:r>
            <a:endParaRPr lang="zh-CN" altLang="en-US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482332" y="4184320"/>
            <a:ext cx="8418182" cy="45719"/>
          </a:xfrm>
          <a:prstGeom prst="rect">
            <a:avLst/>
          </a:prstGeom>
          <a:solidFill>
            <a:srgbClr val="05050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3632620" y="2012873"/>
            <a:ext cx="1316772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en-US" altLang="zh-CN" sz="16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 sample </a:t>
            </a:r>
            <a:endParaRPr lang="zh-CN" altLang="en-US" sz="16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3664586" y="2313168"/>
            <a:ext cx="523592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</a:t>
            </a: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“design” </a:t>
            </a: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needs a redesign. Designers need to be thinking not about the medium that </a:t>
            </a: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they‘re </a:t>
            </a: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serving </a:t>
            </a:r>
            <a:r>
              <a:rPr lang="en-US" altLang="zh-CN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</a:t>
            </a:r>
            <a:endParaRPr lang="zh-CN" altLang="en-US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3632620" y="3229178"/>
            <a:ext cx="1316772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en-US" altLang="zh-CN" sz="16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 sample </a:t>
            </a:r>
            <a:endParaRPr lang="zh-CN" altLang="en-US" sz="16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3664586" y="3529473"/>
            <a:ext cx="523592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</a:t>
            </a: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“design” </a:t>
            </a: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needs a redesign. Designers need to be thinking not about the medium that </a:t>
            </a: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they‘re </a:t>
            </a: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serving </a:t>
            </a:r>
            <a:r>
              <a:rPr lang="en-US" altLang="zh-CN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</a:t>
            </a:r>
            <a:endParaRPr lang="zh-CN" altLang="en-US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5" name="折角形 34"/>
          <p:cNvSpPr/>
          <p:nvPr/>
        </p:nvSpPr>
        <p:spPr>
          <a:xfrm>
            <a:off x="550261" y="1096394"/>
            <a:ext cx="2254309" cy="2662806"/>
          </a:xfrm>
          <a:prstGeom prst="foldedCorner">
            <a:avLst>
              <a:gd name="adj" fmla="val 26808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6" name="组合 35"/>
          <p:cNvGrpSpPr/>
          <p:nvPr/>
        </p:nvGrpSpPr>
        <p:grpSpPr>
          <a:xfrm>
            <a:off x="1282535" y="1504840"/>
            <a:ext cx="789760" cy="634398"/>
            <a:chOff x="5072063" y="2974975"/>
            <a:chExt cx="290513" cy="233363"/>
          </a:xfrm>
        </p:grpSpPr>
        <p:sp>
          <p:nvSpPr>
            <p:cNvPr id="37" name="Freeform 175"/>
            <p:cNvSpPr>
              <a:spLocks noEditPoints="1"/>
            </p:cNvSpPr>
            <p:nvPr/>
          </p:nvSpPr>
          <p:spPr bwMode="auto">
            <a:xfrm>
              <a:off x="5072063" y="3052763"/>
              <a:ext cx="261938" cy="155575"/>
            </a:xfrm>
            <a:custGeom>
              <a:avLst/>
              <a:gdLst>
                <a:gd name="T0" fmla="*/ 46 w 165"/>
                <a:gd name="T1" fmla="*/ 37 h 98"/>
                <a:gd name="T2" fmla="*/ 46 w 165"/>
                <a:gd name="T3" fmla="*/ 98 h 98"/>
                <a:gd name="T4" fmla="*/ 73 w 165"/>
                <a:gd name="T5" fmla="*/ 98 h 98"/>
                <a:gd name="T6" fmla="*/ 73 w 165"/>
                <a:gd name="T7" fmla="*/ 37 h 98"/>
                <a:gd name="T8" fmla="*/ 59 w 165"/>
                <a:gd name="T9" fmla="*/ 25 h 98"/>
                <a:gd name="T10" fmla="*/ 46 w 165"/>
                <a:gd name="T11" fmla="*/ 37 h 98"/>
                <a:gd name="T12" fmla="*/ 0 w 165"/>
                <a:gd name="T13" fmla="*/ 98 h 98"/>
                <a:gd name="T14" fmla="*/ 28 w 165"/>
                <a:gd name="T15" fmla="*/ 98 h 98"/>
                <a:gd name="T16" fmla="*/ 28 w 165"/>
                <a:gd name="T17" fmla="*/ 52 h 98"/>
                <a:gd name="T18" fmla="*/ 0 w 165"/>
                <a:gd name="T19" fmla="*/ 75 h 98"/>
                <a:gd name="T20" fmla="*/ 0 w 165"/>
                <a:gd name="T21" fmla="*/ 98 h 98"/>
                <a:gd name="T22" fmla="*/ 137 w 165"/>
                <a:gd name="T23" fmla="*/ 23 h 98"/>
                <a:gd name="T24" fmla="*/ 137 w 165"/>
                <a:gd name="T25" fmla="*/ 98 h 98"/>
                <a:gd name="T26" fmla="*/ 165 w 165"/>
                <a:gd name="T27" fmla="*/ 98 h 98"/>
                <a:gd name="T28" fmla="*/ 165 w 165"/>
                <a:gd name="T29" fmla="*/ 0 h 98"/>
                <a:gd name="T30" fmla="*/ 137 w 165"/>
                <a:gd name="T31" fmla="*/ 23 h 98"/>
                <a:gd name="T32" fmla="*/ 91 w 165"/>
                <a:gd name="T33" fmla="*/ 53 h 98"/>
                <a:gd name="T34" fmla="*/ 91 w 165"/>
                <a:gd name="T35" fmla="*/ 98 h 98"/>
                <a:gd name="T36" fmla="*/ 119 w 165"/>
                <a:gd name="T37" fmla="*/ 98 h 98"/>
                <a:gd name="T38" fmla="*/ 119 w 165"/>
                <a:gd name="T39" fmla="*/ 38 h 98"/>
                <a:gd name="T40" fmla="*/ 97 w 165"/>
                <a:gd name="T41" fmla="*/ 57 h 98"/>
                <a:gd name="T42" fmla="*/ 91 w 165"/>
                <a:gd name="T43" fmla="*/ 53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65" h="98">
                  <a:moveTo>
                    <a:pt x="46" y="37"/>
                  </a:moveTo>
                  <a:lnTo>
                    <a:pt x="46" y="98"/>
                  </a:lnTo>
                  <a:lnTo>
                    <a:pt x="73" y="98"/>
                  </a:lnTo>
                  <a:lnTo>
                    <a:pt x="73" y="37"/>
                  </a:lnTo>
                  <a:lnTo>
                    <a:pt x="59" y="25"/>
                  </a:lnTo>
                  <a:lnTo>
                    <a:pt x="46" y="37"/>
                  </a:lnTo>
                  <a:close/>
                  <a:moveTo>
                    <a:pt x="0" y="98"/>
                  </a:moveTo>
                  <a:lnTo>
                    <a:pt x="28" y="98"/>
                  </a:lnTo>
                  <a:lnTo>
                    <a:pt x="28" y="52"/>
                  </a:lnTo>
                  <a:lnTo>
                    <a:pt x="0" y="75"/>
                  </a:lnTo>
                  <a:lnTo>
                    <a:pt x="0" y="98"/>
                  </a:lnTo>
                  <a:close/>
                  <a:moveTo>
                    <a:pt x="137" y="23"/>
                  </a:moveTo>
                  <a:lnTo>
                    <a:pt x="137" y="98"/>
                  </a:lnTo>
                  <a:lnTo>
                    <a:pt x="165" y="98"/>
                  </a:lnTo>
                  <a:lnTo>
                    <a:pt x="165" y="0"/>
                  </a:lnTo>
                  <a:lnTo>
                    <a:pt x="137" y="23"/>
                  </a:lnTo>
                  <a:close/>
                  <a:moveTo>
                    <a:pt x="91" y="53"/>
                  </a:moveTo>
                  <a:lnTo>
                    <a:pt x="91" y="98"/>
                  </a:lnTo>
                  <a:lnTo>
                    <a:pt x="119" y="98"/>
                  </a:lnTo>
                  <a:lnTo>
                    <a:pt x="119" y="38"/>
                  </a:lnTo>
                  <a:lnTo>
                    <a:pt x="97" y="57"/>
                  </a:lnTo>
                  <a:lnTo>
                    <a:pt x="91" y="53"/>
                  </a:ln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176"/>
            <p:cNvSpPr>
              <a:spLocks/>
            </p:cNvSpPr>
            <p:nvPr/>
          </p:nvSpPr>
          <p:spPr bwMode="auto">
            <a:xfrm>
              <a:off x="5072063" y="2974975"/>
              <a:ext cx="290513" cy="168275"/>
            </a:xfrm>
            <a:custGeom>
              <a:avLst/>
              <a:gdLst>
                <a:gd name="T0" fmla="*/ 183 w 183"/>
                <a:gd name="T1" fmla="*/ 0 h 106"/>
                <a:gd name="T2" fmla="*/ 131 w 183"/>
                <a:gd name="T3" fmla="*/ 0 h 106"/>
                <a:gd name="T4" fmla="*/ 153 w 183"/>
                <a:gd name="T5" fmla="*/ 20 h 106"/>
                <a:gd name="T6" fmla="*/ 97 w 183"/>
                <a:gd name="T7" fmla="*/ 69 h 106"/>
                <a:gd name="T8" fmla="*/ 59 w 183"/>
                <a:gd name="T9" fmla="*/ 37 h 106"/>
                <a:gd name="T10" fmla="*/ 0 w 183"/>
                <a:gd name="T11" fmla="*/ 85 h 106"/>
                <a:gd name="T12" fmla="*/ 0 w 183"/>
                <a:gd name="T13" fmla="*/ 106 h 106"/>
                <a:gd name="T14" fmla="*/ 59 w 183"/>
                <a:gd name="T15" fmla="*/ 58 h 106"/>
                <a:gd name="T16" fmla="*/ 97 w 183"/>
                <a:gd name="T17" fmla="*/ 90 h 106"/>
                <a:gd name="T18" fmla="*/ 164 w 183"/>
                <a:gd name="T19" fmla="*/ 33 h 106"/>
                <a:gd name="T20" fmla="*/ 183 w 183"/>
                <a:gd name="T21" fmla="*/ 50 h 106"/>
                <a:gd name="T22" fmla="*/ 183 w 183"/>
                <a:gd name="T23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83" h="106">
                  <a:moveTo>
                    <a:pt x="183" y="0"/>
                  </a:moveTo>
                  <a:lnTo>
                    <a:pt x="131" y="0"/>
                  </a:lnTo>
                  <a:lnTo>
                    <a:pt x="153" y="20"/>
                  </a:lnTo>
                  <a:lnTo>
                    <a:pt x="97" y="69"/>
                  </a:lnTo>
                  <a:lnTo>
                    <a:pt x="59" y="37"/>
                  </a:lnTo>
                  <a:lnTo>
                    <a:pt x="0" y="85"/>
                  </a:lnTo>
                  <a:lnTo>
                    <a:pt x="0" y="106"/>
                  </a:lnTo>
                  <a:lnTo>
                    <a:pt x="59" y="58"/>
                  </a:lnTo>
                  <a:lnTo>
                    <a:pt x="97" y="90"/>
                  </a:lnTo>
                  <a:lnTo>
                    <a:pt x="164" y="33"/>
                  </a:lnTo>
                  <a:lnTo>
                    <a:pt x="183" y="50"/>
                  </a:lnTo>
                  <a:lnTo>
                    <a:pt x="183" y="0"/>
                  </a:ln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9" name="矩形 38"/>
          <p:cNvSpPr/>
          <p:nvPr/>
        </p:nvSpPr>
        <p:spPr>
          <a:xfrm>
            <a:off x="711817" y="2503781"/>
            <a:ext cx="1884427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en-US" altLang="zh-CN" sz="2400" b="1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 sample </a:t>
            </a:r>
            <a:endParaRPr lang="zh-CN" altLang="en-US" sz="2400" b="1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482333" y="4337913"/>
            <a:ext cx="841818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not about the medium that they're serving but more about the process to get to something that is tangibly made to serve people's needs. </a:t>
            </a:r>
          </a:p>
        </p:txBody>
      </p:sp>
      <p:sp>
        <p:nvSpPr>
          <p:cNvPr id="41" name="六边形 40"/>
          <p:cNvSpPr/>
          <p:nvPr/>
        </p:nvSpPr>
        <p:spPr>
          <a:xfrm rot="3185530">
            <a:off x="-19549" y="2803964"/>
            <a:ext cx="413718" cy="356653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0914393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724">
        <p15:prstTrans prst="pageCurlDouble"/>
      </p:transition>
    </mc:Choice>
    <mc:Fallback xmlns="">
      <p:transition spd="slow" advTm="472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 animBg="1"/>
      <p:bldP spid="31" grpId="0"/>
      <p:bldP spid="32" grpId="0"/>
      <p:bldP spid="33" grpId="0"/>
      <p:bldP spid="34" grpId="0"/>
      <p:bldP spid="35" grpId="0" animBg="1"/>
      <p:bldP spid="39" grpId="0"/>
      <p:bldP spid="4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六边形 1"/>
          <p:cNvSpPr/>
          <p:nvPr/>
        </p:nvSpPr>
        <p:spPr>
          <a:xfrm rot="3363366">
            <a:off x="-54282" y="379001"/>
            <a:ext cx="148152" cy="127717"/>
          </a:xfrm>
          <a:prstGeom prst="hexagon">
            <a:avLst/>
          </a:prstGeom>
          <a:solidFill>
            <a:srgbClr val="FFC0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六边形 2"/>
          <p:cNvSpPr/>
          <p:nvPr/>
        </p:nvSpPr>
        <p:spPr>
          <a:xfrm rot="3185530">
            <a:off x="-14123" y="-29910"/>
            <a:ext cx="205131" cy="176837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" name="六边形 3"/>
          <p:cNvSpPr/>
          <p:nvPr/>
        </p:nvSpPr>
        <p:spPr>
          <a:xfrm rot="3061733">
            <a:off x="6002236" y="-91286"/>
            <a:ext cx="292284" cy="251969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六边形 4"/>
          <p:cNvSpPr/>
          <p:nvPr/>
        </p:nvSpPr>
        <p:spPr>
          <a:xfrm rot="687596">
            <a:off x="8333461" y="4873182"/>
            <a:ext cx="380893" cy="328356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六边形 5"/>
          <p:cNvSpPr/>
          <p:nvPr/>
        </p:nvSpPr>
        <p:spPr>
          <a:xfrm rot="687596">
            <a:off x="8932520" y="44243"/>
            <a:ext cx="422958" cy="364619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六边形 6"/>
          <p:cNvSpPr/>
          <p:nvPr/>
        </p:nvSpPr>
        <p:spPr>
          <a:xfrm rot="16200000" flipV="1">
            <a:off x="149351" y="257251"/>
            <a:ext cx="430607" cy="371213"/>
          </a:xfrm>
          <a:prstGeom prst="hexagon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六边形 7"/>
          <p:cNvSpPr/>
          <p:nvPr/>
        </p:nvSpPr>
        <p:spPr>
          <a:xfrm rot="1419650">
            <a:off x="6383554" y="125698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六边形 8"/>
          <p:cNvSpPr/>
          <p:nvPr/>
        </p:nvSpPr>
        <p:spPr>
          <a:xfrm rot="3185530">
            <a:off x="8946562" y="4656558"/>
            <a:ext cx="317736" cy="273910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" name="六边形 9"/>
          <p:cNvSpPr/>
          <p:nvPr/>
        </p:nvSpPr>
        <p:spPr>
          <a:xfrm rot="3185530">
            <a:off x="-700543" y="3569599"/>
            <a:ext cx="897162" cy="773415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1" name="六边形 10"/>
          <p:cNvSpPr/>
          <p:nvPr/>
        </p:nvSpPr>
        <p:spPr>
          <a:xfrm rot="687596">
            <a:off x="8760165" y="465326"/>
            <a:ext cx="247563" cy="213416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699856" y="270778"/>
            <a:ext cx="236885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Data chart sample </a:t>
            </a:r>
            <a:endParaRPr lang="zh-CN" altLang="en-US" sz="20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657517" y="312286"/>
            <a:ext cx="45719" cy="298016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圆角矩形 13"/>
          <p:cNvSpPr/>
          <p:nvPr/>
        </p:nvSpPr>
        <p:spPr>
          <a:xfrm>
            <a:off x="699856" y="1964789"/>
            <a:ext cx="7809143" cy="241300"/>
          </a:xfrm>
          <a:prstGeom prst="roundRect">
            <a:avLst>
              <a:gd name="adj" fmla="val 50000"/>
            </a:avLst>
          </a:prstGeom>
          <a:solidFill>
            <a:srgbClr val="05050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圆角矩形 14"/>
          <p:cNvSpPr/>
          <p:nvPr/>
        </p:nvSpPr>
        <p:spPr>
          <a:xfrm>
            <a:off x="699856" y="3207050"/>
            <a:ext cx="7809143" cy="241300"/>
          </a:xfrm>
          <a:prstGeom prst="roundRect">
            <a:avLst>
              <a:gd name="adj" fmla="val 50000"/>
            </a:avLst>
          </a:prstGeom>
          <a:solidFill>
            <a:srgbClr val="05050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圆角矩形 15"/>
          <p:cNvSpPr/>
          <p:nvPr/>
        </p:nvSpPr>
        <p:spPr>
          <a:xfrm>
            <a:off x="689365" y="1964789"/>
            <a:ext cx="5787636" cy="241300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圆角矩形 16"/>
          <p:cNvSpPr/>
          <p:nvPr/>
        </p:nvSpPr>
        <p:spPr>
          <a:xfrm>
            <a:off x="689365" y="3209446"/>
            <a:ext cx="3039353" cy="238904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714765" y="1410791"/>
            <a:ext cx="7589873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not about the medium that they're serving but more about the process to get to something that is tangibly made to serve people's needs. </a:t>
            </a:r>
          </a:p>
        </p:txBody>
      </p:sp>
      <p:sp>
        <p:nvSpPr>
          <p:cNvPr id="19" name="矩形 18"/>
          <p:cNvSpPr/>
          <p:nvPr/>
        </p:nvSpPr>
        <p:spPr>
          <a:xfrm>
            <a:off x="714765" y="4087963"/>
            <a:ext cx="7589873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not about the medium that they're serving but more about the process to get to something that is tangibly made to serve people's needs. </a:t>
            </a:r>
          </a:p>
        </p:txBody>
      </p:sp>
      <p:sp>
        <p:nvSpPr>
          <p:cNvPr id="25" name="矩形 24"/>
          <p:cNvSpPr/>
          <p:nvPr/>
        </p:nvSpPr>
        <p:spPr>
          <a:xfrm>
            <a:off x="714765" y="1103014"/>
            <a:ext cx="1772793" cy="307777"/>
          </a:xfrm>
          <a:prstGeom prst="rect">
            <a:avLst/>
          </a:prstGeom>
          <a:solidFill>
            <a:schemeClr val="tx1"/>
          </a:solidFill>
        </p:spPr>
        <p:txBody>
          <a:bodyPr wrap="none">
            <a:spAutoFit/>
          </a:bodyPr>
          <a:lstStyle/>
          <a:p>
            <a:r>
              <a:rPr lang="en-US" altLang="zh-CN" sz="14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2015 </a:t>
            </a:r>
            <a:r>
              <a:rPr lang="zh-CN" altLang="en-US" sz="14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Perfect </a:t>
            </a:r>
            <a:r>
              <a:rPr lang="zh-CN" altLang="en-US" sz="14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Theme</a:t>
            </a:r>
          </a:p>
        </p:txBody>
      </p:sp>
      <p:sp>
        <p:nvSpPr>
          <p:cNvPr id="27" name="矩形 26"/>
          <p:cNvSpPr/>
          <p:nvPr/>
        </p:nvSpPr>
        <p:spPr>
          <a:xfrm>
            <a:off x="714765" y="3737419"/>
            <a:ext cx="1775999" cy="307777"/>
          </a:xfrm>
          <a:prstGeom prst="rect">
            <a:avLst/>
          </a:prstGeom>
          <a:solidFill>
            <a:schemeClr val="tx1"/>
          </a:solidFill>
        </p:spPr>
        <p:txBody>
          <a:bodyPr wrap="none">
            <a:spAutoFit/>
          </a:bodyPr>
          <a:lstStyle/>
          <a:p>
            <a:r>
              <a:rPr lang="en-US" altLang="zh-CN" sz="14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2014 </a:t>
            </a:r>
            <a:r>
              <a:rPr lang="zh-CN" altLang="en-US" sz="14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Perfect </a:t>
            </a:r>
            <a:r>
              <a:rPr lang="zh-CN" altLang="en-US" sz="14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Theme</a:t>
            </a:r>
          </a:p>
        </p:txBody>
      </p:sp>
      <p:sp>
        <p:nvSpPr>
          <p:cNvPr id="28" name="矩形 27"/>
          <p:cNvSpPr/>
          <p:nvPr/>
        </p:nvSpPr>
        <p:spPr>
          <a:xfrm>
            <a:off x="6531845" y="2257980"/>
            <a:ext cx="780983" cy="307777"/>
          </a:xfrm>
          <a:prstGeom prst="rect">
            <a:avLst/>
          </a:prstGeom>
          <a:solidFill>
            <a:schemeClr val="tx1"/>
          </a:solidFill>
        </p:spPr>
        <p:txBody>
          <a:bodyPr wrap="none">
            <a:spAutoFit/>
          </a:bodyPr>
          <a:lstStyle/>
          <a:p>
            <a:r>
              <a:rPr lang="en-US" altLang="zh-CN" sz="14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$23983</a:t>
            </a:r>
            <a:endParaRPr lang="zh-CN" altLang="en-US" sz="14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3728718" y="3499990"/>
            <a:ext cx="681597" cy="307777"/>
          </a:xfrm>
          <a:prstGeom prst="rect">
            <a:avLst/>
          </a:prstGeom>
          <a:solidFill>
            <a:schemeClr val="tx1"/>
          </a:solidFill>
        </p:spPr>
        <p:txBody>
          <a:bodyPr wrap="none">
            <a:spAutoFit/>
          </a:bodyPr>
          <a:lstStyle/>
          <a:p>
            <a:r>
              <a:rPr lang="en-US" altLang="zh-CN" sz="14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$2983</a:t>
            </a:r>
            <a:endParaRPr lang="zh-CN" altLang="en-US" sz="14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0" name="六边形 29"/>
          <p:cNvSpPr/>
          <p:nvPr/>
        </p:nvSpPr>
        <p:spPr>
          <a:xfrm rot="3185530">
            <a:off x="-19549" y="2803964"/>
            <a:ext cx="413718" cy="356653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6782800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813">
        <p15:prstTrans prst="pageCurlDouble"/>
      </p:transition>
    </mc:Choice>
    <mc:Fallback xmlns="">
      <p:transition spd="slow" advTm="481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300"/>
                            </p:stCondLst>
                            <p:childTnLst>
                              <p:par>
                                <p:cTn id="2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800"/>
                            </p:stCondLst>
                            <p:childTnLst>
                              <p:par>
                                <p:cTn id="3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1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8" grpId="0"/>
      <p:bldP spid="19" grpId="0"/>
      <p:bldP spid="25" grpId="0" animBg="1"/>
      <p:bldP spid="27" grpId="0" animBg="1"/>
      <p:bldP spid="28" grpId="0" animBg="1"/>
      <p:bldP spid="2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1072252" y="1844211"/>
            <a:ext cx="1731168" cy="1731168"/>
          </a:xfrm>
          <a:prstGeom prst="ellipse">
            <a:avLst/>
          </a:prstGeom>
          <a:solidFill>
            <a:srgbClr val="050505"/>
          </a:solidFill>
          <a:ln w="0">
            <a:solidFill>
              <a:srgbClr val="FFC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SWOT</a:t>
            </a:r>
            <a:endParaRPr lang="zh-CN" altLang="en-US" sz="28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" name="六边形 2"/>
          <p:cNvSpPr/>
          <p:nvPr/>
        </p:nvSpPr>
        <p:spPr>
          <a:xfrm rot="3363366">
            <a:off x="-54282" y="379001"/>
            <a:ext cx="148152" cy="127717"/>
          </a:xfrm>
          <a:prstGeom prst="hexagon">
            <a:avLst/>
          </a:prstGeom>
          <a:solidFill>
            <a:srgbClr val="FFC0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六边形 3"/>
          <p:cNvSpPr/>
          <p:nvPr/>
        </p:nvSpPr>
        <p:spPr>
          <a:xfrm rot="3185530">
            <a:off x="-14123" y="-29910"/>
            <a:ext cx="205131" cy="176837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" name="六边形 4"/>
          <p:cNvSpPr/>
          <p:nvPr/>
        </p:nvSpPr>
        <p:spPr>
          <a:xfrm rot="3061733">
            <a:off x="6002236" y="-91286"/>
            <a:ext cx="292284" cy="251969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六边形 5"/>
          <p:cNvSpPr/>
          <p:nvPr/>
        </p:nvSpPr>
        <p:spPr>
          <a:xfrm rot="687596">
            <a:off x="8333461" y="4873182"/>
            <a:ext cx="380893" cy="328356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六边形 6"/>
          <p:cNvSpPr/>
          <p:nvPr/>
        </p:nvSpPr>
        <p:spPr>
          <a:xfrm rot="687596">
            <a:off x="8932520" y="44243"/>
            <a:ext cx="422958" cy="364619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六边形 7"/>
          <p:cNvSpPr/>
          <p:nvPr/>
        </p:nvSpPr>
        <p:spPr>
          <a:xfrm rot="16200000" flipV="1">
            <a:off x="149351" y="257251"/>
            <a:ext cx="430607" cy="371213"/>
          </a:xfrm>
          <a:prstGeom prst="hexagon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六边形 8"/>
          <p:cNvSpPr/>
          <p:nvPr/>
        </p:nvSpPr>
        <p:spPr>
          <a:xfrm rot="1419650">
            <a:off x="6383554" y="125698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六边形 9"/>
          <p:cNvSpPr/>
          <p:nvPr/>
        </p:nvSpPr>
        <p:spPr>
          <a:xfrm rot="3185530">
            <a:off x="8946562" y="4656558"/>
            <a:ext cx="317736" cy="273910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1" name="六边形 10"/>
          <p:cNvSpPr/>
          <p:nvPr/>
        </p:nvSpPr>
        <p:spPr>
          <a:xfrm rot="3185530">
            <a:off x="-700543" y="3569599"/>
            <a:ext cx="897162" cy="773415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2" name="六边形 11"/>
          <p:cNvSpPr/>
          <p:nvPr/>
        </p:nvSpPr>
        <p:spPr>
          <a:xfrm rot="687596">
            <a:off x="8760165" y="465326"/>
            <a:ext cx="247563" cy="213416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699856" y="270778"/>
            <a:ext cx="236885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Data chart sample </a:t>
            </a:r>
            <a:endParaRPr lang="zh-CN" altLang="en-US" sz="20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657517" y="312286"/>
            <a:ext cx="45719" cy="298016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六边形 14"/>
          <p:cNvSpPr/>
          <p:nvPr/>
        </p:nvSpPr>
        <p:spPr>
          <a:xfrm rot="3185530">
            <a:off x="-19549" y="2803964"/>
            <a:ext cx="413718" cy="356653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6" name="椭圆 15"/>
          <p:cNvSpPr/>
          <p:nvPr/>
        </p:nvSpPr>
        <p:spPr>
          <a:xfrm>
            <a:off x="3764652" y="999332"/>
            <a:ext cx="371863" cy="371863"/>
          </a:xfrm>
          <a:prstGeom prst="ellipse">
            <a:avLst/>
          </a:prstGeom>
          <a:solidFill>
            <a:srgbClr val="FFC000"/>
          </a:solidFill>
          <a:ln w="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endParaRPr lang="zh-CN" alt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3764652" y="2032023"/>
            <a:ext cx="371863" cy="371863"/>
          </a:xfrm>
          <a:prstGeom prst="ellipse">
            <a:avLst/>
          </a:prstGeom>
          <a:solidFill>
            <a:srgbClr val="FFC000"/>
          </a:solidFill>
          <a:ln w="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</a:t>
            </a:r>
            <a:endParaRPr lang="zh-CN" alt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3764652" y="3029120"/>
            <a:ext cx="371863" cy="371863"/>
          </a:xfrm>
          <a:prstGeom prst="ellipse">
            <a:avLst/>
          </a:prstGeom>
          <a:solidFill>
            <a:srgbClr val="FFC000"/>
          </a:solidFill>
          <a:ln w="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endParaRPr lang="zh-CN" alt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3764652" y="4026218"/>
            <a:ext cx="371863" cy="371863"/>
          </a:xfrm>
          <a:prstGeom prst="ellipse">
            <a:avLst/>
          </a:prstGeom>
          <a:solidFill>
            <a:srgbClr val="FFC000"/>
          </a:solidFill>
          <a:ln w="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endParaRPr lang="zh-CN" alt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左大括号 19"/>
          <p:cNvSpPr/>
          <p:nvPr/>
        </p:nvSpPr>
        <p:spPr>
          <a:xfrm>
            <a:off x="2990243" y="1187876"/>
            <a:ext cx="717982" cy="3043837"/>
          </a:xfrm>
          <a:prstGeom prst="leftBrace">
            <a:avLst>
              <a:gd name="adj1" fmla="val 105986"/>
              <a:gd name="adj2" fmla="val 50000"/>
            </a:avLst>
          </a:prstGeom>
          <a:ln w="0">
            <a:solidFill>
              <a:srgbClr val="17181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4136514" y="844901"/>
            <a:ext cx="460491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not about the medium that they're serving but more about the process to get to something that is tangibly made to serve people's needs. </a:t>
            </a:r>
          </a:p>
        </p:txBody>
      </p:sp>
      <p:sp>
        <p:nvSpPr>
          <p:cNvPr id="23" name="矩形 22"/>
          <p:cNvSpPr/>
          <p:nvPr/>
        </p:nvSpPr>
        <p:spPr>
          <a:xfrm>
            <a:off x="4136514" y="1910892"/>
            <a:ext cx="460491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not about the medium that they're serving but more about the process to get to something that is tangibly made to serve people's needs. </a:t>
            </a:r>
          </a:p>
        </p:txBody>
      </p:sp>
      <p:sp>
        <p:nvSpPr>
          <p:cNvPr id="24" name="矩形 23"/>
          <p:cNvSpPr/>
          <p:nvPr/>
        </p:nvSpPr>
        <p:spPr>
          <a:xfrm>
            <a:off x="4136514" y="2904400"/>
            <a:ext cx="460491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not about the medium that they're serving but more about the process to get to something that is tangibly made to serve people's needs. </a:t>
            </a:r>
          </a:p>
        </p:txBody>
      </p:sp>
      <p:sp>
        <p:nvSpPr>
          <p:cNvPr id="25" name="矩形 24"/>
          <p:cNvSpPr/>
          <p:nvPr/>
        </p:nvSpPr>
        <p:spPr>
          <a:xfrm>
            <a:off x="4136514" y="3896192"/>
            <a:ext cx="460491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not about the medium that they're serving but more about the process to get to something that is tangibly made to serve people's needs. </a:t>
            </a:r>
          </a:p>
        </p:txBody>
      </p:sp>
    </p:spTree>
    <p:extLst>
      <p:ext uri="{BB962C8B-B14F-4D97-AF65-F5344CB8AC3E}">
        <p14:creationId xmlns:p14="http://schemas.microsoft.com/office/powerpoint/2010/main" val="9773285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936">
        <p15:prstTrans prst="pageCurlDouble"/>
      </p:transition>
    </mc:Choice>
    <mc:Fallback xmlns="">
      <p:transition spd="slow" advTm="393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/>
      <p:bldP spid="23" grpId="0"/>
      <p:bldP spid="24" grpId="0"/>
      <p:bldP spid="2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六边形 1"/>
          <p:cNvSpPr/>
          <p:nvPr/>
        </p:nvSpPr>
        <p:spPr>
          <a:xfrm rot="3363366">
            <a:off x="-54282" y="379001"/>
            <a:ext cx="148152" cy="127717"/>
          </a:xfrm>
          <a:prstGeom prst="hexagon">
            <a:avLst/>
          </a:prstGeom>
          <a:solidFill>
            <a:srgbClr val="FFC0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六边形 2"/>
          <p:cNvSpPr/>
          <p:nvPr/>
        </p:nvSpPr>
        <p:spPr>
          <a:xfrm rot="3185530">
            <a:off x="-14123" y="-29910"/>
            <a:ext cx="205131" cy="176837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" name="六边形 3"/>
          <p:cNvSpPr/>
          <p:nvPr/>
        </p:nvSpPr>
        <p:spPr>
          <a:xfrm rot="3061733">
            <a:off x="6002236" y="-91286"/>
            <a:ext cx="292284" cy="251969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六边形 4"/>
          <p:cNvSpPr/>
          <p:nvPr/>
        </p:nvSpPr>
        <p:spPr>
          <a:xfrm rot="687596">
            <a:off x="8333461" y="4873182"/>
            <a:ext cx="380893" cy="328356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六边形 5"/>
          <p:cNvSpPr/>
          <p:nvPr/>
        </p:nvSpPr>
        <p:spPr>
          <a:xfrm rot="687596">
            <a:off x="8932520" y="44243"/>
            <a:ext cx="422958" cy="364619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六边形 6"/>
          <p:cNvSpPr/>
          <p:nvPr/>
        </p:nvSpPr>
        <p:spPr>
          <a:xfrm rot="16200000" flipV="1">
            <a:off x="149351" y="257251"/>
            <a:ext cx="430607" cy="371213"/>
          </a:xfrm>
          <a:prstGeom prst="hexagon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六边形 7"/>
          <p:cNvSpPr/>
          <p:nvPr/>
        </p:nvSpPr>
        <p:spPr>
          <a:xfrm rot="1419650">
            <a:off x="6383554" y="125698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六边形 8"/>
          <p:cNvSpPr/>
          <p:nvPr/>
        </p:nvSpPr>
        <p:spPr>
          <a:xfrm rot="3185530">
            <a:off x="8946562" y="4656558"/>
            <a:ext cx="317736" cy="273910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" name="六边形 9"/>
          <p:cNvSpPr/>
          <p:nvPr/>
        </p:nvSpPr>
        <p:spPr>
          <a:xfrm rot="3185530">
            <a:off x="-700543" y="3569599"/>
            <a:ext cx="897162" cy="773415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1" name="六边形 10"/>
          <p:cNvSpPr/>
          <p:nvPr/>
        </p:nvSpPr>
        <p:spPr>
          <a:xfrm rot="687596">
            <a:off x="8760165" y="465326"/>
            <a:ext cx="247563" cy="213416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699856" y="270778"/>
            <a:ext cx="236885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Data chart sample </a:t>
            </a:r>
            <a:endParaRPr lang="zh-CN" altLang="en-US" sz="20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657517" y="312286"/>
            <a:ext cx="45719" cy="298016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六边形 13"/>
          <p:cNvSpPr/>
          <p:nvPr/>
        </p:nvSpPr>
        <p:spPr>
          <a:xfrm rot="3185530">
            <a:off x="-19549" y="2803964"/>
            <a:ext cx="413718" cy="356653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5" name="矩形 14"/>
          <p:cNvSpPr/>
          <p:nvPr/>
        </p:nvSpPr>
        <p:spPr>
          <a:xfrm>
            <a:off x="544884" y="655923"/>
            <a:ext cx="835573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not about the medium that they're serving but more about the process to get to something that is tangibly made to serve people's needs. </a:t>
            </a:r>
          </a:p>
        </p:txBody>
      </p:sp>
      <p:pic>
        <p:nvPicPr>
          <p:cNvPr id="16" name="图片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884" y="1418599"/>
            <a:ext cx="4894793" cy="3263196"/>
          </a:xfrm>
          <a:prstGeom prst="rect">
            <a:avLst/>
          </a:prstGeom>
        </p:spPr>
      </p:pic>
      <p:sp>
        <p:nvSpPr>
          <p:cNvPr id="17" name="矩形 16"/>
          <p:cNvSpPr/>
          <p:nvPr/>
        </p:nvSpPr>
        <p:spPr>
          <a:xfrm>
            <a:off x="5530435" y="1418599"/>
            <a:ext cx="3156246" cy="3263196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6450172" y="1638290"/>
            <a:ext cx="1316772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en-US" altLang="zh-CN" sz="1600" b="1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 sample </a:t>
            </a:r>
            <a:endParaRPr lang="zh-CN" altLang="en-US" sz="1600" b="1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cxnSp>
        <p:nvCxnSpPr>
          <p:cNvPr id="20" name="直接连接符 19"/>
          <p:cNvCxnSpPr/>
          <p:nvPr/>
        </p:nvCxnSpPr>
        <p:spPr>
          <a:xfrm>
            <a:off x="5657924" y="2013333"/>
            <a:ext cx="2774876" cy="0"/>
          </a:xfrm>
          <a:prstGeom prst="line">
            <a:avLst/>
          </a:prstGeom>
          <a:ln w="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矩形 20"/>
          <p:cNvSpPr/>
          <p:nvPr/>
        </p:nvSpPr>
        <p:spPr>
          <a:xfrm>
            <a:off x="5587612" y="2170155"/>
            <a:ext cx="2905505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not about the medium that they're serving but more about the process to get to something that is tangibly made to serve people's needs. </a:t>
            </a:r>
            <a:endParaRPr lang="en-US" altLang="zh-CN" sz="1000" dirty="0" smtClean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just">
              <a:lnSpc>
                <a:spcPct val="150000"/>
              </a:lnSpc>
            </a:pPr>
            <a:endParaRPr lang="en-US" altLang="zh-CN" sz="10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10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not about the medium that </a:t>
            </a:r>
            <a:r>
              <a:rPr lang="en-US" altLang="zh-CN" sz="1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</a:t>
            </a:r>
            <a:endParaRPr lang="zh-CN" altLang="en-US" sz="10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just">
              <a:lnSpc>
                <a:spcPct val="150000"/>
              </a:lnSpc>
            </a:pPr>
            <a:endParaRPr lang="zh-CN" altLang="en-US" sz="10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068778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5040">
        <p15:prstTrans prst="pageCurlDouble"/>
      </p:transition>
    </mc:Choice>
    <mc:Fallback xmlns="">
      <p:transition spd="slow" advTm="504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1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3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400"/>
                            </p:stCondLst>
                            <p:childTnLst>
                              <p:par>
                                <p:cTn id="38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3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 animBg="1"/>
      <p:bldP spid="15" grpId="0"/>
      <p:bldP spid="17" grpId="0" animBg="1"/>
      <p:bldP spid="18" grpId="0"/>
      <p:bldP spid="2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4034911" y="2177039"/>
            <a:ext cx="5461516" cy="924353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noFill/>
          </a:ln>
          <a:effectLst>
            <a:outerShdw blurRad="63500" dist="12700" dir="5400000" algn="t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六边形 4"/>
          <p:cNvSpPr/>
          <p:nvPr/>
        </p:nvSpPr>
        <p:spPr>
          <a:xfrm rot="4279710">
            <a:off x="-702995" y="106389"/>
            <a:ext cx="2923153" cy="2317861"/>
          </a:xfrm>
          <a:custGeom>
            <a:avLst/>
            <a:gdLst>
              <a:gd name="connsiteX0" fmla="*/ 0 w 3149761"/>
              <a:gd name="connsiteY0" fmla="*/ 1357656 h 2715311"/>
              <a:gd name="connsiteX1" fmla="*/ 678828 w 3149761"/>
              <a:gd name="connsiteY1" fmla="*/ 1 h 2715311"/>
              <a:gd name="connsiteX2" fmla="*/ 2470933 w 3149761"/>
              <a:gd name="connsiteY2" fmla="*/ 1 h 2715311"/>
              <a:gd name="connsiteX3" fmla="*/ 3149761 w 3149761"/>
              <a:gd name="connsiteY3" fmla="*/ 1357656 h 2715311"/>
              <a:gd name="connsiteX4" fmla="*/ 2470933 w 3149761"/>
              <a:gd name="connsiteY4" fmla="*/ 2715310 h 2715311"/>
              <a:gd name="connsiteX5" fmla="*/ 678828 w 3149761"/>
              <a:gd name="connsiteY5" fmla="*/ 2715310 h 2715311"/>
              <a:gd name="connsiteX6" fmla="*/ 0 w 3149761"/>
              <a:gd name="connsiteY6" fmla="*/ 1357656 h 2715311"/>
              <a:gd name="connsiteX0" fmla="*/ 0 w 3149761"/>
              <a:gd name="connsiteY0" fmla="*/ 1357655 h 2715309"/>
              <a:gd name="connsiteX1" fmla="*/ 678828 w 3149761"/>
              <a:gd name="connsiteY1" fmla="*/ 0 h 2715309"/>
              <a:gd name="connsiteX2" fmla="*/ 2470933 w 3149761"/>
              <a:gd name="connsiteY2" fmla="*/ 0 h 2715309"/>
              <a:gd name="connsiteX3" fmla="*/ 3149761 w 3149761"/>
              <a:gd name="connsiteY3" fmla="*/ 1357655 h 2715309"/>
              <a:gd name="connsiteX4" fmla="*/ 2668856 w 3149761"/>
              <a:gd name="connsiteY4" fmla="*/ 2317861 h 2715309"/>
              <a:gd name="connsiteX5" fmla="*/ 2470933 w 3149761"/>
              <a:gd name="connsiteY5" fmla="*/ 2715309 h 2715309"/>
              <a:gd name="connsiteX6" fmla="*/ 678828 w 3149761"/>
              <a:gd name="connsiteY6" fmla="*/ 2715309 h 2715309"/>
              <a:gd name="connsiteX7" fmla="*/ 0 w 3149761"/>
              <a:gd name="connsiteY7" fmla="*/ 1357655 h 2715309"/>
              <a:gd name="connsiteX0" fmla="*/ 0 w 3149761"/>
              <a:gd name="connsiteY0" fmla="*/ 1357655 h 2715309"/>
              <a:gd name="connsiteX1" fmla="*/ 678828 w 3149761"/>
              <a:gd name="connsiteY1" fmla="*/ 0 h 2715309"/>
              <a:gd name="connsiteX2" fmla="*/ 2470933 w 3149761"/>
              <a:gd name="connsiteY2" fmla="*/ 0 h 2715309"/>
              <a:gd name="connsiteX3" fmla="*/ 3149761 w 3149761"/>
              <a:gd name="connsiteY3" fmla="*/ 1357655 h 2715309"/>
              <a:gd name="connsiteX4" fmla="*/ 2668856 w 3149761"/>
              <a:gd name="connsiteY4" fmla="*/ 2317861 h 2715309"/>
              <a:gd name="connsiteX5" fmla="*/ 2470933 w 3149761"/>
              <a:gd name="connsiteY5" fmla="*/ 2715309 h 2715309"/>
              <a:gd name="connsiteX6" fmla="*/ 0 w 3149761"/>
              <a:gd name="connsiteY6" fmla="*/ 1357655 h 2715309"/>
              <a:gd name="connsiteX0" fmla="*/ 0 w 3149761"/>
              <a:gd name="connsiteY0" fmla="*/ 1357655 h 2317861"/>
              <a:gd name="connsiteX1" fmla="*/ 678828 w 3149761"/>
              <a:gd name="connsiteY1" fmla="*/ 0 h 2317861"/>
              <a:gd name="connsiteX2" fmla="*/ 2470933 w 3149761"/>
              <a:gd name="connsiteY2" fmla="*/ 0 h 2317861"/>
              <a:gd name="connsiteX3" fmla="*/ 3149761 w 3149761"/>
              <a:gd name="connsiteY3" fmla="*/ 1357655 h 2317861"/>
              <a:gd name="connsiteX4" fmla="*/ 2668856 w 3149761"/>
              <a:gd name="connsiteY4" fmla="*/ 2317861 h 2317861"/>
              <a:gd name="connsiteX5" fmla="*/ 0 w 3149761"/>
              <a:gd name="connsiteY5" fmla="*/ 1357655 h 2317861"/>
              <a:gd name="connsiteX0" fmla="*/ 0 w 3149761"/>
              <a:gd name="connsiteY0" fmla="*/ 1357655 h 2317861"/>
              <a:gd name="connsiteX1" fmla="*/ 678828 w 3149761"/>
              <a:gd name="connsiteY1" fmla="*/ 0 h 2317861"/>
              <a:gd name="connsiteX2" fmla="*/ 754665 w 3149761"/>
              <a:gd name="connsiteY2" fmla="*/ 8718 h 2317861"/>
              <a:gd name="connsiteX3" fmla="*/ 2470933 w 3149761"/>
              <a:gd name="connsiteY3" fmla="*/ 0 h 2317861"/>
              <a:gd name="connsiteX4" fmla="*/ 3149761 w 3149761"/>
              <a:gd name="connsiteY4" fmla="*/ 1357655 h 2317861"/>
              <a:gd name="connsiteX5" fmla="*/ 2668856 w 3149761"/>
              <a:gd name="connsiteY5" fmla="*/ 2317861 h 2317861"/>
              <a:gd name="connsiteX6" fmla="*/ 0 w 3149761"/>
              <a:gd name="connsiteY6" fmla="*/ 1357655 h 2317861"/>
              <a:gd name="connsiteX0" fmla="*/ 0 w 3149761"/>
              <a:gd name="connsiteY0" fmla="*/ 1357655 h 2317861"/>
              <a:gd name="connsiteX1" fmla="*/ 678828 w 3149761"/>
              <a:gd name="connsiteY1" fmla="*/ 0 h 2317861"/>
              <a:gd name="connsiteX2" fmla="*/ 754665 w 3149761"/>
              <a:gd name="connsiteY2" fmla="*/ 8718 h 2317861"/>
              <a:gd name="connsiteX3" fmla="*/ 2470933 w 3149761"/>
              <a:gd name="connsiteY3" fmla="*/ 0 h 2317861"/>
              <a:gd name="connsiteX4" fmla="*/ 3149761 w 3149761"/>
              <a:gd name="connsiteY4" fmla="*/ 1357655 h 2317861"/>
              <a:gd name="connsiteX5" fmla="*/ 2668856 w 3149761"/>
              <a:gd name="connsiteY5" fmla="*/ 2317861 h 2317861"/>
              <a:gd name="connsiteX6" fmla="*/ 226608 w 3149761"/>
              <a:gd name="connsiteY6" fmla="*/ 1452343 h 2317861"/>
              <a:gd name="connsiteX7" fmla="*/ 0 w 3149761"/>
              <a:gd name="connsiteY7" fmla="*/ 1357655 h 2317861"/>
              <a:gd name="connsiteX0" fmla="*/ 0 w 2923153"/>
              <a:gd name="connsiteY0" fmla="*/ 1452343 h 2317861"/>
              <a:gd name="connsiteX1" fmla="*/ 452220 w 2923153"/>
              <a:gd name="connsiteY1" fmla="*/ 0 h 2317861"/>
              <a:gd name="connsiteX2" fmla="*/ 528057 w 2923153"/>
              <a:gd name="connsiteY2" fmla="*/ 8718 h 2317861"/>
              <a:gd name="connsiteX3" fmla="*/ 2244325 w 2923153"/>
              <a:gd name="connsiteY3" fmla="*/ 0 h 2317861"/>
              <a:gd name="connsiteX4" fmla="*/ 2923153 w 2923153"/>
              <a:gd name="connsiteY4" fmla="*/ 1357655 h 2317861"/>
              <a:gd name="connsiteX5" fmla="*/ 2442248 w 2923153"/>
              <a:gd name="connsiteY5" fmla="*/ 2317861 h 2317861"/>
              <a:gd name="connsiteX6" fmla="*/ 0 w 2923153"/>
              <a:gd name="connsiteY6" fmla="*/ 1452343 h 2317861"/>
              <a:gd name="connsiteX0" fmla="*/ 0 w 2923153"/>
              <a:gd name="connsiteY0" fmla="*/ 1452343 h 2317861"/>
              <a:gd name="connsiteX1" fmla="*/ 528057 w 2923153"/>
              <a:gd name="connsiteY1" fmla="*/ 8718 h 2317861"/>
              <a:gd name="connsiteX2" fmla="*/ 2244325 w 2923153"/>
              <a:gd name="connsiteY2" fmla="*/ 0 h 2317861"/>
              <a:gd name="connsiteX3" fmla="*/ 2923153 w 2923153"/>
              <a:gd name="connsiteY3" fmla="*/ 1357655 h 2317861"/>
              <a:gd name="connsiteX4" fmla="*/ 2442248 w 2923153"/>
              <a:gd name="connsiteY4" fmla="*/ 2317861 h 2317861"/>
              <a:gd name="connsiteX5" fmla="*/ 0 w 2923153"/>
              <a:gd name="connsiteY5" fmla="*/ 1452343 h 23178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23153" h="2317861">
                <a:moveTo>
                  <a:pt x="0" y="1452343"/>
                </a:moveTo>
                <a:lnTo>
                  <a:pt x="528057" y="8718"/>
                </a:lnTo>
                <a:lnTo>
                  <a:pt x="2244325" y="0"/>
                </a:lnTo>
                <a:lnTo>
                  <a:pt x="2923153" y="1357655"/>
                </a:lnTo>
                <a:lnTo>
                  <a:pt x="2442248" y="2317861"/>
                </a:lnTo>
                <a:lnTo>
                  <a:pt x="0" y="1452343"/>
                </a:lnTo>
                <a:close/>
              </a:path>
            </a:pathLst>
          </a:custGeom>
          <a:solidFill>
            <a:srgbClr val="17181A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六边形 2"/>
          <p:cNvSpPr/>
          <p:nvPr/>
        </p:nvSpPr>
        <p:spPr>
          <a:xfrm rot="4715296">
            <a:off x="530796" y="-682500"/>
            <a:ext cx="1949868" cy="2756353"/>
          </a:xfrm>
          <a:custGeom>
            <a:avLst/>
            <a:gdLst>
              <a:gd name="connsiteX0" fmla="*/ 0 w 3149761"/>
              <a:gd name="connsiteY0" fmla="*/ 1357656 h 2715311"/>
              <a:gd name="connsiteX1" fmla="*/ 678828 w 3149761"/>
              <a:gd name="connsiteY1" fmla="*/ 1 h 2715311"/>
              <a:gd name="connsiteX2" fmla="*/ 2470933 w 3149761"/>
              <a:gd name="connsiteY2" fmla="*/ 1 h 2715311"/>
              <a:gd name="connsiteX3" fmla="*/ 3149761 w 3149761"/>
              <a:gd name="connsiteY3" fmla="*/ 1357656 h 2715311"/>
              <a:gd name="connsiteX4" fmla="*/ 2470933 w 3149761"/>
              <a:gd name="connsiteY4" fmla="*/ 2715310 h 2715311"/>
              <a:gd name="connsiteX5" fmla="*/ 678828 w 3149761"/>
              <a:gd name="connsiteY5" fmla="*/ 2715310 h 2715311"/>
              <a:gd name="connsiteX6" fmla="*/ 0 w 3149761"/>
              <a:gd name="connsiteY6" fmla="*/ 1357656 h 2715311"/>
              <a:gd name="connsiteX0" fmla="*/ 0 w 3149761"/>
              <a:gd name="connsiteY0" fmla="*/ 1367343 h 2724997"/>
              <a:gd name="connsiteX1" fmla="*/ 678828 w 3149761"/>
              <a:gd name="connsiteY1" fmla="*/ 9688 h 2724997"/>
              <a:gd name="connsiteX2" fmla="*/ 1665567 w 3149761"/>
              <a:gd name="connsiteY2" fmla="*/ 0 h 2724997"/>
              <a:gd name="connsiteX3" fmla="*/ 2470933 w 3149761"/>
              <a:gd name="connsiteY3" fmla="*/ 9688 h 2724997"/>
              <a:gd name="connsiteX4" fmla="*/ 3149761 w 3149761"/>
              <a:gd name="connsiteY4" fmla="*/ 1367343 h 2724997"/>
              <a:gd name="connsiteX5" fmla="*/ 2470933 w 3149761"/>
              <a:gd name="connsiteY5" fmla="*/ 2724997 h 2724997"/>
              <a:gd name="connsiteX6" fmla="*/ 678828 w 3149761"/>
              <a:gd name="connsiteY6" fmla="*/ 2724997 h 2724997"/>
              <a:gd name="connsiteX7" fmla="*/ 0 w 3149761"/>
              <a:gd name="connsiteY7" fmla="*/ 1367343 h 2724997"/>
              <a:gd name="connsiteX0" fmla="*/ 0 w 3149761"/>
              <a:gd name="connsiteY0" fmla="*/ 1367343 h 2756353"/>
              <a:gd name="connsiteX1" fmla="*/ 678828 w 3149761"/>
              <a:gd name="connsiteY1" fmla="*/ 9688 h 2756353"/>
              <a:gd name="connsiteX2" fmla="*/ 1665567 w 3149761"/>
              <a:gd name="connsiteY2" fmla="*/ 0 h 2756353"/>
              <a:gd name="connsiteX3" fmla="*/ 2470933 w 3149761"/>
              <a:gd name="connsiteY3" fmla="*/ 9688 h 2756353"/>
              <a:gd name="connsiteX4" fmla="*/ 3149761 w 3149761"/>
              <a:gd name="connsiteY4" fmla="*/ 1367343 h 2756353"/>
              <a:gd name="connsiteX5" fmla="*/ 2470933 w 3149761"/>
              <a:gd name="connsiteY5" fmla="*/ 2724997 h 2756353"/>
              <a:gd name="connsiteX6" fmla="*/ 1199893 w 3149761"/>
              <a:gd name="connsiteY6" fmla="*/ 2756353 h 2756353"/>
              <a:gd name="connsiteX7" fmla="*/ 678828 w 3149761"/>
              <a:gd name="connsiteY7" fmla="*/ 2724997 h 2756353"/>
              <a:gd name="connsiteX8" fmla="*/ 0 w 3149761"/>
              <a:gd name="connsiteY8" fmla="*/ 1367343 h 2756353"/>
              <a:gd name="connsiteX0" fmla="*/ 0 w 3149761"/>
              <a:gd name="connsiteY0" fmla="*/ 1367343 h 2756353"/>
              <a:gd name="connsiteX1" fmla="*/ 678828 w 3149761"/>
              <a:gd name="connsiteY1" fmla="*/ 9688 h 2756353"/>
              <a:gd name="connsiteX2" fmla="*/ 1665567 w 3149761"/>
              <a:gd name="connsiteY2" fmla="*/ 0 h 2756353"/>
              <a:gd name="connsiteX3" fmla="*/ 2470933 w 3149761"/>
              <a:gd name="connsiteY3" fmla="*/ 9688 h 2756353"/>
              <a:gd name="connsiteX4" fmla="*/ 3149761 w 3149761"/>
              <a:gd name="connsiteY4" fmla="*/ 1367343 h 2756353"/>
              <a:gd name="connsiteX5" fmla="*/ 2470933 w 3149761"/>
              <a:gd name="connsiteY5" fmla="*/ 2724997 h 2756353"/>
              <a:gd name="connsiteX6" fmla="*/ 1199893 w 3149761"/>
              <a:gd name="connsiteY6" fmla="*/ 2756353 h 2756353"/>
              <a:gd name="connsiteX7" fmla="*/ 0 w 3149761"/>
              <a:gd name="connsiteY7" fmla="*/ 1367343 h 2756353"/>
              <a:gd name="connsiteX0" fmla="*/ 521065 w 2470933"/>
              <a:gd name="connsiteY0" fmla="*/ 2756353 h 2756353"/>
              <a:gd name="connsiteX1" fmla="*/ 0 w 2470933"/>
              <a:gd name="connsiteY1" fmla="*/ 9688 h 2756353"/>
              <a:gd name="connsiteX2" fmla="*/ 986739 w 2470933"/>
              <a:gd name="connsiteY2" fmla="*/ 0 h 2756353"/>
              <a:gd name="connsiteX3" fmla="*/ 1792105 w 2470933"/>
              <a:gd name="connsiteY3" fmla="*/ 9688 h 2756353"/>
              <a:gd name="connsiteX4" fmla="*/ 2470933 w 2470933"/>
              <a:gd name="connsiteY4" fmla="*/ 1367343 h 2756353"/>
              <a:gd name="connsiteX5" fmla="*/ 1792105 w 2470933"/>
              <a:gd name="connsiteY5" fmla="*/ 2724997 h 2756353"/>
              <a:gd name="connsiteX6" fmla="*/ 521065 w 2470933"/>
              <a:gd name="connsiteY6" fmla="*/ 2756353 h 2756353"/>
              <a:gd name="connsiteX0" fmla="*/ 0 w 1949868"/>
              <a:gd name="connsiteY0" fmla="*/ 2756353 h 2756353"/>
              <a:gd name="connsiteX1" fmla="*/ 465674 w 1949868"/>
              <a:gd name="connsiteY1" fmla="*/ 0 h 2756353"/>
              <a:gd name="connsiteX2" fmla="*/ 1271040 w 1949868"/>
              <a:gd name="connsiteY2" fmla="*/ 9688 h 2756353"/>
              <a:gd name="connsiteX3" fmla="*/ 1949868 w 1949868"/>
              <a:gd name="connsiteY3" fmla="*/ 1367343 h 2756353"/>
              <a:gd name="connsiteX4" fmla="*/ 1271040 w 1949868"/>
              <a:gd name="connsiteY4" fmla="*/ 2724997 h 2756353"/>
              <a:gd name="connsiteX5" fmla="*/ 0 w 1949868"/>
              <a:gd name="connsiteY5" fmla="*/ 2756353 h 27563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49868" h="2756353">
                <a:moveTo>
                  <a:pt x="0" y="2756353"/>
                </a:moveTo>
                <a:lnTo>
                  <a:pt x="465674" y="0"/>
                </a:lnTo>
                <a:lnTo>
                  <a:pt x="1271040" y="9688"/>
                </a:lnTo>
                <a:lnTo>
                  <a:pt x="1949868" y="1367343"/>
                </a:lnTo>
                <a:lnTo>
                  <a:pt x="1271040" y="2724997"/>
                </a:lnTo>
                <a:lnTo>
                  <a:pt x="0" y="2756353"/>
                </a:lnTo>
                <a:close/>
              </a:path>
            </a:pathLst>
          </a:custGeom>
          <a:solidFill>
            <a:srgbClr val="05050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六边形 5"/>
          <p:cNvSpPr/>
          <p:nvPr/>
        </p:nvSpPr>
        <p:spPr>
          <a:xfrm rot="4279710">
            <a:off x="-947709" y="1329010"/>
            <a:ext cx="3006593" cy="1994308"/>
          </a:xfrm>
          <a:custGeom>
            <a:avLst/>
            <a:gdLst>
              <a:gd name="connsiteX0" fmla="*/ 0 w 3149761"/>
              <a:gd name="connsiteY0" fmla="*/ 1357656 h 2715311"/>
              <a:gd name="connsiteX1" fmla="*/ 678828 w 3149761"/>
              <a:gd name="connsiteY1" fmla="*/ 1 h 2715311"/>
              <a:gd name="connsiteX2" fmla="*/ 2470933 w 3149761"/>
              <a:gd name="connsiteY2" fmla="*/ 1 h 2715311"/>
              <a:gd name="connsiteX3" fmla="*/ 3149761 w 3149761"/>
              <a:gd name="connsiteY3" fmla="*/ 1357656 h 2715311"/>
              <a:gd name="connsiteX4" fmla="*/ 2470933 w 3149761"/>
              <a:gd name="connsiteY4" fmla="*/ 2715310 h 2715311"/>
              <a:gd name="connsiteX5" fmla="*/ 678828 w 3149761"/>
              <a:gd name="connsiteY5" fmla="*/ 2715310 h 2715311"/>
              <a:gd name="connsiteX6" fmla="*/ 0 w 3149761"/>
              <a:gd name="connsiteY6" fmla="*/ 1357656 h 2715311"/>
              <a:gd name="connsiteX0" fmla="*/ 0 w 3149761"/>
              <a:gd name="connsiteY0" fmla="*/ 1357655 h 2715309"/>
              <a:gd name="connsiteX1" fmla="*/ 143168 w 3149761"/>
              <a:gd name="connsiteY1" fmla="*/ 1075603 h 2715309"/>
              <a:gd name="connsiteX2" fmla="*/ 678828 w 3149761"/>
              <a:gd name="connsiteY2" fmla="*/ 0 h 2715309"/>
              <a:gd name="connsiteX3" fmla="*/ 2470933 w 3149761"/>
              <a:gd name="connsiteY3" fmla="*/ 0 h 2715309"/>
              <a:gd name="connsiteX4" fmla="*/ 3149761 w 3149761"/>
              <a:gd name="connsiteY4" fmla="*/ 1357655 h 2715309"/>
              <a:gd name="connsiteX5" fmla="*/ 2470933 w 3149761"/>
              <a:gd name="connsiteY5" fmla="*/ 2715309 h 2715309"/>
              <a:gd name="connsiteX6" fmla="*/ 678828 w 3149761"/>
              <a:gd name="connsiteY6" fmla="*/ 2715309 h 2715309"/>
              <a:gd name="connsiteX7" fmla="*/ 0 w 3149761"/>
              <a:gd name="connsiteY7" fmla="*/ 1357655 h 2715309"/>
              <a:gd name="connsiteX0" fmla="*/ 0 w 3149761"/>
              <a:gd name="connsiteY0" fmla="*/ 1357655 h 2715309"/>
              <a:gd name="connsiteX1" fmla="*/ 143168 w 3149761"/>
              <a:gd name="connsiteY1" fmla="*/ 1075603 h 2715309"/>
              <a:gd name="connsiteX2" fmla="*/ 678828 w 3149761"/>
              <a:gd name="connsiteY2" fmla="*/ 0 h 2715309"/>
              <a:gd name="connsiteX3" fmla="*/ 2470933 w 3149761"/>
              <a:gd name="connsiteY3" fmla="*/ 0 h 2715309"/>
              <a:gd name="connsiteX4" fmla="*/ 3149761 w 3149761"/>
              <a:gd name="connsiteY4" fmla="*/ 1357655 h 2715309"/>
              <a:gd name="connsiteX5" fmla="*/ 2822148 w 3149761"/>
              <a:gd name="connsiteY5" fmla="*/ 1994308 h 2715309"/>
              <a:gd name="connsiteX6" fmla="*/ 2470933 w 3149761"/>
              <a:gd name="connsiteY6" fmla="*/ 2715309 h 2715309"/>
              <a:gd name="connsiteX7" fmla="*/ 678828 w 3149761"/>
              <a:gd name="connsiteY7" fmla="*/ 2715309 h 2715309"/>
              <a:gd name="connsiteX8" fmla="*/ 0 w 3149761"/>
              <a:gd name="connsiteY8" fmla="*/ 1357655 h 2715309"/>
              <a:gd name="connsiteX0" fmla="*/ 0 w 3149761"/>
              <a:gd name="connsiteY0" fmla="*/ 1357655 h 2715309"/>
              <a:gd name="connsiteX1" fmla="*/ 143168 w 3149761"/>
              <a:gd name="connsiteY1" fmla="*/ 1075603 h 2715309"/>
              <a:gd name="connsiteX2" fmla="*/ 678828 w 3149761"/>
              <a:gd name="connsiteY2" fmla="*/ 0 h 2715309"/>
              <a:gd name="connsiteX3" fmla="*/ 2470933 w 3149761"/>
              <a:gd name="connsiteY3" fmla="*/ 0 h 2715309"/>
              <a:gd name="connsiteX4" fmla="*/ 3149761 w 3149761"/>
              <a:gd name="connsiteY4" fmla="*/ 1357655 h 2715309"/>
              <a:gd name="connsiteX5" fmla="*/ 2822148 w 3149761"/>
              <a:gd name="connsiteY5" fmla="*/ 1994308 h 2715309"/>
              <a:gd name="connsiteX6" fmla="*/ 678828 w 3149761"/>
              <a:gd name="connsiteY6" fmla="*/ 2715309 h 2715309"/>
              <a:gd name="connsiteX7" fmla="*/ 0 w 3149761"/>
              <a:gd name="connsiteY7" fmla="*/ 1357655 h 2715309"/>
              <a:gd name="connsiteX0" fmla="*/ 0 w 3149761"/>
              <a:gd name="connsiteY0" fmla="*/ 1357655 h 1994308"/>
              <a:gd name="connsiteX1" fmla="*/ 143168 w 3149761"/>
              <a:gd name="connsiteY1" fmla="*/ 1075603 h 1994308"/>
              <a:gd name="connsiteX2" fmla="*/ 678828 w 3149761"/>
              <a:gd name="connsiteY2" fmla="*/ 0 h 1994308"/>
              <a:gd name="connsiteX3" fmla="*/ 2470933 w 3149761"/>
              <a:gd name="connsiteY3" fmla="*/ 0 h 1994308"/>
              <a:gd name="connsiteX4" fmla="*/ 3149761 w 3149761"/>
              <a:gd name="connsiteY4" fmla="*/ 1357655 h 1994308"/>
              <a:gd name="connsiteX5" fmla="*/ 2822148 w 3149761"/>
              <a:gd name="connsiteY5" fmla="*/ 1994308 h 1994308"/>
              <a:gd name="connsiteX6" fmla="*/ 0 w 3149761"/>
              <a:gd name="connsiteY6" fmla="*/ 1357655 h 1994308"/>
              <a:gd name="connsiteX0" fmla="*/ 2678980 w 3006593"/>
              <a:gd name="connsiteY0" fmla="*/ 1994308 h 1994308"/>
              <a:gd name="connsiteX1" fmla="*/ 0 w 3006593"/>
              <a:gd name="connsiteY1" fmla="*/ 1075603 h 1994308"/>
              <a:gd name="connsiteX2" fmla="*/ 535660 w 3006593"/>
              <a:gd name="connsiteY2" fmla="*/ 0 h 1994308"/>
              <a:gd name="connsiteX3" fmla="*/ 2327765 w 3006593"/>
              <a:gd name="connsiteY3" fmla="*/ 0 h 1994308"/>
              <a:gd name="connsiteX4" fmla="*/ 3006593 w 3006593"/>
              <a:gd name="connsiteY4" fmla="*/ 1357655 h 1994308"/>
              <a:gd name="connsiteX5" fmla="*/ 2678980 w 3006593"/>
              <a:gd name="connsiteY5" fmla="*/ 1994308 h 19943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006593" h="1994308">
                <a:moveTo>
                  <a:pt x="2678980" y="1994308"/>
                </a:moveTo>
                <a:lnTo>
                  <a:pt x="0" y="1075603"/>
                </a:lnTo>
                <a:lnTo>
                  <a:pt x="535660" y="0"/>
                </a:lnTo>
                <a:lnTo>
                  <a:pt x="2327765" y="0"/>
                </a:lnTo>
                <a:lnTo>
                  <a:pt x="3006593" y="1357655"/>
                </a:lnTo>
                <a:lnTo>
                  <a:pt x="2678980" y="1994308"/>
                </a:lnTo>
                <a:close/>
              </a:path>
            </a:pathLst>
          </a:custGeom>
          <a:solidFill>
            <a:srgbClr val="17181A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六边形 6"/>
          <p:cNvSpPr/>
          <p:nvPr/>
        </p:nvSpPr>
        <p:spPr>
          <a:xfrm rot="4279710">
            <a:off x="-1178089" y="2836857"/>
            <a:ext cx="2957916" cy="1758738"/>
          </a:xfrm>
          <a:custGeom>
            <a:avLst/>
            <a:gdLst>
              <a:gd name="connsiteX0" fmla="*/ 0 w 3149761"/>
              <a:gd name="connsiteY0" fmla="*/ 1357656 h 2715311"/>
              <a:gd name="connsiteX1" fmla="*/ 678828 w 3149761"/>
              <a:gd name="connsiteY1" fmla="*/ 1 h 2715311"/>
              <a:gd name="connsiteX2" fmla="*/ 2470933 w 3149761"/>
              <a:gd name="connsiteY2" fmla="*/ 1 h 2715311"/>
              <a:gd name="connsiteX3" fmla="*/ 3149761 w 3149761"/>
              <a:gd name="connsiteY3" fmla="*/ 1357656 h 2715311"/>
              <a:gd name="connsiteX4" fmla="*/ 2470933 w 3149761"/>
              <a:gd name="connsiteY4" fmla="*/ 2715310 h 2715311"/>
              <a:gd name="connsiteX5" fmla="*/ 678828 w 3149761"/>
              <a:gd name="connsiteY5" fmla="*/ 2715310 h 2715311"/>
              <a:gd name="connsiteX6" fmla="*/ 0 w 3149761"/>
              <a:gd name="connsiteY6" fmla="*/ 1357656 h 2715311"/>
              <a:gd name="connsiteX0" fmla="*/ 0 w 3149761"/>
              <a:gd name="connsiteY0" fmla="*/ 1357655 h 2715309"/>
              <a:gd name="connsiteX1" fmla="*/ 292832 w 3149761"/>
              <a:gd name="connsiteY1" fmla="*/ 759549 h 2715309"/>
              <a:gd name="connsiteX2" fmla="*/ 678828 w 3149761"/>
              <a:gd name="connsiteY2" fmla="*/ 0 h 2715309"/>
              <a:gd name="connsiteX3" fmla="*/ 2470933 w 3149761"/>
              <a:gd name="connsiteY3" fmla="*/ 0 h 2715309"/>
              <a:gd name="connsiteX4" fmla="*/ 3149761 w 3149761"/>
              <a:gd name="connsiteY4" fmla="*/ 1357655 h 2715309"/>
              <a:gd name="connsiteX5" fmla="*/ 2470933 w 3149761"/>
              <a:gd name="connsiteY5" fmla="*/ 2715309 h 2715309"/>
              <a:gd name="connsiteX6" fmla="*/ 678828 w 3149761"/>
              <a:gd name="connsiteY6" fmla="*/ 2715309 h 2715309"/>
              <a:gd name="connsiteX7" fmla="*/ 0 w 3149761"/>
              <a:gd name="connsiteY7" fmla="*/ 1357655 h 2715309"/>
              <a:gd name="connsiteX0" fmla="*/ 0 w 3149761"/>
              <a:gd name="connsiteY0" fmla="*/ 1357655 h 2715309"/>
              <a:gd name="connsiteX1" fmla="*/ 292832 w 3149761"/>
              <a:gd name="connsiteY1" fmla="*/ 759549 h 2715309"/>
              <a:gd name="connsiteX2" fmla="*/ 678828 w 3149761"/>
              <a:gd name="connsiteY2" fmla="*/ 0 h 2715309"/>
              <a:gd name="connsiteX3" fmla="*/ 2470933 w 3149761"/>
              <a:gd name="connsiteY3" fmla="*/ 0 h 2715309"/>
              <a:gd name="connsiteX4" fmla="*/ 3149761 w 3149761"/>
              <a:gd name="connsiteY4" fmla="*/ 1357655 h 2715309"/>
              <a:gd name="connsiteX5" fmla="*/ 2983843 w 3149761"/>
              <a:gd name="connsiteY5" fmla="*/ 1682320 h 2715309"/>
              <a:gd name="connsiteX6" fmla="*/ 2470933 w 3149761"/>
              <a:gd name="connsiteY6" fmla="*/ 2715309 h 2715309"/>
              <a:gd name="connsiteX7" fmla="*/ 678828 w 3149761"/>
              <a:gd name="connsiteY7" fmla="*/ 2715309 h 2715309"/>
              <a:gd name="connsiteX8" fmla="*/ 0 w 3149761"/>
              <a:gd name="connsiteY8" fmla="*/ 1357655 h 2715309"/>
              <a:gd name="connsiteX0" fmla="*/ 0 w 3149761"/>
              <a:gd name="connsiteY0" fmla="*/ 1357655 h 2715309"/>
              <a:gd name="connsiteX1" fmla="*/ 292832 w 3149761"/>
              <a:gd name="connsiteY1" fmla="*/ 759549 h 2715309"/>
              <a:gd name="connsiteX2" fmla="*/ 678828 w 3149761"/>
              <a:gd name="connsiteY2" fmla="*/ 0 h 2715309"/>
              <a:gd name="connsiteX3" fmla="*/ 2470933 w 3149761"/>
              <a:gd name="connsiteY3" fmla="*/ 0 h 2715309"/>
              <a:gd name="connsiteX4" fmla="*/ 3026491 w 3149761"/>
              <a:gd name="connsiteY4" fmla="*/ 1080077 h 2715309"/>
              <a:gd name="connsiteX5" fmla="*/ 3149761 w 3149761"/>
              <a:gd name="connsiteY5" fmla="*/ 1357655 h 2715309"/>
              <a:gd name="connsiteX6" fmla="*/ 2983843 w 3149761"/>
              <a:gd name="connsiteY6" fmla="*/ 1682320 h 2715309"/>
              <a:gd name="connsiteX7" fmla="*/ 2470933 w 3149761"/>
              <a:gd name="connsiteY7" fmla="*/ 2715309 h 2715309"/>
              <a:gd name="connsiteX8" fmla="*/ 678828 w 3149761"/>
              <a:gd name="connsiteY8" fmla="*/ 2715309 h 2715309"/>
              <a:gd name="connsiteX9" fmla="*/ 0 w 3149761"/>
              <a:gd name="connsiteY9" fmla="*/ 1357655 h 2715309"/>
              <a:gd name="connsiteX0" fmla="*/ 0 w 3026491"/>
              <a:gd name="connsiteY0" fmla="*/ 1357655 h 2715309"/>
              <a:gd name="connsiteX1" fmla="*/ 292832 w 3026491"/>
              <a:gd name="connsiteY1" fmla="*/ 759549 h 2715309"/>
              <a:gd name="connsiteX2" fmla="*/ 678828 w 3026491"/>
              <a:gd name="connsiteY2" fmla="*/ 0 h 2715309"/>
              <a:gd name="connsiteX3" fmla="*/ 2470933 w 3026491"/>
              <a:gd name="connsiteY3" fmla="*/ 0 h 2715309"/>
              <a:gd name="connsiteX4" fmla="*/ 3026491 w 3026491"/>
              <a:gd name="connsiteY4" fmla="*/ 1080077 h 2715309"/>
              <a:gd name="connsiteX5" fmla="*/ 2983843 w 3026491"/>
              <a:gd name="connsiteY5" fmla="*/ 1682320 h 2715309"/>
              <a:gd name="connsiteX6" fmla="*/ 2470933 w 3026491"/>
              <a:gd name="connsiteY6" fmla="*/ 2715309 h 2715309"/>
              <a:gd name="connsiteX7" fmla="*/ 678828 w 3026491"/>
              <a:gd name="connsiteY7" fmla="*/ 2715309 h 2715309"/>
              <a:gd name="connsiteX8" fmla="*/ 0 w 3026491"/>
              <a:gd name="connsiteY8" fmla="*/ 1357655 h 2715309"/>
              <a:gd name="connsiteX0" fmla="*/ 0 w 3026491"/>
              <a:gd name="connsiteY0" fmla="*/ 1357655 h 2715309"/>
              <a:gd name="connsiteX1" fmla="*/ 292832 w 3026491"/>
              <a:gd name="connsiteY1" fmla="*/ 759549 h 2715309"/>
              <a:gd name="connsiteX2" fmla="*/ 678828 w 3026491"/>
              <a:gd name="connsiteY2" fmla="*/ 0 h 2715309"/>
              <a:gd name="connsiteX3" fmla="*/ 2470933 w 3026491"/>
              <a:gd name="connsiteY3" fmla="*/ 0 h 2715309"/>
              <a:gd name="connsiteX4" fmla="*/ 3026491 w 3026491"/>
              <a:gd name="connsiteY4" fmla="*/ 1080077 h 2715309"/>
              <a:gd name="connsiteX5" fmla="*/ 2983843 w 3026491"/>
              <a:gd name="connsiteY5" fmla="*/ 1682320 h 2715309"/>
              <a:gd name="connsiteX6" fmla="*/ 678828 w 3026491"/>
              <a:gd name="connsiteY6" fmla="*/ 2715309 h 2715309"/>
              <a:gd name="connsiteX7" fmla="*/ 0 w 3026491"/>
              <a:gd name="connsiteY7" fmla="*/ 1357655 h 2715309"/>
              <a:gd name="connsiteX0" fmla="*/ 0 w 3026491"/>
              <a:gd name="connsiteY0" fmla="*/ 1357655 h 1682320"/>
              <a:gd name="connsiteX1" fmla="*/ 292832 w 3026491"/>
              <a:gd name="connsiteY1" fmla="*/ 759549 h 1682320"/>
              <a:gd name="connsiteX2" fmla="*/ 678828 w 3026491"/>
              <a:gd name="connsiteY2" fmla="*/ 0 h 1682320"/>
              <a:gd name="connsiteX3" fmla="*/ 2470933 w 3026491"/>
              <a:gd name="connsiteY3" fmla="*/ 0 h 1682320"/>
              <a:gd name="connsiteX4" fmla="*/ 3026491 w 3026491"/>
              <a:gd name="connsiteY4" fmla="*/ 1080077 h 1682320"/>
              <a:gd name="connsiteX5" fmla="*/ 2983843 w 3026491"/>
              <a:gd name="connsiteY5" fmla="*/ 1682320 h 1682320"/>
              <a:gd name="connsiteX6" fmla="*/ 0 w 3026491"/>
              <a:gd name="connsiteY6" fmla="*/ 1357655 h 1682320"/>
              <a:gd name="connsiteX0" fmla="*/ 2691011 w 2733659"/>
              <a:gd name="connsiteY0" fmla="*/ 1682320 h 1682320"/>
              <a:gd name="connsiteX1" fmla="*/ 0 w 2733659"/>
              <a:gd name="connsiteY1" fmla="*/ 759549 h 1682320"/>
              <a:gd name="connsiteX2" fmla="*/ 385996 w 2733659"/>
              <a:gd name="connsiteY2" fmla="*/ 0 h 1682320"/>
              <a:gd name="connsiteX3" fmla="*/ 2178101 w 2733659"/>
              <a:gd name="connsiteY3" fmla="*/ 0 h 1682320"/>
              <a:gd name="connsiteX4" fmla="*/ 2733659 w 2733659"/>
              <a:gd name="connsiteY4" fmla="*/ 1080077 h 1682320"/>
              <a:gd name="connsiteX5" fmla="*/ 2691011 w 2733659"/>
              <a:gd name="connsiteY5" fmla="*/ 1682320 h 1682320"/>
              <a:gd name="connsiteX0" fmla="*/ 2691011 w 2733659"/>
              <a:gd name="connsiteY0" fmla="*/ 1682320 h 1682320"/>
              <a:gd name="connsiteX1" fmla="*/ 2522568 w 2733659"/>
              <a:gd name="connsiteY1" fmla="*/ 1625398 h 1682320"/>
              <a:gd name="connsiteX2" fmla="*/ 0 w 2733659"/>
              <a:gd name="connsiteY2" fmla="*/ 759549 h 1682320"/>
              <a:gd name="connsiteX3" fmla="*/ 385996 w 2733659"/>
              <a:gd name="connsiteY3" fmla="*/ 0 h 1682320"/>
              <a:gd name="connsiteX4" fmla="*/ 2178101 w 2733659"/>
              <a:gd name="connsiteY4" fmla="*/ 0 h 1682320"/>
              <a:gd name="connsiteX5" fmla="*/ 2733659 w 2733659"/>
              <a:gd name="connsiteY5" fmla="*/ 1080077 h 1682320"/>
              <a:gd name="connsiteX6" fmla="*/ 2691011 w 2733659"/>
              <a:gd name="connsiteY6" fmla="*/ 1682320 h 1682320"/>
              <a:gd name="connsiteX0" fmla="*/ 2733659 w 2733659"/>
              <a:gd name="connsiteY0" fmla="*/ 1080077 h 1625398"/>
              <a:gd name="connsiteX1" fmla="*/ 2522568 w 2733659"/>
              <a:gd name="connsiteY1" fmla="*/ 1625398 h 1625398"/>
              <a:gd name="connsiteX2" fmla="*/ 0 w 2733659"/>
              <a:gd name="connsiteY2" fmla="*/ 759549 h 1625398"/>
              <a:gd name="connsiteX3" fmla="*/ 385996 w 2733659"/>
              <a:gd name="connsiteY3" fmla="*/ 0 h 1625398"/>
              <a:gd name="connsiteX4" fmla="*/ 2178101 w 2733659"/>
              <a:gd name="connsiteY4" fmla="*/ 0 h 1625398"/>
              <a:gd name="connsiteX5" fmla="*/ 2733659 w 2733659"/>
              <a:gd name="connsiteY5" fmla="*/ 1080077 h 16253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733659" h="1625398">
                <a:moveTo>
                  <a:pt x="2733659" y="1080077"/>
                </a:moveTo>
                <a:lnTo>
                  <a:pt x="2522568" y="1625398"/>
                </a:lnTo>
                <a:lnTo>
                  <a:pt x="0" y="759549"/>
                </a:lnTo>
                <a:lnTo>
                  <a:pt x="385996" y="0"/>
                </a:lnTo>
                <a:lnTo>
                  <a:pt x="2178101" y="0"/>
                </a:lnTo>
                <a:lnTo>
                  <a:pt x="2733659" y="1080077"/>
                </a:lnTo>
                <a:close/>
              </a:path>
            </a:pathLst>
          </a:custGeom>
          <a:solidFill>
            <a:srgbClr val="FFC0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六边形 7"/>
          <p:cNvSpPr/>
          <p:nvPr/>
        </p:nvSpPr>
        <p:spPr>
          <a:xfrm rot="6290376">
            <a:off x="1523101" y="-717561"/>
            <a:ext cx="2074671" cy="2718859"/>
          </a:xfrm>
          <a:custGeom>
            <a:avLst/>
            <a:gdLst>
              <a:gd name="connsiteX0" fmla="*/ 0 w 3149761"/>
              <a:gd name="connsiteY0" fmla="*/ 1357656 h 2715311"/>
              <a:gd name="connsiteX1" fmla="*/ 678828 w 3149761"/>
              <a:gd name="connsiteY1" fmla="*/ 1 h 2715311"/>
              <a:gd name="connsiteX2" fmla="*/ 2470933 w 3149761"/>
              <a:gd name="connsiteY2" fmla="*/ 1 h 2715311"/>
              <a:gd name="connsiteX3" fmla="*/ 3149761 w 3149761"/>
              <a:gd name="connsiteY3" fmla="*/ 1357656 h 2715311"/>
              <a:gd name="connsiteX4" fmla="*/ 2470933 w 3149761"/>
              <a:gd name="connsiteY4" fmla="*/ 2715310 h 2715311"/>
              <a:gd name="connsiteX5" fmla="*/ 678828 w 3149761"/>
              <a:gd name="connsiteY5" fmla="*/ 2715310 h 2715311"/>
              <a:gd name="connsiteX6" fmla="*/ 0 w 3149761"/>
              <a:gd name="connsiteY6" fmla="*/ 1357656 h 2715311"/>
              <a:gd name="connsiteX0" fmla="*/ 0 w 3149761"/>
              <a:gd name="connsiteY0" fmla="*/ 1357655 h 2718001"/>
              <a:gd name="connsiteX1" fmla="*/ 678828 w 3149761"/>
              <a:gd name="connsiteY1" fmla="*/ 0 h 2718001"/>
              <a:gd name="connsiteX2" fmla="*/ 2470933 w 3149761"/>
              <a:gd name="connsiteY2" fmla="*/ 0 h 2718001"/>
              <a:gd name="connsiteX3" fmla="*/ 3149761 w 3149761"/>
              <a:gd name="connsiteY3" fmla="*/ 1357655 h 2718001"/>
              <a:gd name="connsiteX4" fmla="*/ 2470933 w 3149761"/>
              <a:gd name="connsiteY4" fmla="*/ 2715309 h 2718001"/>
              <a:gd name="connsiteX5" fmla="*/ 1821730 w 3149761"/>
              <a:gd name="connsiteY5" fmla="*/ 2718001 h 2718001"/>
              <a:gd name="connsiteX6" fmla="*/ 678828 w 3149761"/>
              <a:gd name="connsiteY6" fmla="*/ 2715309 h 2718001"/>
              <a:gd name="connsiteX7" fmla="*/ 0 w 3149761"/>
              <a:gd name="connsiteY7" fmla="*/ 1357655 h 2718001"/>
              <a:gd name="connsiteX0" fmla="*/ 0 w 3149761"/>
              <a:gd name="connsiteY0" fmla="*/ 1358513 h 2718859"/>
              <a:gd name="connsiteX1" fmla="*/ 678828 w 3149761"/>
              <a:gd name="connsiteY1" fmla="*/ 858 h 2718859"/>
              <a:gd name="connsiteX2" fmla="*/ 1075090 w 3149761"/>
              <a:gd name="connsiteY2" fmla="*/ 0 h 2718859"/>
              <a:gd name="connsiteX3" fmla="*/ 2470933 w 3149761"/>
              <a:gd name="connsiteY3" fmla="*/ 858 h 2718859"/>
              <a:gd name="connsiteX4" fmla="*/ 3149761 w 3149761"/>
              <a:gd name="connsiteY4" fmla="*/ 1358513 h 2718859"/>
              <a:gd name="connsiteX5" fmla="*/ 2470933 w 3149761"/>
              <a:gd name="connsiteY5" fmla="*/ 2716167 h 2718859"/>
              <a:gd name="connsiteX6" fmla="*/ 1821730 w 3149761"/>
              <a:gd name="connsiteY6" fmla="*/ 2718859 h 2718859"/>
              <a:gd name="connsiteX7" fmla="*/ 678828 w 3149761"/>
              <a:gd name="connsiteY7" fmla="*/ 2716167 h 2718859"/>
              <a:gd name="connsiteX8" fmla="*/ 0 w 3149761"/>
              <a:gd name="connsiteY8" fmla="*/ 1358513 h 2718859"/>
              <a:gd name="connsiteX0" fmla="*/ 0 w 3149761"/>
              <a:gd name="connsiteY0" fmla="*/ 1358513 h 2718859"/>
              <a:gd name="connsiteX1" fmla="*/ 1075090 w 3149761"/>
              <a:gd name="connsiteY1" fmla="*/ 0 h 2718859"/>
              <a:gd name="connsiteX2" fmla="*/ 2470933 w 3149761"/>
              <a:gd name="connsiteY2" fmla="*/ 858 h 2718859"/>
              <a:gd name="connsiteX3" fmla="*/ 3149761 w 3149761"/>
              <a:gd name="connsiteY3" fmla="*/ 1358513 h 2718859"/>
              <a:gd name="connsiteX4" fmla="*/ 2470933 w 3149761"/>
              <a:gd name="connsiteY4" fmla="*/ 2716167 h 2718859"/>
              <a:gd name="connsiteX5" fmla="*/ 1821730 w 3149761"/>
              <a:gd name="connsiteY5" fmla="*/ 2718859 h 2718859"/>
              <a:gd name="connsiteX6" fmla="*/ 678828 w 3149761"/>
              <a:gd name="connsiteY6" fmla="*/ 2716167 h 2718859"/>
              <a:gd name="connsiteX7" fmla="*/ 0 w 3149761"/>
              <a:gd name="connsiteY7" fmla="*/ 1358513 h 2718859"/>
              <a:gd name="connsiteX0" fmla="*/ 0 w 2470933"/>
              <a:gd name="connsiteY0" fmla="*/ 2716167 h 2718859"/>
              <a:gd name="connsiteX1" fmla="*/ 396262 w 2470933"/>
              <a:gd name="connsiteY1" fmla="*/ 0 h 2718859"/>
              <a:gd name="connsiteX2" fmla="*/ 1792105 w 2470933"/>
              <a:gd name="connsiteY2" fmla="*/ 858 h 2718859"/>
              <a:gd name="connsiteX3" fmla="*/ 2470933 w 2470933"/>
              <a:gd name="connsiteY3" fmla="*/ 1358513 h 2718859"/>
              <a:gd name="connsiteX4" fmla="*/ 1792105 w 2470933"/>
              <a:gd name="connsiteY4" fmla="*/ 2716167 h 2718859"/>
              <a:gd name="connsiteX5" fmla="*/ 1142902 w 2470933"/>
              <a:gd name="connsiteY5" fmla="*/ 2718859 h 2718859"/>
              <a:gd name="connsiteX6" fmla="*/ 0 w 2470933"/>
              <a:gd name="connsiteY6" fmla="*/ 2716167 h 2718859"/>
              <a:gd name="connsiteX0" fmla="*/ 746640 w 2074671"/>
              <a:gd name="connsiteY0" fmla="*/ 2718859 h 2718859"/>
              <a:gd name="connsiteX1" fmla="*/ 0 w 2074671"/>
              <a:gd name="connsiteY1" fmla="*/ 0 h 2718859"/>
              <a:gd name="connsiteX2" fmla="*/ 1395843 w 2074671"/>
              <a:gd name="connsiteY2" fmla="*/ 858 h 2718859"/>
              <a:gd name="connsiteX3" fmla="*/ 2074671 w 2074671"/>
              <a:gd name="connsiteY3" fmla="*/ 1358513 h 2718859"/>
              <a:gd name="connsiteX4" fmla="*/ 1395843 w 2074671"/>
              <a:gd name="connsiteY4" fmla="*/ 2716167 h 2718859"/>
              <a:gd name="connsiteX5" fmla="*/ 746640 w 2074671"/>
              <a:gd name="connsiteY5" fmla="*/ 2718859 h 27188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74671" h="2718859">
                <a:moveTo>
                  <a:pt x="746640" y="2718859"/>
                </a:moveTo>
                <a:lnTo>
                  <a:pt x="0" y="0"/>
                </a:lnTo>
                <a:lnTo>
                  <a:pt x="1395843" y="858"/>
                </a:lnTo>
                <a:lnTo>
                  <a:pt x="2074671" y="1358513"/>
                </a:lnTo>
                <a:lnTo>
                  <a:pt x="1395843" y="2716167"/>
                </a:lnTo>
                <a:lnTo>
                  <a:pt x="746640" y="2718859"/>
                </a:lnTo>
                <a:close/>
              </a:path>
            </a:pathLst>
          </a:custGeom>
          <a:solidFill>
            <a:srgbClr val="17181A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六边形 8"/>
          <p:cNvSpPr/>
          <p:nvPr/>
        </p:nvSpPr>
        <p:spPr>
          <a:xfrm rot="6290376">
            <a:off x="3445587" y="-992639"/>
            <a:ext cx="1521151" cy="2715309"/>
          </a:xfrm>
          <a:custGeom>
            <a:avLst/>
            <a:gdLst>
              <a:gd name="connsiteX0" fmla="*/ 0 w 3149761"/>
              <a:gd name="connsiteY0" fmla="*/ 1357656 h 2715311"/>
              <a:gd name="connsiteX1" fmla="*/ 678828 w 3149761"/>
              <a:gd name="connsiteY1" fmla="*/ 1 h 2715311"/>
              <a:gd name="connsiteX2" fmla="*/ 2470933 w 3149761"/>
              <a:gd name="connsiteY2" fmla="*/ 1 h 2715311"/>
              <a:gd name="connsiteX3" fmla="*/ 3149761 w 3149761"/>
              <a:gd name="connsiteY3" fmla="*/ 1357656 h 2715311"/>
              <a:gd name="connsiteX4" fmla="*/ 2470933 w 3149761"/>
              <a:gd name="connsiteY4" fmla="*/ 2715310 h 2715311"/>
              <a:gd name="connsiteX5" fmla="*/ 678828 w 3149761"/>
              <a:gd name="connsiteY5" fmla="*/ 2715310 h 2715311"/>
              <a:gd name="connsiteX6" fmla="*/ 0 w 3149761"/>
              <a:gd name="connsiteY6" fmla="*/ 1357656 h 2715311"/>
              <a:gd name="connsiteX0" fmla="*/ 0 w 3149761"/>
              <a:gd name="connsiteY0" fmla="*/ 1357655 h 2715309"/>
              <a:gd name="connsiteX1" fmla="*/ 678828 w 3149761"/>
              <a:gd name="connsiteY1" fmla="*/ 0 h 2715309"/>
              <a:gd name="connsiteX2" fmla="*/ 2470933 w 3149761"/>
              <a:gd name="connsiteY2" fmla="*/ 0 h 2715309"/>
              <a:gd name="connsiteX3" fmla="*/ 3149761 w 3149761"/>
              <a:gd name="connsiteY3" fmla="*/ 1357655 h 2715309"/>
              <a:gd name="connsiteX4" fmla="*/ 2470933 w 3149761"/>
              <a:gd name="connsiteY4" fmla="*/ 2715309 h 2715309"/>
              <a:gd name="connsiteX5" fmla="*/ 2353216 w 3149761"/>
              <a:gd name="connsiteY5" fmla="*/ 2696691 h 2715309"/>
              <a:gd name="connsiteX6" fmla="*/ 678828 w 3149761"/>
              <a:gd name="connsiteY6" fmla="*/ 2715309 h 2715309"/>
              <a:gd name="connsiteX7" fmla="*/ 0 w 3149761"/>
              <a:gd name="connsiteY7" fmla="*/ 1357655 h 2715309"/>
              <a:gd name="connsiteX0" fmla="*/ 0 w 3149761"/>
              <a:gd name="connsiteY0" fmla="*/ 1357655 h 2715309"/>
              <a:gd name="connsiteX1" fmla="*/ 678828 w 3149761"/>
              <a:gd name="connsiteY1" fmla="*/ 0 h 2715309"/>
              <a:gd name="connsiteX2" fmla="*/ 1628610 w 3149761"/>
              <a:gd name="connsiteY2" fmla="*/ 11409 h 2715309"/>
              <a:gd name="connsiteX3" fmla="*/ 2470933 w 3149761"/>
              <a:gd name="connsiteY3" fmla="*/ 0 h 2715309"/>
              <a:gd name="connsiteX4" fmla="*/ 3149761 w 3149761"/>
              <a:gd name="connsiteY4" fmla="*/ 1357655 h 2715309"/>
              <a:gd name="connsiteX5" fmla="*/ 2470933 w 3149761"/>
              <a:gd name="connsiteY5" fmla="*/ 2715309 h 2715309"/>
              <a:gd name="connsiteX6" fmla="*/ 2353216 w 3149761"/>
              <a:gd name="connsiteY6" fmla="*/ 2696691 h 2715309"/>
              <a:gd name="connsiteX7" fmla="*/ 678828 w 3149761"/>
              <a:gd name="connsiteY7" fmla="*/ 2715309 h 2715309"/>
              <a:gd name="connsiteX8" fmla="*/ 0 w 3149761"/>
              <a:gd name="connsiteY8" fmla="*/ 1357655 h 2715309"/>
              <a:gd name="connsiteX0" fmla="*/ 0 w 3149761"/>
              <a:gd name="connsiteY0" fmla="*/ 1357655 h 2715309"/>
              <a:gd name="connsiteX1" fmla="*/ 1628610 w 3149761"/>
              <a:gd name="connsiteY1" fmla="*/ 11409 h 2715309"/>
              <a:gd name="connsiteX2" fmla="*/ 2470933 w 3149761"/>
              <a:gd name="connsiteY2" fmla="*/ 0 h 2715309"/>
              <a:gd name="connsiteX3" fmla="*/ 3149761 w 3149761"/>
              <a:gd name="connsiteY3" fmla="*/ 1357655 h 2715309"/>
              <a:gd name="connsiteX4" fmla="*/ 2470933 w 3149761"/>
              <a:gd name="connsiteY4" fmla="*/ 2715309 h 2715309"/>
              <a:gd name="connsiteX5" fmla="*/ 2353216 w 3149761"/>
              <a:gd name="connsiteY5" fmla="*/ 2696691 h 2715309"/>
              <a:gd name="connsiteX6" fmla="*/ 678828 w 3149761"/>
              <a:gd name="connsiteY6" fmla="*/ 2715309 h 2715309"/>
              <a:gd name="connsiteX7" fmla="*/ 0 w 3149761"/>
              <a:gd name="connsiteY7" fmla="*/ 1357655 h 2715309"/>
              <a:gd name="connsiteX0" fmla="*/ 0 w 2470933"/>
              <a:gd name="connsiteY0" fmla="*/ 2715309 h 2715309"/>
              <a:gd name="connsiteX1" fmla="*/ 949782 w 2470933"/>
              <a:gd name="connsiteY1" fmla="*/ 11409 h 2715309"/>
              <a:gd name="connsiteX2" fmla="*/ 1792105 w 2470933"/>
              <a:gd name="connsiteY2" fmla="*/ 0 h 2715309"/>
              <a:gd name="connsiteX3" fmla="*/ 2470933 w 2470933"/>
              <a:gd name="connsiteY3" fmla="*/ 1357655 h 2715309"/>
              <a:gd name="connsiteX4" fmla="*/ 1792105 w 2470933"/>
              <a:gd name="connsiteY4" fmla="*/ 2715309 h 2715309"/>
              <a:gd name="connsiteX5" fmla="*/ 1674388 w 2470933"/>
              <a:gd name="connsiteY5" fmla="*/ 2696691 h 2715309"/>
              <a:gd name="connsiteX6" fmla="*/ 0 w 2470933"/>
              <a:gd name="connsiteY6" fmla="*/ 2715309 h 2715309"/>
              <a:gd name="connsiteX0" fmla="*/ 724606 w 1521151"/>
              <a:gd name="connsiteY0" fmla="*/ 2696691 h 2715309"/>
              <a:gd name="connsiteX1" fmla="*/ 0 w 1521151"/>
              <a:gd name="connsiteY1" fmla="*/ 11409 h 2715309"/>
              <a:gd name="connsiteX2" fmla="*/ 842323 w 1521151"/>
              <a:gd name="connsiteY2" fmla="*/ 0 h 2715309"/>
              <a:gd name="connsiteX3" fmla="*/ 1521151 w 1521151"/>
              <a:gd name="connsiteY3" fmla="*/ 1357655 h 2715309"/>
              <a:gd name="connsiteX4" fmla="*/ 842323 w 1521151"/>
              <a:gd name="connsiteY4" fmla="*/ 2715309 h 2715309"/>
              <a:gd name="connsiteX5" fmla="*/ 724606 w 1521151"/>
              <a:gd name="connsiteY5" fmla="*/ 2696691 h 27153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21151" h="2715309">
                <a:moveTo>
                  <a:pt x="724606" y="2696691"/>
                </a:moveTo>
                <a:lnTo>
                  <a:pt x="0" y="11409"/>
                </a:lnTo>
                <a:lnTo>
                  <a:pt x="842323" y="0"/>
                </a:lnTo>
                <a:lnTo>
                  <a:pt x="1521151" y="1357655"/>
                </a:lnTo>
                <a:lnTo>
                  <a:pt x="842323" y="2715309"/>
                </a:lnTo>
                <a:lnTo>
                  <a:pt x="724606" y="2696691"/>
                </a:lnTo>
                <a:close/>
              </a:path>
            </a:pathLst>
          </a:custGeom>
          <a:solidFill>
            <a:srgbClr val="17181A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等腰三角形 12"/>
          <p:cNvSpPr/>
          <p:nvPr/>
        </p:nvSpPr>
        <p:spPr>
          <a:xfrm rot="5400000">
            <a:off x="4542608" y="3386554"/>
            <a:ext cx="197555" cy="170305"/>
          </a:xfrm>
          <a:prstGeom prst="triangle">
            <a:avLst/>
          </a:prstGeom>
          <a:solidFill>
            <a:schemeClr val="tx1"/>
          </a:solidFill>
          <a:ln>
            <a:noFill/>
          </a:ln>
          <a:effectLst>
            <a:outerShdw blurRad="63500" dist="12700" dir="2700000" algn="tl" rotWithShape="0">
              <a:prstClr val="black">
                <a:alpha val="4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等腰三角形 16"/>
          <p:cNvSpPr/>
          <p:nvPr/>
        </p:nvSpPr>
        <p:spPr>
          <a:xfrm rot="5400000">
            <a:off x="4639483" y="3490625"/>
            <a:ext cx="113759" cy="98068"/>
          </a:xfrm>
          <a:prstGeom prst="triangle">
            <a:avLst/>
          </a:prstGeom>
          <a:solidFill>
            <a:srgbClr val="FFC000"/>
          </a:solidFill>
          <a:ln>
            <a:noFill/>
          </a:ln>
          <a:effectLst>
            <a:outerShdw blurRad="63500" dist="12700" dir="2700000" algn="tl" rotWithShape="0">
              <a:prstClr val="black">
                <a:alpha val="4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4414717" y="2178062"/>
            <a:ext cx="3401187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5400" b="1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Thank You</a:t>
            </a:r>
            <a:endParaRPr lang="zh-CN" altLang="en-US" sz="5400" b="1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81048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8117">
        <p14:flip dir="l"/>
      </p:transition>
    </mc:Choice>
    <mc:Fallback xmlns="">
      <p:transition spd="slow" advTm="8117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2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3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5" presetID="2" presetClass="entr" presetSubtype="8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7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8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20" presetID="2" presetClass="entr" presetSubtype="8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2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3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25" presetID="2" presetClass="entr" presetSubtype="8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7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8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0" presetID="2" presetClass="entr" presetSubtype="8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2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3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1800"/>
                                </p:stCondLst>
                                <p:childTnLst>
                                  <p:par>
                                    <p:cTn id="35" presetID="2" presetClass="entr" presetSubtype="2" fill="hold" grpId="0" nodeType="after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3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3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40" presetID="5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42" dur="10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43" dur="10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44" dur="10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7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0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1" fill="hold">
                          <p:stCondLst>
                            <p:cond delay="indefinite"/>
                          </p:stCondLst>
                          <p:childTnLst>
                            <p:par>
                              <p:cTn id="5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3" presetID="2" presetClass="exit" presetSubtype="9" accel="20000" fill="hold" grpId="1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54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5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57" presetID="2" presetClass="exit" presetSubtype="1" accel="2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58" dur="5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9" dur="5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1" presetID="2" presetClass="exit" presetSubtype="1" accel="2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62" dur="500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3" dur="500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5" presetID="2" presetClass="exit" presetSubtype="1" accel="2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66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7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9" presetID="2" presetClass="exit" presetSubtype="1" accel="2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70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1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3" presetID="2" presetClass="exit" presetSubtype="1" accel="2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74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5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78" presetID="2" presetClass="exit" presetSubtype="2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79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0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2" presetID="22" presetClass="exit" presetSubtype="4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wipe(down)">
                                          <p:cBhvr>
                                            <p:cTn id="83" dur="2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199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5" presetID="2" presetClass="exit" presetSubtype="2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86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7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9" presetID="2" presetClass="exit" presetSubtype="2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90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1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2" grpId="1" animBg="1"/>
          <p:bldP spid="5" grpId="0" animBg="1"/>
          <p:bldP spid="5" grpId="1" animBg="1"/>
          <p:bldP spid="3" grpId="0" animBg="1"/>
          <p:bldP spid="3" grpId="1" animBg="1"/>
          <p:bldP spid="6" grpId="0" animBg="1"/>
          <p:bldP spid="6" grpId="1" animBg="1"/>
          <p:bldP spid="7" grpId="0" animBg="1"/>
          <p:bldP spid="7" grpId="1" animBg="1"/>
          <p:bldP spid="8" grpId="0" animBg="1"/>
          <p:bldP spid="8" grpId="1" animBg="1"/>
          <p:bldP spid="9" grpId="0" animBg="1"/>
          <p:bldP spid="9" grpId="1" animBg="1"/>
          <p:bldP spid="13" grpId="0" animBg="1"/>
          <p:bldP spid="13" grpId="1" animBg="1"/>
          <p:bldP spid="17" grpId="0" animBg="1"/>
          <p:bldP spid="17" grpId="1" animBg="1"/>
          <p:bldP spid="15" grpId="0"/>
          <p:bldP spid="15" grpId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2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2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1800"/>
                                </p:stCondLst>
                                <p:childTnLst>
                                  <p:par>
                                    <p:cTn id="3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40" presetID="5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42" dur="10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43" dur="10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44" dur="10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7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0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1" fill="hold">
                          <p:stCondLst>
                            <p:cond delay="indefinite"/>
                          </p:stCondLst>
                          <p:childTnLst>
                            <p:par>
                              <p:cTn id="5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3" presetID="2" presetClass="exit" presetSubtype="9" accel="20000" fill="hold" grpId="1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54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5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57" presetID="2" presetClass="exit" presetSubtype="1" accel="2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58" dur="5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9" dur="5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1" presetID="2" presetClass="exit" presetSubtype="1" accel="2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62" dur="500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3" dur="500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5" presetID="2" presetClass="exit" presetSubtype="1" accel="2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66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7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9" presetID="2" presetClass="exit" presetSubtype="1" accel="2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70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1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3" presetID="2" presetClass="exit" presetSubtype="1" accel="2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74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5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78" presetID="2" presetClass="exit" presetSubtype="2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79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0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2" presetID="22" presetClass="exit" presetSubtype="4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wipe(down)">
                                          <p:cBhvr>
                                            <p:cTn id="83" dur="2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199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5" presetID="2" presetClass="exit" presetSubtype="2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86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7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9" presetID="2" presetClass="exit" presetSubtype="2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90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1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2" grpId="1" animBg="1"/>
          <p:bldP spid="5" grpId="0" animBg="1"/>
          <p:bldP spid="5" grpId="1" animBg="1"/>
          <p:bldP spid="3" grpId="0" animBg="1"/>
          <p:bldP spid="3" grpId="1" animBg="1"/>
          <p:bldP spid="6" grpId="0" animBg="1"/>
          <p:bldP spid="6" grpId="1" animBg="1"/>
          <p:bldP spid="7" grpId="0" animBg="1"/>
          <p:bldP spid="7" grpId="1" animBg="1"/>
          <p:bldP spid="8" grpId="0" animBg="1"/>
          <p:bldP spid="8" grpId="1" animBg="1"/>
          <p:bldP spid="9" grpId="0" animBg="1"/>
          <p:bldP spid="9" grpId="1" animBg="1"/>
          <p:bldP spid="13" grpId="0" animBg="1"/>
          <p:bldP spid="13" grpId="1" animBg="1"/>
          <p:bldP spid="17" grpId="0" animBg="1"/>
          <p:bldP spid="17" grpId="1" animBg="1"/>
          <p:bldP spid="15" grpId="0"/>
          <p:bldP spid="15" grpId="1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黑黄配色简洁商务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2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hv1vfoa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hv1vfoa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hv1vfoa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hv1vfoa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7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4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1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50505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2220</Words>
  <Application>Microsoft Office PowerPoint</Application>
  <PresentationFormat>全屏显示(16:9)</PresentationFormat>
  <Paragraphs>202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28" baseType="lpstr">
      <vt:lpstr>宋体</vt:lpstr>
      <vt:lpstr>微软雅黑 Light</vt:lpstr>
      <vt:lpstr>Arial</vt:lpstr>
      <vt:lpstr>Calibri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黑黄配色简洁商务PPT模板</dc:title>
  <dc:creator/>
  <cp:lastModifiedBy/>
  <cp:revision>1</cp:revision>
  <dcterms:modified xsi:type="dcterms:W3CDTF">2019-10-21T03:05:36Z</dcterms:modified>
</cp:coreProperties>
</file>