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8B19"/>
    <a:srgbClr val="0CB630"/>
    <a:srgbClr val="00B5C8"/>
    <a:srgbClr val="2600A0"/>
    <a:srgbClr val="EE00B9"/>
    <a:srgbClr val="7ABC32"/>
    <a:srgbClr val="00E4FF"/>
    <a:srgbClr val="D68F00"/>
    <a:srgbClr val="FFEA0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Sheet1!$W$69</c:f>
              <c:strCache>
                <c:ptCount val="1"/>
                <c:pt idx="0">
                  <c:v>SALE</c:v>
                </c:pt>
              </c:strCache>
            </c:strRef>
          </c:tx>
          <c:spPr>
            <a:solidFill>
              <a:schemeClr val="accent2"/>
            </a:solidFill>
            <a:ln w="25400">
              <a:solidFill>
                <a:schemeClr val="bg1"/>
              </a:solidFill>
            </a:ln>
            <a:effectLst>
              <a:outerShdw blurRad="127000" dist="38100" dir="8100000" algn="tr" rotWithShape="0">
                <a:prstClr val="black">
                  <a:alpha val="40000"/>
                </a:prstClr>
              </a:outerShdw>
            </a:effectLst>
          </c:spPr>
          <c:dPt>
            <c:idx val="0"/>
            <c:bubble3D val="0"/>
            <c:extLst xmlns:c16r2="http://schemas.microsoft.com/office/drawing/2015/06/chart">
              <c:ext xmlns:c16="http://schemas.microsoft.com/office/drawing/2014/chart" uri="{C3380CC4-5D6E-409C-BE32-E72D297353CC}">
                <c16:uniqueId val="{00000000-1719-423C-A829-25F9A53329BF}"/>
              </c:ext>
            </c:extLst>
          </c:dPt>
          <c:dPt>
            <c:idx val="1"/>
            <c:bubble3D val="0"/>
            <c:extLst xmlns:c16r2="http://schemas.microsoft.com/office/drawing/2015/06/chart">
              <c:ext xmlns:c16="http://schemas.microsoft.com/office/drawing/2014/chart" uri="{C3380CC4-5D6E-409C-BE32-E72D297353CC}">
                <c16:uniqueId val="{00000001-1719-423C-A829-25F9A53329BF}"/>
              </c:ext>
            </c:extLst>
          </c:dPt>
          <c:dPt>
            <c:idx val="2"/>
            <c:bubble3D val="0"/>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extLst xmlns:c16r2="http://schemas.microsoft.com/office/drawing/2015/06/chart">
              <c:ext xmlns:c16="http://schemas.microsoft.com/office/drawing/2014/chart" uri="{C3380CC4-5D6E-409C-BE32-E72D297353CC}">
                <c16:uniqueId val="{00000003-1719-423C-A829-25F9A53329BF}"/>
              </c:ext>
            </c:extLst>
          </c:dPt>
          <c:cat>
            <c:strRef>
              <c:f>Sheet1!$V$70:$V$72</c:f>
              <c:strCache>
                <c:ptCount val="3"/>
                <c:pt idx="0">
                  <c:v>A</c:v>
                </c:pt>
                <c:pt idx="2">
                  <c:v>B</c:v>
                </c:pt>
              </c:strCache>
            </c:strRef>
          </c:cat>
          <c:val>
            <c:numRef>
              <c:f>Sheet1!$W$70:$W$72</c:f>
              <c:numCache>
                <c:formatCode>General</c:formatCode>
                <c:ptCount val="3"/>
                <c:pt idx="0">
                  <c:v>9</c:v>
                </c:pt>
                <c:pt idx="2">
                  <c:v>1</c:v>
                </c:pt>
              </c:numCache>
            </c:numRef>
          </c:val>
          <c:extLst xmlns:c16r2="http://schemas.microsoft.com/office/drawing/2015/06/chart">
            <c:ext xmlns:c16="http://schemas.microsoft.com/office/drawing/2014/chart" uri="{C3380CC4-5D6E-409C-BE32-E72D297353CC}">
              <c16:uniqueId val="{00000004-1719-423C-A829-25F9A53329BF}"/>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Sheet1!$N$69</c:f>
              <c:strCache>
                <c:ptCount val="1"/>
                <c:pt idx="0">
                  <c:v>SALE</c:v>
                </c:pt>
              </c:strCache>
            </c:strRef>
          </c:tx>
          <c:spPr>
            <a:solidFill>
              <a:schemeClr val="accent2"/>
            </a:solidFill>
            <a:ln w="25400">
              <a:solidFill>
                <a:schemeClr val="bg1"/>
              </a:solidFill>
            </a:ln>
            <a:effectLst>
              <a:outerShdw blurRad="127000" dist="38100" dir="8100000" algn="tr" rotWithShape="0">
                <a:prstClr val="black">
                  <a:alpha val="40000"/>
                </a:prstClr>
              </a:outerShdw>
            </a:effectLst>
          </c:spPr>
          <c:dPt>
            <c:idx val="0"/>
            <c:bubble3D val="0"/>
            <c:spPr>
              <a:solidFill>
                <a:schemeClr val="accent1"/>
              </a:solidFill>
              <a:ln w="25400">
                <a:solidFill>
                  <a:schemeClr val="bg1"/>
                </a:solidFill>
              </a:ln>
              <a:effectLst>
                <a:outerShdw blurRad="127000" dist="38100" dir="8100000" algn="tr" rotWithShape="0">
                  <a:prstClr val="black">
                    <a:alpha val="40000"/>
                  </a:prstClr>
                </a:outerShdw>
              </a:effectLst>
            </c:spPr>
            <c:extLst xmlns:c16r2="http://schemas.microsoft.com/office/drawing/2015/06/chart">
              <c:ext xmlns:c16="http://schemas.microsoft.com/office/drawing/2014/chart" uri="{C3380CC4-5D6E-409C-BE32-E72D297353CC}">
                <c16:uniqueId val="{00000001-1D81-4757-8225-365854B2F7FF}"/>
              </c:ext>
            </c:extLst>
          </c:dPt>
          <c:dPt>
            <c:idx val="1"/>
            <c:bubble3D val="0"/>
            <c:extLst xmlns:c16r2="http://schemas.microsoft.com/office/drawing/2015/06/chart">
              <c:ext xmlns:c16="http://schemas.microsoft.com/office/drawing/2014/chart" uri="{C3380CC4-5D6E-409C-BE32-E72D297353CC}">
                <c16:uniqueId val="{00000002-1D81-4757-8225-365854B2F7FF}"/>
              </c:ext>
            </c:extLst>
          </c:dPt>
          <c:dPt>
            <c:idx val="2"/>
            <c:bubble3D val="0"/>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extLst xmlns:c16r2="http://schemas.microsoft.com/office/drawing/2015/06/chart">
              <c:ext xmlns:c16="http://schemas.microsoft.com/office/drawing/2014/chart" uri="{C3380CC4-5D6E-409C-BE32-E72D297353CC}">
                <c16:uniqueId val="{00000004-1D81-4757-8225-365854B2F7FF}"/>
              </c:ext>
            </c:extLst>
          </c:dPt>
          <c:cat>
            <c:strRef>
              <c:f>Sheet1!$M$70:$M$72</c:f>
              <c:strCache>
                <c:ptCount val="3"/>
                <c:pt idx="0">
                  <c:v>A</c:v>
                </c:pt>
                <c:pt idx="2">
                  <c:v>B</c:v>
                </c:pt>
              </c:strCache>
            </c:strRef>
          </c:cat>
          <c:val>
            <c:numRef>
              <c:f>Sheet1!$N$70:$N$72</c:f>
              <c:numCache>
                <c:formatCode>General</c:formatCode>
                <c:ptCount val="3"/>
                <c:pt idx="0">
                  <c:v>5</c:v>
                </c:pt>
                <c:pt idx="2">
                  <c:v>5</c:v>
                </c:pt>
              </c:numCache>
            </c:numRef>
          </c:val>
          <c:extLst xmlns:c16r2="http://schemas.microsoft.com/office/drawing/2015/06/chart">
            <c:ext xmlns:c16="http://schemas.microsoft.com/office/drawing/2014/chart" uri="{C3380CC4-5D6E-409C-BE32-E72D297353CC}">
              <c16:uniqueId val="{00000005-1D81-4757-8225-365854B2F7FF}"/>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Sheet1!$AG$69</c:f>
              <c:strCache>
                <c:ptCount val="1"/>
                <c:pt idx="0">
                  <c:v>SALE</c:v>
                </c:pt>
              </c:strCache>
            </c:strRef>
          </c:tx>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dPt>
            <c:idx val="0"/>
            <c:bubble3D val="0"/>
            <c:extLst xmlns:c16r2="http://schemas.microsoft.com/office/drawing/2015/06/chart">
              <c:ext xmlns:c16="http://schemas.microsoft.com/office/drawing/2014/chart" uri="{C3380CC4-5D6E-409C-BE32-E72D297353CC}">
                <c16:uniqueId val="{00000000-2574-403C-9AC0-6405AADBC6E3}"/>
              </c:ext>
            </c:extLst>
          </c:dPt>
          <c:dPt>
            <c:idx val="1"/>
            <c:bubble3D val="0"/>
            <c:extLst xmlns:c16r2="http://schemas.microsoft.com/office/drawing/2015/06/chart">
              <c:ext xmlns:c16="http://schemas.microsoft.com/office/drawing/2014/chart" uri="{C3380CC4-5D6E-409C-BE32-E72D297353CC}">
                <c16:uniqueId val="{00000001-2574-403C-9AC0-6405AADBC6E3}"/>
              </c:ext>
            </c:extLst>
          </c:dPt>
          <c:dPt>
            <c:idx val="2"/>
            <c:bubble3D val="0"/>
            <c:spPr>
              <a:solidFill>
                <a:schemeClr val="accent3"/>
              </a:solidFill>
              <a:ln w="25400">
                <a:solidFill>
                  <a:schemeClr val="bg1"/>
                </a:solidFill>
              </a:ln>
              <a:effectLst>
                <a:outerShdw blurRad="127000" dist="38100" dir="8100000" algn="tr" rotWithShape="0">
                  <a:prstClr val="black">
                    <a:alpha val="40000"/>
                  </a:prstClr>
                </a:outerShdw>
              </a:effectLst>
            </c:spPr>
            <c:extLst xmlns:c16r2="http://schemas.microsoft.com/office/drawing/2015/06/chart">
              <c:ext xmlns:c16="http://schemas.microsoft.com/office/drawing/2014/chart" uri="{C3380CC4-5D6E-409C-BE32-E72D297353CC}">
                <c16:uniqueId val="{00000003-2574-403C-9AC0-6405AADBC6E3}"/>
              </c:ext>
            </c:extLst>
          </c:dPt>
          <c:cat>
            <c:strRef>
              <c:f>Sheet1!$AF$70:$AF$72</c:f>
              <c:strCache>
                <c:ptCount val="3"/>
                <c:pt idx="0">
                  <c:v>A</c:v>
                </c:pt>
                <c:pt idx="2">
                  <c:v>B</c:v>
                </c:pt>
              </c:strCache>
            </c:strRef>
          </c:cat>
          <c:val>
            <c:numRef>
              <c:f>Sheet1!$AG$70:$AG$72</c:f>
              <c:numCache>
                <c:formatCode>General</c:formatCode>
                <c:ptCount val="3"/>
                <c:pt idx="0">
                  <c:v>23</c:v>
                </c:pt>
                <c:pt idx="2">
                  <c:v>77</c:v>
                </c:pt>
              </c:numCache>
            </c:numRef>
          </c:val>
          <c:extLst xmlns:c16r2="http://schemas.microsoft.com/office/drawing/2015/06/chart">
            <c:ext xmlns:c16="http://schemas.microsoft.com/office/drawing/2014/chart" uri="{C3380CC4-5D6E-409C-BE32-E72D297353CC}">
              <c16:uniqueId val="{00000004-2574-403C-9AC0-6405AADBC6E3}"/>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ECBF3C-CF50-49A4-A16B-3D679B59BAD6}" type="datetimeFigureOut">
              <a:rPr lang="zh-CN" altLang="en-US" smtClean="0"/>
              <a:t>2019/5/23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EDFEDD-0F18-49D1-8AD2-82DCC6C1A484}" type="slidenum">
              <a:rPr lang="zh-CN" altLang="en-US" smtClean="0"/>
              <a:t>‹#›</a:t>
            </a:fld>
            <a:endParaRPr lang="zh-CN" altLang="en-US"/>
          </a:p>
        </p:txBody>
      </p:sp>
    </p:spTree>
    <p:extLst>
      <p:ext uri="{BB962C8B-B14F-4D97-AF65-F5344CB8AC3E}">
        <p14:creationId xmlns:p14="http://schemas.microsoft.com/office/powerpoint/2010/main" val="1233718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EDFEDD-0F18-49D1-8AD2-82DCC6C1A484}" type="slidenum">
              <a:rPr lang="zh-CN" altLang="en-US" smtClean="0"/>
              <a:t>1</a:t>
            </a:fld>
            <a:endParaRPr lang="zh-CN" altLang="en-US"/>
          </a:p>
        </p:txBody>
      </p:sp>
    </p:spTree>
    <p:extLst>
      <p:ext uri="{BB962C8B-B14F-4D97-AF65-F5344CB8AC3E}">
        <p14:creationId xmlns:p14="http://schemas.microsoft.com/office/powerpoint/2010/main" val="38905765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4732824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502743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593406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5879383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5391639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9631913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8572141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055968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0938654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884726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701240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9767926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619474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866536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802711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307389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947784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6008064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07841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090377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8339078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265421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0182244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360788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7849628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EDFEDD-0F18-49D1-8AD2-82DCC6C1A484}" type="slidenum">
              <a:rPr lang="zh-CN" altLang="en-US" smtClean="0"/>
              <a:t>27</a:t>
            </a:fld>
            <a:endParaRPr lang="zh-CN" altLang="en-US"/>
          </a:p>
        </p:txBody>
      </p:sp>
    </p:spTree>
    <p:extLst>
      <p:ext uri="{BB962C8B-B14F-4D97-AF65-F5344CB8AC3E}">
        <p14:creationId xmlns:p14="http://schemas.microsoft.com/office/powerpoint/2010/main" val="1995904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92018518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39562578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363194581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页脚占位符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337911208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8" name="页脚占位符 7"/>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9" name="灯片编号占位符 8"/>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68446577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4" name="页脚占位符 3"/>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灯片编号占位符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124174005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3" name="页脚占位符 2"/>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4" name="灯片编号占位符 3"/>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99151326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页脚占位符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9" name="矩形 8"/>
          <p:cNvSpPr/>
          <p:nvPr userDrawn="1"/>
        </p:nvSpPr>
        <p:spPr>
          <a:xfrm>
            <a:off x="7164288" y="4845809"/>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63982081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页脚占位符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151225603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360391756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39365720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solidFill>
        <a:effectLst/>
      </p:bgPr>
    </p:bg>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flipV="1">
            <a:off x="0" y="0"/>
            <a:ext cx="9143244" cy="792414"/>
          </a:xfrm>
          <a:prstGeom prst="rect">
            <a:avLst/>
          </a:prstGeom>
        </p:spPr>
      </p:pic>
      <p:pic>
        <p:nvPicPr>
          <p:cNvPr id="5" name="图片 4"/>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804248" y="195486"/>
            <a:ext cx="2101130" cy="837841"/>
          </a:xfrm>
          <a:prstGeom prst="rect">
            <a:avLst/>
          </a:prstGeom>
        </p:spPr>
      </p:pic>
    </p:spTree>
    <p:extLst>
      <p:ext uri="{BB962C8B-B14F-4D97-AF65-F5344CB8AC3E}">
        <p14:creationId xmlns:p14="http://schemas.microsoft.com/office/powerpoint/2010/main" val="4179254789"/>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bg>
      <p:bgPr>
        <a:solidFill>
          <a:srgbClr val="F3F3F3"/>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brightnessContrast bright="-3000" contrast="-5000"/>
                    </a14:imgEffect>
                  </a14:imgLayer>
                </a14:imgProps>
              </a:ext>
              <a:ext uri="{28A0092B-C50C-407E-A947-70E740481C1C}">
                <a14:useLocalDpi xmlns:a14="http://schemas.microsoft.com/office/drawing/2010/main"/>
              </a:ext>
            </a:extLst>
          </a:blip>
          <a:srcRect/>
          <a:stretch/>
        </p:blipFill>
        <p:spPr>
          <a:xfrm>
            <a:off x="0" y="0"/>
            <a:ext cx="9144000" cy="5143500"/>
          </a:xfrm>
          <a:prstGeom prst="rect">
            <a:avLst/>
          </a:prstGeom>
        </p:spPr>
      </p:pic>
    </p:spTree>
    <p:extLst>
      <p:ext uri="{BB962C8B-B14F-4D97-AF65-F5344CB8AC3E}">
        <p14:creationId xmlns:p14="http://schemas.microsoft.com/office/powerpoint/2010/main" val="2618215031"/>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标题和内容">
    <p:bg>
      <p:bgPr>
        <a:solidFill>
          <a:srgbClr val="F3F3F3"/>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brightnessContrast bright="-3000" contrast="-5000"/>
                    </a14:imgEffect>
                  </a14:imgLayer>
                </a14:imgProps>
              </a:ext>
              <a:ext uri="{28A0092B-C50C-407E-A947-70E740481C1C}">
                <a14:useLocalDpi xmlns:a14="http://schemas.microsoft.com/office/drawing/2010/main"/>
              </a:ext>
            </a:extLst>
          </a:blip>
          <a:srcRect/>
          <a:stretch/>
        </p:blipFill>
        <p:spPr>
          <a:xfrm>
            <a:off x="0" y="0"/>
            <a:ext cx="9144000" cy="5143500"/>
          </a:xfrm>
          <a:prstGeom prst="rect">
            <a:avLst/>
          </a:prstGeom>
        </p:spPr>
      </p:pic>
    </p:spTree>
    <p:extLst>
      <p:ext uri="{BB962C8B-B14F-4D97-AF65-F5344CB8AC3E}">
        <p14:creationId xmlns:p14="http://schemas.microsoft.com/office/powerpoint/2010/main" val="214248975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标题和内容">
    <p:bg>
      <p:bgPr>
        <a:solidFill>
          <a:srgbClr val="F3F3F3"/>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brightnessContrast bright="-3000" contrast="-5000"/>
                    </a14:imgEffect>
                  </a14:imgLayer>
                </a14:imgProps>
              </a:ext>
              <a:ext uri="{28A0092B-C50C-407E-A947-70E740481C1C}">
                <a14:useLocalDpi xmlns:a14="http://schemas.microsoft.com/office/drawing/2010/main"/>
              </a:ext>
            </a:extLst>
          </a:blip>
          <a:srcRect/>
          <a:stretch/>
        </p:blipFill>
        <p:spPr>
          <a:xfrm>
            <a:off x="0" y="0"/>
            <a:ext cx="9144000" cy="5143500"/>
          </a:xfrm>
          <a:prstGeom prst="rect">
            <a:avLst/>
          </a:prstGeom>
        </p:spPr>
      </p:pic>
    </p:spTree>
    <p:extLst>
      <p:ext uri="{BB962C8B-B14F-4D97-AF65-F5344CB8AC3E}">
        <p14:creationId xmlns:p14="http://schemas.microsoft.com/office/powerpoint/2010/main" val="377454480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标题和内容">
    <p:bg>
      <p:bgPr>
        <a:solidFill>
          <a:srgbClr val="F3F3F3"/>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brightnessContrast bright="-3000" contrast="-5000"/>
                    </a14:imgEffect>
                  </a14:imgLayer>
                </a14:imgProps>
              </a:ext>
              <a:ext uri="{28A0092B-C50C-407E-A947-70E740481C1C}">
                <a14:useLocalDpi xmlns:a14="http://schemas.microsoft.com/office/drawing/2010/main"/>
              </a:ext>
            </a:extLst>
          </a:blip>
          <a:srcRect/>
          <a:stretch/>
        </p:blipFill>
        <p:spPr>
          <a:xfrm>
            <a:off x="0" y="0"/>
            <a:ext cx="9144000" cy="5143500"/>
          </a:xfrm>
          <a:prstGeom prst="rect">
            <a:avLst/>
          </a:prstGeom>
        </p:spPr>
      </p:pic>
    </p:spTree>
    <p:extLst>
      <p:ext uri="{BB962C8B-B14F-4D97-AF65-F5344CB8AC3E}">
        <p14:creationId xmlns:p14="http://schemas.microsoft.com/office/powerpoint/2010/main" val="355385347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标题和内容">
    <p:bg>
      <p:bgPr>
        <a:solidFill>
          <a:srgbClr val="F3F3F3"/>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brightnessContrast bright="-3000" contrast="-5000"/>
                    </a14:imgEffect>
                  </a14:imgLayer>
                </a14:imgProps>
              </a:ext>
              <a:ext uri="{28A0092B-C50C-407E-A947-70E740481C1C}">
                <a14:useLocalDpi xmlns:a14="http://schemas.microsoft.com/office/drawing/2010/main"/>
              </a:ext>
            </a:extLst>
          </a:blip>
          <a:srcRect/>
          <a:stretch/>
        </p:blipFill>
        <p:spPr>
          <a:xfrm>
            <a:off x="0" y="0"/>
            <a:ext cx="9144000" cy="5143500"/>
          </a:xfrm>
          <a:prstGeom prst="rect">
            <a:avLst/>
          </a:prstGeom>
        </p:spPr>
      </p:pic>
    </p:spTree>
    <p:extLst>
      <p:ext uri="{BB962C8B-B14F-4D97-AF65-F5344CB8AC3E}">
        <p14:creationId xmlns:p14="http://schemas.microsoft.com/office/powerpoint/2010/main" val="363077198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2919853847"/>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 id="2147483682" r:id="rId19"/>
    <p:sldLayoutId id="2147483661" r:id="rId20"/>
    <p:sldLayoutId id="2147483662" r:id="rId21"/>
  </p:sldLayoutIdLst>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12.xml"/><Relationship Id="rId5" Type="http://schemas.openxmlformats.org/officeDocument/2006/relationships/chart" Target="../charts/chart3.xml"/><Relationship Id="rId4" Type="http://schemas.openxmlformats.org/officeDocument/2006/relationships/chart" Target="../charts/char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9.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948437" y="1074098"/>
            <a:ext cx="5118709" cy="988347"/>
          </a:xfrm>
          <a:prstGeom prst="rect">
            <a:avLst/>
          </a:prstGeom>
          <a:noFill/>
        </p:spPr>
        <p:txBody>
          <a:bodyPr wrap="none" rtlCol="0">
            <a:spAutoFit/>
          </a:bodyPr>
          <a:lstStyle/>
          <a:p>
            <a:pPr algn="ctr">
              <a:lnSpc>
                <a:spcPct val="150000"/>
              </a:lnSpc>
            </a:pPr>
            <a:r>
              <a:rPr lang="zh-CN" altLang="en-US" sz="4400" b="1" dirty="0">
                <a:solidFill>
                  <a:srgbClr val="FF0000"/>
                </a:solidFill>
                <a:latin typeface="+mj-ea"/>
                <a:ea typeface="+mj-ea"/>
              </a:rPr>
              <a:t>小班儿童节</a:t>
            </a:r>
            <a:r>
              <a:rPr lang="en-US" altLang="zh-CN" sz="4400" b="1" dirty="0" err="1">
                <a:solidFill>
                  <a:srgbClr val="FF0000"/>
                </a:solidFill>
                <a:latin typeface="+mj-ea"/>
                <a:ea typeface="+mj-ea"/>
              </a:rPr>
              <a:t>ppt</a:t>
            </a:r>
            <a:r>
              <a:rPr lang="zh-CN" altLang="en-US" sz="4400" b="1" dirty="0">
                <a:solidFill>
                  <a:srgbClr val="FF0000"/>
                </a:solidFill>
                <a:latin typeface="+mj-ea"/>
                <a:ea typeface="+mj-ea"/>
              </a:rPr>
              <a:t>模板</a:t>
            </a:r>
            <a:endParaRPr lang="zh-CN" altLang="en-US" sz="2000" dirty="0">
              <a:solidFill>
                <a:srgbClr val="FF0000"/>
              </a:solidFill>
              <a:latin typeface="+mj-ea"/>
              <a:ea typeface="+mj-ea"/>
            </a:endParaRPr>
          </a:p>
        </p:txBody>
      </p:sp>
      <p:pic>
        <p:nvPicPr>
          <p:cNvPr id="10" name="图片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6" y="4351086"/>
            <a:ext cx="9143244" cy="792414"/>
          </a:xfrm>
          <a:prstGeom prst="rect">
            <a:avLst/>
          </a:prstGeom>
        </p:spPr>
      </p:pic>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0135" y="229122"/>
            <a:ext cx="8484486" cy="1924506"/>
          </a:xfrm>
          <a:prstGeom prst="rect">
            <a:avLst/>
          </a:prstGeom>
        </p:spPr>
      </p:pic>
      <p:pic>
        <p:nvPicPr>
          <p:cNvPr id="8" name="图片 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03932" y="2842655"/>
            <a:ext cx="1371487" cy="2310193"/>
          </a:xfrm>
          <a:prstGeom prst="rect">
            <a:avLst/>
          </a:prstGeom>
        </p:spPr>
      </p:pic>
      <p:pic>
        <p:nvPicPr>
          <p:cNvPr id="2" name="图片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75554" y="3329719"/>
            <a:ext cx="4198899" cy="1674343"/>
          </a:xfrm>
          <a:prstGeom prst="rect">
            <a:avLst/>
          </a:prstGeom>
        </p:spPr>
      </p:pic>
      <p:pic>
        <p:nvPicPr>
          <p:cNvPr id="9" name="图片 8"/>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9879" y="1229070"/>
            <a:ext cx="3053843" cy="3876735"/>
          </a:xfrm>
          <a:prstGeom prst="rect">
            <a:avLst/>
          </a:prstGeom>
        </p:spPr>
      </p:pic>
    </p:spTree>
    <p:extLst>
      <p:ext uri="{BB962C8B-B14F-4D97-AF65-F5344CB8AC3E}">
        <p14:creationId xmlns:p14="http://schemas.microsoft.com/office/powerpoint/2010/main" val="3602141256"/>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750"/>
                                        <p:tgtEl>
                                          <p:spTgt spid="10"/>
                                        </p:tgtEl>
                                      </p:cBhvr>
                                    </p:animEffect>
                                  </p:childTnLst>
                                </p:cTn>
                              </p:par>
                            </p:childTnLst>
                          </p:cTn>
                        </p:par>
                        <p:par>
                          <p:cTn id="8" fill="hold">
                            <p:stCondLst>
                              <p:cond delay="75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1000"/>
                                        <p:tgtEl>
                                          <p:spTgt spid="9"/>
                                        </p:tgtEl>
                                      </p:cBhvr>
                                    </p:animEffect>
                                  </p:childTnLst>
                                </p:cTn>
                              </p:par>
                              <p:par>
                                <p:cTn id="12" presetID="22" presetClass="entr" presetSubtype="4"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1250"/>
                                        <p:tgtEl>
                                          <p:spTgt spid="2"/>
                                        </p:tgtEl>
                                      </p:cBhvr>
                                    </p:animEffect>
                                  </p:childTnLst>
                                </p:cTn>
                              </p:par>
                            </p:childTnLst>
                          </p:cTn>
                        </p:par>
                        <p:par>
                          <p:cTn id="15" fill="hold">
                            <p:stCondLst>
                              <p:cond delay="2000"/>
                            </p:stCondLst>
                            <p:childTnLst>
                              <p:par>
                                <p:cTn id="16" presetID="47" presetClass="entr" presetSubtype="0"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47" presetClass="entr" presetSubtype="0"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par>
                          <p:cTn id="27" fill="hold">
                            <p:stCondLst>
                              <p:cond delay="40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 by="(-#ppt_w*2)" calcmode="lin" valueType="num">
                                      <p:cBhvr rctx="PPT">
                                        <p:cTn id="30" dur="500" autoRev="1" fill="hold">
                                          <p:stCondLst>
                                            <p:cond delay="0"/>
                                          </p:stCondLst>
                                        </p:cTn>
                                        <p:tgtEl>
                                          <p:spTgt spid="6"/>
                                        </p:tgtEl>
                                        <p:attrNameLst>
                                          <p:attrName>ppt_w</p:attrName>
                                        </p:attrNameLst>
                                      </p:cBhvr>
                                    </p:anim>
                                    <p:anim by="(#ppt_w*0.50)" calcmode="lin" valueType="num">
                                      <p:cBhvr>
                                        <p:cTn id="31" dur="500" decel="50000" autoRev="1" fill="hold">
                                          <p:stCondLst>
                                            <p:cond delay="0"/>
                                          </p:stCondLst>
                                        </p:cTn>
                                        <p:tgtEl>
                                          <p:spTgt spid="6"/>
                                        </p:tgtEl>
                                        <p:attrNameLst>
                                          <p:attrName>ppt_x</p:attrName>
                                        </p:attrNameLst>
                                      </p:cBhvr>
                                    </p:anim>
                                    <p:anim from="(-#ppt_h/2)" to="(#ppt_y)" calcmode="lin" valueType="num">
                                      <p:cBhvr>
                                        <p:cTn id="32" dur="1000" fill="hold">
                                          <p:stCondLst>
                                            <p:cond delay="0"/>
                                          </p:stCondLst>
                                        </p:cTn>
                                        <p:tgtEl>
                                          <p:spTgt spid="6"/>
                                        </p:tgtEl>
                                        <p:attrNameLst>
                                          <p:attrName>ppt_y</p:attrName>
                                        </p:attrNameLst>
                                      </p:cBhvr>
                                    </p:anim>
                                    <p:animRot by="21600000">
                                      <p:cBhvr>
                                        <p:cTn id="33"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 Placeholder 4"/>
          <p:cNvSpPr txBox="1">
            <a:spLocks/>
          </p:cNvSpPr>
          <p:nvPr/>
        </p:nvSpPr>
        <p:spPr>
          <a:xfrm>
            <a:off x="611560" y="346774"/>
            <a:ext cx="2256285" cy="49678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1"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目录</a:t>
            </a:r>
            <a:r>
              <a:rPr kumimoji="0" lang="en-US" altLang="zh-CN" sz="2400" b="1"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1400" b="1"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Contents</a:t>
            </a:r>
            <a:endParaRPr kumimoji="0" lang="en-GB" sz="14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cxnSp>
        <p:nvCxnSpPr>
          <p:cNvPr id="23" name="直接连接符 22"/>
          <p:cNvCxnSpPr/>
          <p:nvPr/>
        </p:nvCxnSpPr>
        <p:spPr>
          <a:xfrm>
            <a:off x="738572" y="843558"/>
            <a:ext cx="764985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8" name="Freeform 81"/>
          <p:cNvSpPr>
            <a:spLocks/>
          </p:cNvSpPr>
          <p:nvPr/>
        </p:nvSpPr>
        <p:spPr bwMode="auto">
          <a:xfrm>
            <a:off x="1654306" y="2050294"/>
            <a:ext cx="5803772" cy="1678037"/>
          </a:xfrm>
          <a:custGeom>
            <a:avLst/>
            <a:gdLst>
              <a:gd name="T0" fmla="*/ 0 w 5049"/>
              <a:gd name="T1" fmla="*/ 1263 h 1460"/>
              <a:gd name="T2" fmla="*/ 1159 w 5049"/>
              <a:gd name="T3" fmla="*/ 48 h 1460"/>
              <a:gd name="T4" fmla="*/ 2611 w 5049"/>
              <a:gd name="T5" fmla="*/ 1263 h 1460"/>
              <a:gd name="T6" fmla="*/ 2611 w 5049"/>
              <a:gd name="T7" fmla="*/ 1227 h 1460"/>
              <a:gd name="T8" fmla="*/ 3888 w 5049"/>
              <a:gd name="T9" fmla="*/ 15 h 1460"/>
              <a:gd name="T10" fmla="*/ 5049 w 5049"/>
              <a:gd name="T11" fmla="*/ 1138 h 1460"/>
            </a:gdLst>
            <a:ahLst/>
            <a:cxnLst>
              <a:cxn ang="0">
                <a:pos x="T0" y="T1"/>
              </a:cxn>
              <a:cxn ang="0">
                <a:pos x="T2" y="T3"/>
              </a:cxn>
              <a:cxn ang="0">
                <a:pos x="T4" y="T5"/>
              </a:cxn>
              <a:cxn ang="0">
                <a:pos x="T6" y="T7"/>
              </a:cxn>
              <a:cxn ang="0">
                <a:pos x="T8" y="T9"/>
              </a:cxn>
              <a:cxn ang="0">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chemeClr val="tx1">
                <a:lumMod val="75000"/>
                <a:lumOff val="25000"/>
              </a:scheme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1" name="组合 10"/>
          <p:cNvGrpSpPr/>
          <p:nvPr/>
        </p:nvGrpSpPr>
        <p:grpSpPr>
          <a:xfrm>
            <a:off x="899592" y="2185916"/>
            <a:ext cx="1355247" cy="494850"/>
            <a:chOff x="899592" y="2185916"/>
            <a:chExt cx="1355247" cy="494850"/>
          </a:xfrm>
        </p:grpSpPr>
        <p:sp>
          <p:nvSpPr>
            <p:cNvPr id="34" name="Text Box 16"/>
            <p:cNvSpPr txBox="1">
              <a:spLocks noChangeArrowheads="1"/>
            </p:cNvSpPr>
            <p:nvPr/>
          </p:nvSpPr>
          <p:spPr bwMode="auto">
            <a:xfrm>
              <a:off x="899592" y="2185916"/>
              <a:ext cx="135524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单击添加文字</a:t>
              </a:r>
              <a:endParaRPr kumimoji="0" lang="zh-CN" altLang="en-US" sz="13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5" name="Text Box 17"/>
            <p:cNvSpPr txBox="1">
              <a:spLocks noChangeArrowheads="1"/>
            </p:cNvSpPr>
            <p:nvPr/>
          </p:nvSpPr>
          <p:spPr bwMode="auto">
            <a:xfrm>
              <a:off x="1082881" y="2473017"/>
              <a:ext cx="988668"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Work content</a:t>
              </a:r>
              <a:endPar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2" name="组合 11"/>
          <p:cNvGrpSpPr/>
          <p:nvPr/>
        </p:nvGrpSpPr>
        <p:grpSpPr>
          <a:xfrm>
            <a:off x="2517572" y="2957122"/>
            <a:ext cx="1247985" cy="492551"/>
            <a:chOff x="2517572" y="2957122"/>
            <a:chExt cx="1247985" cy="492551"/>
          </a:xfrm>
        </p:grpSpPr>
        <p:sp>
          <p:nvSpPr>
            <p:cNvPr id="36" name="Text Box 38"/>
            <p:cNvSpPr txBox="1">
              <a:spLocks noChangeArrowheads="1"/>
            </p:cNvSpPr>
            <p:nvPr/>
          </p:nvSpPr>
          <p:spPr bwMode="auto">
            <a:xfrm>
              <a:off x="2535333" y="2957122"/>
              <a:ext cx="123022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lvl="0" algn="ctr" defTabSz="685800">
                <a:defRPr/>
              </a:pPr>
              <a:r>
                <a:rPr lang="zh-CN" altLang="en-US" sz="1350" dirty="0">
                  <a:solidFill>
                    <a:prstClr val="black">
                      <a:lumMod val="75000"/>
                      <a:lumOff val="25000"/>
                    </a:prstClr>
                  </a:solidFill>
                  <a:latin typeface="微软雅黑" panose="020B0503020204020204" pitchFamily="34" charset="-122"/>
                  <a:ea typeface="微软雅黑" panose="020B0503020204020204" pitchFamily="34" charset="-122"/>
                </a:rPr>
                <a:t>单击添加文字</a:t>
              </a:r>
            </a:p>
          </p:txBody>
        </p:sp>
        <p:sp>
          <p:nvSpPr>
            <p:cNvPr id="37" name="Text Box 39"/>
            <p:cNvSpPr txBox="1">
              <a:spLocks noChangeArrowheads="1"/>
            </p:cNvSpPr>
            <p:nvPr/>
          </p:nvSpPr>
          <p:spPr bwMode="auto">
            <a:xfrm>
              <a:off x="2517572" y="3241924"/>
              <a:ext cx="1112593"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Work content</a:t>
              </a:r>
              <a:endPar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组合 12"/>
          <p:cNvGrpSpPr/>
          <p:nvPr/>
        </p:nvGrpSpPr>
        <p:grpSpPr>
          <a:xfrm>
            <a:off x="3977423" y="2070981"/>
            <a:ext cx="1251795" cy="475311"/>
            <a:chOff x="3977423" y="2070981"/>
            <a:chExt cx="1251795" cy="475311"/>
          </a:xfrm>
        </p:grpSpPr>
        <p:sp>
          <p:nvSpPr>
            <p:cNvPr id="38" name="Text Box 40"/>
            <p:cNvSpPr txBox="1">
              <a:spLocks noChangeArrowheads="1"/>
            </p:cNvSpPr>
            <p:nvPr/>
          </p:nvSpPr>
          <p:spPr bwMode="auto">
            <a:xfrm>
              <a:off x="3977423" y="2070981"/>
              <a:ext cx="1251795"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lvl="0" algn="ctr" defTabSz="685800">
                <a:defRPr/>
              </a:pPr>
              <a:r>
                <a:rPr lang="zh-CN" altLang="en-US" sz="1350" dirty="0">
                  <a:solidFill>
                    <a:prstClr val="black">
                      <a:lumMod val="75000"/>
                      <a:lumOff val="25000"/>
                    </a:prstClr>
                  </a:solidFill>
                  <a:latin typeface="微软雅黑" panose="020B0503020204020204" pitchFamily="34" charset="-122"/>
                  <a:ea typeface="微软雅黑" panose="020B0503020204020204" pitchFamily="34" charset="-122"/>
                </a:rPr>
                <a:t>单击添加文字</a:t>
              </a:r>
            </a:p>
          </p:txBody>
        </p:sp>
        <p:sp>
          <p:nvSpPr>
            <p:cNvPr id="39" name="Text Box 41"/>
            <p:cNvSpPr txBox="1">
              <a:spLocks noChangeArrowheads="1"/>
            </p:cNvSpPr>
            <p:nvPr/>
          </p:nvSpPr>
          <p:spPr bwMode="auto">
            <a:xfrm>
              <a:off x="4082028" y="2338543"/>
              <a:ext cx="1042586"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Work content</a:t>
              </a:r>
              <a:endPar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4" name="组合 13"/>
          <p:cNvGrpSpPr/>
          <p:nvPr/>
        </p:nvGrpSpPr>
        <p:grpSpPr>
          <a:xfrm>
            <a:off x="5578926" y="3146763"/>
            <a:ext cx="1200103" cy="493701"/>
            <a:chOff x="5578926" y="3146763"/>
            <a:chExt cx="1200103" cy="493701"/>
          </a:xfrm>
        </p:grpSpPr>
        <p:sp>
          <p:nvSpPr>
            <p:cNvPr id="40" name="Text Box 42"/>
            <p:cNvSpPr txBox="1">
              <a:spLocks noChangeArrowheads="1"/>
            </p:cNvSpPr>
            <p:nvPr/>
          </p:nvSpPr>
          <p:spPr bwMode="auto">
            <a:xfrm>
              <a:off x="5578926" y="3146763"/>
              <a:ext cx="120010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lvl="0" algn="ctr" defTabSz="685800">
                <a:defRPr/>
              </a:pPr>
              <a:r>
                <a:rPr lang="zh-CN" altLang="en-US" sz="1350" dirty="0">
                  <a:solidFill>
                    <a:prstClr val="black">
                      <a:lumMod val="75000"/>
                      <a:lumOff val="25000"/>
                    </a:prstClr>
                  </a:solidFill>
                  <a:latin typeface="微软雅黑" panose="020B0503020204020204" pitchFamily="34" charset="-122"/>
                  <a:ea typeface="微软雅黑" panose="020B0503020204020204" pitchFamily="34" charset="-122"/>
                </a:rPr>
                <a:t>单击添加文字</a:t>
              </a:r>
            </a:p>
          </p:txBody>
        </p:sp>
        <p:sp>
          <p:nvSpPr>
            <p:cNvPr id="41" name="Text Box 43"/>
            <p:cNvSpPr txBox="1">
              <a:spLocks noChangeArrowheads="1"/>
            </p:cNvSpPr>
            <p:nvPr/>
          </p:nvSpPr>
          <p:spPr bwMode="auto">
            <a:xfrm>
              <a:off x="5580112" y="3432715"/>
              <a:ext cx="1198917"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Work content</a:t>
              </a:r>
              <a:endPar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5" name="组合 14"/>
          <p:cNvGrpSpPr/>
          <p:nvPr/>
        </p:nvGrpSpPr>
        <p:grpSpPr>
          <a:xfrm>
            <a:off x="6948264" y="2104313"/>
            <a:ext cx="1355247" cy="473328"/>
            <a:chOff x="6948264" y="2104313"/>
            <a:chExt cx="1355247" cy="473328"/>
          </a:xfrm>
        </p:grpSpPr>
        <p:sp>
          <p:nvSpPr>
            <p:cNvPr id="42" name="Text Box 44"/>
            <p:cNvSpPr txBox="1">
              <a:spLocks noChangeArrowheads="1"/>
            </p:cNvSpPr>
            <p:nvPr/>
          </p:nvSpPr>
          <p:spPr bwMode="auto">
            <a:xfrm>
              <a:off x="6948264" y="2104313"/>
              <a:ext cx="135524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lvl="0" algn="ctr" defTabSz="685800">
                <a:defRPr/>
              </a:pPr>
              <a:r>
                <a:rPr lang="zh-CN" altLang="en-US" sz="1350" dirty="0">
                  <a:solidFill>
                    <a:prstClr val="black">
                      <a:lumMod val="75000"/>
                      <a:lumOff val="25000"/>
                    </a:prstClr>
                  </a:solidFill>
                  <a:latin typeface="微软雅黑" panose="020B0503020204020204" pitchFamily="34" charset="-122"/>
                  <a:ea typeface="微软雅黑" panose="020B0503020204020204" pitchFamily="34" charset="-122"/>
                </a:rPr>
                <a:t>单击添加文字</a:t>
              </a:r>
            </a:p>
          </p:txBody>
        </p:sp>
        <p:sp>
          <p:nvSpPr>
            <p:cNvPr id="43" name="Text Box 45"/>
            <p:cNvSpPr txBox="1">
              <a:spLocks noChangeArrowheads="1"/>
            </p:cNvSpPr>
            <p:nvPr/>
          </p:nvSpPr>
          <p:spPr bwMode="auto">
            <a:xfrm>
              <a:off x="7078155" y="2369892"/>
              <a:ext cx="1095464"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Work content</a:t>
              </a:r>
              <a:endPar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组合 5"/>
          <p:cNvGrpSpPr/>
          <p:nvPr/>
        </p:nvGrpSpPr>
        <p:grpSpPr>
          <a:xfrm>
            <a:off x="2501743" y="1635646"/>
            <a:ext cx="1036261" cy="1036518"/>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chemeClr val="accent2"/>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4" name="Text Box 59"/>
            <p:cNvSpPr txBox="1">
              <a:spLocks noChangeArrowheads="1"/>
            </p:cNvSpPr>
            <p:nvPr/>
          </p:nvSpPr>
          <p:spPr bwMode="auto">
            <a:xfrm>
              <a:off x="2639226" y="1835816"/>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02</a:t>
              </a:r>
            </a:p>
          </p:txBody>
        </p:sp>
      </p:grpSp>
      <p:grpSp>
        <p:nvGrpSpPr>
          <p:cNvPr id="8" name="组合 7"/>
          <p:cNvGrpSpPr/>
          <p:nvPr/>
        </p:nvGrpSpPr>
        <p:grpSpPr>
          <a:xfrm>
            <a:off x="4170801" y="2938997"/>
            <a:ext cx="1036261" cy="1036518"/>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chemeClr val="accent3"/>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5" name="Text Box 60"/>
            <p:cNvSpPr txBox="1">
              <a:spLocks noChangeArrowheads="1"/>
            </p:cNvSpPr>
            <p:nvPr/>
          </p:nvSpPr>
          <p:spPr bwMode="auto">
            <a:xfrm>
              <a:off x="4292373" y="3105837"/>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03</a:t>
              </a:r>
            </a:p>
          </p:txBody>
        </p:sp>
      </p:grpSp>
      <p:grpSp>
        <p:nvGrpSpPr>
          <p:cNvPr id="9" name="组合 8"/>
          <p:cNvGrpSpPr/>
          <p:nvPr/>
        </p:nvGrpSpPr>
        <p:grpSpPr>
          <a:xfrm>
            <a:off x="5578926" y="1635646"/>
            <a:ext cx="1036261" cy="1036518"/>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chemeClr val="accent4"/>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6" name="Text Box 61"/>
            <p:cNvSpPr txBox="1">
              <a:spLocks noChangeArrowheads="1"/>
            </p:cNvSpPr>
            <p:nvPr/>
          </p:nvSpPr>
          <p:spPr bwMode="auto">
            <a:xfrm>
              <a:off x="5721148" y="1835816"/>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04</a:t>
              </a:r>
            </a:p>
          </p:txBody>
        </p:sp>
      </p:grpSp>
      <p:grpSp>
        <p:nvGrpSpPr>
          <p:cNvPr id="10" name="组合 9"/>
          <p:cNvGrpSpPr/>
          <p:nvPr/>
        </p:nvGrpSpPr>
        <p:grpSpPr>
          <a:xfrm>
            <a:off x="7090504" y="2893023"/>
            <a:ext cx="1036261" cy="1036518"/>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7" name="Text Box 62"/>
            <p:cNvSpPr txBox="1">
              <a:spLocks noChangeArrowheads="1"/>
            </p:cNvSpPr>
            <p:nvPr/>
          </p:nvSpPr>
          <p:spPr bwMode="auto">
            <a:xfrm>
              <a:off x="7225896" y="3105837"/>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05</a:t>
              </a:r>
            </a:p>
          </p:txBody>
        </p:sp>
      </p:grpSp>
      <p:grpSp>
        <p:nvGrpSpPr>
          <p:cNvPr id="5" name="组合 4"/>
          <p:cNvGrpSpPr/>
          <p:nvPr/>
        </p:nvGrpSpPr>
        <p:grpSpPr>
          <a:xfrm>
            <a:off x="1041891" y="2887277"/>
            <a:ext cx="1036261" cy="1036518"/>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8" name="Text Box 58"/>
            <p:cNvSpPr txBox="1">
              <a:spLocks noChangeArrowheads="1"/>
            </p:cNvSpPr>
            <p:nvPr/>
          </p:nvSpPr>
          <p:spPr bwMode="auto">
            <a:xfrm>
              <a:off x="1177282" y="3105837"/>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01</a:t>
              </a:r>
            </a:p>
          </p:txBody>
        </p:sp>
      </p:grpSp>
      <p:pic>
        <p:nvPicPr>
          <p:cNvPr id="49" name="图片 4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6" y="4351086"/>
            <a:ext cx="9143244" cy="792414"/>
          </a:xfrm>
          <a:prstGeom prst="rect">
            <a:avLst/>
          </a:prstGeom>
        </p:spPr>
      </p:pic>
    </p:spTree>
    <p:extLst>
      <p:ext uri="{BB962C8B-B14F-4D97-AF65-F5344CB8AC3E}">
        <p14:creationId xmlns:p14="http://schemas.microsoft.com/office/powerpoint/2010/main" val="342187064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dissolve">
                                      <p:cBhvr>
                                        <p:cTn id="7" dur="500"/>
                                        <p:tgtEl>
                                          <p:spTgt spid="22">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wipe(left)">
                                      <p:cBhvr>
                                        <p:cTn id="15" dur="2500"/>
                                        <p:tgtEl>
                                          <p:spTgt spid="28"/>
                                        </p:tgtEl>
                                      </p:cBhvr>
                                    </p:animEffect>
                                  </p:childTnLst>
                                </p:cTn>
                              </p:par>
                              <p:par>
                                <p:cTn id="16" presetID="5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53" presetClass="entr" presetSubtype="16"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53" presetClass="entr" presetSubtype="16" fill="hold" nodeType="withEffect">
                                  <p:stCondLst>
                                    <p:cond delay="100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par>
                                <p:cTn id="31" presetID="53" presetClass="entr" presetSubtype="16" fill="hold" nodeType="withEffect">
                                  <p:stCondLst>
                                    <p:cond delay="150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par>
                                <p:cTn id="36" presetID="53" presetClass="entr" presetSubtype="16" fill="hold" nodeType="withEffect">
                                  <p:stCondLst>
                                    <p:cond delay="200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 fill="hold"/>
                                        <p:tgtEl>
                                          <p:spTgt spid="10"/>
                                        </p:tgtEl>
                                        <p:attrNameLst>
                                          <p:attrName>ppt_w</p:attrName>
                                        </p:attrNameLst>
                                      </p:cBhvr>
                                      <p:tavLst>
                                        <p:tav tm="0">
                                          <p:val>
                                            <p:fltVal val="0"/>
                                          </p:val>
                                        </p:tav>
                                        <p:tav tm="100000">
                                          <p:val>
                                            <p:strVal val="#ppt_w"/>
                                          </p:val>
                                        </p:tav>
                                      </p:tavLst>
                                    </p:anim>
                                    <p:anim calcmode="lin" valueType="num">
                                      <p:cBhvr>
                                        <p:cTn id="39" dur="500" fill="hold"/>
                                        <p:tgtEl>
                                          <p:spTgt spid="10"/>
                                        </p:tgtEl>
                                        <p:attrNameLst>
                                          <p:attrName>ppt_h</p:attrName>
                                        </p:attrNameLst>
                                      </p:cBhvr>
                                      <p:tavLst>
                                        <p:tav tm="0">
                                          <p:val>
                                            <p:fltVal val="0"/>
                                          </p:val>
                                        </p:tav>
                                        <p:tav tm="100000">
                                          <p:val>
                                            <p:strVal val="#ppt_h"/>
                                          </p:val>
                                        </p:tav>
                                      </p:tavLst>
                                    </p:anim>
                                    <p:animEffect transition="in" filter="fade">
                                      <p:cBhvr>
                                        <p:cTn id="40" dur="500"/>
                                        <p:tgtEl>
                                          <p:spTgt spid="10"/>
                                        </p:tgtEl>
                                      </p:cBhvr>
                                    </p:animEffect>
                                  </p:childTnLst>
                                </p:cTn>
                              </p:par>
                            </p:childTnLst>
                          </p:cTn>
                        </p:par>
                        <p:par>
                          <p:cTn id="41" fill="hold">
                            <p:stCondLst>
                              <p:cond delay="3500"/>
                            </p:stCondLst>
                            <p:childTnLst>
                              <p:par>
                                <p:cTn id="42" presetID="42" presetClass="entr" presetSubtype="0" fill="hold"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1000"/>
                                        <p:tgtEl>
                                          <p:spTgt spid="11"/>
                                        </p:tgtEl>
                                      </p:cBhvr>
                                    </p:animEffect>
                                    <p:anim calcmode="lin" valueType="num">
                                      <p:cBhvr>
                                        <p:cTn id="45" dur="1000" fill="hold"/>
                                        <p:tgtEl>
                                          <p:spTgt spid="11"/>
                                        </p:tgtEl>
                                        <p:attrNameLst>
                                          <p:attrName>ppt_x</p:attrName>
                                        </p:attrNameLst>
                                      </p:cBhvr>
                                      <p:tavLst>
                                        <p:tav tm="0">
                                          <p:val>
                                            <p:strVal val="#ppt_x"/>
                                          </p:val>
                                        </p:tav>
                                        <p:tav tm="100000">
                                          <p:val>
                                            <p:strVal val="#ppt_x"/>
                                          </p:val>
                                        </p:tav>
                                      </p:tavLst>
                                    </p:anim>
                                    <p:anim calcmode="lin" valueType="num">
                                      <p:cBhvr>
                                        <p:cTn id="46" dur="1000" fill="hold"/>
                                        <p:tgtEl>
                                          <p:spTgt spid="11"/>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30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60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90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1000"/>
                                        <p:tgtEl>
                                          <p:spTgt spid="14"/>
                                        </p:tgtEl>
                                      </p:cBhvr>
                                    </p:animEffect>
                                    <p:anim calcmode="lin" valueType="num">
                                      <p:cBhvr>
                                        <p:cTn id="60" dur="1000" fill="hold"/>
                                        <p:tgtEl>
                                          <p:spTgt spid="14"/>
                                        </p:tgtEl>
                                        <p:attrNameLst>
                                          <p:attrName>ppt_x</p:attrName>
                                        </p:attrNameLst>
                                      </p:cBhvr>
                                      <p:tavLst>
                                        <p:tav tm="0">
                                          <p:val>
                                            <p:strVal val="#ppt_x"/>
                                          </p:val>
                                        </p:tav>
                                        <p:tav tm="100000">
                                          <p:val>
                                            <p:strVal val="#ppt_x"/>
                                          </p:val>
                                        </p:tav>
                                      </p:tavLst>
                                    </p:anim>
                                    <p:anim calcmode="lin" valueType="num">
                                      <p:cBhvr>
                                        <p:cTn id="61" dur="1000" fill="hold"/>
                                        <p:tgtEl>
                                          <p:spTgt spid="14"/>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120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91818"/>
            <a:ext cx="9144000" cy="96953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40" name="文本框 17"/>
          <p:cNvSpPr txBox="1"/>
          <p:nvPr/>
        </p:nvSpPr>
        <p:spPr>
          <a:xfrm>
            <a:off x="3337583" y="2014975"/>
            <a:ext cx="4257871" cy="584775"/>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zh-CN" altLang="en-US" sz="3200" b="1" dirty="0" smtClean="0">
                <a:solidFill>
                  <a:prstClr val="white"/>
                </a:solidFill>
                <a:latin typeface="微软雅黑" panose="020B0503020204020204" pitchFamily="34" charset="-122"/>
                <a:ea typeface="微软雅黑" panose="020B0503020204020204" pitchFamily="34" charset="-122"/>
              </a:rPr>
              <a:t>单击添加文字标题内容</a:t>
            </a:r>
            <a:endParaRPr kumimoji="0" lang="en-US" altLang="zh-CN"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1" name="文本框 19"/>
          <p:cNvSpPr txBox="1"/>
          <p:nvPr/>
        </p:nvSpPr>
        <p:spPr bwMode="auto">
          <a:xfrm>
            <a:off x="3337583" y="2933022"/>
            <a:ext cx="4257871" cy="955646"/>
          </a:xfrm>
          <a:prstGeom prst="rect">
            <a:avLst/>
          </a:prstGeom>
          <a:noFill/>
        </p:spPr>
        <p:txBody>
          <a:bodyPr wrap="square" lIns="68580" tIns="34290" rIns="68580" bIns="34290">
            <a:sp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详细内容</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grpSp>
        <p:nvGrpSpPr>
          <p:cNvPr id="76" name="组合 75"/>
          <p:cNvGrpSpPr/>
          <p:nvPr/>
        </p:nvGrpSpPr>
        <p:grpSpPr>
          <a:xfrm>
            <a:off x="3491880" y="1149122"/>
            <a:ext cx="414516" cy="414516"/>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7" name="组合 76"/>
          <p:cNvGrpSpPr/>
          <p:nvPr/>
        </p:nvGrpSpPr>
        <p:grpSpPr>
          <a:xfrm>
            <a:off x="4050431" y="1149122"/>
            <a:ext cx="414516" cy="414516"/>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9"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0"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1"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2"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9" name="组合 78"/>
          <p:cNvGrpSpPr/>
          <p:nvPr/>
        </p:nvGrpSpPr>
        <p:grpSpPr>
          <a:xfrm>
            <a:off x="5129792" y="1149122"/>
            <a:ext cx="414516" cy="414516"/>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5"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6"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7"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8" name="组合 77"/>
          <p:cNvGrpSpPr/>
          <p:nvPr/>
        </p:nvGrpSpPr>
        <p:grpSpPr>
          <a:xfrm>
            <a:off x="4574743" y="1149122"/>
            <a:ext cx="414516" cy="414516"/>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3"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4"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5"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6"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7"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8"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grpSp>
      </p:grpSp>
      <p:grpSp>
        <p:nvGrpSpPr>
          <p:cNvPr id="83" name="组合 82"/>
          <p:cNvGrpSpPr/>
          <p:nvPr/>
        </p:nvGrpSpPr>
        <p:grpSpPr>
          <a:xfrm>
            <a:off x="1366956" y="1489357"/>
            <a:ext cx="1586056" cy="1586449"/>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5" name="Text Box 58"/>
            <p:cNvSpPr txBox="1">
              <a:spLocks noChangeArrowheads="1"/>
            </p:cNvSpPr>
            <p:nvPr/>
          </p:nvSpPr>
          <p:spPr bwMode="auto">
            <a:xfrm>
              <a:off x="1159958" y="3077737"/>
              <a:ext cx="782803" cy="708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rPr>
                <a:t>01</a:t>
              </a:r>
            </a:p>
          </p:txBody>
        </p:sp>
      </p:grpSp>
    </p:spTree>
    <p:extLst>
      <p:ext uri="{BB962C8B-B14F-4D97-AF65-F5344CB8AC3E}">
        <p14:creationId xmlns:p14="http://schemas.microsoft.com/office/powerpoint/2010/main" val="3634896811"/>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0" grpId="0"/>
      <p:bldP spid="4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899160" y="1248162"/>
            <a:ext cx="7345680" cy="1395596"/>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4" name="TextBox 3"/>
          <p:cNvSpPr txBox="1"/>
          <p:nvPr/>
        </p:nvSpPr>
        <p:spPr>
          <a:xfrm>
            <a:off x="1196625" y="1491630"/>
            <a:ext cx="6750750" cy="867610"/>
          </a:xfrm>
          <a:prstGeom prst="rect">
            <a:avLst/>
          </a:prstGeom>
          <a:noFill/>
        </p:spPr>
        <p:txBody>
          <a:bodyPr wrap="square" lIns="0" tIns="0" rIns="0" bIns="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写内容</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写内容</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写内容</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 name="矩形 93"/>
          <p:cNvSpPr/>
          <p:nvPr/>
        </p:nvSpPr>
        <p:spPr>
          <a:xfrm>
            <a:off x="861492" y="1203598"/>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 name="矩形 93"/>
          <p:cNvSpPr/>
          <p:nvPr/>
        </p:nvSpPr>
        <p:spPr>
          <a:xfrm rot="10800000">
            <a:off x="7996471" y="2400102"/>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 name="Freeform 5"/>
          <p:cNvSpPr>
            <a:spLocks/>
          </p:cNvSpPr>
          <p:nvPr/>
        </p:nvSpPr>
        <p:spPr bwMode="auto">
          <a:xfrm>
            <a:off x="3004976"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2"/>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8" name="TextBox 7"/>
          <p:cNvSpPr txBox="1"/>
          <p:nvPr/>
        </p:nvSpPr>
        <p:spPr>
          <a:xfrm>
            <a:off x="3237936"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a:t>
            </a:r>
            <a:endParaRPr kumimoji="0" lang="en-US" altLang="zh-CN"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关键字</a:t>
            </a:r>
          </a:p>
        </p:txBody>
      </p:sp>
      <p:sp>
        <p:nvSpPr>
          <p:cNvPr id="9" name="Freeform 5"/>
          <p:cNvSpPr>
            <a:spLocks/>
          </p:cNvSpPr>
          <p:nvPr/>
        </p:nvSpPr>
        <p:spPr bwMode="auto">
          <a:xfrm>
            <a:off x="1410924"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10" name="Freeform 5"/>
          <p:cNvSpPr>
            <a:spLocks/>
          </p:cNvSpPr>
          <p:nvPr/>
        </p:nvSpPr>
        <p:spPr bwMode="auto">
          <a:xfrm>
            <a:off x="4599028"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3"/>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11" name="Freeform 5"/>
          <p:cNvSpPr>
            <a:spLocks/>
          </p:cNvSpPr>
          <p:nvPr/>
        </p:nvSpPr>
        <p:spPr bwMode="auto">
          <a:xfrm>
            <a:off x="6193080"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4"/>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12" name="TextBox 11"/>
          <p:cNvSpPr txBox="1"/>
          <p:nvPr/>
        </p:nvSpPr>
        <p:spPr>
          <a:xfrm>
            <a:off x="1660400"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添加</a:t>
            </a:r>
            <a:endParaRPr kumimoji="0" lang="en-US" altLang="zh-CN"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关键字</a:t>
            </a:r>
            <a:endPar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3" name="TextBox 12"/>
          <p:cNvSpPr txBox="1"/>
          <p:nvPr/>
        </p:nvSpPr>
        <p:spPr>
          <a:xfrm>
            <a:off x="4848504"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a:t>
            </a:r>
            <a:endParaRPr kumimoji="0" lang="en-US" altLang="zh-CN"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关键字</a:t>
            </a:r>
          </a:p>
        </p:txBody>
      </p:sp>
      <p:sp>
        <p:nvSpPr>
          <p:cNvPr id="14" name="TextBox 13"/>
          <p:cNvSpPr txBox="1"/>
          <p:nvPr/>
        </p:nvSpPr>
        <p:spPr>
          <a:xfrm>
            <a:off x="6442556"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a:t>
            </a:r>
            <a:endParaRPr kumimoji="0" lang="en-US" altLang="zh-CN"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关键字</a:t>
            </a:r>
          </a:p>
        </p:txBody>
      </p:sp>
    </p:spTree>
    <p:extLst>
      <p:ext uri="{BB962C8B-B14F-4D97-AF65-F5344CB8AC3E}">
        <p14:creationId xmlns:p14="http://schemas.microsoft.com/office/powerpoint/2010/main" val="278292103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anim calcmode="lin" valueType="num">
                                      <p:cBhvr>
                                        <p:cTn id="10" dur="500" fill="hold"/>
                                        <p:tgtEl>
                                          <p:spTgt spid="5"/>
                                        </p:tgtEl>
                                        <p:attrNameLst>
                                          <p:attrName>ppt_x</p:attrName>
                                        </p:attrNameLst>
                                      </p:cBhvr>
                                      <p:tavLst>
                                        <p:tav tm="0">
                                          <p:val>
                                            <p:fltVal val="0.5"/>
                                          </p:val>
                                        </p:tav>
                                        <p:tav tm="100000">
                                          <p:val>
                                            <p:strVal val="#ppt_x"/>
                                          </p:val>
                                        </p:tav>
                                      </p:tavLst>
                                    </p:anim>
                                    <p:anim calcmode="lin" valueType="num">
                                      <p:cBhvr>
                                        <p:cTn id="11" dur="500" fill="hold"/>
                                        <p:tgtEl>
                                          <p:spTgt spid="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anim calcmode="lin" valueType="num">
                                      <p:cBhvr>
                                        <p:cTn id="17" dur="500" fill="hold"/>
                                        <p:tgtEl>
                                          <p:spTgt spid="6"/>
                                        </p:tgtEl>
                                        <p:attrNameLst>
                                          <p:attrName>ppt_x</p:attrName>
                                        </p:attrNameLst>
                                      </p:cBhvr>
                                      <p:tavLst>
                                        <p:tav tm="0">
                                          <p:val>
                                            <p:fltVal val="0.5"/>
                                          </p:val>
                                        </p:tav>
                                        <p:tav tm="100000">
                                          <p:val>
                                            <p:strVal val="#ppt_x"/>
                                          </p:val>
                                        </p:tav>
                                      </p:tavLst>
                                    </p:anim>
                                    <p:anim calcmode="lin" valueType="num">
                                      <p:cBhvr>
                                        <p:cTn id="18" dur="500" fill="hold"/>
                                        <p:tgtEl>
                                          <p:spTgt spid="6"/>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up)">
                                      <p:cBhvr>
                                        <p:cTn id="26" dur="500"/>
                                        <p:tgtEl>
                                          <p:spTgt spid="4"/>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3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par>
                                <p:cTn id="43" presetID="10" presetClass="entr" presetSubtype="0" fill="hold" grpId="0" nodeType="withEffect">
                                  <p:stCondLst>
                                    <p:cond delay="60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0" nodeType="withEffect">
                                  <p:stCondLst>
                                    <p:cond delay="90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par>
                                <p:cTn id="49" presetID="10" presetClass="entr" presetSubtype="0" fill="hold" grpId="0" nodeType="withEffect">
                                  <p:stCondLst>
                                    <p:cond delay="90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animBg="1"/>
      <p:bldP spid="7" grpId="0" animBg="1"/>
      <p:bldP spid="8" grpId="0"/>
      <p:bldP spid="9" grpId="0" animBg="1"/>
      <p:bldP spid="10" grpId="0" animBg="1"/>
      <p:bldP spid="11" grpId="0" animBg="1"/>
      <p:bldP spid="12" grpId="0"/>
      <p:bldP spid="13"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66"/>
          <p:cNvGrpSpPr>
            <a:grpSpLocks/>
          </p:cNvGrpSpPr>
          <p:nvPr/>
        </p:nvGrpSpPr>
        <p:grpSpPr bwMode="auto">
          <a:xfrm>
            <a:off x="395641" y="986284"/>
            <a:ext cx="4453517" cy="3745706"/>
            <a:chOff x="720" y="839"/>
            <a:chExt cx="3740" cy="3146"/>
          </a:xfrm>
          <a:solidFill>
            <a:schemeClr val="bg1">
              <a:lumMod val="75000"/>
            </a:schemeClr>
          </a:solidFill>
        </p:grpSpPr>
        <p:sp>
          <p:nvSpPr>
            <p:cNvPr id="1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1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1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1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1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2"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3"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4"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5"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6"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7"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8"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39"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0"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1"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2"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3"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4"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5"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6"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7"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8"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49"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0"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1"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2"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3"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4"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5"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6"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7"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8"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59"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0"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1"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2"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3"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4"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5"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6"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7"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6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7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8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89" name="Freeform 78"/>
          <p:cNvSpPr>
            <a:spLocks/>
          </p:cNvSpPr>
          <p:nvPr/>
        </p:nvSpPr>
        <p:spPr bwMode="gray">
          <a:xfrm>
            <a:off x="3334486" y="3939033"/>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67" tIns="34284" rIns="68567" bIns="34284"/>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90" name="Freeform 92"/>
          <p:cNvSpPr>
            <a:spLocks/>
          </p:cNvSpPr>
          <p:nvPr/>
        </p:nvSpPr>
        <p:spPr bwMode="gray">
          <a:xfrm>
            <a:off x="3647662" y="2615059"/>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67" tIns="34284" rIns="68567" bIns="34284"/>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91" name="Freeform 100"/>
          <p:cNvSpPr>
            <a:spLocks/>
          </p:cNvSpPr>
          <p:nvPr/>
        </p:nvSpPr>
        <p:spPr bwMode="gray">
          <a:xfrm>
            <a:off x="3876292" y="2010221"/>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67" tIns="34284" rIns="68567" bIns="34284"/>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92" name="Freeform 82"/>
          <p:cNvSpPr>
            <a:spLocks/>
          </p:cNvSpPr>
          <p:nvPr/>
        </p:nvSpPr>
        <p:spPr bwMode="gray">
          <a:xfrm>
            <a:off x="4001417" y="3293714"/>
            <a:ext cx="336991"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67" tIns="34284" rIns="68567" bIns="34284"/>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cxnSp>
        <p:nvCxnSpPr>
          <p:cNvPr id="93" name="直接连接符 92"/>
          <p:cNvCxnSpPr/>
          <p:nvPr/>
        </p:nvCxnSpPr>
        <p:spPr>
          <a:xfrm>
            <a:off x="4326660" y="2331096"/>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4515994" y="2517428"/>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166548" y="2713224"/>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4355883" y="2899557"/>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4278775" y="3397300"/>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4515994" y="3397300"/>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3784602" y="4261098"/>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973935" y="4447431"/>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027553" y="2211710"/>
            <a:ext cx="1061803" cy="253904"/>
          </a:xfrm>
          <a:prstGeom prst="rect">
            <a:avLst/>
          </a:prstGeom>
        </p:spPr>
        <p:txBody>
          <a:bodyPr wrap="none" lIns="68567" tIns="34284" rIns="68567" bIns="34284">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2" name="矩形 101"/>
          <p:cNvSpPr/>
          <p:nvPr/>
        </p:nvSpPr>
        <p:spPr>
          <a:xfrm>
            <a:off x="5027553" y="2643491"/>
            <a:ext cx="1061803" cy="253904"/>
          </a:xfrm>
          <a:prstGeom prst="rect">
            <a:avLst/>
          </a:prstGeom>
        </p:spPr>
        <p:txBody>
          <a:bodyPr wrap="none" lIns="68567" tIns="34284" rIns="68567" bIns="34284">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3" name="矩形 102"/>
          <p:cNvSpPr/>
          <p:nvPr/>
        </p:nvSpPr>
        <p:spPr>
          <a:xfrm>
            <a:off x="5027553" y="3142570"/>
            <a:ext cx="1061803" cy="253904"/>
          </a:xfrm>
          <a:prstGeom prst="rect">
            <a:avLst/>
          </a:prstGeom>
        </p:spPr>
        <p:txBody>
          <a:bodyPr wrap="none" lIns="68567" tIns="34284" rIns="68567" bIns="34284">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4" name="矩形 103"/>
          <p:cNvSpPr/>
          <p:nvPr/>
        </p:nvSpPr>
        <p:spPr>
          <a:xfrm>
            <a:off x="4993600" y="4140047"/>
            <a:ext cx="1061803" cy="253904"/>
          </a:xfrm>
          <a:prstGeom prst="rect">
            <a:avLst/>
          </a:prstGeom>
        </p:spPr>
        <p:txBody>
          <a:bodyPr wrap="none" lIns="68567" tIns="34284" rIns="68567" bIns="34284">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5" name="矩形标注 104"/>
          <p:cNvSpPr/>
          <p:nvPr/>
        </p:nvSpPr>
        <p:spPr>
          <a:xfrm>
            <a:off x="6607141" y="1498393"/>
            <a:ext cx="1957258" cy="3017573"/>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106" name="TextBox 105"/>
          <p:cNvSpPr txBox="1"/>
          <p:nvPr/>
        </p:nvSpPr>
        <p:spPr>
          <a:xfrm>
            <a:off x="6781196" y="1660770"/>
            <a:ext cx="1656184" cy="2639172"/>
          </a:xfrm>
          <a:prstGeom prst="rect">
            <a:avLst/>
          </a:prstGeom>
          <a:noFill/>
        </p:spPr>
        <p:txBody>
          <a:bodyPr wrap="square" lIns="68567" tIns="34284" rIns="68567" bIns="34284" rtlCol="0">
            <a:spAutoFit/>
          </a:bodyPr>
          <a:lstStyle/>
          <a:p>
            <a:pPr marL="0" marR="0" lvl="0" indent="0" algn="just" defTabSz="685800" rtl="0" eaLnBrk="1" fontAlgn="auto" latinLnBrk="0" hangingPunct="1">
              <a:lnSpc>
                <a:spcPct val="2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所有省份可任意编辑</a:t>
            </a:r>
            <a:endParaRPr kumimoji="0" lang="en-US" altLang="zh-CN" sz="11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endParaRPr>
          </a:p>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您</a:t>
            </a: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的内容打在这里，或者通过复制您的文本后，在此框中选择粘贴，并选择只保留文字。您的内容打在这里，或者通过复制您的文本后，在此框中选择粘贴，并选择只保留文字。</a:t>
            </a: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您的内容打在这里，或者通过复制您的文本后，在此框中选择粘贴，并选择只保留文字。</a:t>
            </a:r>
          </a:p>
        </p:txBody>
      </p:sp>
    </p:spTree>
    <p:extLst>
      <p:ext uri="{BB962C8B-B14F-4D97-AF65-F5344CB8AC3E}">
        <p14:creationId xmlns:p14="http://schemas.microsoft.com/office/powerpoint/2010/main" val="312483980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8000">
                                          <p:cBhvr additive="base">
                                            <p:cTn id="7" dur="1000" fill="hold"/>
                                            <p:tgtEl>
                                              <p:spTgt spid="14"/>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p:cNvSpPr>
          <p:nvPr/>
        </p:nvSpPr>
        <p:spPr bwMode="auto">
          <a:xfrm>
            <a:off x="1823376" y="1435592"/>
            <a:ext cx="2203725" cy="502828"/>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Freeform 42"/>
          <p:cNvSpPr>
            <a:spLocks/>
          </p:cNvSpPr>
          <p:nvPr/>
        </p:nvSpPr>
        <p:spPr bwMode="auto">
          <a:xfrm flipH="1">
            <a:off x="5072368" y="1435592"/>
            <a:ext cx="2203725" cy="502828"/>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Freeform 42"/>
          <p:cNvSpPr>
            <a:spLocks/>
          </p:cNvSpPr>
          <p:nvPr/>
        </p:nvSpPr>
        <p:spPr bwMode="auto">
          <a:xfrm flipV="1">
            <a:off x="1823376" y="3700475"/>
            <a:ext cx="2203725" cy="501748"/>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Freeform 42"/>
          <p:cNvSpPr>
            <a:spLocks/>
          </p:cNvSpPr>
          <p:nvPr/>
        </p:nvSpPr>
        <p:spPr bwMode="auto">
          <a:xfrm flipH="1" flipV="1">
            <a:off x="5072368" y="3700475"/>
            <a:ext cx="2203725" cy="501748"/>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矩形 32"/>
          <p:cNvSpPr>
            <a:spLocks noChangeArrowheads="1"/>
          </p:cNvSpPr>
          <p:nvPr/>
        </p:nvSpPr>
        <p:spPr bwMode="auto">
          <a:xfrm>
            <a:off x="0" y="2476856"/>
            <a:ext cx="9144000" cy="782295"/>
          </a:xfrm>
          <a:prstGeom prst="rect">
            <a:avLst/>
          </a:prstGeom>
          <a:solidFill>
            <a:schemeClr val="bg1">
              <a:lumMod val="85000"/>
            </a:schemeClr>
          </a:solidFill>
          <a:ln>
            <a:noFill/>
          </a:ln>
        </p:spPr>
        <p:txBody>
          <a:bodyPr lIns="62084" tIns="31042" rIns="62084" bIns="3104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35" name="TextBox 33"/>
          <p:cNvSpPr txBox="1">
            <a:spLocks noChangeArrowheads="1"/>
          </p:cNvSpPr>
          <p:nvPr/>
        </p:nvSpPr>
        <p:spPr bwMode="auto">
          <a:xfrm>
            <a:off x="3203848" y="2699135"/>
            <a:ext cx="2690185" cy="370467"/>
          </a:xfrm>
          <a:prstGeom prst="rect">
            <a:avLst/>
          </a:prstGeom>
          <a:noFill/>
          <a:ln>
            <a:noFill/>
          </a:ln>
        </p:spPr>
        <p:txBody>
          <a:bodyPr wrap="none"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点击添加表述内容标题</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grpSp>
        <p:nvGrpSpPr>
          <p:cNvPr id="36" name="组合 34"/>
          <p:cNvGrpSpPr>
            <a:grpSpLocks/>
          </p:cNvGrpSpPr>
          <p:nvPr/>
        </p:nvGrpSpPr>
        <p:grpSpPr bwMode="auto">
          <a:xfrm>
            <a:off x="1442977" y="1889864"/>
            <a:ext cx="783427" cy="785533"/>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39" name="组合 37"/>
          <p:cNvGrpSpPr>
            <a:grpSpLocks/>
          </p:cNvGrpSpPr>
          <p:nvPr/>
        </p:nvGrpSpPr>
        <p:grpSpPr bwMode="auto">
          <a:xfrm>
            <a:off x="1460219" y="2960261"/>
            <a:ext cx="783427" cy="785533"/>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42" name="组合 40"/>
          <p:cNvGrpSpPr>
            <a:grpSpLocks/>
          </p:cNvGrpSpPr>
          <p:nvPr/>
        </p:nvGrpSpPr>
        <p:grpSpPr bwMode="auto">
          <a:xfrm>
            <a:off x="6852588" y="1911444"/>
            <a:ext cx="784505" cy="785533"/>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3"/>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45" name="组合 43"/>
          <p:cNvGrpSpPr>
            <a:grpSpLocks/>
          </p:cNvGrpSpPr>
          <p:nvPr/>
        </p:nvGrpSpPr>
        <p:grpSpPr bwMode="auto">
          <a:xfrm>
            <a:off x="6884917" y="2980763"/>
            <a:ext cx="783427" cy="785533"/>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4"/>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48" name="TextBox 46"/>
          <p:cNvSpPr txBox="1">
            <a:spLocks noChangeArrowheads="1"/>
          </p:cNvSpPr>
          <p:nvPr/>
        </p:nvSpPr>
        <p:spPr bwMode="auto">
          <a:xfrm>
            <a:off x="2291060" y="1128068"/>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E74383"/>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E74383"/>
              </a:solidFill>
              <a:effectLst/>
              <a:uLnTx/>
              <a:uFillTx/>
              <a:latin typeface="微软雅黑" pitchFamily="34" charset="-122"/>
              <a:ea typeface="微软雅黑" pitchFamily="34" charset="-122"/>
              <a:cs typeface="+mn-cs"/>
            </a:endParaRPr>
          </a:p>
        </p:txBody>
      </p:sp>
      <p:sp>
        <p:nvSpPr>
          <p:cNvPr id="49" name="TextBox 47"/>
          <p:cNvSpPr txBox="1">
            <a:spLocks noChangeArrowheads="1"/>
          </p:cNvSpPr>
          <p:nvPr/>
        </p:nvSpPr>
        <p:spPr bwMode="auto">
          <a:xfrm>
            <a:off x="2239336" y="1519620"/>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692" y="1128068"/>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6858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E3256D"/>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E3256D"/>
              </a:solidFill>
              <a:effectLst/>
              <a:uLnTx/>
              <a:uFillTx/>
              <a:latin typeface="微软雅黑" pitchFamily="34" charset="-122"/>
              <a:ea typeface="微软雅黑" pitchFamily="34" charset="-122"/>
              <a:cs typeface="+mn-cs"/>
            </a:endParaRPr>
          </a:p>
        </p:txBody>
      </p:sp>
      <p:sp>
        <p:nvSpPr>
          <p:cNvPr id="51" name="TextBox 49"/>
          <p:cNvSpPr txBox="1">
            <a:spLocks noChangeArrowheads="1"/>
          </p:cNvSpPr>
          <p:nvPr/>
        </p:nvSpPr>
        <p:spPr bwMode="auto">
          <a:xfrm>
            <a:off x="5076678" y="1519620"/>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6858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1060" y="4237832"/>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EB6799"/>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EB6799"/>
              </a:solidFill>
              <a:effectLst/>
              <a:uLnTx/>
              <a:uFillTx/>
              <a:latin typeface="微软雅黑" pitchFamily="34" charset="-122"/>
              <a:ea typeface="微软雅黑" pitchFamily="34" charset="-122"/>
              <a:cs typeface="+mn-cs"/>
            </a:endParaRPr>
          </a:p>
        </p:txBody>
      </p:sp>
      <p:sp>
        <p:nvSpPr>
          <p:cNvPr id="53" name="TextBox 51"/>
          <p:cNvSpPr txBox="1">
            <a:spLocks noChangeArrowheads="1"/>
          </p:cNvSpPr>
          <p:nvPr/>
        </p:nvSpPr>
        <p:spPr bwMode="auto">
          <a:xfrm>
            <a:off x="2239336" y="3414397"/>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692" y="4237832"/>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6858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EB6799"/>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EB6799"/>
              </a:solidFill>
              <a:effectLst/>
              <a:uLnTx/>
              <a:uFillTx/>
              <a:latin typeface="微软雅黑" pitchFamily="34" charset="-122"/>
              <a:ea typeface="微软雅黑" pitchFamily="34" charset="-122"/>
              <a:cs typeface="+mn-cs"/>
            </a:endParaRPr>
          </a:p>
        </p:txBody>
      </p:sp>
      <p:sp>
        <p:nvSpPr>
          <p:cNvPr id="55" name="TextBox 53"/>
          <p:cNvSpPr txBox="1">
            <a:spLocks noChangeArrowheads="1"/>
          </p:cNvSpPr>
          <p:nvPr/>
        </p:nvSpPr>
        <p:spPr bwMode="auto">
          <a:xfrm>
            <a:off x="5076678" y="3414397"/>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6858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Tree>
    <p:extLst>
      <p:ext uri="{BB962C8B-B14F-4D97-AF65-F5344CB8AC3E}">
        <p14:creationId xmlns:p14="http://schemas.microsoft.com/office/powerpoint/2010/main" val="304114374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autoUpdateAnimBg="0"/>
      <p:bldP spid="35" grpId="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91818"/>
            <a:ext cx="9144000" cy="96953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40" name="文本框 17"/>
          <p:cNvSpPr txBox="1"/>
          <p:nvPr/>
        </p:nvSpPr>
        <p:spPr>
          <a:xfrm>
            <a:off x="3337583" y="2014975"/>
            <a:ext cx="4257871" cy="584775"/>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单击添加文字标题内容</a:t>
            </a:r>
            <a:endParaRPr kumimoji="0" lang="en-US" altLang="zh-CN"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1" name="文本框 19"/>
          <p:cNvSpPr txBox="1"/>
          <p:nvPr/>
        </p:nvSpPr>
        <p:spPr bwMode="auto">
          <a:xfrm>
            <a:off x="3337583" y="2933022"/>
            <a:ext cx="4257871" cy="955646"/>
          </a:xfrm>
          <a:prstGeom prst="rect">
            <a:avLst/>
          </a:prstGeom>
          <a:noFill/>
        </p:spPr>
        <p:txBody>
          <a:bodyPr wrap="square" lIns="68580" tIns="34290" rIns="68580" bIns="34290">
            <a:sp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详细内容</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grpSp>
        <p:nvGrpSpPr>
          <p:cNvPr id="76" name="组合 75"/>
          <p:cNvGrpSpPr/>
          <p:nvPr/>
        </p:nvGrpSpPr>
        <p:grpSpPr>
          <a:xfrm>
            <a:off x="3491880" y="1149122"/>
            <a:ext cx="414516" cy="414516"/>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7" name="组合 76"/>
          <p:cNvGrpSpPr/>
          <p:nvPr/>
        </p:nvGrpSpPr>
        <p:grpSpPr>
          <a:xfrm>
            <a:off x="4050431" y="1149122"/>
            <a:ext cx="414516" cy="414516"/>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9"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0"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1"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2"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9" name="组合 78"/>
          <p:cNvGrpSpPr/>
          <p:nvPr/>
        </p:nvGrpSpPr>
        <p:grpSpPr>
          <a:xfrm>
            <a:off x="5129792" y="1149122"/>
            <a:ext cx="414516" cy="414516"/>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5"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6"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7"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8" name="组合 77"/>
          <p:cNvGrpSpPr/>
          <p:nvPr/>
        </p:nvGrpSpPr>
        <p:grpSpPr>
          <a:xfrm>
            <a:off x="4574743" y="1149122"/>
            <a:ext cx="414516" cy="414516"/>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3"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4"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5"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6"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7"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8"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grpSp>
      </p:grpSp>
      <p:grpSp>
        <p:nvGrpSpPr>
          <p:cNvPr id="83" name="组合 82"/>
          <p:cNvGrpSpPr/>
          <p:nvPr/>
        </p:nvGrpSpPr>
        <p:grpSpPr>
          <a:xfrm>
            <a:off x="1366956" y="1489357"/>
            <a:ext cx="1586056" cy="1586449"/>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5" name="Text Box 58"/>
            <p:cNvSpPr txBox="1">
              <a:spLocks noChangeArrowheads="1"/>
            </p:cNvSpPr>
            <p:nvPr/>
          </p:nvSpPr>
          <p:spPr bwMode="auto">
            <a:xfrm>
              <a:off x="1159958" y="3077737"/>
              <a:ext cx="782803" cy="708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02</a:t>
              </a:r>
              <a:endParaRPr kumimoji="0" lang="en-US" altLang="zh-CN" sz="66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grpSp>
      <p:pic>
        <p:nvPicPr>
          <p:cNvPr id="80" name="图片 7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6" y="4351086"/>
            <a:ext cx="9143244" cy="792414"/>
          </a:xfrm>
          <a:prstGeom prst="rect">
            <a:avLst/>
          </a:prstGeom>
        </p:spPr>
      </p:pic>
    </p:spTree>
    <p:extLst>
      <p:ext uri="{BB962C8B-B14F-4D97-AF65-F5344CB8AC3E}">
        <p14:creationId xmlns:p14="http://schemas.microsoft.com/office/powerpoint/2010/main" val="6612481"/>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0" grpId="0"/>
      <p:bldP spid="4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箭头3"/>
          <p:cNvSpPr>
            <a:spLocks/>
          </p:cNvSpPr>
          <p:nvPr/>
        </p:nvSpPr>
        <p:spPr bwMode="gray">
          <a:xfrm flipV="1">
            <a:off x="1391522" y="2889667"/>
            <a:ext cx="819764" cy="114053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28" name="箭头2"/>
          <p:cNvSpPr>
            <a:spLocks/>
          </p:cNvSpPr>
          <p:nvPr/>
        </p:nvSpPr>
        <p:spPr bwMode="gray">
          <a:xfrm rot="16200000">
            <a:off x="1607533" y="2415012"/>
            <a:ext cx="243647" cy="974403"/>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29" name="箭头1"/>
          <p:cNvSpPr>
            <a:spLocks/>
          </p:cNvSpPr>
          <p:nvPr/>
        </p:nvSpPr>
        <p:spPr bwMode="gray">
          <a:xfrm>
            <a:off x="1386251" y="1643759"/>
            <a:ext cx="819764" cy="132119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30" name="文本1"/>
          <p:cNvSpPr>
            <a:spLocks noChangeArrowheads="1"/>
          </p:cNvSpPr>
          <p:nvPr/>
        </p:nvSpPr>
        <p:spPr bwMode="gray">
          <a:xfrm>
            <a:off x="3381955" y="1352205"/>
            <a:ext cx="4578109" cy="896993"/>
          </a:xfrm>
          <a:prstGeom prst="roundRect">
            <a:avLst>
              <a:gd name="adj" fmla="val 11505"/>
            </a:avLst>
          </a:prstGeom>
          <a:noFill/>
          <a:ln w="15875" cap="flat" cmpd="sng" algn="ctr">
            <a:solidFill>
              <a:schemeClr val="tx1">
                <a:lumMod val="50000"/>
                <a:lumOff val="50000"/>
              </a:schemeClr>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选择</a:t>
            </a:r>
            <a:endParaRPr kumimoji="0" lang="en-US" altLang="zh-CN"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粘贴</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1" name="标题1"/>
          <p:cNvSpPr>
            <a:spLocks noChangeArrowheads="1"/>
          </p:cNvSpPr>
          <p:nvPr/>
        </p:nvSpPr>
        <p:spPr bwMode="gray">
          <a:xfrm>
            <a:off x="2305985" y="1347614"/>
            <a:ext cx="931954" cy="901585"/>
          </a:xfrm>
          <a:prstGeom prst="roundRect">
            <a:avLst>
              <a:gd name="adj" fmla="val 11921"/>
            </a:avLst>
          </a:prstGeom>
          <a:solidFill>
            <a:schemeClr val="accent2"/>
          </a:solidFill>
          <a:ln w="63500" cap="flat" cmpd="sng" algn="ctr">
            <a:solidFill>
              <a:schemeClr val="bg1"/>
            </a:solidFill>
            <a:prstDash val="solid"/>
          </a:ln>
          <a:effectLst>
            <a:outerShdw blurRad="127000" dist="38100" dir="5400000" algn="ctr" rotWithShape="0">
              <a:prstClr val="black">
                <a:alpha val="40000"/>
              </a:prstClr>
            </a:outerShdw>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添加标题</a:t>
            </a:r>
            <a:endParaRPr kumimoji="0" lang="zh-CN" altLang="zh-CN"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2" name="文本2"/>
          <p:cNvSpPr>
            <a:spLocks noChangeArrowheads="1"/>
          </p:cNvSpPr>
          <p:nvPr/>
        </p:nvSpPr>
        <p:spPr bwMode="gray">
          <a:xfrm>
            <a:off x="3381955" y="2442238"/>
            <a:ext cx="4578109" cy="894027"/>
          </a:xfrm>
          <a:prstGeom prst="roundRect">
            <a:avLst>
              <a:gd name="adj" fmla="val 11505"/>
            </a:avLst>
          </a:prstGeom>
          <a:noFill/>
          <a:ln w="15875" cap="flat" cmpd="sng" algn="ctr">
            <a:solidFill>
              <a:schemeClr val="tx1">
                <a:lumMod val="50000"/>
                <a:lumOff val="50000"/>
              </a:schemeClr>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粘贴，并选择只保留文字。在此录入上述图表的综合描述说明。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3" name="标题2"/>
          <p:cNvSpPr>
            <a:spLocks noChangeArrowheads="1"/>
          </p:cNvSpPr>
          <p:nvPr/>
        </p:nvSpPr>
        <p:spPr bwMode="gray">
          <a:xfrm>
            <a:off x="2305985" y="2442238"/>
            <a:ext cx="931955" cy="894027"/>
          </a:xfrm>
          <a:prstGeom prst="roundRect">
            <a:avLst>
              <a:gd name="adj" fmla="val 11921"/>
            </a:avLst>
          </a:prstGeom>
          <a:solidFill>
            <a:schemeClr val="accent3"/>
          </a:solidFill>
          <a:ln w="63500" cap="flat" cmpd="sng" algn="ctr">
            <a:solidFill>
              <a:schemeClr val="bg1"/>
            </a:solidFill>
            <a:prstDash val="solid"/>
          </a:ln>
          <a:effectLst>
            <a:outerShdw blurRad="127000" dist="38100" dir="5400000" algn="ctr" rotWithShape="0">
              <a:prstClr val="black">
                <a:alpha val="40000"/>
              </a:prstClr>
            </a:outerShdw>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添加标题</a:t>
            </a:r>
            <a:endParaRPr kumimoji="0" lang="zh-CN" altLang="zh-CN"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4" name="文本3"/>
          <p:cNvSpPr>
            <a:spLocks noChangeArrowheads="1"/>
          </p:cNvSpPr>
          <p:nvPr/>
        </p:nvSpPr>
        <p:spPr bwMode="ltGray">
          <a:xfrm>
            <a:off x="3381955" y="3523042"/>
            <a:ext cx="4578109" cy="886051"/>
          </a:xfrm>
          <a:prstGeom prst="roundRect">
            <a:avLst>
              <a:gd name="adj" fmla="val 11505"/>
            </a:avLst>
          </a:prstGeom>
          <a:noFill/>
          <a:ln w="15875" cap="flat" cmpd="sng" algn="ctr">
            <a:solidFill>
              <a:schemeClr val="tx1">
                <a:lumMod val="50000"/>
                <a:lumOff val="50000"/>
              </a:schemeClr>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粘贴，并选择只保留文字。在此录入上述图表的综合描述说明。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5" name="标题3"/>
          <p:cNvSpPr>
            <a:spLocks noChangeArrowheads="1"/>
          </p:cNvSpPr>
          <p:nvPr/>
        </p:nvSpPr>
        <p:spPr bwMode="gray">
          <a:xfrm>
            <a:off x="2305985" y="3523042"/>
            <a:ext cx="931954" cy="886051"/>
          </a:xfrm>
          <a:prstGeom prst="roundRect">
            <a:avLst>
              <a:gd name="adj" fmla="val 11921"/>
            </a:avLst>
          </a:prstGeom>
          <a:solidFill>
            <a:schemeClr val="accent4"/>
          </a:solidFill>
          <a:ln w="63500" cap="flat" cmpd="sng" algn="ctr">
            <a:solidFill>
              <a:schemeClr val="bg1"/>
            </a:solidFill>
            <a:prstDash val="solid"/>
          </a:ln>
          <a:effectLst>
            <a:outerShdw blurRad="127000" dist="38100" dir="5400000" algn="ctr" rotWithShape="0">
              <a:prstClr val="black">
                <a:alpha val="40000"/>
              </a:prstClr>
            </a:outerShdw>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添加标题</a:t>
            </a:r>
            <a:endParaRPr kumimoji="0" lang="zh-CN" altLang="zh-CN"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6" name="Oval 19"/>
          <p:cNvSpPr>
            <a:spLocks noChangeArrowheads="1"/>
          </p:cNvSpPr>
          <p:nvPr/>
        </p:nvSpPr>
        <p:spPr bwMode="auto">
          <a:xfrm>
            <a:off x="825376" y="2370440"/>
            <a:ext cx="1036927" cy="1038223"/>
          </a:xfrm>
          <a:prstGeom prst="ellipse">
            <a:avLst/>
          </a:prstGeom>
          <a:solidFill>
            <a:schemeClr val="accent1"/>
          </a:solidFill>
          <a:ln w="63500">
            <a:solidFill>
              <a:schemeClr val="bg1"/>
            </a:solidFill>
            <a:round/>
            <a:headEnd/>
            <a:tailEnd/>
          </a:ln>
          <a:effectLst>
            <a:outerShdw blurRad="127000" dist="38100" dir="5400000" algn="ctr" rotWithShape="0">
              <a:prstClr val="black">
                <a:alpha val="40000"/>
              </a:prstClr>
            </a:outerShdw>
          </a:effectLst>
        </p:spPr>
        <p:txBody>
          <a:bodyPr lIns="62118" tIns="31058" rIns="62118" bIns="31058" anchor="ct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35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35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16859168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924717" y="3380695"/>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84" y="4247835"/>
            <a:ext cx="87708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685583" y="3373249"/>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706386" y="2159285"/>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2798" y="1218329"/>
            <a:ext cx="707403" cy="178728"/>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115208" y="1952292"/>
            <a:ext cx="817690" cy="714916"/>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5" name="六边形 54"/>
            <p:cNvSpPr/>
            <p:nvPr/>
          </p:nvSpPr>
          <p:spPr>
            <a:xfrm>
              <a:off x="6842760" y="26372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a:ln w="38100">
              <a:noFill/>
            </a:ln>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02</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540" y="1387742"/>
            <a:ext cx="817690" cy="714917"/>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8" name="六边形 57"/>
            <p:cNvSpPr/>
            <p:nvPr/>
          </p:nvSpPr>
          <p:spPr>
            <a:xfrm>
              <a:off x="5525852" y="187908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27721"/>
            </a:xfrm>
            <a:prstGeom prst="rect">
              <a:avLst/>
            </a:prstGeom>
            <a:noFill/>
            <a:ln w="38100">
              <a:noFill/>
            </a:ln>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01</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107028" y="3023238"/>
            <a:ext cx="817690" cy="714917"/>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1" name="六边形 60"/>
            <p:cNvSpPr/>
            <p:nvPr/>
          </p:nvSpPr>
          <p:spPr>
            <a:xfrm>
              <a:off x="6842760" y="40088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27721"/>
            </a:xfrm>
            <a:prstGeom prst="rect">
              <a:avLst/>
            </a:prstGeom>
            <a:noFill/>
            <a:ln w="38100">
              <a:noFill/>
            </a:ln>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03</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101231" y="3014501"/>
            <a:ext cx="817690" cy="714917"/>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4" name="六边形 63"/>
            <p:cNvSpPr/>
            <p:nvPr/>
          </p:nvSpPr>
          <p:spPr>
            <a:xfrm>
              <a:off x="4206240" y="40088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83708"/>
              <a:ext cx="820724" cy="727721"/>
            </a:xfrm>
            <a:prstGeom prst="rect">
              <a:avLst/>
            </a:prstGeom>
            <a:noFill/>
            <a:ln w="38100">
              <a:noFill/>
            </a:ln>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05</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122033" y="1923678"/>
            <a:ext cx="817690" cy="714916"/>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7" name="六边形 66"/>
            <p:cNvSpPr/>
            <p:nvPr/>
          </p:nvSpPr>
          <p:spPr>
            <a:xfrm>
              <a:off x="4206240" y="26372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a:ln w="38100">
              <a:noFill/>
            </a:ln>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06</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291" y="1059582"/>
            <a:ext cx="971823" cy="231996"/>
          </a:xfrm>
          <a:prstGeom prst="rect">
            <a:avLst/>
          </a:prstGeom>
        </p:spPr>
        <p:txBody>
          <a:bodyPr wrap="none" lIns="62112" tIns="31056" rIns="62112" bIns="31056">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3" name="矩形 47"/>
          <p:cNvSpPr>
            <a:spLocks noChangeArrowheads="1"/>
          </p:cNvSpPr>
          <p:nvPr/>
        </p:nvSpPr>
        <p:spPr bwMode="auto">
          <a:xfrm>
            <a:off x="1331640" y="1307696"/>
            <a:ext cx="2234476" cy="431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6858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4" name="矩形 73"/>
          <p:cNvSpPr/>
          <p:nvPr/>
        </p:nvSpPr>
        <p:spPr>
          <a:xfrm>
            <a:off x="1681203" y="2001842"/>
            <a:ext cx="971823" cy="231996"/>
          </a:xfrm>
          <a:prstGeom prst="rect">
            <a:avLst/>
          </a:prstGeom>
        </p:spPr>
        <p:txBody>
          <a:bodyPr wrap="none" lIns="62112" tIns="31056" rIns="62112" bIns="31056">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5" name="矩形 47"/>
          <p:cNvSpPr>
            <a:spLocks noChangeArrowheads="1"/>
          </p:cNvSpPr>
          <p:nvPr/>
        </p:nvSpPr>
        <p:spPr bwMode="auto">
          <a:xfrm>
            <a:off x="942340" y="2249955"/>
            <a:ext cx="1707622"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6858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6" name="矩形 75"/>
          <p:cNvSpPr/>
          <p:nvPr/>
        </p:nvSpPr>
        <p:spPr>
          <a:xfrm>
            <a:off x="1660401" y="3125138"/>
            <a:ext cx="971823" cy="231996"/>
          </a:xfrm>
          <a:prstGeom prst="rect">
            <a:avLst/>
          </a:prstGeom>
        </p:spPr>
        <p:txBody>
          <a:bodyPr wrap="none" lIns="62112" tIns="31056" rIns="62112" bIns="31056">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7" name="矩形 47"/>
          <p:cNvSpPr>
            <a:spLocks noChangeArrowheads="1"/>
          </p:cNvSpPr>
          <p:nvPr/>
        </p:nvSpPr>
        <p:spPr bwMode="auto">
          <a:xfrm>
            <a:off x="921537" y="3373249"/>
            <a:ext cx="1707621"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6858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8" name="矩形 77"/>
          <p:cNvSpPr/>
          <p:nvPr/>
        </p:nvSpPr>
        <p:spPr>
          <a:xfrm>
            <a:off x="6361016" y="1628331"/>
            <a:ext cx="971823" cy="231996"/>
          </a:xfrm>
          <a:prstGeom prst="rect">
            <a:avLst/>
          </a:prstGeom>
        </p:spPr>
        <p:txBody>
          <a:bodyPr wrap="none" lIns="62112" tIns="31056" rIns="62112" bIns="31056">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9" name="矩形 47"/>
          <p:cNvSpPr>
            <a:spLocks noChangeArrowheads="1"/>
          </p:cNvSpPr>
          <p:nvPr/>
        </p:nvSpPr>
        <p:spPr bwMode="auto">
          <a:xfrm>
            <a:off x="6380670" y="1887161"/>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80" name="矩形 79"/>
          <p:cNvSpPr/>
          <p:nvPr/>
        </p:nvSpPr>
        <p:spPr>
          <a:xfrm>
            <a:off x="6382865" y="2921879"/>
            <a:ext cx="971823" cy="231996"/>
          </a:xfrm>
          <a:prstGeom prst="rect">
            <a:avLst/>
          </a:prstGeom>
        </p:spPr>
        <p:txBody>
          <a:bodyPr wrap="none" lIns="62112" tIns="31056" rIns="62112" bIns="31056">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1" name="矩形 47"/>
          <p:cNvSpPr>
            <a:spLocks noChangeArrowheads="1"/>
          </p:cNvSpPr>
          <p:nvPr/>
        </p:nvSpPr>
        <p:spPr bwMode="auto">
          <a:xfrm>
            <a:off x="6395300" y="3180710"/>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82" name="矩形 81"/>
          <p:cNvSpPr/>
          <p:nvPr/>
        </p:nvSpPr>
        <p:spPr>
          <a:xfrm>
            <a:off x="5678017" y="3897091"/>
            <a:ext cx="971823" cy="231996"/>
          </a:xfrm>
          <a:prstGeom prst="rect">
            <a:avLst/>
          </a:prstGeom>
        </p:spPr>
        <p:txBody>
          <a:bodyPr wrap="none" lIns="62112" tIns="31056" rIns="62112" bIns="31056">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3" name="矩形 47"/>
          <p:cNvSpPr>
            <a:spLocks noChangeArrowheads="1"/>
          </p:cNvSpPr>
          <p:nvPr/>
        </p:nvSpPr>
        <p:spPr bwMode="auto">
          <a:xfrm>
            <a:off x="5697675" y="4155924"/>
            <a:ext cx="2198750" cy="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grpSp>
        <p:nvGrpSpPr>
          <p:cNvPr id="84" name="组合 83"/>
          <p:cNvGrpSpPr/>
          <p:nvPr/>
        </p:nvGrpSpPr>
        <p:grpSpPr>
          <a:xfrm flipH="1">
            <a:off x="5748086" y="1783021"/>
            <a:ext cx="600459" cy="178728"/>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578" y="2289632"/>
            <a:ext cx="1281625" cy="1082733"/>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88" name="六边形 87"/>
            <p:cNvSpPr/>
            <p:nvPr/>
          </p:nvSpPr>
          <p:spPr>
            <a:xfrm>
              <a:off x="5927099" y="3207123"/>
              <a:ext cx="1887055" cy="1592580"/>
            </a:xfrm>
            <a:prstGeom prst="hexagon">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7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49"/>
              <a:ext cx="1157998" cy="1131762"/>
            </a:xfrm>
            <a:prstGeom prst="rect">
              <a:avLst/>
            </a:prstGeom>
            <a:noFill/>
            <a:ln w="38100">
              <a:noFill/>
            </a:ln>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2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69" name="组合 68"/>
          <p:cNvGrpSpPr/>
          <p:nvPr/>
        </p:nvGrpSpPr>
        <p:grpSpPr>
          <a:xfrm>
            <a:off x="4119540" y="3538778"/>
            <a:ext cx="817690" cy="714916"/>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70" name="六边形 69"/>
            <p:cNvSpPr/>
            <p:nvPr/>
          </p:nvSpPr>
          <p:spPr>
            <a:xfrm>
              <a:off x="5525852" y="468324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a:ln w="38100">
              <a:noFill/>
            </a:ln>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04</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15575768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1025957" y="3504292"/>
            <a:ext cx="842415" cy="484636"/>
          </a:xfrm>
          <a:prstGeom prst="rect">
            <a:avLst/>
          </a:prstGeom>
          <a:noFill/>
        </p:spPr>
        <p:txBody>
          <a:bodyPr wrap="square" lIns="68543" tIns="34272" rIns="68543" bIns="34272"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a:t>
            </a:r>
          </a:p>
        </p:txBody>
      </p:sp>
      <p:sp>
        <p:nvSpPr>
          <p:cNvPr id="26" name="TextBox 25"/>
          <p:cNvSpPr txBox="1"/>
          <p:nvPr/>
        </p:nvSpPr>
        <p:spPr>
          <a:xfrm>
            <a:off x="2123749" y="2388839"/>
            <a:ext cx="1193420" cy="692337"/>
          </a:xfrm>
          <a:prstGeom prst="rect">
            <a:avLst/>
          </a:prstGeom>
          <a:noFill/>
        </p:spPr>
        <p:txBody>
          <a:bodyPr wrap="square" lIns="68543" tIns="34272" rIns="68543" bIns="34272"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a:t>
            </a:r>
          </a:p>
        </p:txBody>
      </p:sp>
      <p:sp>
        <p:nvSpPr>
          <p:cNvPr id="27" name="TextBox 26"/>
          <p:cNvSpPr txBox="1"/>
          <p:nvPr/>
        </p:nvSpPr>
        <p:spPr>
          <a:xfrm>
            <a:off x="3607913" y="3328917"/>
            <a:ext cx="842415" cy="484636"/>
          </a:xfrm>
          <a:prstGeom prst="rect">
            <a:avLst/>
          </a:prstGeom>
          <a:noFill/>
        </p:spPr>
        <p:txBody>
          <a:bodyPr wrap="square" lIns="68543" tIns="34272" rIns="68543" bIns="34272"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a:t>
            </a:r>
          </a:p>
        </p:txBody>
      </p:sp>
      <p:sp>
        <p:nvSpPr>
          <p:cNvPr id="37" name="TextBox 36"/>
          <p:cNvSpPr txBox="1"/>
          <p:nvPr/>
        </p:nvSpPr>
        <p:spPr>
          <a:xfrm>
            <a:off x="4689429" y="2517989"/>
            <a:ext cx="1193420" cy="484636"/>
          </a:xfrm>
          <a:prstGeom prst="rect">
            <a:avLst/>
          </a:prstGeom>
          <a:noFill/>
        </p:spPr>
        <p:txBody>
          <a:bodyPr wrap="square" lIns="68543" tIns="34272" rIns="68543" bIns="34272"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文字点击</a:t>
            </a:r>
          </a:p>
        </p:txBody>
      </p:sp>
      <p:sp>
        <p:nvSpPr>
          <p:cNvPr id="38" name="矩形 37"/>
          <p:cNvSpPr/>
          <p:nvPr/>
        </p:nvSpPr>
        <p:spPr>
          <a:xfrm>
            <a:off x="6454228" y="1833506"/>
            <a:ext cx="1943204" cy="2630881"/>
          </a:xfrm>
          <a:prstGeom prst="rect">
            <a:avLst/>
          </a:prstGeom>
        </p:spPr>
        <p:txBody>
          <a:bodyPr wrap="square" lIns="68543" tIns="34272" rIns="68543" bIns="34272">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点击添加小标题</a:t>
            </a:r>
            <a:endParaRPr kumimoji="0" lang="en-US" altLang="zh-CN"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endParaRPr>
          </a:p>
        </p:txBody>
      </p:sp>
      <p:sp>
        <p:nvSpPr>
          <p:cNvPr id="43" name="Freeform 4"/>
          <p:cNvSpPr>
            <a:spLocks/>
          </p:cNvSpPr>
          <p:nvPr/>
        </p:nvSpPr>
        <p:spPr bwMode="auto">
          <a:xfrm>
            <a:off x="1838595" y="1869787"/>
            <a:ext cx="1746805" cy="1747374"/>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0" cap="flat" cmpd="sng" algn="ctr">
            <a:noFill/>
            <a:prstDash val="solid"/>
          </a:ln>
          <a:effectLst>
            <a:outerShdw blurRad="127000" dist="38100" dir="8100000" algn="tr" rotWithShape="0">
              <a:prstClr val="black">
                <a:alpha val="40000"/>
              </a:prstClr>
            </a:outerShdw>
          </a:effectLst>
          <a:extLst/>
        </p:spPr>
        <p:txBody>
          <a:bodyPr lIns="0" tIns="34272" rIns="0" bIns="34272" anchor="ctr"/>
          <a:lstStyle/>
          <a:p>
            <a:pPr marL="0" marR="0" lvl="0" indent="0" algn="ctr" defTabSz="685434" rtl="0" eaLnBrk="1" fontAlgn="base" latinLnBrk="0" hangingPunct="1">
              <a:lnSpc>
                <a:spcPct val="120000"/>
              </a:lnSpc>
              <a:spcBef>
                <a:spcPts val="450"/>
              </a:spcBef>
              <a:spcAft>
                <a:spcPts val="450"/>
              </a:spcAft>
              <a:buClrTx/>
              <a:buSzTx/>
              <a:buFontTx/>
              <a:buNone/>
              <a:tabLst/>
              <a:defRPr/>
            </a:pPr>
            <a:endParaRPr kumimoji="0" lang="en-US"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44" name="Freeform 6"/>
          <p:cNvSpPr>
            <a:spLocks/>
          </p:cNvSpPr>
          <p:nvPr/>
        </p:nvSpPr>
        <p:spPr bwMode="auto">
          <a:xfrm>
            <a:off x="3330306" y="2822178"/>
            <a:ext cx="1380704" cy="138115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3"/>
          </a:solidFill>
          <a:ln w="0" cap="flat" cmpd="sng" algn="ctr">
            <a:noFill/>
            <a:prstDash val="solid"/>
          </a:ln>
          <a:effectLst>
            <a:outerShdw blurRad="127000" dist="38100" dir="8100000" algn="tr" rotWithShape="0">
              <a:prstClr val="black">
                <a:alpha val="40000"/>
              </a:prstClr>
            </a:outerShdw>
          </a:effectLst>
          <a:extLst/>
        </p:spPr>
        <p:txBody>
          <a:bodyPr lIns="0" tIns="34272" rIns="0" bIns="34272" anchor="ctr"/>
          <a:lstStyle/>
          <a:p>
            <a:pPr marL="0" marR="0" lvl="0" indent="0" algn="ctr" defTabSz="685434" rtl="0" eaLnBrk="1" fontAlgn="base" latinLnBrk="0" hangingPunct="1">
              <a:lnSpc>
                <a:spcPct val="120000"/>
              </a:lnSpc>
              <a:spcBef>
                <a:spcPts val="450"/>
              </a:spcBef>
              <a:spcAft>
                <a:spcPts val="450"/>
              </a:spcAft>
              <a:buClrTx/>
              <a:buSzTx/>
              <a:buFontTx/>
              <a:buNone/>
              <a:tabLst/>
              <a:defRPr/>
            </a:pPr>
            <a:endParaRPr kumimoji="0" lang="en-US" sz="2100" b="0" i="0" u="none" strike="noStrike" kern="0" cap="none" spc="0" normalizeH="0" baseline="0" noProof="0" dirty="0">
              <a:ln>
                <a:noFill/>
              </a:ln>
              <a:solidFill>
                <a:srgbClr val="414455"/>
              </a:solidFill>
              <a:effectLst/>
              <a:uLnTx/>
              <a:uFillTx/>
              <a:latin typeface="微软雅黑" pitchFamily="34" charset="-122"/>
              <a:ea typeface="微软雅黑" pitchFamily="34" charset="-122"/>
              <a:cs typeface="+mn-cs"/>
            </a:endParaRPr>
          </a:p>
        </p:txBody>
      </p:sp>
      <p:sp>
        <p:nvSpPr>
          <p:cNvPr id="45" name="Freeform 8"/>
          <p:cNvSpPr>
            <a:spLocks/>
          </p:cNvSpPr>
          <p:nvPr/>
        </p:nvSpPr>
        <p:spPr bwMode="auto">
          <a:xfrm>
            <a:off x="685592" y="2955687"/>
            <a:ext cx="1523907" cy="152350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0" cap="flat" cmpd="sng" algn="ctr">
            <a:noFill/>
            <a:prstDash val="solid"/>
          </a:ln>
          <a:effectLst>
            <a:outerShdw blurRad="127000" dist="38100" dir="8100000" algn="tr" rotWithShape="0">
              <a:prstClr val="black">
                <a:alpha val="40000"/>
              </a:prstClr>
            </a:outerShdw>
          </a:effectLst>
          <a:extLst/>
        </p:spPr>
        <p:txBody>
          <a:bodyPr lIns="0" tIns="34272" rIns="0" bIns="34272" anchor="ctr"/>
          <a:lstStyle/>
          <a:p>
            <a:pPr marL="0" marR="0" lvl="0" indent="0" algn="ctr" defTabSz="685434" rtl="0" eaLnBrk="1" fontAlgn="base" latinLnBrk="0" hangingPunct="1">
              <a:lnSpc>
                <a:spcPct val="120000"/>
              </a:lnSpc>
              <a:spcBef>
                <a:spcPts val="450"/>
              </a:spcBef>
              <a:spcAft>
                <a:spcPts val="450"/>
              </a:spcAft>
              <a:buClrTx/>
              <a:buSzTx/>
              <a:buFontTx/>
              <a:buNone/>
              <a:tabLst/>
              <a:defRPr/>
            </a:pPr>
            <a:endParaRPr kumimoji="0" lang="en-US"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46" name="Freeform 6"/>
          <p:cNvSpPr>
            <a:spLocks/>
          </p:cNvSpPr>
          <p:nvPr/>
        </p:nvSpPr>
        <p:spPr bwMode="auto">
          <a:xfrm>
            <a:off x="4443769" y="1924815"/>
            <a:ext cx="1667814" cy="166836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4"/>
          </a:solidFill>
          <a:ln w="0" cap="flat" cmpd="sng" algn="ctr">
            <a:noFill/>
            <a:prstDash val="solid"/>
          </a:ln>
          <a:effectLst>
            <a:outerShdw blurRad="127000" dist="38100" dir="8100000" algn="tr" rotWithShape="0">
              <a:prstClr val="black">
                <a:alpha val="40000"/>
              </a:prstClr>
            </a:outerShdw>
          </a:effectLst>
          <a:extLst/>
        </p:spPr>
        <p:txBody>
          <a:bodyPr lIns="0" tIns="34272" rIns="0" bIns="34272" anchor="ctr"/>
          <a:lstStyle/>
          <a:p>
            <a:pPr marL="0" marR="0" lvl="0" indent="0" algn="ctr" defTabSz="685434" rtl="0" eaLnBrk="1" fontAlgn="base" latinLnBrk="0" hangingPunct="1">
              <a:lnSpc>
                <a:spcPct val="120000"/>
              </a:lnSpc>
              <a:spcBef>
                <a:spcPts val="450"/>
              </a:spcBef>
              <a:spcAft>
                <a:spcPts val="450"/>
              </a:spcAft>
              <a:buClrTx/>
              <a:buSzTx/>
              <a:buFontTx/>
              <a:buNone/>
              <a:tabLst/>
              <a:defRPr/>
            </a:pPr>
            <a:endParaRPr kumimoji="0" lang="en-US"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47" name="矩形 46"/>
          <p:cNvSpPr/>
          <p:nvPr/>
        </p:nvSpPr>
        <p:spPr>
          <a:xfrm>
            <a:off x="3114597" y="1131590"/>
            <a:ext cx="2880301"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点击添加小标题</a:t>
            </a:r>
            <a:endParaRPr kumimoji="0" lang="zh-CN" altLang="en-US" sz="13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28995282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outVertical)">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par>
                                <p:cTn id="12" presetID="8" presetClass="emph" presetSubtype="0" repeatCount="indefinite" fill="hold" grpId="1" nodeType="withEffect">
                                  <p:stCondLst>
                                    <p:cond delay="0"/>
                                  </p:stCondLst>
                                  <p:childTnLst>
                                    <p:animRot by="-86400000">
                                      <p:cBhvr>
                                        <p:cTn id="13" dur="8000" fill="hold"/>
                                        <p:tgtEl>
                                          <p:spTgt spid="45"/>
                                        </p:tgtEl>
                                        <p:attrNameLst>
                                          <p:attrName>r</p:attrName>
                                        </p:attrNameLst>
                                      </p:cBhvr>
                                    </p:animRot>
                                  </p:childTnLst>
                                </p:cTn>
                              </p:par>
                              <p:par>
                                <p:cTn id="14" presetID="53" presetClass="entr" presetSubtype="16" fill="hold" grpId="0" nodeType="withEffect">
                                  <p:stCondLst>
                                    <p:cond delay="50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Effect transition="in" filter="fade">
                                      <p:cBhvr>
                                        <p:cTn id="18" dur="500"/>
                                        <p:tgtEl>
                                          <p:spTgt spid="25"/>
                                        </p:tgtEl>
                                      </p:cBhvr>
                                    </p:animEffect>
                                  </p:childTnLst>
                                </p:cTn>
                              </p:par>
                              <p:par>
                                <p:cTn id="19" presetID="10" presetClass="entr" presetSubtype="0" fill="hold" grpId="0" nodeType="withEffect">
                                  <p:stCondLst>
                                    <p:cond delay="150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8" presetClass="emph" presetSubtype="0" repeatCount="indefinite" fill="hold" grpId="1" nodeType="withEffect">
                                  <p:stCondLst>
                                    <p:cond delay="1500"/>
                                  </p:stCondLst>
                                  <p:childTnLst>
                                    <p:animRot by="64800000">
                                      <p:cBhvr>
                                        <p:cTn id="23" dur="7500" fill="hold"/>
                                        <p:tgtEl>
                                          <p:spTgt spid="43"/>
                                        </p:tgtEl>
                                        <p:attrNameLst>
                                          <p:attrName>r</p:attrName>
                                        </p:attrNameLst>
                                      </p:cBhvr>
                                    </p:animRot>
                                  </p:childTnLst>
                                </p:cTn>
                              </p:par>
                              <p:par>
                                <p:cTn id="24" presetID="53" presetClass="entr" presetSubtype="16" fill="hold" grpId="0" nodeType="withEffect">
                                  <p:stCondLst>
                                    <p:cond delay="2000"/>
                                  </p:stCondLst>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ppt_w</p:attrName>
                                        </p:attrNameLst>
                                      </p:cBhvr>
                                      <p:tavLst>
                                        <p:tav tm="0">
                                          <p:val>
                                            <p:fltVal val="0"/>
                                          </p:val>
                                        </p:tav>
                                        <p:tav tm="100000">
                                          <p:val>
                                            <p:strVal val="#ppt_w"/>
                                          </p:val>
                                        </p:tav>
                                      </p:tavLst>
                                    </p:anim>
                                    <p:anim calcmode="lin" valueType="num">
                                      <p:cBhvr>
                                        <p:cTn id="27" dur="500" fill="hold"/>
                                        <p:tgtEl>
                                          <p:spTgt spid="26"/>
                                        </p:tgtEl>
                                        <p:attrNameLst>
                                          <p:attrName>ppt_h</p:attrName>
                                        </p:attrNameLst>
                                      </p:cBhvr>
                                      <p:tavLst>
                                        <p:tav tm="0">
                                          <p:val>
                                            <p:fltVal val="0"/>
                                          </p:val>
                                        </p:tav>
                                        <p:tav tm="100000">
                                          <p:val>
                                            <p:strVal val="#ppt_h"/>
                                          </p:val>
                                        </p:tav>
                                      </p:tavLst>
                                    </p:anim>
                                    <p:animEffect transition="in" filter="fade">
                                      <p:cBhvr>
                                        <p:cTn id="28" dur="500"/>
                                        <p:tgtEl>
                                          <p:spTgt spid="26"/>
                                        </p:tgtEl>
                                      </p:cBhvr>
                                    </p:animEffect>
                                  </p:childTnLst>
                                </p:cTn>
                              </p:par>
                              <p:par>
                                <p:cTn id="29" presetID="10" presetClass="entr" presetSubtype="0" fill="hold" grpId="0" nodeType="withEffect">
                                  <p:stCondLst>
                                    <p:cond delay="300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8" presetClass="emph" presetSubtype="0" repeatCount="indefinite" fill="hold" grpId="1" nodeType="withEffect">
                                  <p:stCondLst>
                                    <p:cond delay="3000"/>
                                  </p:stCondLst>
                                  <p:childTnLst>
                                    <p:animRot by="-108000000">
                                      <p:cBhvr>
                                        <p:cTn id="33" dur="7500" fill="hold"/>
                                        <p:tgtEl>
                                          <p:spTgt spid="44"/>
                                        </p:tgtEl>
                                        <p:attrNameLst>
                                          <p:attrName>r</p:attrName>
                                        </p:attrNameLst>
                                      </p:cBhvr>
                                    </p:animRot>
                                  </p:childTnLst>
                                </p:cTn>
                              </p:par>
                              <p:par>
                                <p:cTn id="34" presetID="53" presetClass="entr" presetSubtype="16" fill="hold" grpId="0" nodeType="withEffect">
                                  <p:stCondLst>
                                    <p:cond delay="400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par>
                                <p:cTn id="39" presetID="10" presetClass="entr" presetSubtype="0" fill="hold" grpId="0" nodeType="withEffect">
                                  <p:stCondLst>
                                    <p:cond delay="4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par>
                                <p:cTn id="42" presetID="8" presetClass="emph" presetSubtype="0" repeatCount="indefinite" fill="hold" grpId="1" nodeType="withEffect">
                                  <p:stCondLst>
                                    <p:cond delay="4500"/>
                                  </p:stCondLst>
                                  <p:childTnLst>
                                    <p:animRot by="86400000">
                                      <p:cBhvr>
                                        <p:cTn id="43" dur="7000" fill="hold"/>
                                        <p:tgtEl>
                                          <p:spTgt spid="46"/>
                                        </p:tgtEl>
                                        <p:attrNameLst>
                                          <p:attrName>r</p:attrName>
                                        </p:attrNameLst>
                                      </p:cBhvr>
                                    </p:animRot>
                                  </p:childTnLst>
                                </p:cTn>
                              </p:par>
                              <p:par>
                                <p:cTn id="44" presetID="53" presetClass="entr" presetSubtype="16" fill="hold" grpId="0" nodeType="withEffect">
                                  <p:stCondLst>
                                    <p:cond delay="500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childTnLst>
                                </p:cTn>
                              </p:par>
                              <p:par>
                                <p:cTn id="49" presetID="22" presetClass="entr" presetSubtype="8" fill="hold" grpId="0" nodeType="withEffect">
                                  <p:stCondLst>
                                    <p:cond delay="6500"/>
                                  </p:stCondLst>
                                  <p:childTnLst>
                                    <p:set>
                                      <p:cBhvr>
                                        <p:cTn id="50" dur="1" fill="hold">
                                          <p:stCondLst>
                                            <p:cond delay="0"/>
                                          </p:stCondLst>
                                        </p:cTn>
                                        <p:tgtEl>
                                          <p:spTgt spid="38"/>
                                        </p:tgtEl>
                                        <p:attrNameLst>
                                          <p:attrName>style.visibility</p:attrName>
                                        </p:attrNameLst>
                                      </p:cBhvr>
                                      <p:to>
                                        <p:strVal val="visible"/>
                                      </p:to>
                                    </p:set>
                                    <p:animEffect transition="in" filter="wipe(left)">
                                      <p:cBhvr>
                                        <p:cTn id="5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37" grpId="0"/>
      <p:bldP spid="38" grpId="0"/>
      <p:bldP spid="43" grpId="0" animBg="1"/>
      <p:bldP spid="43" grpId="1" animBg="1"/>
      <p:bldP spid="44" grpId="0" animBg="1"/>
      <p:bldP spid="44" grpId="1" animBg="1"/>
      <p:bldP spid="45" grpId="0" animBg="1"/>
      <p:bldP spid="45" grpId="1" animBg="1"/>
      <p:bldP spid="46" grpId="0" animBg="1"/>
      <p:bldP spid="46" grpId="1" animBg="1"/>
      <p:bldP spid="4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32027" y="1451588"/>
            <a:ext cx="1918068" cy="680813"/>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a:ln w="50800">
              <a:noFill/>
            </a:ln>
          </p:spPr>
          <p:txBody>
            <a:bodyPr wrap="square"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rPr>
                <a:t>第二季度</a:t>
              </a:r>
              <a:endParaRPr kumimoji="0" lang="zh-CN" altLang="en-US" sz="1500" b="1" i="0" u="none" strike="noStrike" kern="1200" cap="none" spc="0" normalizeH="0" baseline="-300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6" name="组合 5"/>
          <p:cNvGrpSpPr/>
          <p:nvPr/>
        </p:nvGrpSpPr>
        <p:grpSpPr>
          <a:xfrm>
            <a:off x="1045336" y="1451588"/>
            <a:ext cx="1918068" cy="680813"/>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sp>
          <p:nvSpPr>
            <p:cNvPr id="9" name="文本框 43"/>
            <p:cNvSpPr txBox="1"/>
            <p:nvPr/>
          </p:nvSpPr>
          <p:spPr>
            <a:xfrm>
              <a:off x="1709209" y="2340618"/>
              <a:ext cx="2293960" cy="735506"/>
            </a:xfrm>
            <a:prstGeom prst="rect">
              <a:avLst/>
            </a:prstGeom>
            <a:noFill/>
            <a:ln w="50800">
              <a:noFill/>
            </a:ln>
          </p:spPr>
          <p:txBody>
            <a:bodyPr wrap="square" rtlCol="0" anchor="ctr">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rPr>
                <a:t>第一季度</a:t>
              </a:r>
              <a:endParaRPr kumimoji="0" lang="zh-CN" altLang="en-US" sz="1500" b="1" i="0" u="none" strike="noStrike" kern="1200" cap="none" spc="0" normalizeH="0" baseline="-300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10" name="组合 9"/>
          <p:cNvGrpSpPr/>
          <p:nvPr/>
        </p:nvGrpSpPr>
        <p:grpSpPr>
          <a:xfrm>
            <a:off x="6470356" y="1451588"/>
            <a:ext cx="1918068" cy="680813"/>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sp>
          <p:nvSpPr>
            <p:cNvPr id="12" name="文本框 46"/>
            <p:cNvSpPr txBox="1"/>
            <p:nvPr/>
          </p:nvSpPr>
          <p:spPr>
            <a:xfrm>
              <a:off x="8439016" y="2340618"/>
              <a:ext cx="2230360" cy="735506"/>
            </a:xfrm>
            <a:prstGeom prst="rect">
              <a:avLst/>
            </a:prstGeom>
            <a:noFill/>
            <a:ln w="50800">
              <a:noFill/>
            </a:ln>
          </p:spPr>
          <p:txBody>
            <a:bodyPr wrap="square" rtlCol="0" anchor="ctr">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rPr>
                <a:t>第四季度</a:t>
              </a:r>
              <a:endParaRPr kumimoji="0" lang="zh-CN" altLang="en-US" sz="1500" b="1" i="0" u="none" strike="noStrike" kern="1200" cap="none" spc="0" normalizeH="0" baseline="-300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13" name="组合 12"/>
          <p:cNvGrpSpPr/>
          <p:nvPr/>
        </p:nvGrpSpPr>
        <p:grpSpPr>
          <a:xfrm>
            <a:off x="4651191" y="1451588"/>
            <a:ext cx="1918068" cy="680813"/>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sp>
          <p:nvSpPr>
            <p:cNvPr id="15" name="文本框 49"/>
            <p:cNvSpPr txBox="1"/>
            <p:nvPr/>
          </p:nvSpPr>
          <p:spPr>
            <a:xfrm>
              <a:off x="6227711" y="2340622"/>
              <a:ext cx="2205655" cy="735506"/>
            </a:xfrm>
            <a:prstGeom prst="rect">
              <a:avLst/>
            </a:prstGeom>
            <a:noFill/>
            <a:ln w="50800">
              <a:noFill/>
            </a:ln>
          </p:spPr>
          <p:txBody>
            <a:bodyPr wrap="square" rtlCol="0" anchor="ctr">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rPr>
                <a:t>第三季度</a:t>
              </a:r>
              <a:endParaRPr kumimoji="0" lang="zh-CN" altLang="en-US" sz="1500" b="1" i="0" u="none" strike="noStrike" kern="1200" cap="none" spc="0" normalizeH="0" baseline="-300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grpSp>
      <p:sp>
        <p:nvSpPr>
          <p:cNvPr id="16" name="矩形 47"/>
          <p:cNvSpPr>
            <a:spLocks noChangeArrowheads="1"/>
          </p:cNvSpPr>
          <p:nvPr/>
        </p:nvSpPr>
        <p:spPr bwMode="auto">
          <a:xfrm>
            <a:off x="1061304" y="4003331"/>
            <a:ext cx="7039088"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8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513959" y="2456293"/>
            <a:ext cx="1061816" cy="253910"/>
          </a:xfrm>
          <a:prstGeom prst="rect">
            <a:avLst/>
          </a:prstGeom>
        </p:spPr>
        <p:txBody>
          <a:bodyPr wrap="none" lIns="68573" tIns="34287" rIns="68573" bIns="34287">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8" name="矩形 47"/>
          <p:cNvSpPr>
            <a:spLocks noChangeArrowheads="1"/>
          </p:cNvSpPr>
          <p:nvPr/>
        </p:nvSpPr>
        <p:spPr bwMode="auto">
          <a:xfrm>
            <a:off x="1187624" y="2815633"/>
            <a:ext cx="1685237"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19" name="矩形 18"/>
          <p:cNvSpPr/>
          <p:nvPr/>
        </p:nvSpPr>
        <p:spPr>
          <a:xfrm>
            <a:off x="3263325" y="2456293"/>
            <a:ext cx="1061816" cy="253910"/>
          </a:xfrm>
          <a:prstGeom prst="rect">
            <a:avLst/>
          </a:prstGeom>
        </p:spPr>
        <p:txBody>
          <a:bodyPr wrap="none" lIns="68573" tIns="34287" rIns="68573" bIns="34287">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0" name="矩形 47"/>
          <p:cNvSpPr>
            <a:spLocks noChangeArrowheads="1"/>
          </p:cNvSpPr>
          <p:nvPr/>
        </p:nvSpPr>
        <p:spPr bwMode="auto">
          <a:xfrm>
            <a:off x="2968994" y="2815633"/>
            <a:ext cx="1656509"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21" name="矩形 20"/>
          <p:cNvSpPr/>
          <p:nvPr/>
        </p:nvSpPr>
        <p:spPr>
          <a:xfrm>
            <a:off x="5074745" y="2456293"/>
            <a:ext cx="1061816" cy="253910"/>
          </a:xfrm>
          <a:prstGeom prst="rect">
            <a:avLst/>
          </a:prstGeom>
        </p:spPr>
        <p:txBody>
          <a:bodyPr wrap="none" lIns="68573" tIns="34287" rIns="68573" bIns="34287">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2" name="矩形 47"/>
          <p:cNvSpPr>
            <a:spLocks noChangeArrowheads="1"/>
          </p:cNvSpPr>
          <p:nvPr/>
        </p:nvSpPr>
        <p:spPr bwMode="auto">
          <a:xfrm>
            <a:off x="4788025" y="2815633"/>
            <a:ext cx="1671742"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23" name="矩形 22"/>
          <p:cNvSpPr/>
          <p:nvPr/>
        </p:nvSpPr>
        <p:spPr>
          <a:xfrm>
            <a:off x="6854400" y="2456293"/>
            <a:ext cx="1061816" cy="253910"/>
          </a:xfrm>
          <a:prstGeom prst="rect">
            <a:avLst/>
          </a:prstGeom>
        </p:spPr>
        <p:txBody>
          <a:bodyPr wrap="none" lIns="68573" tIns="34287" rIns="68573" bIns="34287">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4" name="矩形 47"/>
          <p:cNvSpPr>
            <a:spLocks noChangeArrowheads="1"/>
          </p:cNvSpPr>
          <p:nvPr/>
        </p:nvSpPr>
        <p:spPr bwMode="auto">
          <a:xfrm>
            <a:off x="6588225" y="2815633"/>
            <a:ext cx="1656184"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0885" y="3911572"/>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2714289"/>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91818"/>
            <a:ext cx="9144000" cy="96953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40" name="文本框 17"/>
          <p:cNvSpPr txBox="1"/>
          <p:nvPr/>
        </p:nvSpPr>
        <p:spPr>
          <a:xfrm>
            <a:off x="3337583" y="2014975"/>
            <a:ext cx="4257871" cy="584775"/>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en-US" altLang="zh-CN"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1" name="文本框 19"/>
          <p:cNvSpPr txBox="1"/>
          <p:nvPr/>
        </p:nvSpPr>
        <p:spPr bwMode="auto">
          <a:xfrm>
            <a:off x="3337583" y="2933022"/>
            <a:ext cx="4257871" cy="955646"/>
          </a:xfrm>
          <a:prstGeom prst="rect">
            <a:avLst/>
          </a:prstGeom>
          <a:noFill/>
        </p:spPr>
        <p:txBody>
          <a:bodyPr wrap="square" lIns="68580" tIns="34290" rIns="68580" bIns="34290">
            <a:sp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详细内容</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grpSp>
        <p:nvGrpSpPr>
          <p:cNvPr id="76" name="组合 75"/>
          <p:cNvGrpSpPr/>
          <p:nvPr/>
        </p:nvGrpSpPr>
        <p:grpSpPr>
          <a:xfrm>
            <a:off x="3491880" y="1149122"/>
            <a:ext cx="414516" cy="414516"/>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7" name="组合 76"/>
          <p:cNvGrpSpPr/>
          <p:nvPr/>
        </p:nvGrpSpPr>
        <p:grpSpPr>
          <a:xfrm>
            <a:off x="4050431" y="1149122"/>
            <a:ext cx="414516" cy="414516"/>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9"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0"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1"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2"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9" name="组合 78"/>
          <p:cNvGrpSpPr/>
          <p:nvPr/>
        </p:nvGrpSpPr>
        <p:grpSpPr>
          <a:xfrm>
            <a:off x="5129792" y="1149122"/>
            <a:ext cx="414516" cy="414516"/>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5"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6"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7"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8" name="组合 77"/>
          <p:cNvGrpSpPr/>
          <p:nvPr/>
        </p:nvGrpSpPr>
        <p:grpSpPr>
          <a:xfrm>
            <a:off x="4574743" y="1149122"/>
            <a:ext cx="414516" cy="414516"/>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3"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4"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5"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6"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7"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8"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grpSp>
      </p:grpSp>
      <p:grpSp>
        <p:nvGrpSpPr>
          <p:cNvPr id="83" name="组合 82"/>
          <p:cNvGrpSpPr/>
          <p:nvPr/>
        </p:nvGrpSpPr>
        <p:grpSpPr>
          <a:xfrm>
            <a:off x="1366956" y="1489357"/>
            <a:ext cx="1586056" cy="1586449"/>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5" name="Text Box 58"/>
            <p:cNvSpPr txBox="1">
              <a:spLocks noChangeArrowheads="1"/>
            </p:cNvSpPr>
            <p:nvPr/>
          </p:nvSpPr>
          <p:spPr bwMode="auto">
            <a:xfrm>
              <a:off x="1159958" y="3077737"/>
              <a:ext cx="782803" cy="708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03</a:t>
              </a:r>
              <a:endParaRPr kumimoji="0" lang="en-US" altLang="zh-CN" sz="66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grpSp>
      <p:pic>
        <p:nvPicPr>
          <p:cNvPr id="80" name="图片 7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6" y="4351086"/>
            <a:ext cx="9143244" cy="792414"/>
          </a:xfrm>
          <a:prstGeom prst="rect">
            <a:avLst/>
          </a:prstGeom>
        </p:spPr>
      </p:pic>
    </p:spTree>
    <p:extLst>
      <p:ext uri="{BB962C8B-B14F-4D97-AF65-F5344CB8AC3E}">
        <p14:creationId xmlns:p14="http://schemas.microsoft.com/office/powerpoint/2010/main" val="249364847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0" grpId="0"/>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1980407" y="2837406"/>
            <a:ext cx="2252381" cy="359517"/>
          </a:xfrm>
          <a:prstGeom prst="homePlate">
            <a:avLst/>
          </a:prstGeom>
          <a:solidFill>
            <a:schemeClr val="accent1"/>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 name="五边形 3"/>
          <p:cNvSpPr/>
          <p:nvPr/>
        </p:nvSpPr>
        <p:spPr>
          <a:xfrm flipH="1">
            <a:off x="2847579" y="3292213"/>
            <a:ext cx="1385210" cy="359517"/>
          </a:xfrm>
          <a:prstGeom prst="homePlate">
            <a:avLst/>
          </a:prstGeom>
          <a:solidFill>
            <a:schemeClr val="accent3"/>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 name="五边形 4"/>
          <p:cNvSpPr/>
          <p:nvPr/>
        </p:nvSpPr>
        <p:spPr>
          <a:xfrm flipH="1">
            <a:off x="2320612" y="3747020"/>
            <a:ext cx="1912176" cy="359517"/>
          </a:xfrm>
          <a:prstGeom prst="homePlate">
            <a:avLst/>
          </a:prstGeom>
          <a:solidFill>
            <a:schemeClr val="accent1"/>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 name="五边形 5"/>
          <p:cNvSpPr/>
          <p:nvPr/>
        </p:nvSpPr>
        <p:spPr>
          <a:xfrm flipH="1">
            <a:off x="1475656" y="4201827"/>
            <a:ext cx="2757132" cy="359517"/>
          </a:xfrm>
          <a:prstGeom prst="homePlate">
            <a:avLst/>
          </a:prstGeom>
          <a:solidFill>
            <a:schemeClr val="accent3"/>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 name="TextBox 159"/>
          <p:cNvSpPr txBox="1"/>
          <p:nvPr/>
        </p:nvSpPr>
        <p:spPr>
          <a:xfrm>
            <a:off x="3602427" y="2875317"/>
            <a:ext cx="582532" cy="315471"/>
          </a:xfrm>
          <a:prstGeom prst="rect">
            <a:avLst/>
          </a:prstGeom>
          <a:noFill/>
        </p:spPr>
        <p:txBody>
          <a:bodyPr wrap="non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73%</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9" name="TextBox 160"/>
          <p:cNvSpPr txBox="1"/>
          <p:nvPr/>
        </p:nvSpPr>
        <p:spPr>
          <a:xfrm>
            <a:off x="3595213" y="3333742"/>
            <a:ext cx="582532" cy="315471"/>
          </a:xfrm>
          <a:prstGeom prst="rect">
            <a:avLst/>
          </a:prstGeom>
          <a:noFill/>
        </p:spPr>
        <p:txBody>
          <a:bodyPr wrap="non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 name="TextBox 161"/>
          <p:cNvSpPr txBox="1"/>
          <p:nvPr/>
        </p:nvSpPr>
        <p:spPr>
          <a:xfrm>
            <a:off x="3595214" y="3788609"/>
            <a:ext cx="582532" cy="315471"/>
          </a:xfrm>
          <a:prstGeom prst="rect">
            <a:avLst/>
          </a:prstGeom>
          <a:noFill/>
        </p:spPr>
        <p:txBody>
          <a:bodyPr wrap="non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50%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1" name="TextBox 162"/>
          <p:cNvSpPr txBox="1"/>
          <p:nvPr/>
        </p:nvSpPr>
        <p:spPr>
          <a:xfrm>
            <a:off x="3614451" y="4247864"/>
            <a:ext cx="582532" cy="315471"/>
          </a:xfrm>
          <a:prstGeom prst="rect">
            <a:avLst/>
          </a:prstGeom>
          <a:noFill/>
        </p:spPr>
        <p:txBody>
          <a:bodyPr wrap="non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75%</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2" name="五边形 11"/>
          <p:cNvSpPr/>
          <p:nvPr/>
        </p:nvSpPr>
        <p:spPr>
          <a:xfrm>
            <a:off x="4959426" y="2839397"/>
            <a:ext cx="1149664" cy="359517"/>
          </a:xfrm>
          <a:prstGeom prst="homePlate">
            <a:avLst/>
          </a:prstGeom>
          <a:solidFill>
            <a:schemeClr val="accent2"/>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3" name="五边形 12"/>
          <p:cNvSpPr/>
          <p:nvPr/>
        </p:nvSpPr>
        <p:spPr>
          <a:xfrm>
            <a:off x="4959427" y="3294204"/>
            <a:ext cx="2170277" cy="359517"/>
          </a:xfrm>
          <a:prstGeom prst="homePlate">
            <a:avLst/>
          </a:prstGeom>
          <a:solidFill>
            <a:schemeClr val="accent4"/>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4" name="五边形 13"/>
          <p:cNvSpPr/>
          <p:nvPr/>
        </p:nvSpPr>
        <p:spPr>
          <a:xfrm>
            <a:off x="4959426" y="3749012"/>
            <a:ext cx="1360817" cy="359517"/>
          </a:xfrm>
          <a:prstGeom prst="homePlate">
            <a:avLst/>
          </a:prstGeom>
          <a:solidFill>
            <a:schemeClr val="accent2"/>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5" name="五边形 14"/>
          <p:cNvSpPr/>
          <p:nvPr/>
        </p:nvSpPr>
        <p:spPr>
          <a:xfrm>
            <a:off x="4959426" y="4203818"/>
            <a:ext cx="2900981" cy="359517"/>
          </a:xfrm>
          <a:prstGeom prst="homePlate">
            <a:avLst/>
          </a:prstGeom>
          <a:solidFill>
            <a:schemeClr val="accent4"/>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6" name="TextBox 173"/>
          <p:cNvSpPr txBox="1"/>
          <p:nvPr/>
        </p:nvSpPr>
        <p:spPr>
          <a:xfrm>
            <a:off x="5029504" y="2881787"/>
            <a:ext cx="582532" cy="315471"/>
          </a:xfrm>
          <a:prstGeom prst="rect">
            <a:avLst/>
          </a:prstGeom>
          <a:noFill/>
        </p:spPr>
        <p:txBody>
          <a:bodyPr wrap="non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7" name="TextBox 174"/>
          <p:cNvSpPr txBox="1"/>
          <p:nvPr/>
        </p:nvSpPr>
        <p:spPr>
          <a:xfrm>
            <a:off x="5029503" y="3329205"/>
            <a:ext cx="582532" cy="315471"/>
          </a:xfrm>
          <a:prstGeom prst="rect">
            <a:avLst/>
          </a:prstGeom>
          <a:noFill/>
        </p:spPr>
        <p:txBody>
          <a:bodyPr wrap="non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56%</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8" name="TextBox 175"/>
          <p:cNvSpPr txBox="1"/>
          <p:nvPr/>
        </p:nvSpPr>
        <p:spPr>
          <a:xfrm>
            <a:off x="5029505" y="3788607"/>
            <a:ext cx="582532" cy="315471"/>
          </a:xfrm>
          <a:prstGeom prst="rect">
            <a:avLst/>
          </a:prstGeom>
          <a:noFill/>
        </p:spPr>
        <p:txBody>
          <a:bodyPr wrap="non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29%</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9" name="TextBox 176"/>
          <p:cNvSpPr txBox="1"/>
          <p:nvPr/>
        </p:nvSpPr>
        <p:spPr>
          <a:xfrm>
            <a:off x="5042237" y="4245407"/>
            <a:ext cx="582532" cy="315471"/>
          </a:xfrm>
          <a:prstGeom prst="rect">
            <a:avLst/>
          </a:prstGeom>
          <a:noFill/>
        </p:spPr>
        <p:txBody>
          <a:bodyPr wrap="non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77%</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0" name="TextBox 180"/>
          <p:cNvSpPr txBox="1"/>
          <p:nvPr/>
        </p:nvSpPr>
        <p:spPr>
          <a:xfrm>
            <a:off x="4310732" y="2916721"/>
            <a:ext cx="571310" cy="242374"/>
          </a:xfrm>
          <a:prstGeom prst="rect">
            <a:avLst/>
          </a:prstGeom>
          <a:noFill/>
        </p:spPr>
        <p:txBody>
          <a:bodyPr wrap="non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项目一</a:t>
            </a:r>
          </a:p>
        </p:txBody>
      </p:sp>
      <p:sp>
        <p:nvSpPr>
          <p:cNvPr id="21" name="TextBox 181"/>
          <p:cNvSpPr txBox="1"/>
          <p:nvPr/>
        </p:nvSpPr>
        <p:spPr>
          <a:xfrm>
            <a:off x="4310732" y="3368305"/>
            <a:ext cx="571310" cy="242374"/>
          </a:xfrm>
          <a:prstGeom prst="rect">
            <a:avLst/>
          </a:prstGeom>
          <a:noFill/>
        </p:spPr>
        <p:txBody>
          <a:bodyPr wrap="non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项目二</a:t>
            </a:r>
          </a:p>
        </p:txBody>
      </p:sp>
      <p:sp>
        <p:nvSpPr>
          <p:cNvPr id="22" name="TextBox 182"/>
          <p:cNvSpPr txBox="1"/>
          <p:nvPr/>
        </p:nvSpPr>
        <p:spPr>
          <a:xfrm>
            <a:off x="4310906" y="3823112"/>
            <a:ext cx="571310" cy="242374"/>
          </a:xfrm>
          <a:prstGeom prst="rect">
            <a:avLst/>
          </a:prstGeom>
          <a:noFill/>
        </p:spPr>
        <p:txBody>
          <a:bodyPr wrap="non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项目三</a:t>
            </a:r>
          </a:p>
        </p:txBody>
      </p:sp>
      <p:sp>
        <p:nvSpPr>
          <p:cNvPr id="23" name="TextBox 183"/>
          <p:cNvSpPr txBox="1"/>
          <p:nvPr/>
        </p:nvSpPr>
        <p:spPr>
          <a:xfrm>
            <a:off x="4310906" y="4279911"/>
            <a:ext cx="571310" cy="242374"/>
          </a:xfrm>
          <a:prstGeom prst="rect">
            <a:avLst/>
          </a:prstGeom>
          <a:noFill/>
        </p:spPr>
        <p:txBody>
          <a:bodyPr wrap="non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项目四</a:t>
            </a:r>
          </a:p>
        </p:txBody>
      </p:sp>
      <p:sp>
        <p:nvSpPr>
          <p:cNvPr id="24" name="Oval 4"/>
          <p:cNvSpPr/>
          <p:nvPr/>
        </p:nvSpPr>
        <p:spPr>
          <a:xfrm>
            <a:off x="4957546" y="1131590"/>
            <a:ext cx="838590" cy="790950"/>
          </a:xfrm>
          <a:prstGeom prst="ellipse">
            <a:avLst/>
          </a:prstGeom>
          <a:solidFill>
            <a:schemeClr val="accent2"/>
          </a:solidFill>
          <a:ln w="63500">
            <a:solidFill>
              <a:schemeClr val="bg1"/>
            </a:solidFill>
          </a:ln>
          <a:effectLst>
            <a:outerShdw blurRad="127000" dist="38100" dir="8100000" algn="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20</a:t>
            </a:r>
            <a:r>
              <a:rPr kumimoji="0" lang="en-US" altLang="zh-CN" sz="140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XX</a:t>
            </a:r>
            <a:endParaRPr kumimoji="0" lang="en-US" sz="140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Oval 5"/>
          <p:cNvSpPr/>
          <p:nvPr/>
        </p:nvSpPr>
        <p:spPr>
          <a:xfrm>
            <a:off x="3411117" y="1131590"/>
            <a:ext cx="838590" cy="790950"/>
          </a:xfrm>
          <a:prstGeom prst="ellipse">
            <a:avLst/>
          </a:prstGeom>
          <a:solidFill>
            <a:schemeClr val="accent1"/>
          </a:solidFill>
          <a:ln w="63500">
            <a:solidFill>
              <a:schemeClr val="bg1"/>
            </a:solidFill>
          </a:ln>
          <a:effectLst>
            <a:outerShdw blurRad="127000" dist="38100" dir="8100000" algn="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40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20XX</a:t>
            </a:r>
            <a:endParaRPr kumimoji="0" lang="en-US" sz="140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6" name="Text Box 10"/>
          <p:cNvSpPr txBox="1">
            <a:spLocks noChangeArrowheads="1"/>
          </p:cNvSpPr>
          <p:nvPr/>
        </p:nvSpPr>
        <p:spPr bwMode="auto">
          <a:xfrm>
            <a:off x="4959426" y="2019822"/>
            <a:ext cx="3717030" cy="754822"/>
          </a:xfrm>
          <a:prstGeom prst="rect">
            <a:avLst/>
          </a:prstGeom>
          <a:noFill/>
          <a:ln w="9525">
            <a:noFill/>
            <a:miter lim="800000"/>
            <a:headEnd/>
            <a:tailEnd/>
          </a:ln>
        </p:spPr>
        <p:txBody>
          <a:bodyPr wrap="square" lIns="34290" tIns="17145" rIns="34290" bIns="17145">
            <a:spAutoFit/>
          </a:bodyPr>
          <a:lstStyle/>
          <a:p>
            <a:pPr marL="0" marR="0" lvl="0" indent="0" algn="l" defTabSz="816174" rtl="0" eaLnBrk="1" fontAlgn="auto" latinLnBrk="0" hangingPunct="1">
              <a:lnSpc>
                <a:spcPct val="13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单击此处添加标题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a:p>
            <a:pPr marL="0" marR="0" lvl="0" indent="0" algn="l" defTabSz="816174"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您的内容打在这里，或者通过复制您的文本后，在此框中选择粘贴，并选择只保留文字。</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p:txBody>
      </p:sp>
      <p:sp>
        <p:nvSpPr>
          <p:cNvPr id="27" name="Text Box 10"/>
          <p:cNvSpPr txBox="1">
            <a:spLocks noChangeArrowheads="1"/>
          </p:cNvSpPr>
          <p:nvPr/>
        </p:nvSpPr>
        <p:spPr bwMode="auto">
          <a:xfrm>
            <a:off x="611560" y="2019821"/>
            <a:ext cx="3631847" cy="754822"/>
          </a:xfrm>
          <a:prstGeom prst="rect">
            <a:avLst/>
          </a:prstGeom>
          <a:noFill/>
          <a:ln w="9525">
            <a:noFill/>
            <a:miter lim="800000"/>
            <a:headEnd/>
            <a:tailEnd/>
          </a:ln>
        </p:spPr>
        <p:txBody>
          <a:bodyPr wrap="square" lIns="34290" tIns="17145" rIns="34290" bIns="17145">
            <a:spAutoFit/>
          </a:bodyPr>
          <a:lstStyle/>
          <a:p>
            <a:pPr marL="0" marR="0" lvl="0" indent="0" algn="r" defTabSz="816174" rtl="0" eaLnBrk="1" fontAlgn="auto" latinLnBrk="0" hangingPunct="1">
              <a:lnSpc>
                <a:spcPct val="13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单击此处添加标题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a:p>
            <a:pPr marL="0" marR="0" lvl="0" indent="0" algn="r" defTabSz="816174"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您的内容打在这里，或者通过复制您的文本后，在此框中选择粘贴，并选择只保留文字。</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161594663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1+#ppt_w/2"/>
                                          </p:val>
                                        </p:tav>
                                        <p:tav tm="100000">
                                          <p:val>
                                            <p:strVal val="#ppt_x"/>
                                          </p:val>
                                        </p:tav>
                                      </p:tavLst>
                                    </p:anim>
                                    <p:anim calcmode="lin" valueType="num">
                                      <p:cBhvr additive="base">
                                        <p:cTn id="13" dur="500" fill="hold"/>
                                        <p:tgtEl>
                                          <p:spTgt spid="2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2000"/>
                            </p:stCondLst>
                            <p:childTnLst>
                              <p:par>
                                <p:cTn id="23" presetID="2" presetClass="entr" presetSubtype="4" decel="100000"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decel="10000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decel="10000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ppt_x"/>
                                          </p:val>
                                        </p:tav>
                                        <p:tav tm="100000">
                                          <p:val>
                                            <p:strVal val="#ppt_x"/>
                                          </p:val>
                                        </p:tav>
                                      </p:tavLst>
                                    </p:anim>
                                    <p:anim calcmode="lin" valueType="num">
                                      <p:cBhvr additive="base">
                                        <p:cTn id="38" dur="500" fill="hold"/>
                                        <p:tgtEl>
                                          <p:spTgt spid="23"/>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par>
                                <p:cTn id="43" presetID="22" presetClass="entr" presetSubtype="8" fill="hold" grpId="0" nodeType="withEffect">
                                  <p:stCondLst>
                                    <p:cond delay="10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par>
                                <p:cTn id="46" presetID="22" presetClass="entr" presetSubtype="8" fill="hold" grpId="0" nodeType="withEffect">
                                  <p:stCondLst>
                                    <p:cond delay="20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par>
                                <p:cTn id="49" presetID="22" presetClass="entr" presetSubtype="8" fill="hold" grpId="0" nodeType="withEffect">
                                  <p:stCondLst>
                                    <p:cond delay="30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par>
                                <p:cTn id="55" presetID="22" presetClass="entr" presetSubtype="2" fill="hold" grpId="0" nodeType="withEffect">
                                  <p:stCondLst>
                                    <p:cond delay="100"/>
                                  </p:stCondLst>
                                  <p:childTnLst>
                                    <p:set>
                                      <p:cBhvr>
                                        <p:cTn id="56" dur="1" fill="hold">
                                          <p:stCondLst>
                                            <p:cond delay="0"/>
                                          </p:stCondLst>
                                        </p:cTn>
                                        <p:tgtEl>
                                          <p:spTgt spid="4"/>
                                        </p:tgtEl>
                                        <p:attrNameLst>
                                          <p:attrName>style.visibility</p:attrName>
                                        </p:attrNameLst>
                                      </p:cBhvr>
                                      <p:to>
                                        <p:strVal val="visible"/>
                                      </p:to>
                                    </p:set>
                                    <p:animEffect transition="in" filter="wipe(right)">
                                      <p:cBhvr>
                                        <p:cTn id="57" dur="500"/>
                                        <p:tgtEl>
                                          <p:spTgt spid="4"/>
                                        </p:tgtEl>
                                      </p:cBhvr>
                                    </p:animEffect>
                                  </p:childTnLst>
                                </p:cTn>
                              </p:par>
                              <p:par>
                                <p:cTn id="58" presetID="22" presetClass="entr" presetSubtype="2" fill="hold" grpId="0" nodeType="withEffect">
                                  <p:stCondLst>
                                    <p:cond delay="20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500"/>
                                        <p:tgtEl>
                                          <p:spTgt spid="5"/>
                                        </p:tgtEl>
                                      </p:cBhvr>
                                    </p:animEffect>
                                  </p:childTnLst>
                                </p:cTn>
                              </p:par>
                              <p:par>
                                <p:cTn id="61" presetID="22" presetClass="entr" presetSubtype="2" fill="hold" grpId="0" nodeType="withEffect">
                                  <p:stCondLst>
                                    <p:cond delay="300"/>
                                  </p:stCondLst>
                                  <p:childTnLst>
                                    <p:set>
                                      <p:cBhvr>
                                        <p:cTn id="62" dur="1" fill="hold">
                                          <p:stCondLst>
                                            <p:cond delay="0"/>
                                          </p:stCondLst>
                                        </p:cTn>
                                        <p:tgtEl>
                                          <p:spTgt spid="6"/>
                                        </p:tgtEl>
                                        <p:attrNameLst>
                                          <p:attrName>style.visibility</p:attrName>
                                        </p:attrNameLst>
                                      </p:cBhvr>
                                      <p:to>
                                        <p:strVal val="visible"/>
                                      </p:to>
                                    </p:set>
                                    <p:animEffect transition="in" filter="wipe(right)">
                                      <p:cBhvr>
                                        <p:cTn id="63" dur="500"/>
                                        <p:tgtEl>
                                          <p:spTgt spid="6"/>
                                        </p:tgtEl>
                                      </p:cBhvr>
                                    </p:animEffect>
                                  </p:childTnLst>
                                </p:cTn>
                              </p:par>
                            </p:childTnLst>
                          </p:cTn>
                        </p:par>
                        <p:par>
                          <p:cTn id="64" fill="hold">
                            <p:stCondLst>
                              <p:cond delay="33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15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22" presetClass="entr" presetSubtype="8" fill="hold" grpId="0" nodeType="withEffect">
                                  <p:stCondLst>
                                    <p:cond delay="300"/>
                                  </p:stCondLst>
                                  <p:childTnLst>
                                    <p:set>
                                      <p:cBhvr>
                                        <p:cTn id="72" dur="1" fill="hold">
                                          <p:stCondLst>
                                            <p:cond delay="0"/>
                                          </p:stCondLst>
                                        </p:cTn>
                                        <p:tgtEl>
                                          <p:spTgt spid="18"/>
                                        </p:tgtEl>
                                        <p:attrNameLst>
                                          <p:attrName>style.visibility</p:attrName>
                                        </p:attrNameLst>
                                      </p:cBhvr>
                                      <p:to>
                                        <p:strVal val="visible"/>
                                      </p:to>
                                    </p:set>
                                    <p:animEffect transition="in" filter="wipe(left)">
                                      <p:cBhvr>
                                        <p:cTn id="73" dur="500"/>
                                        <p:tgtEl>
                                          <p:spTgt spid="18"/>
                                        </p:tgtEl>
                                      </p:cBhvr>
                                    </p:animEffect>
                                  </p:childTnLst>
                                </p:cTn>
                              </p:par>
                              <p:par>
                                <p:cTn id="74" presetID="22" presetClass="entr" presetSubtype="8" fill="hold" grpId="0" nodeType="withEffect">
                                  <p:stCondLst>
                                    <p:cond delay="45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wipe(right)">
                                      <p:cBhvr>
                                        <p:cTn id="79" dur="500"/>
                                        <p:tgtEl>
                                          <p:spTgt spid="7"/>
                                        </p:tgtEl>
                                      </p:cBhvr>
                                    </p:animEffect>
                                  </p:childTnLst>
                                </p:cTn>
                              </p:par>
                              <p:par>
                                <p:cTn id="80" presetID="22" presetClass="entr" presetSubtype="2" fill="hold" grpId="0" nodeType="withEffect">
                                  <p:stCondLst>
                                    <p:cond delay="150"/>
                                  </p:stCondLst>
                                  <p:childTnLst>
                                    <p:set>
                                      <p:cBhvr>
                                        <p:cTn id="81" dur="1" fill="hold">
                                          <p:stCondLst>
                                            <p:cond delay="0"/>
                                          </p:stCondLst>
                                        </p:cTn>
                                        <p:tgtEl>
                                          <p:spTgt spid="9"/>
                                        </p:tgtEl>
                                        <p:attrNameLst>
                                          <p:attrName>style.visibility</p:attrName>
                                        </p:attrNameLst>
                                      </p:cBhvr>
                                      <p:to>
                                        <p:strVal val="visible"/>
                                      </p:to>
                                    </p:set>
                                    <p:animEffect transition="in" filter="wipe(right)">
                                      <p:cBhvr>
                                        <p:cTn id="82" dur="500"/>
                                        <p:tgtEl>
                                          <p:spTgt spid="9"/>
                                        </p:tgtEl>
                                      </p:cBhvr>
                                    </p:animEffect>
                                  </p:childTnLst>
                                </p:cTn>
                              </p:par>
                              <p:par>
                                <p:cTn id="83" presetID="22" presetClass="entr" presetSubtype="2" fill="hold" grpId="0" nodeType="withEffect">
                                  <p:stCondLst>
                                    <p:cond delay="300"/>
                                  </p:stCondLst>
                                  <p:childTnLst>
                                    <p:set>
                                      <p:cBhvr>
                                        <p:cTn id="84" dur="1" fill="hold">
                                          <p:stCondLst>
                                            <p:cond delay="0"/>
                                          </p:stCondLst>
                                        </p:cTn>
                                        <p:tgtEl>
                                          <p:spTgt spid="10"/>
                                        </p:tgtEl>
                                        <p:attrNameLst>
                                          <p:attrName>style.visibility</p:attrName>
                                        </p:attrNameLst>
                                      </p:cBhvr>
                                      <p:to>
                                        <p:strVal val="visible"/>
                                      </p:to>
                                    </p:set>
                                    <p:animEffect transition="in" filter="wipe(right)">
                                      <p:cBhvr>
                                        <p:cTn id="85" dur="500"/>
                                        <p:tgtEl>
                                          <p:spTgt spid="10"/>
                                        </p:tgtEl>
                                      </p:cBhvr>
                                    </p:animEffect>
                                  </p:childTnLst>
                                </p:cTn>
                              </p:par>
                              <p:par>
                                <p:cTn id="86" presetID="22" presetClass="entr" presetSubtype="2" fill="hold" grpId="0" nodeType="withEffect">
                                  <p:stCondLst>
                                    <p:cond delay="450"/>
                                  </p:stCondLst>
                                  <p:childTnLst>
                                    <p:set>
                                      <p:cBhvr>
                                        <p:cTn id="87" dur="1" fill="hold">
                                          <p:stCondLst>
                                            <p:cond delay="0"/>
                                          </p:stCondLst>
                                        </p:cTn>
                                        <p:tgtEl>
                                          <p:spTgt spid="11"/>
                                        </p:tgtEl>
                                        <p:attrNameLst>
                                          <p:attrName>style.visibility</p:attrName>
                                        </p:attrNameLst>
                                      </p:cBhvr>
                                      <p:to>
                                        <p:strVal val="visible"/>
                                      </p:to>
                                    </p:set>
                                    <p:animEffect transition="in" filter="wipe(right)">
                                      <p:cBhvr>
                                        <p:cTn id="8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animBg="1"/>
      <p:bldP spid="25" grpId="0" animBg="1"/>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5166"/>
          <p:cNvSpPr/>
          <p:nvPr/>
        </p:nvSpPr>
        <p:spPr>
          <a:xfrm>
            <a:off x="1944344" y="1407431"/>
            <a:ext cx="1218057" cy="1079113"/>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lang="en-US" sz="1200" b="0" i="0" u="none" strike="noStrike" kern="1200" cap="none" spc="0" normalizeH="0" baseline="0" noProof="0" dirty="0">
              <a:ln>
                <a:noFill/>
              </a:ln>
              <a:solidFill>
                <a:prstClr val="white"/>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Lato Light"/>
              <a:sym typeface="Gill Sans"/>
            </a:endParaRPr>
          </a:p>
        </p:txBody>
      </p:sp>
      <p:sp>
        <p:nvSpPr>
          <p:cNvPr id="4" name="Shape 5167"/>
          <p:cNvSpPr/>
          <p:nvPr/>
        </p:nvSpPr>
        <p:spPr>
          <a:xfrm>
            <a:off x="1574954" y="2047198"/>
            <a:ext cx="1961434" cy="1123417"/>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lang="en-US" sz="1200" b="0" i="0" u="none" strike="noStrike" kern="1200" cap="none" spc="0" normalizeH="0" baseline="0" noProof="0" dirty="0">
              <a:ln>
                <a:noFill/>
              </a:ln>
              <a:solidFill>
                <a:prstClr val="white"/>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Lato Light"/>
              <a:sym typeface="Gill Sans"/>
            </a:endParaRPr>
          </a:p>
        </p:txBody>
      </p:sp>
      <p:sp>
        <p:nvSpPr>
          <p:cNvPr id="5" name="Shape 5168"/>
          <p:cNvSpPr/>
          <p:nvPr/>
        </p:nvSpPr>
        <p:spPr>
          <a:xfrm>
            <a:off x="1205564" y="2740899"/>
            <a:ext cx="2704811" cy="1123412"/>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lang="en-US" sz="1200" b="0" i="0" u="none" strike="noStrike" kern="1200" cap="none" spc="0" normalizeH="0" baseline="0" noProof="0" dirty="0">
              <a:ln>
                <a:noFill/>
              </a:ln>
              <a:solidFill>
                <a:prstClr val="white"/>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Lato Light"/>
              <a:sym typeface="Gill Sans"/>
            </a:endParaRPr>
          </a:p>
        </p:txBody>
      </p:sp>
      <p:sp>
        <p:nvSpPr>
          <p:cNvPr id="6" name="Shape 5169"/>
          <p:cNvSpPr/>
          <p:nvPr/>
        </p:nvSpPr>
        <p:spPr>
          <a:xfrm>
            <a:off x="827584" y="3434599"/>
            <a:ext cx="3448181" cy="1123407"/>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lang="en-US" sz="1200" b="0" i="0" u="none" strike="noStrike" kern="1200" cap="none" spc="0" normalizeH="0" baseline="0" noProof="0" dirty="0">
              <a:ln>
                <a:noFill/>
              </a:ln>
              <a:solidFill>
                <a:prstClr val="white"/>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Lato Light"/>
              <a:sym typeface="Gill Sans"/>
            </a:endParaRPr>
          </a:p>
        </p:txBody>
      </p:sp>
      <p:grpSp>
        <p:nvGrpSpPr>
          <p:cNvPr id="7" name="组合 6"/>
          <p:cNvGrpSpPr/>
          <p:nvPr/>
        </p:nvGrpSpPr>
        <p:grpSpPr>
          <a:xfrm>
            <a:off x="2313735" y="1108481"/>
            <a:ext cx="857881" cy="735467"/>
            <a:chOff x="2313735" y="1108481"/>
            <a:chExt cx="857881" cy="735467"/>
          </a:xfrm>
          <a:effectLst>
            <a:outerShdw blurRad="127000" dist="38100" dir="5400000" algn="t" rotWithShape="0">
              <a:prstClr val="black">
                <a:alpha val="40000"/>
              </a:prstClr>
            </a:outerShdw>
          </a:effectLst>
        </p:grpSpPr>
        <p:sp>
          <p:nvSpPr>
            <p:cNvPr id="8"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chemeClr val="accent1"/>
            </a:solidFill>
            <a:ln w="25400" cap="flat">
              <a:solidFill>
                <a:schemeClr val="bg1"/>
              </a:solidFill>
              <a:miter lim="400000"/>
            </a:ln>
            <a:effectLst/>
          </p:spPr>
          <p:txBody>
            <a:bodyPr wrap="square" lIns="0" tIns="0" rIns="0" bIns="0" numCol="1" anchor="t">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9" name="Shape 5176"/>
            <p:cNvSpPr/>
            <p:nvPr/>
          </p:nvSpPr>
          <p:spPr>
            <a:xfrm>
              <a:off x="2329102" y="1491630"/>
              <a:ext cx="842514"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sym typeface="Helvetica Neue"/>
                </a:rPr>
                <a:t>输入文本</a:t>
              </a:r>
              <a:endPar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endParaRPr>
            </a:p>
          </p:txBody>
        </p:sp>
      </p:grpSp>
      <p:grpSp>
        <p:nvGrpSpPr>
          <p:cNvPr id="10" name="组合 9"/>
          <p:cNvGrpSpPr/>
          <p:nvPr/>
        </p:nvGrpSpPr>
        <p:grpSpPr>
          <a:xfrm>
            <a:off x="1944344" y="2047198"/>
            <a:ext cx="1589745" cy="432411"/>
            <a:chOff x="1944344" y="2047198"/>
            <a:chExt cx="1589745" cy="432411"/>
          </a:xfrm>
          <a:effectLst>
            <a:outerShdw blurRad="127000" dist="38100" dir="5400000" algn="t" rotWithShape="0">
              <a:prstClr val="black">
                <a:alpha val="40000"/>
              </a:prstClr>
            </a:outerShdw>
          </a:effectLst>
        </p:grpSpPr>
        <p:sp>
          <p:nvSpPr>
            <p:cNvPr id="11"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solidFill>
              <a:schemeClr val="accent4"/>
            </a:solidFill>
            <a:ln w="25400" cap="flat">
              <a:solidFill>
                <a:schemeClr val="bg1"/>
              </a:solidFill>
              <a:miter lim="400000"/>
            </a:ln>
            <a:effectLst/>
          </p:spPr>
          <p:txBody>
            <a:bodyPr wrap="square" lIns="38100" tIns="38100" rIns="38100" bIns="38100" numCol="1"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12" name="Shape 5177"/>
            <p:cNvSpPr/>
            <p:nvPr/>
          </p:nvSpPr>
          <p:spPr>
            <a:xfrm>
              <a:off x="2191740" y="2087244"/>
              <a:ext cx="1099552"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rPr>
                <a:t>点击</a:t>
              </a:r>
              <a:r>
                <a:rPr kumimoji="0" lang="zh-CN" altLang="en-US" sz="1200" b="1" i="0" u="none" strike="noStrike" kern="1200" cap="all"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sym typeface="Helvetica Neue"/>
                </a:rPr>
                <a:t>输入文本</a:t>
              </a:r>
              <a:endPar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endParaRPr>
            </a:p>
          </p:txBody>
        </p:sp>
      </p:grpSp>
      <p:grpSp>
        <p:nvGrpSpPr>
          <p:cNvPr id="13" name="组合 12"/>
          <p:cNvGrpSpPr/>
          <p:nvPr/>
        </p:nvGrpSpPr>
        <p:grpSpPr>
          <a:xfrm>
            <a:off x="1574955" y="2740898"/>
            <a:ext cx="2333121" cy="432412"/>
            <a:chOff x="1574955" y="2740898"/>
            <a:chExt cx="2333121" cy="432412"/>
          </a:xfrm>
          <a:effectLst>
            <a:outerShdw blurRad="127000" dist="38100" dir="5400000" algn="t" rotWithShape="0">
              <a:prstClr val="black">
                <a:alpha val="40000"/>
              </a:prstClr>
            </a:outerShdw>
          </a:effectLst>
        </p:grpSpPr>
        <p:sp>
          <p:nvSpPr>
            <p:cNvPr id="14"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chemeClr val="accent3"/>
            </a:solidFill>
            <a:ln w="25400" cap="flat">
              <a:solidFill>
                <a:schemeClr val="bg1"/>
              </a:solidFill>
              <a:miter lim="400000"/>
            </a:ln>
            <a:effectLst/>
          </p:spPr>
          <p:txBody>
            <a:bodyPr wrap="square" lIns="38100" tIns="38100" rIns="38100" bIns="38100" numCol="1"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15" name="Shape 5178"/>
            <p:cNvSpPr/>
            <p:nvPr/>
          </p:nvSpPr>
          <p:spPr>
            <a:xfrm>
              <a:off x="1815028" y="2780945"/>
              <a:ext cx="1849246"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rPr>
                <a:t>点击输入标题文本</a:t>
              </a:r>
            </a:p>
          </p:txBody>
        </p:sp>
      </p:grpSp>
      <p:grpSp>
        <p:nvGrpSpPr>
          <p:cNvPr id="16" name="组合 15"/>
          <p:cNvGrpSpPr/>
          <p:nvPr/>
        </p:nvGrpSpPr>
        <p:grpSpPr>
          <a:xfrm>
            <a:off x="1205565" y="3434598"/>
            <a:ext cx="3076490" cy="432407"/>
            <a:chOff x="1205565" y="3434598"/>
            <a:chExt cx="3076490" cy="432407"/>
          </a:xfrm>
          <a:effectLst>
            <a:outerShdw blurRad="127000" dist="38100" dir="5400000" algn="t" rotWithShape="0">
              <a:prstClr val="black">
                <a:alpha val="40000"/>
              </a:prstClr>
            </a:outerShdw>
          </a:effectLst>
        </p:grpSpPr>
        <p:sp>
          <p:nvSpPr>
            <p:cNvPr id="17"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solidFill>
              <a:schemeClr val="accent2"/>
            </a:solidFill>
            <a:ln w="25400" cap="flat">
              <a:solidFill>
                <a:schemeClr val="bg1"/>
              </a:solidFill>
              <a:miter lim="400000"/>
            </a:ln>
            <a:effectLst/>
          </p:spPr>
          <p:txBody>
            <a:bodyPr wrap="square" lIns="38100" tIns="38100" rIns="38100" bIns="38100" numCol="1"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18" name="Shape 5179"/>
            <p:cNvSpPr/>
            <p:nvPr/>
          </p:nvSpPr>
          <p:spPr>
            <a:xfrm>
              <a:off x="1422332" y="3474643"/>
              <a:ext cx="2634639"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rPr>
                <a:t>点击输入标题文本</a:t>
              </a:r>
            </a:p>
          </p:txBody>
        </p:sp>
      </p:grpSp>
      <p:grpSp>
        <p:nvGrpSpPr>
          <p:cNvPr id="19" name="组合 18"/>
          <p:cNvGrpSpPr/>
          <p:nvPr/>
        </p:nvGrpSpPr>
        <p:grpSpPr>
          <a:xfrm>
            <a:off x="827585" y="4118665"/>
            <a:ext cx="3819870" cy="432407"/>
            <a:chOff x="827585" y="4118665"/>
            <a:chExt cx="3819870" cy="432407"/>
          </a:xfrm>
          <a:effectLst>
            <a:outerShdw blurRad="127000" dist="38100" dir="5400000" algn="t" rotWithShape="0">
              <a:prstClr val="black">
                <a:alpha val="40000"/>
              </a:prstClr>
            </a:outerShdw>
          </a:effectLst>
        </p:grpSpPr>
        <p:sp>
          <p:nvSpPr>
            <p:cNvPr id="20"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chemeClr val="accent1"/>
            </a:solidFill>
            <a:ln w="25400" cap="flat">
              <a:solidFill>
                <a:schemeClr val="bg1"/>
              </a:solidFill>
              <a:miter lim="400000"/>
            </a:ln>
            <a:effectLst/>
          </p:spPr>
          <p:txBody>
            <a:bodyPr wrap="square" lIns="38100" tIns="38100" rIns="38100" bIns="38100" numCol="1"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21" name="Shape 5180"/>
            <p:cNvSpPr/>
            <p:nvPr/>
          </p:nvSpPr>
          <p:spPr>
            <a:xfrm>
              <a:off x="1072475" y="4158709"/>
              <a:ext cx="3334354"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rPr>
                <a:t>点击输入标题文本</a:t>
              </a:r>
            </a:p>
          </p:txBody>
        </p:sp>
      </p:grpSp>
      <p:sp>
        <p:nvSpPr>
          <p:cNvPr id="22" name="Round Same Side Corner Rectangle 67"/>
          <p:cNvSpPr/>
          <p:nvPr/>
        </p:nvSpPr>
        <p:spPr>
          <a:xfrm rot="10800000" flipH="1">
            <a:off x="5091212" y="112191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bg-BG" sz="1350" b="0" i="0" u="none" strike="noStrike" kern="1200" cap="none" spc="0" normalizeH="0" baseline="0" noProof="0" dirty="0">
              <a:ln>
                <a:noFill/>
              </a:ln>
              <a:solidFill>
                <a:prstClr val="white"/>
              </a:solidFill>
              <a:effectLst/>
              <a:uLnTx/>
              <a:uFillTx/>
              <a:latin typeface="Calibri Light"/>
              <a:ea typeface="微软雅黑"/>
              <a:cs typeface="+mn-cs"/>
            </a:endParaRPr>
          </a:p>
        </p:txBody>
      </p:sp>
      <p:sp>
        <p:nvSpPr>
          <p:cNvPr id="24" name="Round Same Side Corner Rectangle 68"/>
          <p:cNvSpPr/>
          <p:nvPr/>
        </p:nvSpPr>
        <p:spPr>
          <a:xfrm rot="10800000" flipH="1">
            <a:off x="5089572" y="1903209"/>
            <a:ext cx="49903" cy="514044"/>
          </a:xfrm>
          <a:prstGeom prst="round2SameRect">
            <a:avLst>
              <a:gd name="adj1" fmla="val 50000"/>
              <a:gd name="adj2"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bg-BG" sz="1350" b="0" i="0" u="none" strike="noStrike" kern="1200" cap="none" spc="0" normalizeH="0" baseline="0" noProof="0" dirty="0">
              <a:ln>
                <a:noFill/>
              </a:ln>
              <a:solidFill>
                <a:prstClr val="white"/>
              </a:solidFill>
              <a:effectLst/>
              <a:uLnTx/>
              <a:uFillTx/>
              <a:latin typeface="Calibri Light"/>
              <a:ea typeface="微软雅黑"/>
              <a:cs typeface="+mn-cs"/>
            </a:endParaRPr>
          </a:p>
        </p:txBody>
      </p:sp>
      <p:sp>
        <p:nvSpPr>
          <p:cNvPr id="25" name="Round Same Side Corner Rectangle 69"/>
          <p:cNvSpPr/>
          <p:nvPr/>
        </p:nvSpPr>
        <p:spPr>
          <a:xfrm rot="10800000" flipH="1">
            <a:off x="5091212" y="2613341"/>
            <a:ext cx="49903" cy="514044"/>
          </a:xfrm>
          <a:prstGeom prst="round2SameRect">
            <a:avLst>
              <a:gd name="adj1" fmla="val 5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bg-BG" sz="1350" b="0" i="0" u="none" strike="noStrike" kern="1200" cap="none" spc="0" normalizeH="0" baseline="0" noProof="0" dirty="0">
              <a:ln>
                <a:noFill/>
              </a:ln>
              <a:solidFill>
                <a:prstClr val="white"/>
              </a:solidFill>
              <a:effectLst/>
              <a:uLnTx/>
              <a:uFillTx/>
              <a:latin typeface="Calibri Light"/>
              <a:ea typeface="微软雅黑"/>
              <a:cs typeface="+mn-cs"/>
            </a:endParaRPr>
          </a:p>
        </p:txBody>
      </p:sp>
      <p:grpSp>
        <p:nvGrpSpPr>
          <p:cNvPr id="26" name="组合 25"/>
          <p:cNvGrpSpPr/>
          <p:nvPr/>
        </p:nvGrpSpPr>
        <p:grpSpPr>
          <a:xfrm>
            <a:off x="5228512" y="1109269"/>
            <a:ext cx="2871880" cy="582144"/>
            <a:chOff x="5228512" y="1109269"/>
            <a:chExt cx="2871880" cy="582144"/>
          </a:xfrm>
        </p:grpSpPr>
        <p:sp>
          <p:nvSpPr>
            <p:cNvPr id="27" name="TextBox 26"/>
            <p:cNvSpPr txBox="1"/>
            <p:nvPr/>
          </p:nvSpPr>
          <p:spPr>
            <a:xfrm>
              <a:off x="5228512" y="1303102"/>
              <a:ext cx="2871880" cy="388311"/>
            </a:xfrm>
            <a:prstGeom prst="rect">
              <a:avLst/>
            </a:prstGeom>
            <a:noFill/>
          </p:spPr>
          <p:txBody>
            <a:bodyPr wrap="square" lIns="34290" tIns="17145" rIns="34290" bIns="17145"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8" name="Rectangle 71"/>
            <p:cNvSpPr/>
            <p:nvPr/>
          </p:nvSpPr>
          <p:spPr>
            <a:xfrm>
              <a:off x="5228513" y="1109269"/>
              <a:ext cx="1300356" cy="219291"/>
            </a:xfrm>
            <a:prstGeom prst="rect">
              <a:avLst/>
            </a:prstGeom>
          </p:spPr>
          <p:txBody>
            <a:bodyPr wrap="none" lIns="34290" tIns="17145" rIns="34290" bIns="17145">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grpSp>
        <p:nvGrpSpPr>
          <p:cNvPr id="29" name="组合 28"/>
          <p:cNvGrpSpPr/>
          <p:nvPr/>
        </p:nvGrpSpPr>
        <p:grpSpPr>
          <a:xfrm>
            <a:off x="5228512" y="1869180"/>
            <a:ext cx="2871880" cy="582143"/>
            <a:chOff x="5228512" y="1869180"/>
            <a:chExt cx="2871880" cy="582143"/>
          </a:xfrm>
        </p:grpSpPr>
        <p:sp>
          <p:nvSpPr>
            <p:cNvPr id="30" name="TextBox 29"/>
            <p:cNvSpPr txBox="1"/>
            <p:nvPr/>
          </p:nvSpPr>
          <p:spPr>
            <a:xfrm>
              <a:off x="5228512" y="2063012"/>
              <a:ext cx="2871880" cy="388311"/>
            </a:xfrm>
            <a:prstGeom prst="rect">
              <a:avLst/>
            </a:prstGeom>
            <a:noFill/>
          </p:spPr>
          <p:txBody>
            <a:bodyPr wrap="square" lIns="34290" tIns="17145" rIns="34290" bIns="17145"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1" name="Rectangle 73"/>
            <p:cNvSpPr/>
            <p:nvPr/>
          </p:nvSpPr>
          <p:spPr>
            <a:xfrm>
              <a:off x="5228513" y="1869180"/>
              <a:ext cx="1300356" cy="219291"/>
            </a:xfrm>
            <a:prstGeom prst="rect">
              <a:avLst/>
            </a:prstGeom>
          </p:spPr>
          <p:txBody>
            <a:bodyPr wrap="none" lIns="34290" tIns="17145" rIns="34290" bIns="17145">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grpSp>
        <p:nvGrpSpPr>
          <p:cNvPr id="32" name="组合 31"/>
          <p:cNvGrpSpPr/>
          <p:nvPr/>
        </p:nvGrpSpPr>
        <p:grpSpPr>
          <a:xfrm>
            <a:off x="5228512" y="2629091"/>
            <a:ext cx="2871880" cy="582144"/>
            <a:chOff x="5228512" y="2629091"/>
            <a:chExt cx="2871880" cy="582144"/>
          </a:xfrm>
        </p:grpSpPr>
        <p:sp>
          <p:nvSpPr>
            <p:cNvPr id="33" name="TextBox 32"/>
            <p:cNvSpPr txBox="1"/>
            <p:nvPr/>
          </p:nvSpPr>
          <p:spPr>
            <a:xfrm>
              <a:off x="5228512" y="2822924"/>
              <a:ext cx="2871880" cy="388311"/>
            </a:xfrm>
            <a:prstGeom prst="rect">
              <a:avLst/>
            </a:prstGeom>
            <a:noFill/>
          </p:spPr>
          <p:txBody>
            <a:bodyPr wrap="square" lIns="34290" tIns="17145" rIns="34290" bIns="17145"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4" name="Rectangle 75"/>
            <p:cNvSpPr/>
            <p:nvPr/>
          </p:nvSpPr>
          <p:spPr>
            <a:xfrm>
              <a:off x="5228513" y="2629091"/>
              <a:ext cx="1300356" cy="219291"/>
            </a:xfrm>
            <a:prstGeom prst="rect">
              <a:avLst/>
            </a:prstGeom>
          </p:spPr>
          <p:txBody>
            <a:bodyPr wrap="none" lIns="34290" tIns="17145" rIns="34290" bIns="17145">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sp>
        <p:nvSpPr>
          <p:cNvPr id="35" name="Round Same Side Corner Rectangle 76"/>
          <p:cNvSpPr/>
          <p:nvPr/>
        </p:nvSpPr>
        <p:spPr>
          <a:xfrm rot="10800000" flipH="1">
            <a:off x="5089572" y="3333829"/>
            <a:ext cx="49903" cy="514044"/>
          </a:xfrm>
          <a:prstGeom prst="round2SameRect">
            <a:avLst>
              <a:gd name="adj1" fmla="val 5000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bg-BG" sz="1350" b="0" i="0" u="none" strike="noStrike" kern="1200" cap="none" spc="0" normalizeH="0" baseline="0" noProof="0" dirty="0">
              <a:ln>
                <a:noFill/>
              </a:ln>
              <a:solidFill>
                <a:prstClr val="white"/>
              </a:solidFill>
              <a:effectLst/>
              <a:uLnTx/>
              <a:uFillTx/>
              <a:latin typeface="Calibri Light"/>
              <a:ea typeface="微软雅黑"/>
              <a:cs typeface="+mn-cs"/>
            </a:endParaRPr>
          </a:p>
        </p:txBody>
      </p:sp>
      <p:sp>
        <p:nvSpPr>
          <p:cNvPr id="36" name="Round Same Side Corner Rectangle 77"/>
          <p:cNvSpPr/>
          <p:nvPr/>
        </p:nvSpPr>
        <p:spPr>
          <a:xfrm rot="10800000" flipH="1">
            <a:off x="5091212" y="4043961"/>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bg-BG" sz="1350" b="0" i="0" u="none" strike="noStrike" kern="1200" cap="none" spc="0" normalizeH="0" baseline="0" noProof="0" dirty="0">
              <a:ln>
                <a:noFill/>
              </a:ln>
              <a:solidFill>
                <a:prstClr val="white"/>
              </a:solidFill>
              <a:effectLst/>
              <a:uLnTx/>
              <a:uFillTx/>
              <a:latin typeface="Calibri Light"/>
              <a:ea typeface="微软雅黑"/>
              <a:cs typeface="+mn-cs"/>
            </a:endParaRPr>
          </a:p>
        </p:txBody>
      </p:sp>
      <p:grpSp>
        <p:nvGrpSpPr>
          <p:cNvPr id="37" name="组合 36"/>
          <p:cNvGrpSpPr/>
          <p:nvPr/>
        </p:nvGrpSpPr>
        <p:grpSpPr>
          <a:xfrm>
            <a:off x="5228512" y="3299800"/>
            <a:ext cx="2871880" cy="582144"/>
            <a:chOff x="5228512" y="3299800"/>
            <a:chExt cx="2871880" cy="582144"/>
          </a:xfrm>
        </p:grpSpPr>
        <p:sp>
          <p:nvSpPr>
            <p:cNvPr id="38" name="TextBox 37"/>
            <p:cNvSpPr txBox="1"/>
            <p:nvPr/>
          </p:nvSpPr>
          <p:spPr>
            <a:xfrm>
              <a:off x="5228512" y="3493633"/>
              <a:ext cx="2871880" cy="388311"/>
            </a:xfrm>
            <a:prstGeom prst="rect">
              <a:avLst/>
            </a:prstGeom>
            <a:noFill/>
          </p:spPr>
          <p:txBody>
            <a:bodyPr wrap="square" lIns="34290" tIns="17145" rIns="34290" bIns="17145"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9" name="Rectangle 79"/>
            <p:cNvSpPr/>
            <p:nvPr/>
          </p:nvSpPr>
          <p:spPr>
            <a:xfrm>
              <a:off x="5228513" y="3299800"/>
              <a:ext cx="1300356" cy="219291"/>
            </a:xfrm>
            <a:prstGeom prst="rect">
              <a:avLst/>
            </a:prstGeom>
          </p:spPr>
          <p:txBody>
            <a:bodyPr wrap="none" lIns="34290" tIns="17145" rIns="34290" bIns="17145">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grpSp>
        <p:nvGrpSpPr>
          <p:cNvPr id="40" name="组合 39"/>
          <p:cNvGrpSpPr/>
          <p:nvPr/>
        </p:nvGrpSpPr>
        <p:grpSpPr>
          <a:xfrm>
            <a:off x="5228512" y="4059711"/>
            <a:ext cx="2871880" cy="582144"/>
            <a:chOff x="5228512" y="4059711"/>
            <a:chExt cx="2871880" cy="582144"/>
          </a:xfrm>
        </p:grpSpPr>
        <p:sp>
          <p:nvSpPr>
            <p:cNvPr id="41" name="TextBox 40"/>
            <p:cNvSpPr txBox="1"/>
            <p:nvPr/>
          </p:nvSpPr>
          <p:spPr>
            <a:xfrm>
              <a:off x="5228512" y="4253544"/>
              <a:ext cx="2871880" cy="388311"/>
            </a:xfrm>
            <a:prstGeom prst="rect">
              <a:avLst/>
            </a:prstGeom>
            <a:noFill/>
          </p:spPr>
          <p:txBody>
            <a:bodyPr wrap="square" lIns="34290" tIns="17145" rIns="34290" bIns="17145"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2" name="Rectangle 81"/>
            <p:cNvSpPr/>
            <p:nvPr/>
          </p:nvSpPr>
          <p:spPr>
            <a:xfrm>
              <a:off x="5228513" y="4059711"/>
              <a:ext cx="1300356" cy="219291"/>
            </a:xfrm>
            <a:prstGeom prst="rect">
              <a:avLst/>
            </a:prstGeom>
          </p:spPr>
          <p:txBody>
            <a:bodyPr wrap="none" lIns="34290" tIns="17145" rIns="34290" bIns="17145">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spTree>
    <p:extLst>
      <p:ext uri="{BB962C8B-B14F-4D97-AF65-F5344CB8AC3E}">
        <p14:creationId xmlns:p14="http://schemas.microsoft.com/office/powerpoint/2010/main" val="372612001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right)">
                                      <p:cBhvr>
                                        <p:cTn id="15" dur="500"/>
                                        <p:tgtEl>
                                          <p:spTgt spid="1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500"/>
                                        <p:tgtEl>
                                          <p:spTgt spid="10"/>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left)">
                                      <p:cBhvr>
                                        <p:cTn id="35" dur="500"/>
                                        <p:tgtEl>
                                          <p:spTgt spid="3"/>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up)">
                                      <p:cBhvr>
                                        <p:cTn id="43" dur="500"/>
                                        <p:tgtEl>
                                          <p:spTgt spid="22"/>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up)">
                                      <p:cBhvr>
                                        <p:cTn id="51" dur="500"/>
                                        <p:tgtEl>
                                          <p:spTgt spid="24"/>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up)">
                                      <p:cBhvr>
                                        <p:cTn id="59" dur="500"/>
                                        <p:tgtEl>
                                          <p:spTgt spid="25"/>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wipe(left)">
                                      <p:cBhvr>
                                        <p:cTn id="63" dur="500"/>
                                        <p:tgtEl>
                                          <p:spTgt spid="32"/>
                                        </p:tgtEl>
                                      </p:cBhvr>
                                    </p:animEffect>
                                  </p:childTnLst>
                                </p:cTn>
                              </p:par>
                            </p:childTnLst>
                          </p:cTn>
                        </p:par>
                        <p:par>
                          <p:cTn id="64" fill="hold">
                            <p:stCondLst>
                              <p:cond delay="7500"/>
                            </p:stCondLst>
                            <p:childTnLst>
                              <p:par>
                                <p:cTn id="65" presetID="22" presetClass="entr" presetSubtype="1"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up)">
                                      <p:cBhvr>
                                        <p:cTn id="67" dur="500"/>
                                        <p:tgtEl>
                                          <p:spTgt spid="35"/>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childTnLst>
                          </p:cTn>
                        </p:par>
                        <p:par>
                          <p:cTn id="72" fill="hold">
                            <p:stCondLst>
                              <p:cond delay="8500"/>
                            </p:stCondLst>
                            <p:childTnLst>
                              <p:par>
                                <p:cTn id="73" presetID="2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up)">
                                      <p:cBhvr>
                                        <p:cTn id="75" dur="500"/>
                                        <p:tgtEl>
                                          <p:spTgt spid="36"/>
                                        </p:tgtEl>
                                      </p:cBhvr>
                                    </p:animEffect>
                                  </p:childTnLst>
                                </p:cTn>
                              </p:par>
                            </p:childTnLst>
                          </p:cTn>
                        </p:par>
                        <p:par>
                          <p:cTn id="76" fill="hold">
                            <p:stCondLst>
                              <p:cond delay="9000"/>
                            </p:stCondLst>
                            <p:childTnLst>
                              <p:par>
                                <p:cTn id="77" presetID="22" presetClass="entr" presetSubtype="8" fill="hold"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wipe(left)">
                                      <p:cBhvr>
                                        <p:cTn id="7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22" grpId="0" animBg="1"/>
      <p:bldP spid="24" grpId="0" animBg="1"/>
      <p:bldP spid="25" grpId="0" animBg="1"/>
      <p:bldP spid="35" grpId="0" animBg="1"/>
      <p:bldP spid="3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Group 14"/>
          <p:cNvGrpSpPr/>
          <p:nvPr/>
        </p:nvGrpSpPr>
        <p:grpSpPr>
          <a:xfrm>
            <a:off x="4034357" y="2296724"/>
            <a:ext cx="1061000" cy="1214343"/>
            <a:chOff x="5379142" y="2991066"/>
            <a:chExt cx="1414667" cy="1619124"/>
          </a:xfrm>
        </p:grpSpPr>
        <p:sp>
          <p:nvSpPr>
            <p:cNvPr id="44" name="Shape 1723"/>
            <p:cNvSpPr/>
            <p:nvPr/>
          </p:nvSpPr>
          <p:spPr>
            <a:xfrm rot="18900000">
              <a:off x="5379143" y="2991066"/>
              <a:ext cx="1414666" cy="1414666"/>
            </a:xfrm>
            <a:prstGeom prst="roundRect">
              <a:avLst>
                <a:gd name="adj" fmla="val 15000"/>
              </a:avLst>
            </a:prstGeom>
            <a:solidFill>
              <a:schemeClr val="accent3"/>
            </a:solidFill>
            <a:ln w="12700">
              <a:miter lim="400000"/>
            </a:ln>
          </p:spPr>
          <p:txBody>
            <a:bodyPr lIns="50800" tIns="50800" rIns="50800" bIns="50800" anchor="ctr"/>
            <a:lstStyle/>
            <a:p>
              <a:pPr marL="0" marR="0" lvl="0" indent="0" algn="l" defTabSz="6858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45" name="Shape 1726"/>
            <p:cNvSpPr/>
            <p:nvPr/>
          </p:nvSpPr>
          <p:spPr>
            <a:xfrm rot="18900000">
              <a:off x="5379142" y="3195523"/>
              <a:ext cx="1414666" cy="1414667"/>
            </a:xfrm>
            <a:prstGeom prst="roundRect">
              <a:avLst>
                <a:gd name="adj" fmla="val 15000"/>
              </a:avLst>
            </a:prstGeom>
            <a:solidFill>
              <a:schemeClr val="accent3"/>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6858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grpSp>
        <p:nvGrpSpPr>
          <p:cNvPr id="46" name="Group 12"/>
          <p:cNvGrpSpPr/>
          <p:nvPr/>
        </p:nvGrpSpPr>
        <p:grpSpPr>
          <a:xfrm>
            <a:off x="2672903" y="2452981"/>
            <a:ext cx="1061000" cy="1214343"/>
            <a:chOff x="3563871" y="3199409"/>
            <a:chExt cx="1414666" cy="1619124"/>
          </a:xfrm>
        </p:grpSpPr>
        <p:sp>
          <p:nvSpPr>
            <p:cNvPr id="47" name="Shape 1722"/>
            <p:cNvSpPr/>
            <p:nvPr/>
          </p:nvSpPr>
          <p:spPr>
            <a:xfrm rot="8100000">
              <a:off x="3563871" y="3403867"/>
              <a:ext cx="1414666" cy="1414666"/>
            </a:xfrm>
            <a:prstGeom prst="roundRect">
              <a:avLst>
                <a:gd name="adj" fmla="val 15000"/>
              </a:avLst>
            </a:prstGeom>
            <a:solidFill>
              <a:schemeClr val="accent2"/>
            </a:solidFill>
            <a:ln w="12700">
              <a:miter lim="400000"/>
            </a:ln>
          </p:spPr>
          <p:txBody>
            <a:bodyPr lIns="50800" tIns="50800" rIns="50800" bIns="50800" anchor="ctr"/>
            <a:lstStyle/>
            <a:p>
              <a:pPr marL="0" marR="0" lvl="0" indent="0" algn="l" defTabSz="6858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48" name="Shape 1729"/>
            <p:cNvSpPr/>
            <p:nvPr/>
          </p:nvSpPr>
          <p:spPr>
            <a:xfrm rot="8100000">
              <a:off x="3563871" y="3199409"/>
              <a:ext cx="1414666" cy="1414667"/>
            </a:xfrm>
            <a:prstGeom prst="roundRect">
              <a:avLst>
                <a:gd name="adj" fmla="val 15000"/>
              </a:avLst>
            </a:prstGeom>
            <a:solidFill>
              <a:schemeClr val="accent2"/>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6858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grpSp>
        <p:nvGrpSpPr>
          <p:cNvPr id="49" name="Group 11"/>
          <p:cNvGrpSpPr/>
          <p:nvPr/>
        </p:nvGrpSpPr>
        <p:grpSpPr>
          <a:xfrm>
            <a:off x="1259632" y="2296724"/>
            <a:ext cx="1061000" cy="1214343"/>
            <a:chOff x="1743076" y="2991066"/>
            <a:chExt cx="1414666" cy="1619124"/>
          </a:xfrm>
        </p:grpSpPr>
        <p:sp>
          <p:nvSpPr>
            <p:cNvPr id="50" name="Shape 1721"/>
            <p:cNvSpPr/>
            <p:nvPr/>
          </p:nvSpPr>
          <p:spPr>
            <a:xfrm rot="18900000">
              <a:off x="1743076"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marL="0" marR="0" lvl="0" indent="0" algn="l" defTabSz="6858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51" name="Shape 1732"/>
            <p:cNvSpPr/>
            <p:nvPr/>
          </p:nvSpPr>
          <p:spPr>
            <a:xfrm rot="18900000">
              <a:off x="1743076" y="3195523"/>
              <a:ext cx="1414666" cy="1414667"/>
            </a:xfrm>
            <a:prstGeom prst="roundRect">
              <a:avLst>
                <a:gd name="adj" fmla="val 15000"/>
              </a:avLst>
            </a:prstGeom>
            <a:solidFill>
              <a:schemeClr val="accent1"/>
            </a:solidFill>
            <a:ln w="508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6858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grpSp>
        <p:nvGrpSpPr>
          <p:cNvPr id="52" name="Group 15"/>
          <p:cNvGrpSpPr/>
          <p:nvPr/>
        </p:nvGrpSpPr>
        <p:grpSpPr>
          <a:xfrm>
            <a:off x="5399953" y="2452981"/>
            <a:ext cx="1061000" cy="1214344"/>
            <a:chOff x="7199937" y="3199409"/>
            <a:chExt cx="1414666" cy="1619125"/>
          </a:xfrm>
        </p:grpSpPr>
        <p:sp>
          <p:nvSpPr>
            <p:cNvPr id="53" name="Shape 1724"/>
            <p:cNvSpPr/>
            <p:nvPr/>
          </p:nvSpPr>
          <p:spPr>
            <a:xfrm rot="8100000">
              <a:off x="7199937" y="3403868"/>
              <a:ext cx="1414666" cy="1414666"/>
            </a:xfrm>
            <a:prstGeom prst="roundRect">
              <a:avLst>
                <a:gd name="adj" fmla="val 15000"/>
              </a:avLst>
            </a:prstGeom>
            <a:solidFill>
              <a:schemeClr val="accent4"/>
            </a:solidFill>
            <a:ln w="12700">
              <a:miter lim="400000"/>
            </a:ln>
          </p:spPr>
          <p:txBody>
            <a:bodyPr lIns="50800" tIns="50800" rIns="50800" bIns="50800" anchor="ctr"/>
            <a:lstStyle/>
            <a:p>
              <a:pPr marL="0" marR="0" lvl="0" indent="0" algn="l" defTabSz="6858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54" name="Shape 1735"/>
            <p:cNvSpPr/>
            <p:nvPr/>
          </p:nvSpPr>
          <p:spPr>
            <a:xfrm rot="8100000">
              <a:off x="7199937" y="3199409"/>
              <a:ext cx="1414666" cy="1414667"/>
            </a:xfrm>
            <a:prstGeom prst="roundRect">
              <a:avLst>
                <a:gd name="adj" fmla="val 15000"/>
              </a:avLst>
            </a:prstGeom>
            <a:solidFill>
              <a:schemeClr val="accent4"/>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6858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grpSp>
        <p:nvGrpSpPr>
          <p:cNvPr id="55" name="Group 16"/>
          <p:cNvGrpSpPr/>
          <p:nvPr/>
        </p:nvGrpSpPr>
        <p:grpSpPr>
          <a:xfrm>
            <a:off x="6761407" y="2296724"/>
            <a:ext cx="1061000" cy="1214343"/>
            <a:chOff x="9015209" y="2991066"/>
            <a:chExt cx="1414666" cy="1619124"/>
          </a:xfrm>
        </p:grpSpPr>
        <p:sp>
          <p:nvSpPr>
            <p:cNvPr id="56" name="Shape 1725"/>
            <p:cNvSpPr/>
            <p:nvPr/>
          </p:nvSpPr>
          <p:spPr>
            <a:xfrm rot="18900000">
              <a:off x="9015209"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marL="0" marR="0" lvl="0" indent="0" algn="l" defTabSz="6858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57" name="Shape 1738"/>
            <p:cNvSpPr/>
            <p:nvPr/>
          </p:nvSpPr>
          <p:spPr>
            <a:xfrm rot="18900000">
              <a:off x="9015209" y="3195523"/>
              <a:ext cx="1414666" cy="1414667"/>
            </a:xfrm>
            <a:prstGeom prst="roundRect">
              <a:avLst>
                <a:gd name="adj" fmla="val 15000"/>
              </a:avLst>
            </a:prstGeom>
            <a:solidFill>
              <a:schemeClr val="accent1"/>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6858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sp>
        <p:nvSpPr>
          <p:cNvPr id="58" name="Text Placeholder 4"/>
          <p:cNvSpPr txBox="1">
            <a:spLocks/>
          </p:cNvSpPr>
          <p:nvPr/>
        </p:nvSpPr>
        <p:spPr>
          <a:xfrm>
            <a:off x="1336075"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9" name="Text Placeholder 4"/>
          <p:cNvSpPr txBox="1">
            <a:spLocks/>
          </p:cNvSpPr>
          <p:nvPr/>
        </p:nvSpPr>
        <p:spPr>
          <a:xfrm>
            <a:off x="2747274"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0" name="Text Placeholder 4"/>
          <p:cNvSpPr txBox="1">
            <a:spLocks/>
          </p:cNvSpPr>
          <p:nvPr/>
        </p:nvSpPr>
        <p:spPr>
          <a:xfrm>
            <a:off x="4110265"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1" name="Text Placeholder 4"/>
          <p:cNvSpPr txBox="1">
            <a:spLocks/>
          </p:cNvSpPr>
          <p:nvPr/>
        </p:nvSpPr>
        <p:spPr>
          <a:xfrm>
            <a:off x="5473789"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Text Placeholder 4"/>
          <p:cNvSpPr txBox="1">
            <a:spLocks/>
          </p:cNvSpPr>
          <p:nvPr/>
        </p:nvSpPr>
        <p:spPr>
          <a:xfrm>
            <a:off x="6837850"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TextBox 62"/>
          <p:cNvSpPr txBox="1"/>
          <p:nvPr/>
        </p:nvSpPr>
        <p:spPr>
          <a:xfrm>
            <a:off x="971600" y="1310446"/>
            <a:ext cx="1746277" cy="738664"/>
          </a:xfrm>
          <a:prstGeom prst="rect">
            <a:avLst/>
          </a:prstGeom>
          <a:noFill/>
        </p:spPr>
        <p:txBody>
          <a:bodyPr wrap="square" lIns="0" tIns="0" rIns="0" bIns="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4" name="TextBox 63"/>
          <p:cNvSpPr txBox="1"/>
          <p:nvPr/>
        </p:nvSpPr>
        <p:spPr>
          <a:xfrm>
            <a:off x="2339752" y="3921318"/>
            <a:ext cx="1746277" cy="738664"/>
          </a:xfrm>
          <a:prstGeom prst="rect">
            <a:avLst/>
          </a:prstGeom>
          <a:noFill/>
        </p:spPr>
        <p:txBody>
          <a:bodyPr wrap="square" lIns="0" tIns="0" rIns="0" bIns="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5" name="TextBox 64"/>
          <p:cNvSpPr txBox="1"/>
          <p:nvPr/>
        </p:nvSpPr>
        <p:spPr>
          <a:xfrm>
            <a:off x="3702065" y="1310446"/>
            <a:ext cx="1746277" cy="738664"/>
          </a:xfrm>
          <a:prstGeom prst="rect">
            <a:avLst/>
          </a:prstGeom>
          <a:noFill/>
        </p:spPr>
        <p:txBody>
          <a:bodyPr wrap="square" lIns="0" tIns="0" rIns="0" bIns="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6" name="TextBox 65"/>
          <p:cNvSpPr txBox="1"/>
          <p:nvPr/>
        </p:nvSpPr>
        <p:spPr>
          <a:xfrm>
            <a:off x="5065405" y="3921318"/>
            <a:ext cx="1746277" cy="738664"/>
          </a:xfrm>
          <a:prstGeom prst="rect">
            <a:avLst/>
          </a:prstGeom>
          <a:noFill/>
        </p:spPr>
        <p:txBody>
          <a:bodyPr wrap="square" lIns="0" tIns="0" rIns="0" bIns="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7" name="TextBox 66"/>
          <p:cNvSpPr txBox="1"/>
          <p:nvPr/>
        </p:nvSpPr>
        <p:spPr>
          <a:xfrm>
            <a:off x="6414567" y="1310446"/>
            <a:ext cx="1746277" cy="738664"/>
          </a:xfrm>
          <a:prstGeom prst="rect">
            <a:avLst/>
          </a:prstGeom>
          <a:noFill/>
        </p:spPr>
        <p:txBody>
          <a:bodyPr wrap="square" lIns="0" tIns="0" rIns="0" bIns="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1522440746"/>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dissolv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xEl>
                                              <p:pRg st="0" end="0"/>
                                            </p:txEl>
                                          </p:spTgt>
                                        </p:tgtEl>
                                        <p:attrNameLst>
                                          <p:attrName>style.visibility</p:attrName>
                                        </p:attrNameLst>
                                      </p:cBhvr>
                                      <p:to>
                                        <p:strVal val="visible"/>
                                      </p:to>
                                    </p:set>
                                    <p:animEffect transition="in" filter="fade">
                                      <p:cBhvr>
                                        <p:cTn id="10" dur="500"/>
                                        <p:tgtEl>
                                          <p:spTgt spid="58">
                                            <p:txEl>
                                              <p:pRg st="0" end="0"/>
                                            </p:txEl>
                                          </p:spTgt>
                                        </p:tgtEl>
                                      </p:cBhvr>
                                    </p:animEffect>
                                  </p:childTnLst>
                                </p:cTn>
                              </p:par>
                            </p:childTnLst>
                          </p:cTn>
                        </p:par>
                        <p:par>
                          <p:cTn id="11" fill="hold">
                            <p:stCondLst>
                              <p:cond delay="500"/>
                            </p:stCondLst>
                            <p:childTnLst>
                              <p:par>
                                <p:cTn id="12" presetID="18" presetClass="entr" presetSubtype="6" fill="hold" grpId="0" nodeType="afterEffect">
                                  <p:stCondLst>
                                    <p:cond delay="0"/>
                                  </p:stCondLst>
                                  <p:childTnLst>
                                    <p:set>
                                      <p:cBhvr>
                                        <p:cTn id="13" dur="1" fill="hold">
                                          <p:stCondLst>
                                            <p:cond delay="0"/>
                                          </p:stCondLst>
                                        </p:cTn>
                                        <p:tgtEl>
                                          <p:spTgt spid="63"/>
                                        </p:tgtEl>
                                        <p:attrNameLst>
                                          <p:attrName>style.visibility</p:attrName>
                                        </p:attrNameLst>
                                      </p:cBhvr>
                                      <p:to>
                                        <p:strVal val="visible"/>
                                      </p:to>
                                    </p:set>
                                    <p:animEffect transition="in" filter="strips(downRight)">
                                      <p:cBhvr>
                                        <p:cTn id="14" dur="500"/>
                                        <p:tgtEl>
                                          <p:spTgt spid="63"/>
                                        </p:tgtEl>
                                      </p:cBhvr>
                                    </p:animEffect>
                                  </p:childTnLst>
                                </p:cTn>
                              </p:par>
                            </p:childTnLst>
                          </p:cTn>
                        </p:par>
                        <p:par>
                          <p:cTn id="15" fill="hold">
                            <p:stCondLst>
                              <p:cond delay="1000"/>
                            </p:stCondLst>
                            <p:childTnLst>
                              <p:par>
                                <p:cTn id="16" presetID="9" presetClass="entr" presetSubtype="0" fill="hold" nodeType="after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dissolve">
                                      <p:cBhvr>
                                        <p:cTn id="18" dur="500"/>
                                        <p:tgtEl>
                                          <p:spTgt spid="4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9">
                                            <p:txEl>
                                              <p:pRg st="0" end="0"/>
                                            </p:txEl>
                                          </p:spTgt>
                                        </p:tgtEl>
                                        <p:attrNameLst>
                                          <p:attrName>style.visibility</p:attrName>
                                        </p:attrNameLst>
                                      </p:cBhvr>
                                      <p:to>
                                        <p:strVal val="visible"/>
                                      </p:to>
                                    </p:set>
                                    <p:animEffect transition="in" filter="fade">
                                      <p:cBhvr>
                                        <p:cTn id="21" dur="500"/>
                                        <p:tgtEl>
                                          <p:spTgt spid="59">
                                            <p:txEl>
                                              <p:pRg st="0" end="0"/>
                                            </p:txEl>
                                          </p:spTgt>
                                        </p:tgtEl>
                                      </p:cBhvr>
                                    </p:animEffect>
                                  </p:childTnLst>
                                </p:cTn>
                              </p:par>
                            </p:childTnLst>
                          </p:cTn>
                        </p:par>
                        <p:par>
                          <p:cTn id="22" fill="hold">
                            <p:stCondLst>
                              <p:cond delay="1500"/>
                            </p:stCondLst>
                            <p:childTnLst>
                              <p:par>
                                <p:cTn id="23" presetID="18" presetClass="entr" presetSubtype="6" fill="hold" grpId="0" nodeType="afterEffect">
                                  <p:stCondLst>
                                    <p:cond delay="0"/>
                                  </p:stCondLst>
                                  <p:childTnLst>
                                    <p:set>
                                      <p:cBhvr>
                                        <p:cTn id="24" dur="1" fill="hold">
                                          <p:stCondLst>
                                            <p:cond delay="0"/>
                                          </p:stCondLst>
                                        </p:cTn>
                                        <p:tgtEl>
                                          <p:spTgt spid="64"/>
                                        </p:tgtEl>
                                        <p:attrNameLst>
                                          <p:attrName>style.visibility</p:attrName>
                                        </p:attrNameLst>
                                      </p:cBhvr>
                                      <p:to>
                                        <p:strVal val="visible"/>
                                      </p:to>
                                    </p:set>
                                    <p:animEffect transition="in" filter="strips(downRight)">
                                      <p:cBhvr>
                                        <p:cTn id="25" dur="500"/>
                                        <p:tgtEl>
                                          <p:spTgt spid="64"/>
                                        </p:tgtEl>
                                      </p:cBhvr>
                                    </p:animEffect>
                                  </p:childTnLst>
                                </p:cTn>
                              </p:par>
                            </p:childTnLst>
                          </p:cTn>
                        </p:par>
                        <p:par>
                          <p:cTn id="26" fill="hold">
                            <p:stCondLst>
                              <p:cond delay="2000"/>
                            </p:stCondLst>
                            <p:childTnLst>
                              <p:par>
                                <p:cTn id="27" presetID="9" presetClass="entr" presetSubtype="0" fill="hold"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dissolve">
                                      <p:cBhvr>
                                        <p:cTn id="29" dur="500"/>
                                        <p:tgtEl>
                                          <p:spTgt spid="4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0">
                                            <p:txEl>
                                              <p:pRg st="0" end="0"/>
                                            </p:txEl>
                                          </p:spTgt>
                                        </p:tgtEl>
                                        <p:attrNameLst>
                                          <p:attrName>style.visibility</p:attrName>
                                        </p:attrNameLst>
                                      </p:cBhvr>
                                      <p:to>
                                        <p:strVal val="visible"/>
                                      </p:to>
                                    </p:set>
                                    <p:animEffect transition="in" filter="fade">
                                      <p:cBhvr>
                                        <p:cTn id="32" dur="500"/>
                                        <p:tgtEl>
                                          <p:spTgt spid="60">
                                            <p:txEl>
                                              <p:pRg st="0" end="0"/>
                                            </p:txEl>
                                          </p:spTgt>
                                        </p:tgtEl>
                                      </p:cBhvr>
                                    </p:animEffect>
                                  </p:childTnLst>
                                </p:cTn>
                              </p:par>
                            </p:childTnLst>
                          </p:cTn>
                        </p:par>
                        <p:par>
                          <p:cTn id="33" fill="hold">
                            <p:stCondLst>
                              <p:cond delay="2500"/>
                            </p:stCondLst>
                            <p:childTnLst>
                              <p:par>
                                <p:cTn id="34" presetID="18" presetClass="entr" presetSubtype="6" fill="hold" grpId="0" nodeType="afterEffect">
                                  <p:stCondLst>
                                    <p:cond delay="0"/>
                                  </p:stCondLst>
                                  <p:childTnLst>
                                    <p:set>
                                      <p:cBhvr>
                                        <p:cTn id="35" dur="1" fill="hold">
                                          <p:stCondLst>
                                            <p:cond delay="0"/>
                                          </p:stCondLst>
                                        </p:cTn>
                                        <p:tgtEl>
                                          <p:spTgt spid="65"/>
                                        </p:tgtEl>
                                        <p:attrNameLst>
                                          <p:attrName>style.visibility</p:attrName>
                                        </p:attrNameLst>
                                      </p:cBhvr>
                                      <p:to>
                                        <p:strVal val="visible"/>
                                      </p:to>
                                    </p:set>
                                    <p:animEffect transition="in" filter="strips(downRight)">
                                      <p:cBhvr>
                                        <p:cTn id="36" dur="500"/>
                                        <p:tgtEl>
                                          <p:spTgt spid="65"/>
                                        </p:tgtEl>
                                      </p:cBhvr>
                                    </p:animEffect>
                                  </p:childTnLst>
                                </p:cTn>
                              </p:par>
                            </p:childTnLst>
                          </p:cTn>
                        </p:par>
                        <p:par>
                          <p:cTn id="37" fill="hold">
                            <p:stCondLst>
                              <p:cond delay="3000"/>
                            </p:stCondLst>
                            <p:childTnLst>
                              <p:par>
                                <p:cTn id="38" presetID="9" presetClass="entr" presetSubtype="0" fill="hold" nodeType="after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dissolve">
                                      <p:cBhvr>
                                        <p:cTn id="40" dur="500"/>
                                        <p:tgtEl>
                                          <p:spTgt spid="5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1">
                                            <p:txEl>
                                              <p:pRg st="0" end="0"/>
                                            </p:txEl>
                                          </p:spTgt>
                                        </p:tgtEl>
                                        <p:attrNameLst>
                                          <p:attrName>style.visibility</p:attrName>
                                        </p:attrNameLst>
                                      </p:cBhvr>
                                      <p:to>
                                        <p:strVal val="visible"/>
                                      </p:to>
                                    </p:set>
                                    <p:animEffect transition="in" filter="fade">
                                      <p:cBhvr>
                                        <p:cTn id="43" dur="500"/>
                                        <p:tgtEl>
                                          <p:spTgt spid="61">
                                            <p:txEl>
                                              <p:pRg st="0" end="0"/>
                                            </p:txEl>
                                          </p:spTgt>
                                        </p:tgtEl>
                                      </p:cBhvr>
                                    </p:animEffect>
                                  </p:childTnLst>
                                </p:cTn>
                              </p:par>
                            </p:childTnLst>
                          </p:cTn>
                        </p:par>
                        <p:par>
                          <p:cTn id="44" fill="hold">
                            <p:stCondLst>
                              <p:cond delay="3500"/>
                            </p:stCondLst>
                            <p:childTnLst>
                              <p:par>
                                <p:cTn id="45" presetID="18" presetClass="entr" presetSubtype="6" fill="hold" grpId="0" nodeType="afterEffect">
                                  <p:stCondLst>
                                    <p:cond delay="0"/>
                                  </p:stCondLst>
                                  <p:childTnLst>
                                    <p:set>
                                      <p:cBhvr>
                                        <p:cTn id="46" dur="1" fill="hold">
                                          <p:stCondLst>
                                            <p:cond delay="0"/>
                                          </p:stCondLst>
                                        </p:cTn>
                                        <p:tgtEl>
                                          <p:spTgt spid="66"/>
                                        </p:tgtEl>
                                        <p:attrNameLst>
                                          <p:attrName>style.visibility</p:attrName>
                                        </p:attrNameLst>
                                      </p:cBhvr>
                                      <p:to>
                                        <p:strVal val="visible"/>
                                      </p:to>
                                    </p:set>
                                    <p:animEffect transition="in" filter="strips(downRight)">
                                      <p:cBhvr>
                                        <p:cTn id="47" dur="500"/>
                                        <p:tgtEl>
                                          <p:spTgt spid="66"/>
                                        </p:tgtEl>
                                      </p:cBhvr>
                                    </p:animEffect>
                                  </p:childTnLst>
                                </p:cTn>
                              </p:par>
                            </p:childTnLst>
                          </p:cTn>
                        </p:par>
                        <p:par>
                          <p:cTn id="48" fill="hold">
                            <p:stCondLst>
                              <p:cond delay="4000"/>
                            </p:stCondLst>
                            <p:childTnLst>
                              <p:par>
                                <p:cTn id="49" presetID="9" presetClass="entr" presetSubtype="0"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dissolve">
                                      <p:cBhvr>
                                        <p:cTn id="51" dur="500"/>
                                        <p:tgtEl>
                                          <p:spTgt spid="5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62">
                                            <p:txEl>
                                              <p:pRg st="0" end="0"/>
                                            </p:txEl>
                                          </p:spTgt>
                                        </p:tgtEl>
                                        <p:attrNameLst>
                                          <p:attrName>style.visibility</p:attrName>
                                        </p:attrNameLst>
                                      </p:cBhvr>
                                      <p:to>
                                        <p:strVal val="visible"/>
                                      </p:to>
                                    </p:set>
                                    <p:animEffect transition="in" filter="fade">
                                      <p:cBhvr>
                                        <p:cTn id="54" dur="500"/>
                                        <p:tgtEl>
                                          <p:spTgt spid="62">
                                            <p:txEl>
                                              <p:pRg st="0" end="0"/>
                                            </p:txEl>
                                          </p:spTgt>
                                        </p:tgtEl>
                                      </p:cBhvr>
                                    </p:animEffect>
                                  </p:childTnLst>
                                </p:cTn>
                              </p:par>
                            </p:childTnLst>
                          </p:cTn>
                        </p:par>
                        <p:par>
                          <p:cTn id="55" fill="hold">
                            <p:stCondLst>
                              <p:cond delay="4500"/>
                            </p:stCondLst>
                            <p:childTnLst>
                              <p:par>
                                <p:cTn id="56" presetID="18" presetClass="entr" presetSubtype="6" fill="hold" grpId="0" nodeType="afterEffect">
                                  <p:stCondLst>
                                    <p:cond delay="0"/>
                                  </p:stCondLst>
                                  <p:childTnLst>
                                    <p:set>
                                      <p:cBhvr>
                                        <p:cTn id="57" dur="1" fill="hold">
                                          <p:stCondLst>
                                            <p:cond delay="0"/>
                                          </p:stCondLst>
                                        </p:cTn>
                                        <p:tgtEl>
                                          <p:spTgt spid="67"/>
                                        </p:tgtEl>
                                        <p:attrNameLst>
                                          <p:attrName>style.visibility</p:attrName>
                                        </p:attrNameLst>
                                      </p:cBhvr>
                                      <p:to>
                                        <p:strVal val="visible"/>
                                      </p:to>
                                    </p:set>
                                    <p:animEffect transition="in" filter="strips(downRight)">
                                      <p:cBhvr>
                                        <p:cTn id="58"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uild="p"/>
      <p:bldP spid="59" grpId="0" build="p"/>
      <p:bldP spid="60" grpId="0" build="p"/>
      <p:bldP spid="61" grpId="0" build="p"/>
      <p:bldP spid="62" grpId="0" build="p"/>
      <p:bldP spid="63" grpId="0"/>
      <p:bldP spid="64" grpId="0"/>
      <p:bldP spid="65" grpId="0"/>
      <p:bldP spid="66" grpId="0"/>
      <p:bldP spid="6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91818"/>
            <a:ext cx="9144000" cy="96953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40" name="文本框 17"/>
          <p:cNvSpPr txBox="1"/>
          <p:nvPr/>
        </p:nvSpPr>
        <p:spPr>
          <a:xfrm>
            <a:off x="3337583" y="2014975"/>
            <a:ext cx="5122849" cy="584775"/>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单击此处添加文字标题内容</a:t>
            </a:r>
            <a:endParaRPr kumimoji="0" lang="en-US" altLang="zh-CN"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1" name="文本框 19"/>
          <p:cNvSpPr txBox="1"/>
          <p:nvPr/>
        </p:nvSpPr>
        <p:spPr bwMode="auto">
          <a:xfrm>
            <a:off x="3337583" y="2933022"/>
            <a:ext cx="4257871" cy="955646"/>
          </a:xfrm>
          <a:prstGeom prst="rect">
            <a:avLst/>
          </a:prstGeom>
          <a:noFill/>
        </p:spPr>
        <p:txBody>
          <a:bodyPr wrap="square" lIns="68580" tIns="34290" rIns="68580" bIns="34290">
            <a:sp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详细内容</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grpSp>
        <p:nvGrpSpPr>
          <p:cNvPr id="76" name="组合 75"/>
          <p:cNvGrpSpPr/>
          <p:nvPr/>
        </p:nvGrpSpPr>
        <p:grpSpPr>
          <a:xfrm>
            <a:off x="3491880" y="1149122"/>
            <a:ext cx="414516" cy="414516"/>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7" name="组合 76"/>
          <p:cNvGrpSpPr/>
          <p:nvPr/>
        </p:nvGrpSpPr>
        <p:grpSpPr>
          <a:xfrm>
            <a:off x="4050431" y="1149122"/>
            <a:ext cx="414516" cy="414516"/>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9"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0"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1"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2"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9" name="组合 78"/>
          <p:cNvGrpSpPr/>
          <p:nvPr/>
        </p:nvGrpSpPr>
        <p:grpSpPr>
          <a:xfrm>
            <a:off x="5129792" y="1149122"/>
            <a:ext cx="414516" cy="414516"/>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5"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6"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7"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8" name="组合 77"/>
          <p:cNvGrpSpPr/>
          <p:nvPr/>
        </p:nvGrpSpPr>
        <p:grpSpPr>
          <a:xfrm>
            <a:off x="4574743" y="1149122"/>
            <a:ext cx="414516" cy="414516"/>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3"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4"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5"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6"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7"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8"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grpSp>
      </p:grpSp>
      <p:grpSp>
        <p:nvGrpSpPr>
          <p:cNvPr id="83" name="组合 82"/>
          <p:cNvGrpSpPr/>
          <p:nvPr/>
        </p:nvGrpSpPr>
        <p:grpSpPr>
          <a:xfrm>
            <a:off x="1366956" y="1489357"/>
            <a:ext cx="1586056" cy="1586449"/>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5" name="Text Box 58"/>
            <p:cNvSpPr txBox="1">
              <a:spLocks noChangeArrowheads="1"/>
            </p:cNvSpPr>
            <p:nvPr/>
          </p:nvSpPr>
          <p:spPr bwMode="auto">
            <a:xfrm>
              <a:off x="1159958" y="3077737"/>
              <a:ext cx="782803" cy="708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04</a:t>
              </a:r>
              <a:endParaRPr kumimoji="0" lang="en-US" altLang="zh-CN" sz="66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grpSp>
      <p:pic>
        <p:nvPicPr>
          <p:cNvPr id="80" name="图片 7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6" y="4351086"/>
            <a:ext cx="9143244" cy="792414"/>
          </a:xfrm>
          <a:prstGeom prst="rect">
            <a:avLst/>
          </a:prstGeom>
        </p:spPr>
      </p:pic>
    </p:spTree>
    <p:extLst>
      <p:ext uri="{BB962C8B-B14F-4D97-AF65-F5344CB8AC3E}">
        <p14:creationId xmlns:p14="http://schemas.microsoft.com/office/powerpoint/2010/main" val="4200807371"/>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16200000">
            <a:off x="4045857" y="-1392948"/>
            <a:ext cx="1268310" cy="8424936"/>
          </a:xfrm>
          <a:prstGeom prst="downArrow">
            <a:avLst>
              <a:gd name="adj1" fmla="val 49065"/>
              <a:gd name="adj2" fmla="val 44827"/>
            </a:avLst>
          </a:prstGeom>
          <a:solidFill>
            <a:schemeClr val="bg1">
              <a:lumMod val="75000"/>
            </a:schemeClr>
          </a:solidFill>
          <a:ln>
            <a:noFill/>
          </a:ln>
        </p:spPr>
        <p:txBody>
          <a:bodyPr vert="eaVert" lIns="82810" tIns="41405" rIns="82810" bIns="41405"/>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nvGrpSpPr>
          <p:cNvPr id="32" name="组合 31"/>
          <p:cNvGrpSpPr>
            <a:grpSpLocks/>
          </p:cNvGrpSpPr>
          <p:nvPr/>
        </p:nvGrpSpPr>
        <p:grpSpPr bwMode="auto">
          <a:xfrm>
            <a:off x="2843808" y="2248353"/>
            <a:ext cx="1540705" cy="1206113"/>
            <a:chOff x="1214414" y="2904673"/>
            <a:chExt cx="1935848" cy="1512817"/>
          </a:xfrm>
          <a:effectLst>
            <a:outerShdw blurRad="127000" dist="38100" dir="8100000" algn="tr" rotWithShape="0">
              <a:prstClr val="black">
                <a:alpha val="40000"/>
              </a:prstClr>
            </a:outerShdw>
          </a:effectLst>
        </p:grpSpPr>
        <p:sp>
          <p:nvSpPr>
            <p:cNvPr id="36" name="Oval 8"/>
            <p:cNvSpPr>
              <a:spLocks noChangeArrowheads="1"/>
            </p:cNvSpPr>
            <p:nvPr/>
          </p:nvSpPr>
          <p:spPr bwMode="auto">
            <a:xfrm>
              <a:off x="1414177" y="2904673"/>
              <a:ext cx="1514918" cy="1512817"/>
            </a:xfrm>
            <a:prstGeom prst="ellipse">
              <a:avLst/>
            </a:prstGeom>
            <a:solidFill>
              <a:schemeClr val="accent2"/>
            </a:solidFill>
            <a:ln w="76200">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34" name="Text Box 9"/>
            <p:cNvSpPr txBox="1">
              <a:spLocks noChangeArrowheads="1"/>
            </p:cNvSpPr>
            <p:nvPr/>
          </p:nvSpPr>
          <p:spPr bwMode="auto">
            <a:xfrm>
              <a:off x="1214414" y="3310307"/>
              <a:ext cx="1935848" cy="620153"/>
            </a:xfrm>
            <a:prstGeom prst="rect">
              <a:avLst/>
            </a:prstGeom>
            <a:noFill/>
            <a:ln w="50800">
              <a:no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点击添加</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文本内容</a:t>
              </a:r>
            </a:p>
          </p:txBody>
        </p:sp>
      </p:grpSp>
      <p:grpSp>
        <p:nvGrpSpPr>
          <p:cNvPr id="37" name="组合 36"/>
          <p:cNvGrpSpPr>
            <a:grpSpLocks/>
          </p:cNvGrpSpPr>
          <p:nvPr/>
        </p:nvGrpSpPr>
        <p:grpSpPr bwMode="auto">
          <a:xfrm>
            <a:off x="4637716" y="2248351"/>
            <a:ext cx="1540704" cy="1206112"/>
            <a:chOff x="1214414" y="2904671"/>
            <a:chExt cx="1935848" cy="1512816"/>
          </a:xfrm>
          <a:effectLst>
            <a:outerShdw blurRad="127000" dist="38100" dir="8100000" algn="tr" rotWithShape="0">
              <a:prstClr val="black">
                <a:alpha val="40000"/>
              </a:prstClr>
            </a:outerShdw>
          </a:effectLst>
        </p:grpSpPr>
        <p:sp>
          <p:nvSpPr>
            <p:cNvPr id="41" name="Oval 8"/>
            <p:cNvSpPr>
              <a:spLocks noChangeArrowheads="1"/>
            </p:cNvSpPr>
            <p:nvPr/>
          </p:nvSpPr>
          <p:spPr bwMode="auto">
            <a:xfrm>
              <a:off x="1414180" y="2904671"/>
              <a:ext cx="1514919" cy="1512816"/>
            </a:xfrm>
            <a:prstGeom prst="ellipse">
              <a:avLst/>
            </a:prstGeom>
            <a:solidFill>
              <a:schemeClr val="accent3"/>
            </a:solidFill>
            <a:ln w="76200">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39" name="Text Box 9"/>
            <p:cNvSpPr txBox="1">
              <a:spLocks noChangeArrowheads="1"/>
            </p:cNvSpPr>
            <p:nvPr/>
          </p:nvSpPr>
          <p:spPr bwMode="auto">
            <a:xfrm>
              <a:off x="1214414" y="3310308"/>
              <a:ext cx="1935848" cy="620153"/>
            </a:xfrm>
            <a:prstGeom prst="rect">
              <a:avLst/>
            </a:prstGeom>
            <a:noFill/>
            <a:ln w="50800">
              <a:no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点击添加</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文本内容</a:t>
              </a:r>
            </a:p>
          </p:txBody>
        </p:sp>
      </p:grpSp>
      <p:grpSp>
        <p:nvGrpSpPr>
          <p:cNvPr id="42" name="组合 41"/>
          <p:cNvGrpSpPr>
            <a:grpSpLocks/>
          </p:cNvGrpSpPr>
          <p:nvPr/>
        </p:nvGrpSpPr>
        <p:grpSpPr bwMode="auto">
          <a:xfrm>
            <a:off x="6429017" y="2248354"/>
            <a:ext cx="1540705" cy="1206113"/>
            <a:chOff x="1214414" y="2904673"/>
            <a:chExt cx="1935848" cy="1512817"/>
          </a:xfrm>
          <a:effectLst>
            <a:outerShdw blurRad="127000" dist="38100" dir="8100000" algn="tr" rotWithShape="0">
              <a:prstClr val="black">
                <a:alpha val="40000"/>
              </a:prstClr>
            </a:outerShdw>
          </a:effectLst>
        </p:grpSpPr>
        <p:sp>
          <p:nvSpPr>
            <p:cNvPr id="46" name="Oval 8"/>
            <p:cNvSpPr>
              <a:spLocks noChangeArrowheads="1"/>
            </p:cNvSpPr>
            <p:nvPr/>
          </p:nvSpPr>
          <p:spPr bwMode="auto">
            <a:xfrm>
              <a:off x="1414179" y="2904673"/>
              <a:ext cx="1514920" cy="1512817"/>
            </a:xfrm>
            <a:prstGeom prst="ellipse">
              <a:avLst/>
            </a:prstGeom>
            <a:solidFill>
              <a:schemeClr val="accent4"/>
            </a:solidFill>
            <a:ln w="76200">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4" name="Text Box 9"/>
            <p:cNvSpPr txBox="1">
              <a:spLocks noChangeArrowheads="1"/>
            </p:cNvSpPr>
            <p:nvPr/>
          </p:nvSpPr>
          <p:spPr bwMode="auto">
            <a:xfrm>
              <a:off x="1214414" y="3310306"/>
              <a:ext cx="1935848" cy="620153"/>
            </a:xfrm>
            <a:prstGeom prst="rect">
              <a:avLst/>
            </a:prstGeom>
            <a:noFill/>
            <a:ln w="50800">
              <a:no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点击添加</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文本内容</a:t>
              </a:r>
            </a:p>
          </p:txBody>
        </p:sp>
      </p:grpSp>
      <p:grpSp>
        <p:nvGrpSpPr>
          <p:cNvPr id="47" name="组合 40"/>
          <p:cNvGrpSpPr>
            <a:grpSpLocks/>
          </p:cNvGrpSpPr>
          <p:nvPr/>
        </p:nvGrpSpPr>
        <p:grpSpPr bwMode="auto">
          <a:xfrm>
            <a:off x="1043608" y="2248352"/>
            <a:ext cx="1540705" cy="1206112"/>
            <a:chOff x="1214414" y="2904671"/>
            <a:chExt cx="1935848" cy="1512816"/>
          </a:xfrm>
        </p:grpSpPr>
        <p:sp>
          <p:nvSpPr>
            <p:cNvPr id="51" name="Oval 8"/>
            <p:cNvSpPr>
              <a:spLocks noChangeArrowheads="1"/>
            </p:cNvSpPr>
            <p:nvPr/>
          </p:nvSpPr>
          <p:spPr bwMode="auto">
            <a:xfrm>
              <a:off x="1415152" y="2904671"/>
              <a:ext cx="1514918" cy="1512816"/>
            </a:xfrm>
            <a:prstGeom prst="ellipse">
              <a:avLst/>
            </a:prstGeom>
            <a:solidFill>
              <a:schemeClr val="accent1"/>
            </a:solidFill>
            <a:ln w="76200">
              <a:solidFill>
                <a:srgbClr val="FFFFFF"/>
              </a:solidFill>
              <a:round/>
              <a:headEnd/>
              <a:tailEnd/>
            </a:ln>
            <a:effectLst>
              <a:outerShdw blurRad="127000" dist="38100" dir="8100000" algn="tr" rotWithShape="0">
                <a:prstClr val="black">
                  <a:alpha val="40000"/>
                </a:prstClr>
              </a:outerShdw>
            </a:effec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9" name="Text Box 9"/>
            <p:cNvSpPr txBox="1">
              <a:spLocks noChangeArrowheads="1"/>
            </p:cNvSpPr>
            <p:nvPr/>
          </p:nvSpPr>
          <p:spPr bwMode="auto">
            <a:xfrm>
              <a:off x="1214414" y="3310306"/>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a:t>
              </a:r>
              <a:endParaRPr kumimoji="0" lang="en-US" altLang="zh-CN"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文本内容</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sp>
        <p:nvSpPr>
          <p:cNvPr id="52" name="矩形标注 51"/>
          <p:cNvSpPr/>
          <p:nvPr/>
        </p:nvSpPr>
        <p:spPr>
          <a:xfrm>
            <a:off x="3144112" y="3801954"/>
            <a:ext cx="1338108" cy="41453"/>
          </a:xfrm>
          <a:prstGeom prst="wedgeRectCallout">
            <a:avLst>
              <a:gd name="adj1" fmla="val -17526"/>
              <a:gd name="adj2" fmla="val -50946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lumMod val="85000"/>
                  <a:lumOff val="15000"/>
                </a:prstClr>
              </a:solidFill>
              <a:effectLst/>
              <a:uLnTx/>
              <a:uFillTx/>
              <a:latin typeface="等线"/>
              <a:ea typeface="微软雅黑"/>
              <a:cs typeface="+mn-cs"/>
            </a:endParaRPr>
          </a:p>
        </p:txBody>
      </p:sp>
      <p:sp>
        <p:nvSpPr>
          <p:cNvPr id="53" name="矩形标注 52"/>
          <p:cNvSpPr/>
          <p:nvPr/>
        </p:nvSpPr>
        <p:spPr>
          <a:xfrm>
            <a:off x="1319172" y="1839508"/>
            <a:ext cx="1434974" cy="58155"/>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lumMod val="85000"/>
                  <a:lumOff val="15000"/>
                </a:prstClr>
              </a:solidFill>
              <a:effectLst/>
              <a:uLnTx/>
              <a:uFillTx/>
              <a:latin typeface="等线"/>
              <a:ea typeface="微软雅黑"/>
              <a:cs typeface="+mn-cs"/>
            </a:endParaRPr>
          </a:p>
        </p:txBody>
      </p:sp>
      <p:sp>
        <p:nvSpPr>
          <p:cNvPr id="54" name="Rectangle 28"/>
          <p:cNvSpPr>
            <a:spLocks noChangeArrowheads="1"/>
          </p:cNvSpPr>
          <p:nvPr/>
        </p:nvSpPr>
        <p:spPr bwMode="auto">
          <a:xfrm>
            <a:off x="2773748" y="3939902"/>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5" name="Rectangle 28"/>
          <p:cNvSpPr>
            <a:spLocks noChangeArrowheads="1"/>
          </p:cNvSpPr>
          <p:nvPr/>
        </p:nvSpPr>
        <p:spPr bwMode="auto">
          <a:xfrm>
            <a:off x="955954" y="1142045"/>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6" name="矩形标注 55"/>
          <p:cNvSpPr/>
          <p:nvPr/>
        </p:nvSpPr>
        <p:spPr>
          <a:xfrm>
            <a:off x="4865218" y="1839508"/>
            <a:ext cx="1434974" cy="58155"/>
          </a:xfrm>
          <a:prstGeom prst="wedgeRectCallout">
            <a:avLst>
              <a:gd name="adj1" fmla="val -23398"/>
              <a:gd name="adj2" fmla="val 403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lumMod val="85000"/>
                  <a:lumOff val="15000"/>
                </a:prstClr>
              </a:solidFill>
              <a:effectLst/>
              <a:uLnTx/>
              <a:uFillTx/>
              <a:latin typeface="等线"/>
              <a:ea typeface="微软雅黑"/>
              <a:cs typeface="+mn-cs"/>
            </a:endParaRPr>
          </a:p>
        </p:txBody>
      </p:sp>
      <p:sp>
        <p:nvSpPr>
          <p:cNvPr id="57" name="Rectangle 28"/>
          <p:cNvSpPr>
            <a:spLocks noChangeArrowheads="1"/>
          </p:cNvSpPr>
          <p:nvPr/>
        </p:nvSpPr>
        <p:spPr bwMode="auto">
          <a:xfrm>
            <a:off x="4502001" y="1142045"/>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8" name="矩形标注 57"/>
          <p:cNvSpPr/>
          <p:nvPr/>
        </p:nvSpPr>
        <p:spPr>
          <a:xfrm>
            <a:off x="6762284" y="3801954"/>
            <a:ext cx="1338108" cy="41453"/>
          </a:xfrm>
          <a:prstGeom prst="wedgeRectCallout">
            <a:avLst>
              <a:gd name="adj1" fmla="val -17526"/>
              <a:gd name="adj2" fmla="val -50946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lumMod val="85000"/>
                  <a:lumOff val="15000"/>
                </a:prstClr>
              </a:solidFill>
              <a:effectLst/>
              <a:uLnTx/>
              <a:uFillTx/>
              <a:latin typeface="等线"/>
              <a:ea typeface="微软雅黑"/>
              <a:cs typeface="+mn-cs"/>
            </a:endParaRPr>
          </a:p>
        </p:txBody>
      </p:sp>
      <p:sp>
        <p:nvSpPr>
          <p:cNvPr id="59" name="Rectangle 28"/>
          <p:cNvSpPr>
            <a:spLocks noChangeArrowheads="1"/>
          </p:cNvSpPr>
          <p:nvPr/>
        </p:nvSpPr>
        <p:spPr bwMode="auto">
          <a:xfrm>
            <a:off x="6391922" y="3939902"/>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86103400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ppt_x"/>
                                          </p:val>
                                        </p:tav>
                                        <p:tav tm="100000">
                                          <p:val>
                                            <p:strVal val="#ppt_x"/>
                                          </p:val>
                                        </p:tav>
                                      </p:tavLst>
                                    </p:anim>
                                    <p:anim calcmode="lin" valueType="num">
                                      <p:cBhvr additive="base">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additive="base">
                                        <p:cTn id="52" dur="500" fill="hold"/>
                                        <p:tgtEl>
                                          <p:spTgt spid="52"/>
                                        </p:tgtEl>
                                        <p:attrNameLst>
                                          <p:attrName>ppt_x</p:attrName>
                                        </p:attrNameLst>
                                      </p:cBhvr>
                                      <p:tavLst>
                                        <p:tav tm="0">
                                          <p:val>
                                            <p:strVal val="#ppt_x"/>
                                          </p:val>
                                        </p:tav>
                                        <p:tav tm="100000">
                                          <p:val>
                                            <p:strVal val="#ppt_x"/>
                                          </p:val>
                                        </p:tav>
                                      </p:tavLst>
                                    </p:anim>
                                    <p:anim calcmode="lin" valueType="num">
                                      <p:cBhvr additive="base">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fill="hold"/>
                                        <p:tgtEl>
                                          <p:spTgt spid="56"/>
                                        </p:tgtEl>
                                        <p:attrNameLst>
                                          <p:attrName>ppt_x</p:attrName>
                                        </p:attrNameLst>
                                      </p:cBhvr>
                                      <p:tavLst>
                                        <p:tav tm="0">
                                          <p:val>
                                            <p:strVal val="#ppt_x"/>
                                          </p:val>
                                        </p:tav>
                                        <p:tav tm="100000">
                                          <p:val>
                                            <p:strVal val="#ppt_x"/>
                                          </p:val>
                                        </p:tav>
                                      </p:tavLst>
                                    </p:anim>
                                    <p:anim calcmode="lin" valueType="num">
                                      <p:cBhvr additive="base">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rot="5400000">
            <a:off x="1807867" y="2817040"/>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3234" y="2817040"/>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233" y="1478155"/>
            <a:ext cx="1976209" cy="787840"/>
          </a:xfrm>
          <a:prstGeom prst="rect">
            <a:avLst/>
          </a:prstGeom>
          <a:solidFill>
            <a:schemeClr val="accent1"/>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zh-CN" altLang="en-US" sz="135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35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0" fontAlgn="base" latinLnBrk="0" hangingPunct="0">
              <a:lnSpc>
                <a:spcPct val="100000"/>
              </a:lnSpc>
              <a:spcBef>
                <a:spcPct val="0"/>
              </a:spcBef>
              <a:spcAft>
                <a:spcPct val="0"/>
              </a:spcAft>
              <a:buClrTx/>
              <a:buSzTx/>
              <a:buFontTx/>
              <a:buNone/>
              <a:tabLst/>
              <a:defRPr/>
            </a:pPr>
            <a:r>
              <a:rPr kumimoji="0" lang="zh-CN" altLang="en-US"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1" name="组合 20"/>
          <p:cNvGrpSpPr/>
          <p:nvPr/>
        </p:nvGrpSpPr>
        <p:grpSpPr>
          <a:xfrm>
            <a:off x="868236" y="2732491"/>
            <a:ext cx="1833514" cy="1126864"/>
            <a:chOff x="503238" y="2548492"/>
            <a:chExt cx="2191599" cy="1126865"/>
          </a:xfrm>
        </p:grpSpPr>
        <p:sp>
          <p:nvSpPr>
            <p:cNvPr id="22" name="矩形 21"/>
            <p:cNvSpPr/>
            <p:nvPr/>
          </p:nvSpPr>
          <p:spPr>
            <a:xfrm>
              <a:off x="503238" y="2548492"/>
              <a:ext cx="1005403" cy="338554"/>
            </a:xfrm>
            <a:prstGeom prst="rect">
              <a:avLst/>
            </a:prstGeom>
          </p:spPr>
          <p:txBody>
            <a:bodyPr wrap="none">
              <a:spAutoFit/>
            </a:bodyPr>
            <a:lstStyle/>
            <a:p>
              <a:pPr marL="0" marR="0" lvl="0" indent="0" algn="l" defTabSz="685800" rtl="0" eaLnBrk="0" fontAlgn="base" latinLnBrk="0" hangingPunct="0">
                <a:lnSpc>
                  <a:spcPct val="100000"/>
                </a:lnSpc>
                <a:spcBef>
                  <a:spcPct val="0"/>
                </a:spcBef>
                <a:spcAft>
                  <a:spcPct val="0"/>
                </a:spcAft>
                <a:buClrTx/>
                <a:buSzTx/>
                <a:buFontTx/>
                <a:buNone/>
                <a:tabLst/>
                <a:defRPr/>
              </a:pPr>
              <a:r>
                <a:rPr kumimoji="0" lang="zh-CN" altLang="en-US"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3" name="矩形 22"/>
            <p:cNvSpPr/>
            <p:nvPr/>
          </p:nvSpPr>
          <p:spPr>
            <a:xfrm>
              <a:off x="503238" y="2905916"/>
              <a:ext cx="2191599" cy="769441"/>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24" name="42 Rectángulo"/>
          <p:cNvSpPr/>
          <p:nvPr/>
        </p:nvSpPr>
        <p:spPr>
          <a:xfrm>
            <a:off x="3393147" y="1478156"/>
            <a:ext cx="1976210" cy="787840"/>
          </a:xfrm>
          <a:prstGeom prst="rect">
            <a:avLst/>
          </a:prstGeom>
          <a:solidFill>
            <a:schemeClr val="accent2"/>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zh-CN" altLang="en-US" sz="135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35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5" name="组合 24"/>
          <p:cNvGrpSpPr/>
          <p:nvPr/>
        </p:nvGrpSpPr>
        <p:grpSpPr>
          <a:xfrm>
            <a:off x="3393149" y="2732491"/>
            <a:ext cx="1833514" cy="1126865"/>
            <a:chOff x="471218" y="2548491"/>
            <a:chExt cx="2191599" cy="1126866"/>
          </a:xfrm>
        </p:grpSpPr>
        <p:sp>
          <p:nvSpPr>
            <p:cNvPr id="26" name="矩形 25"/>
            <p:cNvSpPr/>
            <p:nvPr/>
          </p:nvSpPr>
          <p:spPr>
            <a:xfrm>
              <a:off x="471218" y="2548491"/>
              <a:ext cx="1005403" cy="338554"/>
            </a:xfrm>
            <a:prstGeom prst="rect">
              <a:avLst/>
            </a:prstGeom>
          </p:spPr>
          <p:txBody>
            <a:bodyPr wrap="none">
              <a:spAutoFit/>
            </a:bodyPr>
            <a:lstStyle/>
            <a:p>
              <a:pPr marL="0" marR="0" lvl="0" indent="0" algn="l" defTabSz="685800" rtl="0" eaLnBrk="0" fontAlgn="base" latinLnBrk="0" hangingPunct="0">
                <a:lnSpc>
                  <a:spcPct val="100000"/>
                </a:lnSpc>
                <a:spcBef>
                  <a:spcPct val="0"/>
                </a:spcBef>
                <a:spcAft>
                  <a:spcPct val="0"/>
                </a:spcAft>
                <a:buClrTx/>
                <a:buSzTx/>
                <a:buFontTx/>
                <a:buNone/>
                <a:tabLst/>
                <a:defRPr/>
              </a:pPr>
              <a:r>
                <a:rPr kumimoji="0" lang="zh-CN" altLang="en-US"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7" name="矩形 26"/>
            <p:cNvSpPr/>
            <p:nvPr/>
          </p:nvSpPr>
          <p:spPr>
            <a:xfrm>
              <a:off x="471218" y="2905916"/>
              <a:ext cx="2191599" cy="769441"/>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28" name="51 Rectángulo"/>
          <p:cNvSpPr/>
          <p:nvPr/>
        </p:nvSpPr>
        <p:spPr>
          <a:xfrm>
            <a:off x="5906837" y="1478156"/>
            <a:ext cx="1977532" cy="787839"/>
          </a:xfrm>
          <a:prstGeom prst="rect">
            <a:avLst/>
          </a:prstGeom>
          <a:solidFill>
            <a:schemeClr val="accent3"/>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zh-CN" altLang="en-US" sz="135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35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9" name="组合 28"/>
          <p:cNvGrpSpPr/>
          <p:nvPr/>
        </p:nvGrpSpPr>
        <p:grpSpPr>
          <a:xfrm>
            <a:off x="5906839" y="2732491"/>
            <a:ext cx="1833514" cy="1126865"/>
            <a:chOff x="467746" y="2548491"/>
            <a:chExt cx="2191599" cy="1126866"/>
          </a:xfrm>
        </p:grpSpPr>
        <p:sp>
          <p:nvSpPr>
            <p:cNvPr id="30" name="矩形 29"/>
            <p:cNvSpPr/>
            <p:nvPr/>
          </p:nvSpPr>
          <p:spPr>
            <a:xfrm>
              <a:off x="467746" y="2548491"/>
              <a:ext cx="1005403" cy="338554"/>
            </a:xfrm>
            <a:prstGeom prst="rect">
              <a:avLst/>
            </a:prstGeom>
          </p:spPr>
          <p:txBody>
            <a:bodyPr wrap="none">
              <a:spAutoFit/>
            </a:bodyPr>
            <a:lstStyle/>
            <a:p>
              <a:pPr marL="0" marR="0" lvl="0" indent="0" algn="l" defTabSz="685800" rtl="0" eaLnBrk="0" fontAlgn="base" latinLnBrk="0" hangingPunct="0">
                <a:lnSpc>
                  <a:spcPct val="100000"/>
                </a:lnSpc>
                <a:spcBef>
                  <a:spcPct val="0"/>
                </a:spcBef>
                <a:spcAft>
                  <a:spcPct val="0"/>
                </a:spcAft>
                <a:buClrTx/>
                <a:buSzTx/>
                <a:buFontTx/>
                <a:buNone/>
                <a:tabLst/>
                <a:defRPr/>
              </a:pPr>
              <a:r>
                <a:rPr kumimoji="0" lang="zh-CN" altLang="en-US"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1" name="矩形 30"/>
            <p:cNvSpPr/>
            <p:nvPr/>
          </p:nvSpPr>
          <p:spPr>
            <a:xfrm>
              <a:off x="467746" y="2905916"/>
              <a:ext cx="2191599" cy="769441"/>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extLst>
      <p:ext uri="{BB962C8B-B14F-4D97-AF65-F5344CB8AC3E}">
        <p14:creationId xmlns:p14="http://schemas.microsoft.com/office/powerpoint/2010/main" val="276974726"/>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additive="base">
                                        <p:cTn id="24" dur="500" fill="hold"/>
                                        <p:tgtEl>
                                          <p:spTgt spid="25"/>
                                        </p:tgtEl>
                                        <p:attrNameLst>
                                          <p:attrName>ppt_x</p:attrName>
                                        </p:attrNameLst>
                                      </p:cBhvr>
                                      <p:tavLst>
                                        <p:tav tm="0">
                                          <p:val>
                                            <p:strVal val="#ppt_x"/>
                                          </p:val>
                                        </p:tav>
                                        <p:tav tm="100000">
                                          <p:val>
                                            <p:strVal val="#ppt_x"/>
                                          </p:val>
                                        </p:tav>
                                      </p:tavLst>
                                    </p:anim>
                                    <p:anim calcmode="lin" valueType="num">
                                      <p:cBhvr additive="base">
                                        <p:cTn id="25" dur="500" fill="hold"/>
                                        <p:tgtEl>
                                          <p:spTgt spid="25"/>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fill="hold"/>
                                        <p:tgtEl>
                                          <p:spTgt spid="29"/>
                                        </p:tgtEl>
                                        <p:attrNameLst>
                                          <p:attrName>ppt_x</p:attrName>
                                        </p:attrNameLst>
                                      </p:cBhvr>
                                      <p:tavLst>
                                        <p:tav tm="0">
                                          <p:val>
                                            <p:strVal val="#ppt_x"/>
                                          </p:val>
                                        </p:tav>
                                        <p:tav tm="100000">
                                          <p:val>
                                            <p:strVal val="#ppt_x"/>
                                          </p:val>
                                        </p:tav>
                                      </p:tavLst>
                                    </p:anim>
                                    <p:anim calcmode="lin" valueType="num">
                                      <p:cBhvr additive="base">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020618" y="1526273"/>
            <a:ext cx="1675446" cy="2629653"/>
            <a:chOff x="778084" y="1038958"/>
            <a:chExt cx="1850186" cy="2900945"/>
          </a:xfrm>
        </p:grpSpPr>
        <p:sp>
          <p:nvSpPr>
            <p:cNvPr id="33" name="圆角矩形 32"/>
            <p:cNvSpPr/>
            <p:nvPr/>
          </p:nvSpPr>
          <p:spPr>
            <a:xfrm>
              <a:off x="887052" y="1038958"/>
              <a:ext cx="1632254" cy="1502650"/>
            </a:xfrm>
            <a:prstGeom prst="roundRect">
              <a:avLst>
                <a:gd name="adj" fmla="val 9350"/>
              </a:avLst>
            </a:prstGeom>
            <a:solidFill>
              <a:schemeClr val="accent2"/>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HK"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34" name="任意多边形 33"/>
            <p:cNvSpPr/>
            <p:nvPr/>
          </p:nvSpPr>
          <p:spPr>
            <a:xfrm>
              <a:off x="778084" y="1947913"/>
              <a:ext cx="1850186" cy="1991990"/>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2"/>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HK"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35" name="椭圆 34"/>
            <p:cNvSpPr/>
            <p:nvPr/>
          </p:nvSpPr>
          <p:spPr>
            <a:xfrm>
              <a:off x="1403141" y="1647875"/>
              <a:ext cx="600075" cy="600075"/>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HK" altLang="en-US" sz="1350" b="0" i="0" u="none" strike="noStrike" kern="1200" cap="none" spc="0" normalizeH="0" baseline="0" noProof="0">
                <a:ln>
                  <a:noFill/>
                </a:ln>
                <a:solidFill>
                  <a:prstClr val="white"/>
                </a:solidFill>
                <a:effectLst/>
                <a:uLnTx/>
                <a:uFillTx/>
                <a:latin typeface="Impact" pitchFamily="34" charset="0"/>
                <a:ea typeface="微软雅黑"/>
                <a:cs typeface="+mn-cs"/>
              </a:endParaRPr>
            </a:p>
          </p:txBody>
        </p:sp>
        <p:sp>
          <p:nvSpPr>
            <p:cNvPr id="36" name="文本框 11"/>
            <p:cNvSpPr txBox="1"/>
            <p:nvPr/>
          </p:nvSpPr>
          <p:spPr>
            <a:xfrm>
              <a:off x="1304926" y="1222952"/>
              <a:ext cx="839367" cy="641613"/>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01</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37" name="文本框 64"/>
            <p:cNvSpPr txBox="1"/>
            <p:nvPr/>
          </p:nvSpPr>
          <p:spPr>
            <a:xfrm>
              <a:off x="1148007" y="2434566"/>
              <a:ext cx="1110344" cy="34624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8" name="文本框 65"/>
            <p:cNvSpPr txBox="1"/>
            <p:nvPr/>
          </p:nvSpPr>
          <p:spPr>
            <a:xfrm>
              <a:off x="1139623" y="2788385"/>
              <a:ext cx="1127111" cy="827587"/>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完成模高和</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图高的作业</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争取尽快做</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好不能再拖</a:t>
              </a:r>
              <a:endParaRPr kumimoji="0" lang="zh-HK"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39" name="组合 38"/>
          <p:cNvGrpSpPr/>
          <p:nvPr/>
        </p:nvGrpSpPr>
        <p:grpSpPr>
          <a:xfrm>
            <a:off x="2824547" y="1526273"/>
            <a:ext cx="1675446" cy="2629653"/>
            <a:chOff x="2690633" y="1038958"/>
            <a:chExt cx="1850186" cy="2900945"/>
          </a:xfrm>
        </p:grpSpPr>
        <p:sp>
          <p:nvSpPr>
            <p:cNvPr id="40" name="圆角矩形 39"/>
            <p:cNvSpPr/>
            <p:nvPr/>
          </p:nvSpPr>
          <p:spPr>
            <a:xfrm>
              <a:off x="2799601" y="1038958"/>
              <a:ext cx="1632254" cy="1502651"/>
            </a:xfrm>
            <a:prstGeom prst="roundRect">
              <a:avLst>
                <a:gd name="adj" fmla="val 9350"/>
              </a:avLst>
            </a:prstGeom>
            <a:solidFill>
              <a:schemeClr val="accent1"/>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HK"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41" name="任意多边形 40"/>
            <p:cNvSpPr/>
            <p:nvPr/>
          </p:nvSpPr>
          <p:spPr>
            <a:xfrm>
              <a:off x="2690633"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1"/>
              </a:solidFill>
            </a:ln>
            <a:effectLst>
              <a:outerShdw blurRad="1016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HK"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42" name="椭圆 41"/>
            <p:cNvSpPr/>
            <p:nvPr/>
          </p:nvSpPr>
          <p:spPr>
            <a:xfrm>
              <a:off x="3315689"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HK" altLang="en-US" sz="1350" b="0" i="0" u="none" strike="noStrike" kern="1200" cap="none" spc="0" normalizeH="0" baseline="0" noProof="0">
                <a:ln>
                  <a:noFill/>
                </a:ln>
                <a:solidFill>
                  <a:prstClr val="white"/>
                </a:solidFill>
                <a:effectLst/>
                <a:uLnTx/>
                <a:uFillTx/>
                <a:latin typeface="Impact" pitchFamily="34" charset="0"/>
                <a:ea typeface="微软雅黑"/>
                <a:cs typeface="+mn-cs"/>
              </a:endParaRPr>
            </a:p>
          </p:txBody>
        </p:sp>
        <p:sp>
          <p:nvSpPr>
            <p:cNvPr id="43" name="文本框 48"/>
            <p:cNvSpPr txBox="1"/>
            <p:nvPr/>
          </p:nvSpPr>
          <p:spPr>
            <a:xfrm>
              <a:off x="3185327" y="1222952"/>
              <a:ext cx="894944" cy="641613"/>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02</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44" name="文本框 66"/>
            <p:cNvSpPr txBox="1"/>
            <p:nvPr/>
          </p:nvSpPr>
          <p:spPr>
            <a:xfrm>
              <a:off x="3060555" y="2434566"/>
              <a:ext cx="1110344" cy="34624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5" name="文本框 67"/>
            <p:cNvSpPr txBox="1"/>
            <p:nvPr/>
          </p:nvSpPr>
          <p:spPr>
            <a:xfrm>
              <a:off x="2955048" y="2788385"/>
              <a:ext cx="1321356" cy="827587"/>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辅助软件可以</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为幻灯片提供</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很好的辅助等</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有必要去学习</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46" name="组合 45"/>
          <p:cNvGrpSpPr/>
          <p:nvPr/>
        </p:nvGrpSpPr>
        <p:grpSpPr>
          <a:xfrm>
            <a:off x="4621018" y="1526273"/>
            <a:ext cx="1675446" cy="2629653"/>
            <a:chOff x="4603182" y="1038958"/>
            <a:chExt cx="1850186" cy="2900945"/>
          </a:xfrm>
        </p:grpSpPr>
        <p:sp>
          <p:nvSpPr>
            <p:cNvPr id="47" name="圆角矩形 46"/>
            <p:cNvSpPr/>
            <p:nvPr/>
          </p:nvSpPr>
          <p:spPr>
            <a:xfrm>
              <a:off x="4712149" y="1038958"/>
              <a:ext cx="1632254" cy="1502651"/>
            </a:xfrm>
            <a:prstGeom prst="roundRect">
              <a:avLst>
                <a:gd name="adj" fmla="val 9350"/>
              </a:avLst>
            </a:prstGeom>
            <a:solidFill>
              <a:schemeClr val="accent3"/>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HK"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48" name="任意多边形 47"/>
            <p:cNvSpPr/>
            <p:nvPr/>
          </p:nvSpPr>
          <p:spPr>
            <a:xfrm>
              <a:off x="4603182"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3"/>
              </a:solidFill>
            </a:ln>
            <a:effectLst>
              <a:outerShdw blurRad="1016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HK"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49" name="椭圆 48"/>
            <p:cNvSpPr/>
            <p:nvPr/>
          </p:nvSpPr>
          <p:spPr>
            <a:xfrm>
              <a:off x="5228238" y="1647875"/>
              <a:ext cx="600075" cy="60007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HK" altLang="en-US" sz="1350" b="0" i="0" u="none" strike="noStrike" kern="1200" cap="none" spc="0" normalizeH="0" baseline="0" noProof="0">
                <a:ln>
                  <a:noFill/>
                </a:ln>
                <a:solidFill>
                  <a:prstClr val="white"/>
                </a:solidFill>
                <a:effectLst/>
                <a:uLnTx/>
                <a:uFillTx/>
                <a:latin typeface="Impact" pitchFamily="34" charset="0"/>
                <a:ea typeface="微软雅黑"/>
                <a:cs typeface="+mn-cs"/>
              </a:endParaRPr>
            </a:p>
          </p:txBody>
        </p:sp>
        <p:sp>
          <p:nvSpPr>
            <p:cNvPr id="50" name="文本框 54"/>
            <p:cNvSpPr txBox="1"/>
            <p:nvPr/>
          </p:nvSpPr>
          <p:spPr>
            <a:xfrm>
              <a:off x="5044295" y="1222952"/>
              <a:ext cx="978584" cy="641613"/>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03</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51" name="文本框 68"/>
            <p:cNvSpPr txBox="1"/>
            <p:nvPr/>
          </p:nvSpPr>
          <p:spPr>
            <a:xfrm>
              <a:off x="4973104" y="2434566"/>
              <a:ext cx="1110344" cy="34624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2" name="文本框 69"/>
            <p:cNvSpPr txBox="1"/>
            <p:nvPr/>
          </p:nvSpPr>
          <p:spPr>
            <a:xfrm>
              <a:off x="4833160" y="2788385"/>
              <a:ext cx="1390229" cy="641613"/>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形成思路风格</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仔细考量细节 </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把每一步做好</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53" name="组合 52"/>
          <p:cNvGrpSpPr/>
          <p:nvPr/>
        </p:nvGrpSpPr>
        <p:grpSpPr>
          <a:xfrm>
            <a:off x="6424946" y="1526273"/>
            <a:ext cx="1675446" cy="2629653"/>
            <a:chOff x="6515731" y="1038958"/>
            <a:chExt cx="1850186" cy="2900945"/>
          </a:xfrm>
        </p:grpSpPr>
        <p:sp>
          <p:nvSpPr>
            <p:cNvPr id="54" name="圆角矩形 53"/>
            <p:cNvSpPr/>
            <p:nvPr/>
          </p:nvSpPr>
          <p:spPr>
            <a:xfrm>
              <a:off x="6624698" y="1038958"/>
              <a:ext cx="1632254" cy="1502651"/>
            </a:xfrm>
            <a:prstGeom prst="roundRect">
              <a:avLst>
                <a:gd name="adj" fmla="val 9350"/>
              </a:avLst>
            </a:prstGeom>
            <a:solidFill>
              <a:schemeClr val="accent4"/>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HK"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55" name="任意多边形 54"/>
            <p:cNvSpPr/>
            <p:nvPr/>
          </p:nvSpPr>
          <p:spPr>
            <a:xfrm>
              <a:off x="6515731"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4"/>
              </a:solidFill>
            </a:ln>
            <a:effectLst>
              <a:outerShdw blurRad="1016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HK"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56" name="椭圆 55"/>
            <p:cNvSpPr/>
            <p:nvPr/>
          </p:nvSpPr>
          <p:spPr>
            <a:xfrm>
              <a:off x="7140787" y="1647875"/>
              <a:ext cx="600075" cy="60007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HK" altLang="en-US" sz="1350" b="0" i="0" u="none" strike="noStrike" kern="1200" cap="none" spc="0" normalizeH="0" baseline="0" noProof="0">
                <a:ln>
                  <a:noFill/>
                </a:ln>
                <a:solidFill>
                  <a:prstClr val="white"/>
                </a:solidFill>
                <a:effectLst/>
                <a:uLnTx/>
                <a:uFillTx/>
                <a:latin typeface="Impact" pitchFamily="34" charset="0"/>
                <a:ea typeface="微软雅黑"/>
                <a:cs typeface="+mn-cs"/>
              </a:endParaRPr>
            </a:p>
          </p:txBody>
        </p:sp>
        <p:sp>
          <p:nvSpPr>
            <p:cNvPr id="57" name="文本框 60"/>
            <p:cNvSpPr txBox="1"/>
            <p:nvPr/>
          </p:nvSpPr>
          <p:spPr>
            <a:xfrm>
              <a:off x="6988992" y="1222952"/>
              <a:ext cx="876274" cy="641613"/>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04</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58" name="文本框 70"/>
            <p:cNvSpPr txBox="1"/>
            <p:nvPr/>
          </p:nvSpPr>
          <p:spPr>
            <a:xfrm>
              <a:off x="6885653" y="2434566"/>
              <a:ext cx="1110344" cy="34624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9" name="文本框 71"/>
            <p:cNvSpPr txBox="1"/>
            <p:nvPr/>
          </p:nvSpPr>
          <p:spPr>
            <a:xfrm>
              <a:off x="6770752" y="2788385"/>
              <a:ext cx="1340145" cy="827587"/>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这是并列关系</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的表达方式之</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你可以输入其</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他的内容代替</a:t>
              </a:r>
              <a:endParaRPr kumimoji="0" lang="zh-HK"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Tree>
    <p:extLst>
      <p:ext uri="{BB962C8B-B14F-4D97-AF65-F5344CB8AC3E}">
        <p14:creationId xmlns:p14="http://schemas.microsoft.com/office/powerpoint/2010/main" val="129052683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ppt_x"/>
                                          </p:val>
                                        </p:tav>
                                        <p:tav tm="100000">
                                          <p:val>
                                            <p:strVal val="#ppt_x"/>
                                          </p:val>
                                        </p:tav>
                                      </p:tavLst>
                                    </p:anim>
                                    <p:anim calcmode="lin" valueType="num">
                                      <p:cBhvr additive="base">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additive="base">
                                        <p:cTn id="17" dur="500" fill="hold"/>
                                        <p:tgtEl>
                                          <p:spTgt spid="46"/>
                                        </p:tgtEl>
                                        <p:attrNameLst>
                                          <p:attrName>ppt_x</p:attrName>
                                        </p:attrNameLst>
                                      </p:cBhvr>
                                      <p:tavLst>
                                        <p:tav tm="0">
                                          <p:val>
                                            <p:strVal val="#ppt_x"/>
                                          </p:val>
                                        </p:tav>
                                        <p:tav tm="100000">
                                          <p:val>
                                            <p:strVal val="#ppt_x"/>
                                          </p:val>
                                        </p:tav>
                                      </p:tavLst>
                                    </p:anim>
                                    <p:anim calcmode="lin" valueType="num">
                                      <p:cBhvr additive="base">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500" fill="hold"/>
                                        <p:tgtEl>
                                          <p:spTgt spid="53"/>
                                        </p:tgtEl>
                                        <p:attrNameLst>
                                          <p:attrName>ppt_x</p:attrName>
                                        </p:attrNameLst>
                                      </p:cBhvr>
                                      <p:tavLst>
                                        <p:tav tm="0">
                                          <p:val>
                                            <p:strVal val="#ppt_x"/>
                                          </p:val>
                                        </p:tav>
                                        <p:tav tm="100000">
                                          <p:val>
                                            <p:strVal val="#ppt_x"/>
                                          </p:val>
                                        </p:tav>
                                      </p:tavLst>
                                    </p:anim>
                                    <p:anim calcmode="lin" valueType="num">
                                      <p:cBhvr additive="base">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91818"/>
            <a:ext cx="9144000" cy="96953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40" name="文本框 17"/>
          <p:cNvSpPr txBox="1"/>
          <p:nvPr/>
        </p:nvSpPr>
        <p:spPr>
          <a:xfrm>
            <a:off x="3337583" y="2014975"/>
            <a:ext cx="4257871" cy="584775"/>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单击添加文字标题内容</a:t>
            </a:r>
            <a:endParaRPr kumimoji="0" lang="en-US" altLang="zh-CN"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1" name="文本框 19"/>
          <p:cNvSpPr txBox="1"/>
          <p:nvPr/>
        </p:nvSpPr>
        <p:spPr bwMode="auto">
          <a:xfrm>
            <a:off x="3337583" y="2933022"/>
            <a:ext cx="4257871" cy="955646"/>
          </a:xfrm>
          <a:prstGeom prst="rect">
            <a:avLst/>
          </a:prstGeom>
          <a:noFill/>
        </p:spPr>
        <p:txBody>
          <a:bodyPr wrap="square" lIns="68580" tIns="34290" rIns="68580" bIns="34290">
            <a:sp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详细内容</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grpSp>
        <p:nvGrpSpPr>
          <p:cNvPr id="76" name="组合 75"/>
          <p:cNvGrpSpPr/>
          <p:nvPr/>
        </p:nvGrpSpPr>
        <p:grpSpPr>
          <a:xfrm>
            <a:off x="3491880" y="1149122"/>
            <a:ext cx="414516" cy="414516"/>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7" name="组合 76"/>
          <p:cNvGrpSpPr/>
          <p:nvPr/>
        </p:nvGrpSpPr>
        <p:grpSpPr>
          <a:xfrm>
            <a:off x="4050431" y="1149122"/>
            <a:ext cx="414516" cy="414516"/>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9"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0"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1"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2"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9" name="组合 78"/>
          <p:cNvGrpSpPr/>
          <p:nvPr/>
        </p:nvGrpSpPr>
        <p:grpSpPr>
          <a:xfrm>
            <a:off x="5129792" y="1149122"/>
            <a:ext cx="414516" cy="414516"/>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5"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6"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67"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grpSp>
      </p:grpSp>
      <p:grpSp>
        <p:nvGrpSpPr>
          <p:cNvPr id="78" name="组合 77"/>
          <p:cNvGrpSpPr/>
          <p:nvPr/>
        </p:nvGrpSpPr>
        <p:grpSpPr>
          <a:xfrm>
            <a:off x="4574743" y="1149122"/>
            <a:ext cx="414516" cy="414516"/>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3"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4"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5"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6"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7"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sp>
            <p:nvSpPr>
              <p:cNvPr id="58"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等线"/>
                  <a:ea typeface="微软雅黑"/>
                  <a:cs typeface="+mn-cs"/>
                </a:endParaRPr>
              </a:p>
            </p:txBody>
          </p:sp>
        </p:grpSp>
      </p:grpSp>
      <p:grpSp>
        <p:nvGrpSpPr>
          <p:cNvPr id="83" name="组合 82"/>
          <p:cNvGrpSpPr/>
          <p:nvPr/>
        </p:nvGrpSpPr>
        <p:grpSpPr>
          <a:xfrm>
            <a:off x="1366956" y="1489357"/>
            <a:ext cx="1586056" cy="1586449"/>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5" name="Text Box 58"/>
            <p:cNvSpPr txBox="1">
              <a:spLocks noChangeArrowheads="1"/>
            </p:cNvSpPr>
            <p:nvPr/>
          </p:nvSpPr>
          <p:spPr bwMode="auto">
            <a:xfrm>
              <a:off x="1159958" y="3077737"/>
              <a:ext cx="782803" cy="708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05</a:t>
              </a:r>
              <a:endParaRPr kumimoji="0" lang="en-US" altLang="zh-CN" sz="66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grpSp>
      <p:pic>
        <p:nvPicPr>
          <p:cNvPr id="80" name="图片 7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6" y="4351086"/>
            <a:ext cx="9143244" cy="792414"/>
          </a:xfrm>
          <a:prstGeom prst="rect">
            <a:avLst/>
          </a:prstGeom>
        </p:spPr>
      </p:pic>
    </p:spTree>
    <p:extLst>
      <p:ext uri="{BB962C8B-B14F-4D97-AF65-F5344CB8AC3E}">
        <p14:creationId xmlns:p14="http://schemas.microsoft.com/office/powerpoint/2010/main" val="402929040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0" grpId="0"/>
      <p:bldP spid="4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087936" y="1447848"/>
            <a:ext cx="1258035" cy="386488"/>
          </a:xfrm>
          <a:prstGeom prst="homePlate">
            <a:avLst/>
          </a:prstGeom>
          <a:solidFill>
            <a:schemeClr val="accent2"/>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8" tIns="31058" rIns="62118" bIns="31058"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dirty="0">
              <a:ln>
                <a:noFill/>
              </a:ln>
              <a:solidFill>
                <a:srgbClr val="F8F8F8"/>
              </a:solidFill>
              <a:effectLst/>
              <a:uLnTx/>
              <a:uFillTx/>
              <a:latin typeface="Arial" pitchFamily="34" charset="0"/>
              <a:ea typeface="微软雅黑" pitchFamily="34" charset="-122"/>
              <a:cs typeface="+mn-cs"/>
            </a:endParaRPr>
          </a:p>
        </p:txBody>
      </p:sp>
      <p:sp>
        <p:nvSpPr>
          <p:cNvPr id="27" name="TextBox 22"/>
          <p:cNvSpPr txBox="1">
            <a:spLocks noChangeArrowheads="1"/>
          </p:cNvSpPr>
          <p:nvPr/>
        </p:nvSpPr>
        <p:spPr bwMode="auto">
          <a:xfrm>
            <a:off x="2224257" y="1509526"/>
            <a:ext cx="1056462"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F8F8F8"/>
                </a:solidFill>
                <a:effectLst/>
                <a:uLnTx/>
                <a:uFillTx/>
                <a:latin typeface="等线"/>
                <a:ea typeface="微软雅黑" pitchFamily="34" charset="-122"/>
                <a:cs typeface="+mn-cs"/>
              </a:rPr>
              <a:t>添加标题</a:t>
            </a:r>
          </a:p>
        </p:txBody>
      </p:sp>
      <p:sp>
        <p:nvSpPr>
          <p:cNvPr id="28" name="五边形 27"/>
          <p:cNvSpPr/>
          <p:nvPr/>
        </p:nvSpPr>
        <p:spPr bwMode="auto">
          <a:xfrm>
            <a:off x="2087935" y="2638075"/>
            <a:ext cx="1258036" cy="386488"/>
          </a:xfrm>
          <a:prstGeom prst="homePlate">
            <a:avLst/>
          </a:prstGeom>
          <a:solidFill>
            <a:schemeClr val="accent3"/>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8" tIns="31058" rIns="62118" bIns="31058"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dirty="0">
              <a:ln>
                <a:noFill/>
              </a:ln>
              <a:solidFill>
                <a:srgbClr val="F8F8F8"/>
              </a:solidFill>
              <a:effectLst/>
              <a:uLnTx/>
              <a:uFillTx/>
              <a:latin typeface="Arial" pitchFamily="34" charset="0"/>
              <a:ea typeface="微软雅黑" pitchFamily="34" charset="-122"/>
              <a:cs typeface="+mn-cs"/>
            </a:endParaRPr>
          </a:p>
        </p:txBody>
      </p:sp>
      <p:sp>
        <p:nvSpPr>
          <p:cNvPr id="29" name="TextBox 22"/>
          <p:cNvSpPr txBox="1">
            <a:spLocks noChangeArrowheads="1"/>
          </p:cNvSpPr>
          <p:nvPr/>
        </p:nvSpPr>
        <p:spPr bwMode="auto">
          <a:xfrm>
            <a:off x="2229928" y="2714277"/>
            <a:ext cx="1050789"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F8F8F8"/>
                </a:solidFill>
                <a:effectLst/>
                <a:uLnTx/>
                <a:uFillTx/>
                <a:latin typeface="等线"/>
                <a:ea typeface="微软雅黑" pitchFamily="34" charset="-122"/>
                <a:cs typeface="+mn-cs"/>
              </a:rPr>
              <a:t>添加标题</a:t>
            </a:r>
          </a:p>
        </p:txBody>
      </p:sp>
      <p:sp>
        <p:nvSpPr>
          <p:cNvPr id="30" name="五边形 29"/>
          <p:cNvSpPr/>
          <p:nvPr/>
        </p:nvSpPr>
        <p:spPr bwMode="auto">
          <a:xfrm>
            <a:off x="2087935" y="3885006"/>
            <a:ext cx="1258036" cy="386488"/>
          </a:xfrm>
          <a:prstGeom prst="homePlate">
            <a:avLst/>
          </a:prstGeom>
          <a:solidFill>
            <a:schemeClr val="accent4"/>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8" tIns="31058" rIns="62118" bIns="31058"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dirty="0">
              <a:ln>
                <a:noFill/>
              </a:ln>
              <a:solidFill>
                <a:srgbClr val="F8F8F8"/>
              </a:solidFill>
              <a:effectLst/>
              <a:uLnTx/>
              <a:uFillTx/>
              <a:latin typeface="Arial" pitchFamily="34" charset="0"/>
              <a:ea typeface="微软雅黑" pitchFamily="34" charset="-122"/>
              <a:cs typeface="+mn-cs"/>
            </a:endParaRPr>
          </a:p>
        </p:txBody>
      </p:sp>
      <p:sp>
        <p:nvSpPr>
          <p:cNvPr id="31" name="TextBox 22"/>
          <p:cNvSpPr txBox="1">
            <a:spLocks noChangeArrowheads="1"/>
          </p:cNvSpPr>
          <p:nvPr/>
        </p:nvSpPr>
        <p:spPr bwMode="auto">
          <a:xfrm>
            <a:off x="2229928" y="3947512"/>
            <a:ext cx="1050789"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F8F8F8"/>
                </a:solidFill>
                <a:effectLst/>
                <a:uLnTx/>
                <a:uFillTx/>
                <a:latin typeface="等线"/>
                <a:ea typeface="微软雅黑" pitchFamily="34" charset="-122"/>
                <a:cs typeface="+mn-cs"/>
              </a:rPr>
              <a:t>添加标题</a:t>
            </a:r>
          </a:p>
        </p:txBody>
      </p:sp>
      <p:sp>
        <p:nvSpPr>
          <p:cNvPr id="32" name="任意多边形 31"/>
          <p:cNvSpPr/>
          <p:nvPr/>
        </p:nvSpPr>
        <p:spPr bwMode="auto">
          <a:xfrm>
            <a:off x="1215803" y="1629211"/>
            <a:ext cx="855695" cy="120474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sp3d/>
          </a:bodyPr>
          <a:lstStyle/>
          <a:p>
            <a:pPr marL="0" marR="0" lvl="0" indent="0" algn="ctr" defTabSz="685800" rtl="0" eaLnBrk="0" fontAlgn="ctr" latinLnBrk="0" hangingPunct="0">
              <a:lnSpc>
                <a:spcPct val="100000"/>
              </a:lnSpc>
              <a:spcBef>
                <a:spcPts val="0"/>
              </a:spcBef>
              <a:spcAft>
                <a:spcPts val="0"/>
              </a:spcAft>
              <a:buClr>
                <a:srgbClr val="FF0000"/>
              </a:buClr>
              <a:buSzPct val="70000"/>
              <a:buFontTx/>
              <a:buNone/>
              <a:tabLst/>
              <a:defRPr/>
            </a:pPr>
            <a:endPar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3" name="任意多边形 32"/>
          <p:cNvSpPr/>
          <p:nvPr/>
        </p:nvSpPr>
        <p:spPr bwMode="auto">
          <a:xfrm flipV="1">
            <a:off x="1215805" y="2850912"/>
            <a:ext cx="855695" cy="12273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sp3d/>
          </a:bodyPr>
          <a:lstStyle/>
          <a:p>
            <a:pPr marL="0" marR="0" lvl="0" indent="0" algn="ctr" defTabSz="685800" rtl="0" eaLnBrk="0" fontAlgn="ctr" latinLnBrk="0" hangingPunct="0">
              <a:lnSpc>
                <a:spcPct val="100000"/>
              </a:lnSpc>
              <a:spcBef>
                <a:spcPts val="0"/>
              </a:spcBef>
              <a:spcAft>
                <a:spcPts val="0"/>
              </a:spcAft>
              <a:buClr>
                <a:srgbClr val="FF0000"/>
              </a:buClr>
              <a:buSzPct val="70000"/>
              <a:buFontTx/>
              <a:buNone/>
              <a:tabLst/>
              <a:defRPr/>
            </a:pPr>
            <a:endPar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cxnSp>
        <p:nvCxnSpPr>
          <p:cNvPr id="34" name="直接连接符 33"/>
          <p:cNvCxnSpPr/>
          <p:nvPr/>
        </p:nvCxnSpPr>
        <p:spPr bwMode="auto">
          <a:xfrm>
            <a:off x="1215803" y="2850908"/>
            <a:ext cx="855695"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683568" y="2379807"/>
            <a:ext cx="943005" cy="942204"/>
          </a:xfrm>
          <a:prstGeom prst="ellipse">
            <a:avLst/>
          </a:prstGeom>
          <a:solidFill>
            <a:schemeClr val="accent1"/>
          </a:solidFill>
          <a:ln w="76200" cap="flat" cmpd="sng">
            <a:solidFill>
              <a:srgbClr val="FFFFFF"/>
            </a:solidFill>
            <a:bevel/>
            <a:headEnd/>
            <a:tailEnd/>
          </a:ln>
          <a:effectLst>
            <a:outerShdw blurRad="127000" dist="38100" dir="8100000" algn="tr" rotWithShape="0">
              <a:prstClr val="black">
                <a:alpha val="40000"/>
              </a:prstClr>
            </a:outerShdw>
          </a:effectLst>
          <a:extLst/>
        </p:spPr>
        <p:txBody>
          <a:bodyPr lIns="62118" tIns="31058" rIns="62118" bIns="31058"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F8F8F8"/>
                </a:solidFill>
                <a:effectLst/>
                <a:uLnTx/>
                <a:uFillTx/>
                <a:latin typeface="等线"/>
                <a:ea typeface="微软雅黑" pitchFamily="34" charset="-122"/>
                <a:cs typeface="+mn-cs"/>
              </a:rPr>
              <a:t>添加</a:t>
            </a:r>
            <a:endParaRPr kumimoji="0" lang="en-US" altLang="zh-CN" sz="1400" b="1" i="0" u="none" strike="noStrike" kern="1200" cap="none" spc="0" normalizeH="0" baseline="0" noProof="0" dirty="0">
              <a:ln>
                <a:noFill/>
              </a:ln>
              <a:solidFill>
                <a:srgbClr val="F8F8F8"/>
              </a:solidFill>
              <a:effectLst/>
              <a:uLnTx/>
              <a:uFillTx/>
              <a:latin typeface="等线"/>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F8F8F8"/>
                </a:solidFill>
                <a:effectLst/>
                <a:uLnTx/>
                <a:uFillTx/>
                <a:latin typeface="等线"/>
                <a:ea typeface="微软雅黑" pitchFamily="34" charset="-122"/>
                <a:cs typeface="+mn-cs"/>
              </a:rPr>
              <a:t>标题</a:t>
            </a:r>
          </a:p>
        </p:txBody>
      </p:sp>
      <p:sp>
        <p:nvSpPr>
          <p:cNvPr id="36" name="右弧形箭头 35"/>
          <p:cNvSpPr/>
          <p:nvPr/>
        </p:nvSpPr>
        <p:spPr>
          <a:xfrm>
            <a:off x="6465291" y="1389622"/>
            <a:ext cx="673760" cy="1408981"/>
          </a:xfrm>
          <a:prstGeom prst="curvedLeftArrow">
            <a:avLst/>
          </a:prstGeom>
          <a:solidFill>
            <a:schemeClr val="accent1"/>
          </a:solidFill>
          <a:ln w="19050">
            <a:noFill/>
          </a:ln>
        </p:spPr>
        <p:txBody>
          <a:bodyPr vert="horz" wrap="square" lIns="55905" tIns="27953" rIns="55905" bIns="27953"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E7E6E6">
                  <a:lumMod val="10000"/>
                </a:srgbClr>
              </a:solidFill>
              <a:effectLst/>
              <a:uLnTx/>
              <a:uFillTx/>
              <a:latin typeface="Calibri"/>
              <a:ea typeface="微软雅黑"/>
              <a:cs typeface="+mn-cs"/>
            </a:endParaRPr>
          </a:p>
        </p:txBody>
      </p:sp>
      <p:sp>
        <p:nvSpPr>
          <p:cNvPr id="37" name="右弧形箭头 36"/>
          <p:cNvSpPr/>
          <p:nvPr/>
        </p:nvSpPr>
        <p:spPr>
          <a:xfrm>
            <a:off x="6472126" y="2801444"/>
            <a:ext cx="666924" cy="1557403"/>
          </a:xfrm>
          <a:prstGeom prst="curvedLeftArrow">
            <a:avLst/>
          </a:prstGeom>
          <a:solidFill>
            <a:schemeClr val="accent4"/>
          </a:solidFill>
          <a:ln w="19050">
            <a:noFill/>
          </a:ln>
        </p:spPr>
        <p:txBody>
          <a:bodyPr vert="horz" wrap="square" lIns="55905" tIns="27953" rIns="55905" bIns="27953"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E7E6E6">
                  <a:lumMod val="10000"/>
                </a:srgbClr>
              </a:solidFill>
              <a:effectLst/>
              <a:uLnTx/>
              <a:uFillTx/>
              <a:latin typeface="Calibri"/>
              <a:ea typeface="微软雅黑"/>
              <a:cs typeface="+mn-cs"/>
            </a:endParaRPr>
          </a:p>
        </p:txBody>
      </p:sp>
      <p:sp>
        <p:nvSpPr>
          <p:cNvPr id="38" name="右弧形箭头 37"/>
          <p:cNvSpPr/>
          <p:nvPr/>
        </p:nvSpPr>
        <p:spPr>
          <a:xfrm rot="10800000" flipH="1">
            <a:off x="6272926" y="1696865"/>
            <a:ext cx="770430" cy="2285921"/>
          </a:xfrm>
          <a:prstGeom prst="curvedLeftArrow">
            <a:avLst/>
          </a:prstGeom>
          <a:solidFill>
            <a:schemeClr val="accent3"/>
          </a:solidFill>
          <a:ln w="19050">
            <a:noFill/>
          </a:ln>
        </p:spPr>
        <p:txBody>
          <a:bodyPr vert="horz" wrap="square" lIns="55905" tIns="27953" rIns="55905" bIns="27953"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E7E6E6">
                  <a:lumMod val="10000"/>
                </a:srgbClr>
              </a:solidFill>
              <a:effectLst/>
              <a:uLnTx/>
              <a:uFillTx/>
              <a:latin typeface="Calibri"/>
              <a:ea typeface="微软雅黑"/>
              <a:cs typeface="+mn-cs"/>
            </a:endParaRPr>
          </a:p>
        </p:txBody>
      </p:sp>
      <p:sp>
        <p:nvSpPr>
          <p:cNvPr id="39" name="TextBox 31"/>
          <p:cNvSpPr txBox="1"/>
          <p:nvPr/>
        </p:nvSpPr>
        <p:spPr>
          <a:xfrm>
            <a:off x="7136544" y="2724738"/>
            <a:ext cx="828020" cy="230170"/>
          </a:xfrm>
          <a:prstGeom prst="rect">
            <a:avLst/>
          </a:prstGeom>
          <a:noFill/>
        </p:spPr>
        <p:txBody>
          <a:bodyPr wrap="square" lIns="62118" tIns="31058" rIns="62118" bIns="31058"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Broadway BT"/>
                <a:ea typeface="微软雅黑"/>
                <a:cs typeface="+mn-cs"/>
              </a:rPr>
              <a:t>补充性文字</a:t>
            </a:r>
          </a:p>
        </p:txBody>
      </p:sp>
      <p:sp>
        <p:nvSpPr>
          <p:cNvPr id="40" name="TextBox 31"/>
          <p:cNvSpPr txBox="1"/>
          <p:nvPr/>
        </p:nvSpPr>
        <p:spPr>
          <a:xfrm>
            <a:off x="7272372" y="3471893"/>
            <a:ext cx="828020" cy="230170"/>
          </a:xfrm>
          <a:prstGeom prst="rect">
            <a:avLst/>
          </a:prstGeom>
          <a:noFill/>
        </p:spPr>
        <p:txBody>
          <a:bodyPr wrap="square" lIns="62118" tIns="31058" rIns="62118" bIns="31058"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Broadway BT"/>
                <a:ea typeface="微软雅黑"/>
                <a:cs typeface="+mn-cs"/>
              </a:rPr>
              <a:t>补充性文字</a:t>
            </a:r>
          </a:p>
        </p:txBody>
      </p:sp>
      <p:sp>
        <p:nvSpPr>
          <p:cNvPr id="41" name="TextBox 31"/>
          <p:cNvSpPr txBox="1"/>
          <p:nvPr/>
        </p:nvSpPr>
        <p:spPr>
          <a:xfrm>
            <a:off x="7272372" y="1958569"/>
            <a:ext cx="828020" cy="230170"/>
          </a:xfrm>
          <a:prstGeom prst="rect">
            <a:avLst/>
          </a:prstGeom>
          <a:noFill/>
        </p:spPr>
        <p:txBody>
          <a:bodyPr wrap="square" lIns="62118" tIns="31058" rIns="62118" bIns="31058"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Broadway BT"/>
                <a:ea typeface="微软雅黑"/>
                <a:cs typeface="+mn-cs"/>
              </a:rPr>
              <a:t>补充性文字</a:t>
            </a:r>
          </a:p>
        </p:txBody>
      </p:sp>
      <p:sp>
        <p:nvSpPr>
          <p:cNvPr id="42" name="圆角矩形 41"/>
          <p:cNvSpPr/>
          <p:nvPr/>
        </p:nvSpPr>
        <p:spPr bwMode="auto">
          <a:xfrm>
            <a:off x="3131840" y="2413043"/>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marL="685800" marR="0" lvl="2" indent="0" algn="l" defTabSz="6858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EB6799">
                  <a:lumMod val="75000"/>
                </a:srgbClr>
              </a:solidFill>
              <a:effectLst/>
              <a:uLnTx/>
              <a:uFillTx/>
              <a:latin typeface="等线"/>
              <a:ea typeface="微软雅黑"/>
              <a:cs typeface="+mn-cs"/>
            </a:endParaRPr>
          </a:p>
        </p:txBody>
      </p:sp>
      <p:sp>
        <p:nvSpPr>
          <p:cNvPr id="43" name="圆角矩形 42"/>
          <p:cNvSpPr/>
          <p:nvPr/>
        </p:nvSpPr>
        <p:spPr bwMode="auto">
          <a:xfrm>
            <a:off x="3131840" y="3640228"/>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marL="685800" marR="0" lvl="2" indent="0" algn="l" defTabSz="6858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EB6799">
                  <a:lumMod val="75000"/>
                </a:srgbClr>
              </a:solidFill>
              <a:effectLst/>
              <a:uLnTx/>
              <a:uFillTx/>
              <a:latin typeface="Arial" pitchFamily="34" charset="0"/>
              <a:ea typeface="宋体" pitchFamily="2" charset="-122"/>
              <a:cs typeface="+mn-cs"/>
            </a:endParaRPr>
          </a:p>
        </p:txBody>
      </p:sp>
      <p:sp>
        <p:nvSpPr>
          <p:cNvPr id="44" name="圆角矩形 43"/>
          <p:cNvSpPr/>
          <p:nvPr/>
        </p:nvSpPr>
        <p:spPr bwMode="auto">
          <a:xfrm>
            <a:off x="3131840" y="1197914"/>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marL="685800" marR="0" lvl="2" indent="0" algn="l" defTabSz="6858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EB6799">
                  <a:lumMod val="75000"/>
                </a:srgbClr>
              </a:solidFill>
              <a:effectLst/>
              <a:uLnTx/>
              <a:uFillTx/>
              <a:latin typeface="Arial" pitchFamily="34" charset="0"/>
              <a:ea typeface="宋体" pitchFamily="2" charset="-122"/>
              <a:cs typeface="+mn-cs"/>
            </a:endParaRPr>
          </a:p>
        </p:txBody>
      </p:sp>
      <p:sp>
        <p:nvSpPr>
          <p:cNvPr id="45" name="TextBox 32"/>
          <p:cNvSpPr txBox="1">
            <a:spLocks noChangeArrowheads="1"/>
          </p:cNvSpPr>
          <p:nvPr/>
        </p:nvSpPr>
        <p:spPr bwMode="auto">
          <a:xfrm>
            <a:off x="3323497" y="3859782"/>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等线"/>
                <a:ea typeface="微软雅黑" pitchFamily="34" charset="-122"/>
                <a:cs typeface="+mn-cs"/>
              </a:rPr>
              <a:t>您的内容打在这里，或者通过复制您的文本后，在此框中选择粘贴，并选择只保留文字。</a:t>
            </a:r>
          </a:p>
        </p:txBody>
      </p:sp>
      <p:sp>
        <p:nvSpPr>
          <p:cNvPr id="46" name="TextBox 32"/>
          <p:cNvSpPr txBox="1">
            <a:spLocks noChangeArrowheads="1"/>
          </p:cNvSpPr>
          <p:nvPr/>
        </p:nvSpPr>
        <p:spPr bwMode="auto">
          <a:xfrm>
            <a:off x="3311874" y="2567155"/>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等线"/>
                <a:ea typeface="微软雅黑" pitchFamily="34" charset="-122"/>
                <a:cs typeface="+mn-cs"/>
              </a:rPr>
              <a:t>您的内容打在这里，或者通过复制您的文本后，在此框中选择粘贴，并选择只保留文字。</a:t>
            </a:r>
          </a:p>
        </p:txBody>
      </p:sp>
      <p:sp>
        <p:nvSpPr>
          <p:cNvPr id="47" name="TextBox 32"/>
          <p:cNvSpPr txBox="1">
            <a:spLocks noChangeArrowheads="1"/>
          </p:cNvSpPr>
          <p:nvPr/>
        </p:nvSpPr>
        <p:spPr bwMode="auto">
          <a:xfrm>
            <a:off x="3315821" y="1393735"/>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等线"/>
                <a:ea typeface="微软雅黑" pitchFamily="34" charset="-122"/>
                <a:cs typeface="+mn-cs"/>
              </a:rPr>
              <a:t>您的内容打在这里，或者通过复制您的文本后，在此框中选择粘贴，并选择只保留文字。</a:t>
            </a:r>
          </a:p>
        </p:txBody>
      </p:sp>
    </p:spTree>
    <p:extLst>
      <p:ext uri="{BB962C8B-B14F-4D97-AF65-F5344CB8AC3E}">
        <p14:creationId xmlns:p14="http://schemas.microsoft.com/office/powerpoint/2010/main" val="93462694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5227113" y="1649108"/>
            <a:ext cx="2513240" cy="2513240"/>
            <a:chOff x="5136360" y="1299207"/>
            <a:chExt cx="3142800" cy="3142800"/>
          </a:xfrm>
        </p:grpSpPr>
        <p:sp>
          <p:nvSpPr>
            <p:cNvPr id="87" name="Oval 18"/>
            <p:cNvSpPr/>
            <p:nvPr/>
          </p:nvSpPr>
          <p:spPr>
            <a:xfrm>
              <a:off x="5136360" y="1299207"/>
              <a:ext cx="3142800" cy="3142800"/>
            </a:xfrm>
            <a:prstGeom prst="ellipse">
              <a:avLst/>
            </a:prstGeom>
            <a:solidFill>
              <a:schemeClr val="accent4"/>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Helvetica Light"/>
              </a:endParaRPr>
            </a:p>
          </p:txBody>
        </p:sp>
        <p:sp>
          <p:nvSpPr>
            <p:cNvPr id="88" name="TextBox 87"/>
            <p:cNvSpPr txBox="1"/>
            <p:nvPr/>
          </p:nvSpPr>
          <p:spPr>
            <a:xfrm>
              <a:off x="5652171" y="3110883"/>
              <a:ext cx="2124555" cy="692773"/>
            </a:xfrm>
            <a:prstGeom prst="rect">
              <a:avLst/>
            </a:prstGeom>
            <a:noFill/>
          </p:spPr>
          <p:txBody>
            <a:bodyPr wrap="square" lIns="0" tIns="0" rIns="0" bIns="0"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点击输入本栏的具体文字，简明扼要的说明分项内容，请根据您的具体内容酌情修改。</a:t>
              </a: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9" name="TextBox 88"/>
            <p:cNvSpPr txBox="1"/>
            <p:nvPr/>
          </p:nvSpPr>
          <p:spPr>
            <a:xfrm>
              <a:off x="5992957" y="1822648"/>
              <a:ext cx="1453301" cy="846722"/>
            </a:xfrm>
            <a:prstGeom prst="rect">
              <a:avLst/>
            </a:prstGeom>
            <a:noFill/>
          </p:spPr>
          <p:txBody>
            <a:bodyPr wrap="none" lIns="0" t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Roboto Regular"/>
                </a:rPr>
                <a:t>86%</a:t>
              </a:r>
            </a:p>
          </p:txBody>
        </p:sp>
        <p:sp>
          <p:nvSpPr>
            <p:cNvPr id="90" name="TextBox 89"/>
            <p:cNvSpPr txBox="1"/>
            <p:nvPr/>
          </p:nvSpPr>
          <p:spPr>
            <a:xfrm>
              <a:off x="5909931" y="2707136"/>
              <a:ext cx="1539496" cy="307899"/>
            </a:xfrm>
            <a:prstGeom prst="rect">
              <a:avLst/>
            </a:prstGeom>
            <a:noFill/>
          </p:spPr>
          <p:txBody>
            <a:bodyPr wrap="none" lIns="0" t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a:t>
              </a:r>
              <a:r>
                <a:rPr kumimoji="0" lang="zh-CN" altLang="en-US" sz="1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标题</a:t>
              </a:r>
              <a:endPar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91" name="组合 90"/>
          <p:cNvGrpSpPr/>
          <p:nvPr/>
        </p:nvGrpSpPr>
        <p:grpSpPr>
          <a:xfrm>
            <a:off x="1115616" y="1221312"/>
            <a:ext cx="2372639" cy="2372639"/>
            <a:chOff x="909267" y="1241284"/>
            <a:chExt cx="2506980" cy="2506980"/>
          </a:xfrm>
        </p:grpSpPr>
        <p:sp>
          <p:nvSpPr>
            <p:cNvPr id="92" name="Oval 16"/>
            <p:cNvSpPr/>
            <p:nvPr/>
          </p:nvSpPr>
          <p:spPr>
            <a:xfrm>
              <a:off x="909267" y="1241284"/>
              <a:ext cx="2506980" cy="2506980"/>
            </a:xfrm>
            <a:prstGeom prst="ellipse">
              <a:avLst/>
            </a:prstGeom>
            <a:solidFill>
              <a:schemeClr val="accent1"/>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Helvetica Light"/>
              </a:endParaRPr>
            </a:p>
          </p:txBody>
        </p:sp>
        <p:sp>
          <p:nvSpPr>
            <p:cNvPr id="93" name="TextBox 92"/>
            <p:cNvSpPr txBox="1"/>
            <p:nvPr/>
          </p:nvSpPr>
          <p:spPr>
            <a:xfrm>
              <a:off x="1261338" y="2666615"/>
              <a:ext cx="1798494" cy="553998"/>
            </a:xfrm>
            <a:prstGeom prst="rect">
              <a:avLst/>
            </a:prstGeom>
            <a:noFill/>
          </p:spPr>
          <p:txBody>
            <a:bodyPr wrap="square" lIns="0" tIns="0" rIns="0" bIns="0"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点击输入本栏的具体文字，简明扼要的说明分项内容</a:t>
              </a:r>
              <a:r>
                <a:rPr kumimoji="0" lang="zh-CN" altLang="en-US" sz="10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，请</a:t>
              </a: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根据您的具体内容酌情修改。</a:t>
              </a: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94" name="TextBox 93"/>
            <p:cNvSpPr txBox="1"/>
            <p:nvPr/>
          </p:nvSpPr>
          <p:spPr>
            <a:xfrm>
              <a:off x="1614212" y="1637353"/>
              <a:ext cx="1119579" cy="650406"/>
            </a:xfrm>
            <a:prstGeom prst="rect">
              <a:avLst/>
            </a:prstGeom>
            <a:noFill/>
          </p:spPr>
          <p:txBody>
            <a:bodyPr wrap="none" lIns="0" t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Roboto Regular"/>
                </a:rPr>
                <a:t>76%</a:t>
              </a:r>
            </a:p>
          </p:txBody>
        </p:sp>
        <p:sp>
          <p:nvSpPr>
            <p:cNvPr id="95" name="TextBox 94"/>
            <p:cNvSpPr txBox="1"/>
            <p:nvPr/>
          </p:nvSpPr>
          <p:spPr>
            <a:xfrm>
              <a:off x="1475656" y="2306575"/>
              <a:ext cx="1384995" cy="276999"/>
            </a:xfrm>
            <a:prstGeom prst="rect">
              <a:avLst/>
            </a:prstGeom>
            <a:noFill/>
          </p:spPr>
          <p:txBody>
            <a:bodyPr wrap="none" lIns="0" t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5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a:t>
              </a:r>
              <a:r>
                <a:rPr kumimoji="0" lang="zh-CN" altLang="en-US" sz="135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标题</a:t>
              </a:r>
              <a:endParaRPr kumimoji="0" lang="zh-CN" altLang="en-US" sz="135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96" name="组合 95"/>
          <p:cNvGrpSpPr/>
          <p:nvPr/>
        </p:nvGrpSpPr>
        <p:grpSpPr>
          <a:xfrm>
            <a:off x="2995947" y="2605470"/>
            <a:ext cx="2034540" cy="2034540"/>
            <a:chOff x="2923938" y="2625442"/>
            <a:chExt cx="2034540" cy="2034540"/>
          </a:xfrm>
        </p:grpSpPr>
        <p:sp>
          <p:nvSpPr>
            <p:cNvPr id="97" name="Oval 14"/>
            <p:cNvSpPr/>
            <p:nvPr/>
          </p:nvSpPr>
          <p:spPr>
            <a:xfrm>
              <a:off x="2923938" y="2625442"/>
              <a:ext cx="2034540" cy="2034540"/>
            </a:xfrm>
            <a:prstGeom prst="ellipse">
              <a:avLst/>
            </a:prstGeom>
            <a:solidFill>
              <a:schemeClr val="accent2"/>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Helvetica Light"/>
              </a:endParaRPr>
            </a:p>
          </p:txBody>
        </p:sp>
        <p:sp>
          <p:nvSpPr>
            <p:cNvPr id="98" name="TextBox 97"/>
            <p:cNvSpPr txBox="1"/>
            <p:nvPr/>
          </p:nvSpPr>
          <p:spPr>
            <a:xfrm>
              <a:off x="3256432" y="3700222"/>
              <a:ext cx="1400331" cy="443198"/>
            </a:xfrm>
            <a:prstGeom prst="rect">
              <a:avLst/>
            </a:prstGeom>
            <a:noFill/>
          </p:spPr>
          <p:txBody>
            <a:bodyPr wrap="square" lIns="0" tIns="0" rIns="0" bIns="0"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点击输入本栏的具体文字，简明扼要的说明分项内容，请根据您的具体内容酌情修改。</a:t>
              </a:r>
              <a:endParaRPr kumimoji="0" lang="en-US" altLang="zh-CN" sz="8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99" name="TextBox 98"/>
            <p:cNvSpPr txBox="1"/>
            <p:nvPr/>
          </p:nvSpPr>
          <p:spPr>
            <a:xfrm>
              <a:off x="3529234" y="2957625"/>
              <a:ext cx="846386" cy="492443"/>
            </a:xfrm>
            <a:prstGeom prst="rect">
              <a:avLst/>
            </a:prstGeom>
            <a:noFill/>
          </p:spPr>
          <p:txBody>
            <a:bodyPr wrap="none" lIns="0" t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Roboto Regular"/>
                </a:rPr>
                <a:t>53%</a:t>
              </a:r>
            </a:p>
          </p:txBody>
        </p:sp>
        <p:sp>
          <p:nvSpPr>
            <p:cNvPr id="100" name="TextBox 99"/>
            <p:cNvSpPr txBox="1"/>
            <p:nvPr/>
          </p:nvSpPr>
          <p:spPr>
            <a:xfrm>
              <a:off x="3563888" y="3499899"/>
              <a:ext cx="769441" cy="153888"/>
            </a:xfrm>
            <a:prstGeom prst="rect">
              <a:avLst/>
            </a:prstGeom>
            <a:noFill/>
          </p:spPr>
          <p:txBody>
            <a:bodyPr wrap="none" lIns="0" t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a:t>
              </a:r>
              <a:r>
                <a:rPr kumimoji="0" lang="zh-CN" altLang="en-US" sz="1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标题</a:t>
              </a:r>
              <a:endParaRPr kumimoji="0" lang="zh-CN" altLang="en-US"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101" name="组合 100"/>
          <p:cNvGrpSpPr/>
          <p:nvPr/>
        </p:nvGrpSpPr>
        <p:grpSpPr>
          <a:xfrm>
            <a:off x="3815083" y="1131590"/>
            <a:ext cx="1663582" cy="1663582"/>
            <a:chOff x="3743074" y="1151562"/>
            <a:chExt cx="1663582" cy="1663582"/>
          </a:xfrm>
        </p:grpSpPr>
        <p:sp>
          <p:nvSpPr>
            <p:cNvPr id="102" name="Oval 17"/>
            <p:cNvSpPr/>
            <p:nvPr/>
          </p:nvSpPr>
          <p:spPr>
            <a:xfrm>
              <a:off x="3743074" y="1151562"/>
              <a:ext cx="1663582" cy="1663582"/>
            </a:xfrm>
            <a:prstGeom prst="ellipse">
              <a:avLst/>
            </a:prstGeom>
            <a:solidFill>
              <a:schemeClr val="accent3"/>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Helvetica Light"/>
              </a:endParaRPr>
            </a:p>
          </p:txBody>
        </p:sp>
        <p:sp>
          <p:nvSpPr>
            <p:cNvPr id="103" name="TextBox 102"/>
            <p:cNvSpPr txBox="1"/>
            <p:nvPr/>
          </p:nvSpPr>
          <p:spPr>
            <a:xfrm>
              <a:off x="3889740" y="2007393"/>
              <a:ext cx="1330331" cy="443198"/>
            </a:xfrm>
            <a:prstGeom prst="rect">
              <a:avLst/>
            </a:prstGeom>
            <a:noFill/>
          </p:spPr>
          <p:txBody>
            <a:bodyPr wrap="square" lIns="0" tIns="0" rIns="0" bIns="0"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点击输入本栏的具体文字，简明扼要的说明分项内容，请根据您的具体内容酌情修改。</a:t>
              </a:r>
              <a:endParaRPr kumimoji="0" lang="en-US" altLang="zh-CN" sz="8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4" name="TextBox 103"/>
            <p:cNvSpPr txBox="1"/>
            <p:nvPr/>
          </p:nvSpPr>
          <p:spPr>
            <a:xfrm>
              <a:off x="4162542" y="1314546"/>
              <a:ext cx="846386" cy="492443"/>
            </a:xfrm>
            <a:prstGeom prst="rect">
              <a:avLst/>
            </a:prstGeom>
            <a:noFill/>
          </p:spPr>
          <p:txBody>
            <a:bodyPr wrap="none" lIns="0" t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Roboto Regular"/>
                </a:rPr>
                <a:t>38%</a:t>
              </a:r>
            </a:p>
          </p:txBody>
        </p:sp>
        <p:sp>
          <p:nvSpPr>
            <p:cNvPr id="105" name="TextBox 104"/>
            <p:cNvSpPr txBox="1"/>
            <p:nvPr/>
          </p:nvSpPr>
          <p:spPr>
            <a:xfrm>
              <a:off x="4203355" y="1802519"/>
              <a:ext cx="769441" cy="153888"/>
            </a:xfrm>
            <a:prstGeom prst="rect">
              <a:avLst/>
            </a:prstGeom>
            <a:noFill/>
          </p:spPr>
          <p:txBody>
            <a:bodyPr wrap="none" lIns="0" t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a:t>
              </a:r>
              <a:r>
                <a:rPr kumimoji="0" lang="zh-CN" altLang="en-US" sz="1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标题</a:t>
              </a:r>
              <a:endParaRPr kumimoji="0" lang="zh-CN" altLang="en-US"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extLst>
      <p:ext uri="{BB962C8B-B14F-4D97-AF65-F5344CB8AC3E}">
        <p14:creationId xmlns:p14="http://schemas.microsoft.com/office/powerpoint/2010/main" val="30857930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ppt_w</p:attrName>
                                        </p:attrNameLst>
                                      </p:cBhvr>
                                      <p:tavLst>
                                        <p:tav tm="0">
                                          <p:val>
                                            <p:fltVal val="0"/>
                                          </p:val>
                                        </p:tav>
                                        <p:tav tm="100000">
                                          <p:val>
                                            <p:strVal val="#ppt_w"/>
                                          </p:val>
                                        </p:tav>
                                      </p:tavLst>
                                    </p:anim>
                                    <p:anim calcmode="lin" valueType="num">
                                      <p:cBhvr>
                                        <p:cTn id="8" dur="500" fill="hold"/>
                                        <p:tgtEl>
                                          <p:spTgt spid="91"/>
                                        </p:tgtEl>
                                        <p:attrNameLst>
                                          <p:attrName>ppt_h</p:attrName>
                                        </p:attrNameLst>
                                      </p:cBhvr>
                                      <p:tavLst>
                                        <p:tav tm="0">
                                          <p:val>
                                            <p:fltVal val="0"/>
                                          </p:val>
                                        </p:tav>
                                        <p:tav tm="100000">
                                          <p:val>
                                            <p:strVal val="#ppt_h"/>
                                          </p:val>
                                        </p:tav>
                                      </p:tavLst>
                                    </p:anim>
                                    <p:animEffect transition="in" filter="fade">
                                      <p:cBhvr>
                                        <p:cTn id="9" dur="500"/>
                                        <p:tgtEl>
                                          <p:spTgt spid="9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500" fill="hold"/>
                                        <p:tgtEl>
                                          <p:spTgt spid="96"/>
                                        </p:tgtEl>
                                        <p:attrNameLst>
                                          <p:attrName>ppt_w</p:attrName>
                                        </p:attrNameLst>
                                      </p:cBhvr>
                                      <p:tavLst>
                                        <p:tav tm="0">
                                          <p:val>
                                            <p:fltVal val="0"/>
                                          </p:val>
                                        </p:tav>
                                        <p:tav tm="100000">
                                          <p:val>
                                            <p:strVal val="#ppt_w"/>
                                          </p:val>
                                        </p:tav>
                                      </p:tavLst>
                                    </p:anim>
                                    <p:anim calcmode="lin" valueType="num">
                                      <p:cBhvr>
                                        <p:cTn id="14" dur="500" fill="hold"/>
                                        <p:tgtEl>
                                          <p:spTgt spid="96"/>
                                        </p:tgtEl>
                                        <p:attrNameLst>
                                          <p:attrName>ppt_h</p:attrName>
                                        </p:attrNameLst>
                                      </p:cBhvr>
                                      <p:tavLst>
                                        <p:tav tm="0">
                                          <p:val>
                                            <p:fltVal val="0"/>
                                          </p:val>
                                        </p:tav>
                                        <p:tav tm="100000">
                                          <p:val>
                                            <p:strVal val="#ppt_h"/>
                                          </p:val>
                                        </p:tav>
                                      </p:tavLst>
                                    </p:anim>
                                    <p:animEffect transition="in" filter="fade">
                                      <p:cBhvr>
                                        <p:cTn id="15" dur="500"/>
                                        <p:tgtEl>
                                          <p:spTgt spid="9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p:cTn id="19" dur="500" fill="hold"/>
                                        <p:tgtEl>
                                          <p:spTgt spid="101"/>
                                        </p:tgtEl>
                                        <p:attrNameLst>
                                          <p:attrName>ppt_w</p:attrName>
                                        </p:attrNameLst>
                                      </p:cBhvr>
                                      <p:tavLst>
                                        <p:tav tm="0">
                                          <p:val>
                                            <p:fltVal val="0"/>
                                          </p:val>
                                        </p:tav>
                                        <p:tav tm="100000">
                                          <p:val>
                                            <p:strVal val="#ppt_w"/>
                                          </p:val>
                                        </p:tav>
                                      </p:tavLst>
                                    </p:anim>
                                    <p:anim calcmode="lin" valueType="num">
                                      <p:cBhvr>
                                        <p:cTn id="20" dur="500" fill="hold"/>
                                        <p:tgtEl>
                                          <p:spTgt spid="101"/>
                                        </p:tgtEl>
                                        <p:attrNameLst>
                                          <p:attrName>ppt_h</p:attrName>
                                        </p:attrNameLst>
                                      </p:cBhvr>
                                      <p:tavLst>
                                        <p:tav tm="0">
                                          <p:val>
                                            <p:fltVal val="0"/>
                                          </p:val>
                                        </p:tav>
                                        <p:tav tm="100000">
                                          <p:val>
                                            <p:strVal val="#ppt_h"/>
                                          </p:val>
                                        </p:tav>
                                      </p:tavLst>
                                    </p:anim>
                                    <p:animEffect transition="in" filter="fade">
                                      <p:cBhvr>
                                        <p:cTn id="21" dur="500"/>
                                        <p:tgtEl>
                                          <p:spTgt spid="10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3"/>
          <p:cNvSpPr/>
          <p:nvPr/>
        </p:nvSpPr>
        <p:spPr>
          <a:xfrm>
            <a:off x="762790" y="1419622"/>
            <a:ext cx="1330785" cy="1330784"/>
          </a:xfrm>
          <a:prstGeom prst="ellipse">
            <a:avLst/>
          </a:prstGeom>
          <a:solidFill>
            <a:schemeClr val="accent1">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9" name="Oval 14"/>
          <p:cNvSpPr/>
          <p:nvPr/>
        </p:nvSpPr>
        <p:spPr>
          <a:xfrm>
            <a:off x="2884013" y="1425122"/>
            <a:ext cx="1330785" cy="1330784"/>
          </a:xfrm>
          <a:prstGeom prst="ellipse">
            <a:avLst/>
          </a:prstGeom>
          <a:solidFill>
            <a:schemeClr val="accent2">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10" name="Oval 17"/>
          <p:cNvSpPr/>
          <p:nvPr/>
        </p:nvSpPr>
        <p:spPr>
          <a:xfrm>
            <a:off x="5008213" y="1425122"/>
            <a:ext cx="1330785" cy="1330784"/>
          </a:xfrm>
          <a:prstGeom prst="ellipse">
            <a:avLst/>
          </a:prstGeom>
          <a:solidFill>
            <a:schemeClr val="accent3">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11" name="Oval 20"/>
          <p:cNvSpPr/>
          <p:nvPr/>
        </p:nvSpPr>
        <p:spPr>
          <a:xfrm>
            <a:off x="7129647" y="1425122"/>
            <a:ext cx="1330785" cy="1330784"/>
          </a:xfrm>
          <a:prstGeom prst="ellipse">
            <a:avLst/>
          </a:prstGeom>
          <a:solidFill>
            <a:schemeClr val="accent4">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12" name="TextBox 11"/>
          <p:cNvSpPr txBox="1"/>
          <p:nvPr/>
        </p:nvSpPr>
        <p:spPr>
          <a:xfrm>
            <a:off x="2066607" y="1602904"/>
            <a:ext cx="832074" cy="926779"/>
          </a:xfrm>
          <a:prstGeom prst="rect">
            <a:avLst/>
          </a:prstGeom>
          <a:noFill/>
        </p:spPr>
        <p:txBody>
          <a:bodyPr wrap="square" lIns="91420" tIns="45709" rIns="91420" bIns="45709"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lumMod val="65000"/>
                  </a:prstClr>
                </a:solidFill>
                <a:effectLst/>
                <a:uLnTx/>
                <a:uFillTx/>
                <a:latin typeface="微软雅黑"/>
                <a:ea typeface="微软雅黑"/>
                <a:cs typeface="Helvetica Neue"/>
              </a:rPr>
              <a:t>+</a:t>
            </a:r>
            <a:endParaRPr kumimoji="0" lang="ru-RU" sz="5400" b="1" i="0" u="none" strike="noStrike" kern="1200" cap="none" spc="0" normalizeH="0" baseline="0" noProof="0" dirty="0">
              <a:ln>
                <a:noFill/>
              </a:ln>
              <a:solidFill>
                <a:prstClr val="white">
                  <a:lumMod val="65000"/>
                </a:prstClr>
              </a:solidFill>
              <a:effectLst/>
              <a:uLnTx/>
              <a:uFillTx/>
              <a:latin typeface="微软雅黑"/>
              <a:ea typeface="微软雅黑"/>
              <a:cs typeface="Helvetica Neue"/>
            </a:endParaRPr>
          </a:p>
        </p:txBody>
      </p:sp>
      <p:sp>
        <p:nvSpPr>
          <p:cNvPr id="13" name="TextBox 12"/>
          <p:cNvSpPr txBox="1"/>
          <p:nvPr/>
        </p:nvSpPr>
        <p:spPr>
          <a:xfrm>
            <a:off x="4189424" y="1602904"/>
            <a:ext cx="832074" cy="926779"/>
          </a:xfrm>
          <a:prstGeom prst="rect">
            <a:avLst/>
          </a:prstGeom>
          <a:noFill/>
        </p:spPr>
        <p:txBody>
          <a:bodyPr wrap="square" lIns="91420" tIns="45709" rIns="91420" bIns="45709"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lumMod val="65000"/>
                  </a:prstClr>
                </a:solidFill>
                <a:effectLst/>
                <a:uLnTx/>
                <a:uFillTx/>
                <a:latin typeface="微软雅黑"/>
                <a:ea typeface="微软雅黑"/>
                <a:cs typeface="Helvetica Neue"/>
              </a:rPr>
              <a:t>+</a:t>
            </a:r>
            <a:endParaRPr kumimoji="0" lang="ru-RU" sz="5400" b="1" i="0" u="none" strike="noStrike" kern="1200" cap="none" spc="0" normalizeH="0" baseline="0" noProof="0" dirty="0">
              <a:ln>
                <a:noFill/>
              </a:ln>
              <a:solidFill>
                <a:prstClr val="white">
                  <a:lumMod val="65000"/>
                </a:prstClr>
              </a:solidFill>
              <a:effectLst/>
              <a:uLnTx/>
              <a:uFillTx/>
              <a:latin typeface="微软雅黑"/>
              <a:ea typeface="微软雅黑"/>
              <a:cs typeface="Helvetica Neue"/>
            </a:endParaRPr>
          </a:p>
        </p:txBody>
      </p:sp>
      <p:sp>
        <p:nvSpPr>
          <p:cNvPr id="14" name="TextBox 13"/>
          <p:cNvSpPr txBox="1"/>
          <p:nvPr/>
        </p:nvSpPr>
        <p:spPr>
          <a:xfrm>
            <a:off x="6300449" y="1613103"/>
            <a:ext cx="832074" cy="926779"/>
          </a:xfrm>
          <a:prstGeom prst="rect">
            <a:avLst/>
          </a:prstGeom>
          <a:noFill/>
        </p:spPr>
        <p:txBody>
          <a:bodyPr wrap="square" lIns="91420" tIns="45709" rIns="91420" bIns="45709"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lumMod val="65000"/>
                  </a:prstClr>
                </a:solidFill>
                <a:effectLst/>
                <a:uLnTx/>
                <a:uFillTx/>
                <a:latin typeface="微软雅黑"/>
                <a:ea typeface="微软雅黑"/>
                <a:cs typeface="Helvetica Neue"/>
              </a:rPr>
              <a:t>=</a:t>
            </a:r>
            <a:endParaRPr kumimoji="0" lang="ru-RU" sz="5400" b="1" i="0" u="none" strike="noStrike" kern="1200" cap="none" spc="0" normalizeH="0" baseline="0" noProof="0" dirty="0">
              <a:ln>
                <a:noFill/>
              </a:ln>
              <a:solidFill>
                <a:prstClr val="white">
                  <a:lumMod val="65000"/>
                </a:prstClr>
              </a:solidFill>
              <a:effectLst/>
              <a:uLnTx/>
              <a:uFillTx/>
              <a:latin typeface="微软雅黑"/>
              <a:ea typeface="微软雅黑"/>
              <a:cs typeface="Helvetica Neue"/>
            </a:endParaRPr>
          </a:p>
        </p:txBody>
      </p:sp>
      <p:sp>
        <p:nvSpPr>
          <p:cNvPr id="15" name="TextBox 14"/>
          <p:cNvSpPr txBox="1"/>
          <p:nvPr/>
        </p:nvSpPr>
        <p:spPr>
          <a:xfrm>
            <a:off x="531754" y="3205395"/>
            <a:ext cx="1807998" cy="230832"/>
          </a:xfrm>
          <a:prstGeom prst="rect">
            <a:avLst/>
          </a:prstGeom>
          <a:noFill/>
        </p:spPr>
        <p:txBody>
          <a:bodyPr wrap="square" l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tab pos="1025525" algn="l"/>
              </a:tabLst>
              <a:defRPr/>
            </a:pPr>
            <a:r>
              <a:rPr kumimoji="0" lang="zh-CN" altLang="en-US" sz="1200" b="1" i="0" u="none" strike="noStrike" kern="1200" cap="none" spc="0" normalizeH="0" baseline="0" noProof="0" dirty="0" smtClean="0">
                <a:ln>
                  <a:noFill/>
                </a:ln>
                <a:solidFill>
                  <a:srgbClr val="E74383"/>
                </a:solidFill>
                <a:effectLst/>
                <a:uLnTx/>
                <a:uFillTx/>
                <a:latin typeface="微软雅黑" panose="020B0503020204020204" pitchFamily="34" charset="-122"/>
                <a:ea typeface="微软雅黑" panose="020B0503020204020204" pitchFamily="34" charset="-122"/>
                <a:cs typeface="Calibri"/>
              </a:rPr>
              <a:t>填加文字标题</a:t>
            </a:r>
            <a:endParaRPr kumimoji="0" lang="en-US" sz="1200" b="1" i="0" u="none" strike="noStrike" kern="1200" cap="none" spc="0" normalizeH="0" baseline="0" noProof="0" dirty="0">
              <a:ln>
                <a:noFill/>
              </a:ln>
              <a:solidFill>
                <a:srgbClr val="E74383"/>
              </a:solidFill>
              <a:effectLst/>
              <a:uLnTx/>
              <a:uFillTx/>
              <a:latin typeface="微软雅黑" panose="020B0503020204020204" pitchFamily="34" charset="-122"/>
              <a:ea typeface="微软雅黑" panose="020B0503020204020204" pitchFamily="34" charset="-122"/>
              <a:cs typeface="Calibri"/>
            </a:endParaRPr>
          </a:p>
        </p:txBody>
      </p:sp>
      <p:sp>
        <p:nvSpPr>
          <p:cNvPr id="16" name="TextBox 15"/>
          <p:cNvSpPr txBox="1"/>
          <p:nvPr/>
        </p:nvSpPr>
        <p:spPr>
          <a:xfrm>
            <a:off x="658358" y="3509595"/>
            <a:ext cx="1547915" cy="646331"/>
          </a:xfrm>
          <a:prstGeom prst="rect">
            <a:avLst/>
          </a:prstGeom>
          <a:noFill/>
        </p:spPr>
        <p:txBody>
          <a:bodyPr wrap="square" lIns="0" rIns="0" bIns="0" rtlCol="0">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单击</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此处文本单击添加文本</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单击此处文本单击添加</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文本</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单击此处文本单击添加文本</a:t>
            </a:r>
            <a:endParaRPr kumimoji="0" 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a:endParaRPr>
          </a:p>
        </p:txBody>
      </p:sp>
      <p:sp>
        <p:nvSpPr>
          <p:cNvPr id="17" name="TextBox 16"/>
          <p:cNvSpPr txBox="1"/>
          <p:nvPr/>
        </p:nvSpPr>
        <p:spPr>
          <a:xfrm>
            <a:off x="2626163" y="3202850"/>
            <a:ext cx="1807998" cy="231699"/>
          </a:xfrm>
          <a:prstGeom prst="rect">
            <a:avLst/>
          </a:prstGeom>
          <a:noFill/>
        </p:spPr>
        <p:txBody>
          <a:bodyPr wrap="square" l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tab pos="1025525" algn="l"/>
              </a:tabLst>
              <a:defRPr/>
            </a:pPr>
            <a:r>
              <a:rPr kumimoji="0" lang="zh-CN" altLang="en-US" sz="1200" b="1" i="0" u="none" strike="noStrike" kern="1200" cap="none" spc="0" normalizeH="0" baseline="0" noProof="0" dirty="0">
                <a:ln>
                  <a:noFill/>
                </a:ln>
                <a:solidFill>
                  <a:srgbClr val="EB6799"/>
                </a:solidFill>
                <a:effectLst/>
                <a:uLnTx/>
                <a:uFillTx/>
                <a:latin typeface="微软雅黑" panose="020B0503020204020204" pitchFamily="34" charset="-122"/>
                <a:ea typeface="微软雅黑" panose="020B0503020204020204" pitchFamily="34" charset="-122"/>
                <a:cs typeface="Calibri"/>
              </a:rPr>
              <a:t>填加文字标题</a:t>
            </a:r>
            <a:endParaRPr kumimoji="0" lang="en-US" altLang="zh-CN" sz="1200" b="1" i="0" u="none" strike="noStrike" kern="1200" cap="none" spc="0" normalizeH="0" baseline="0" noProof="0" dirty="0">
              <a:ln>
                <a:noFill/>
              </a:ln>
              <a:solidFill>
                <a:srgbClr val="EB6799"/>
              </a:solidFill>
              <a:effectLst/>
              <a:uLnTx/>
              <a:uFillTx/>
              <a:latin typeface="微软雅黑" panose="020B0503020204020204" pitchFamily="34" charset="-122"/>
              <a:ea typeface="微软雅黑" panose="020B0503020204020204" pitchFamily="34" charset="-122"/>
              <a:cs typeface="Calibri"/>
            </a:endParaRPr>
          </a:p>
        </p:txBody>
      </p:sp>
      <p:sp>
        <p:nvSpPr>
          <p:cNvPr id="18" name="TextBox 17"/>
          <p:cNvSpPr txBox="1"/>
          <p:nvPr/>
        </p:nvSpPr>
        <p:spPr>
          <a:xfrm>
            <a:off x="2752767" y="3507050"/>
            <a:ext cx="1547915" cy="646331"/>
          </a:xfrm>
          <a:prstGeom prst="rect">
            <a:avLst/>
          </a:prstGeom>
          <a:noFill/>
        </p:spPr>
        <p:txBody>
          <a:bodyPr wrap="square" lIns="0" rIns="0" bIns="0" rtlCol="0">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单击此处文本单击添加文本单击此处文本单击添加文本单击此处文本单击添加文本</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a:endParaRPr>
          </a:p>
        </p:txBody>
      </p:sp>
      <p:sp>
        <p:nvSpPr>
          <p:cNvPr id="19" name="TextBox 18"/>
          <p:cNvSpPr txBox="1"/>
          <p:nvPr/>
        </p:nvSpPr>
        <p:spPr>
          <a:xfrm>
            <a:off x="4757584" y="3200306"/>
            <a:ext cx="1807998" cy="231699"/>
          </a:xfrm>
          <a:prstGeom prst="rect">
            <a:avLst/>
          </a:prstGeom>
          <a:noFill/>
        </p:spPr>
        <p:txBody>
          <a:bodyPr wrap="square" l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tab pos="1025525" algn="l"/>
              </a:tabLst>
              <a:defRPr/>
            </a:pPr>
            <a:r>
              <a:rPr kumimoji="0" lang="zh-CN" altLang="en-US" sz="1200" b="1" i="0" u="none" strike="noStrike" kern="1200" cap="none" spc="0" normalizeH="0" baseline="0" noProof="0" dirty="0">
                <a:ln>
                  <a:noFill/>
                </a:ln>
                <a:solidFill>
                  <a:srgbClr val="E3256D"/>
                </a:solidFill>
                <a:effectLst/>
                <a:uLnTx/>
                <a:uFillTx/>
                <a:latin typeface="微软雅黑" panose="020B0503020204020204" pitchFamily="34" charset="-122"/>
                <a:ea typeface="微软雅黑" panose="020B0503020204020204" pitchFamily="34" charset="-122"/>
                <a:cs typeface="Calibri"/>
              </a:rPr>
              <a:t>填加文字标题</a:t>
            </a:r>
            <a:endParaRPr kumimoji="0" lang="en-US" altLang="zh-CN" sz="1200" b="1" i="0" u="none" strike="noStrike" kern="1200" cap="none" spc="0" normalizeH="0" baseline="0" noProof="0" dirty="0">
              <a:ln>
                <a:noFill/>
              </a:ln>
              <a:solidFill>
                <a:srgbClr val="E3256D"/>
              </a:solidFill>
              <a:effectLst/>
              <a:uLnTx/>
              <a:uFillTx/>
              <a:latin typeface="微软雅黑" panose="020B0503020204020204" pitchFamily="34" charset="-122"/>
              <a:ea typeface="微软雅黑" panose="020B0503020204020204" pitchFamily="34" charset="-122"/>
              <a:cs typeface="Calibri"/>
            </a:endParaRPr>
          </a:p>
        </p:txBody>
      </p:sp>
      <p:sp>
        <p:nvSpPr>
          <p:cNvPr id="20" name="TextBox 19"/>
          <p:cNvSpPr txBox="1"/>
          <p:nvPr/>
        </p:nvSpPr>
        <p:spPr>
          <a:xfrm>
            <a:off x="4884188" y="3504506"/>
            <a:ext cx="1547915" cy="646331"/>
          </a:xfrm>
          <a:prstGeom prst="rect">
            <a:avLst/>
          </a:prstGeom>
          <a:noFill/>
        </p:spPr>
        <p:txBody>
          <a:bodyPr wrap="square" lIns="0" rIns="0" bIns="0" rtlCol="0">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单击此处文本单击添加文本单击此处文本单击添加文本单击此处文本单击添加文本</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a:endParaRPr>
          </a:p>
        </p:txBody>
      </p:sp>
      <p:sp>
        <p:nvSpPr>
          <p:cNvPr id="21" name="TextBox 20"/>
          <p:cNvSpPr txBox="1"/>
          <p:nvPr/>
        </p:nvSpPr>
        <p:spPr>
          <a:xfrm>
            <a:off x="6940466" y="3205395"/>
            <a:ext cx="1807998" cy="231699"/>
          </a:xfrm>
          <a:prstGeom prst="rect">
            <a:avLst/>
          </a:prstGeom>
          <a:noFill/>
        </p:spPr>
        <p:txBody>
          <a:bodyPr wrap="square" l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tab pos="1025525" algn="l"/>
              </a:tabLst>
              <a:defRPr/>
            </a:pPr>
            <a:r>
              <a:rPr kumimoji="0" lang="zh-CN" altLang="en-US" sz="1200" b="1" i="0" u="none" strike="noStrike" kern="1200" cap="none" spc="0" normalizeH="0" baseline="0" noProof="0" dirty="0">
                <a:ln>
                  <a:noFill/>
                </a:ln>
                <a:solidFill>
                  <a:srgbClr val="EB6799"/>
                </a:solidFill>
                <a:effectLst/>
                <a:uLnTx/>
                <a:uFillTx/>
                <a:latin typeface="微软雅黑" panose="020B0503020204020204" pitchFamily="34" charset="-122"/>
                <a:ea typeface="微软雅黑" panose="020B0503020204020204" pitchFamily="34" charset="-122"/>
                <a:cs typeface="Calibri"/>
              </a:rPr>
              <a:t>填加文字标题</a:t>
            </a:r>
            <a:endParaRPr kumimoji="0" lang="en-US" altLang="zh-CN" sz="1200" b="1" i="0" u="none" strike="noStrike" kern="1200" cap="none" spc="0" normalizeH="0" baseline="0" noProof="0" dirty="0">
              <a:ln>
                <a:noFill/>
              </a:ln>
              <a:solidFill>
                <a:srgbClr val="EB6799"/>
              </a:solidFill>
              <a:effectLst/>
              <a:uLnTx/>
              <a:uFillTx/>
              <a:latin typeface="微软雅黑" panose="020B0503020204020204" pitchFamily="34" charset="-122"/>
              <a:ea typeface="微软雅黑" panose="020B0503020204020204" pitchFamily="34" charset="-122"/>
              <a:cs typeface="Calibri"/>
            </a:endParaRPr>
          </a:p>
        </p:txBody>
      </p:sp>
      <p:sp>
        <p:nvSpPr>
          <p:cNvPr id="22" name="TextBox 21"/>
          <p:cNvSpPr txBox="1"/>
          <p:nvPr/>
        </p:nvSpPr>
        <p:spPr>
          <a:xfrm>
            <a:off x="7067070" y="3509595"/>
            <a:ext cx="1547915" cy="646331"/>
          </a:xfrm>
          <a:prstGeom prst="rect">
            <a:avLst/>
          </a:prstGeom>
          <a:noFill/>
        </p:spPr>
        <p:txBody>
          <a:bodyPr wrap="square" lIns="0" rIns="0" bIns="0" rtlCol="0">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单击此处文本单击添加文本单击此处文本单击添加文本单击此处文本单击添加文本</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a:endParaRPr>
          </a:p>
        </p:txBody>
      </p:sp>
      <p:sp>
        <p:nvSpPr>
          <p:cNvPr id="23" name="Freeform 12"/>
          <p:cNvSpPr>
            <a:spLocks noEditPoints="1"/>
          </p:cNvSpPr>
          <p:nvPr/>
        </p:nvSpPr>
        <p:spPr bwMode="auto">
          <a:xfrm>
            <a:off x="5292080" y="1724446"/>
            <a:ext cx="798745" cy="729289"/>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微软雅黑"/>
              <a:ea typeface="微软雅黑"/>
              <a:cs typeface="+mn-cs"/>
            </a:endParaRPr>
          </a:p>
        </p:txBody>
      </p:sp>
      <p:grpSp>
        <p:nvGrpSpPr>
          <p:cNvPr id="24" name="Group 71"/>
          <p:cNvGrpSpPr/>
          <p:nvPr/>
        </p:nvGrpSpPr>
        <p:grpSpPr>
          <a:xfrm>
            <a:off x="3241580" y="1794607"/>
            <a:ext cx="584222" cy="583209"/>
            <a:chOff x="3810000" y="2265363"/>
            <a:chExt cx="915988" cy="914400"/>
          </a:xfrm>
          <a:solidFill>
            <a:schemeClr val="bg1"/>
          </a:solidFill>
        </p:grpSpPr>
        <p:sp>
          <p:nvSpPr>
            <p:cNvPr id="25"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26"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31"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32"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33"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34"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35"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36"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grpSp>
      <p:grpSp>
        <p:nvGrpSpPr>
          <p:cNvPr id="37" name="Group 173"/>
          <p:cNvGrpSpPr/>
          <p:nvPr/>
        </p:nvGrpSpPr>
        <p:grpSpPr>
          <a:xfrm>
            <a:off x="7468222" y="1758815"/>
            <a:ext cx="648072" cy="643352"/>
            <a:chOff x="6400800" y="1195388"/>
            <a:chExt cx="654050" cy="649287"/>
          </a:xfrm>
          <a:solidFill>
            <a:schemeClr val="bg1"/>
          </a:solidFill>
        </p:grpSpPr>
        <p:sp>
          <p:nvSpPr>
            <p:cNvPr id="38"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39"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40"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41"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42"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grpSp>
      <p:grpSp>
        <p:nvGrpSpPr>
          <p:cNvPr id="43" name="Group 162"/>
          <p:cNvGrpSpPr/>
          <p:nvPr/>
        </p:nvGrpSpPr>
        <p:grpSpPr>
          <a:xfrm>
            <a:off x="1124599" y="1731515"/>
            <a:ext cx="604289" cy="646302"/>
            <a:chOff x="4267200" y="1196975"/>
            <a:chExt cx="593725" cy="635001"/>
          </a:xfrm>
          <a:solidFill>
            <a:schemeClr val="bg1"/>
          </a:solidFill>
        </p:grpSpPr>
        <p:sp>
          <p:nvSpPr>
            <p:cNvPr id="44"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45"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4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grpSp>
    </p:spTree>
    <p:extLst>
      <p:ext uri="{BB962C8B-B14F-4D97-AF65-F5344CB8AC3E}">
        <p14:creationId xmlns:p14="http://schemas.microsoft.com/office/powerpoint/2010/main" val="42681012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500" fill="hold"/>
                                        <p:tgtEl>
                                          <p:spTgt spid="14"/>
                                        </p:tgtEl>
                                        <p:attrNameLst>
                                          <p:attrName>ppt_w</p:attrName>
                                        </p:attrNameLst>
                                      </p:cBhvr>
                                      <p:tavLst>
                                        <p:tav tm="0">
                                          <p:val>
                                            <p:fltVal val="0"/>
                                          </p:val>
                                        </p:tav>
                                        <p:tav tm="100000">
                                          <p:val>
                                            <p:strVal val="#ppt_w"/>
                                          </p:val>
                                        </p:tav>
                                      </p:tavLst>
                                    </p:anim>
                                    <p:anim calcmode="lin" valueType="num">
                                      <p:cBhvr>
                                        <p:cTn id="74" dur="500" fill="hold"/>
                                        <p:tgtEl>
                                          <p:spTgt spid="14"/>
                                        </p:tgtEl>
                                        <p:attrNameLst>
                                          <p:attrName>ppt_h</p:attrName>
                                        </p:attrNameLst>
                                      </p:cBhvr>
                                      <p:tavLst>
                                        <p:tav tm="0">
                                          <p:val>
                                            <p:fltVal val="0"/>
                                          </p:val>
                                        </p:tav>
                                        <p:tav tm="100000">
                                          <p:val>
                                            <p:strVal val="#ppt_h"/>
                                          </p:val>
                                        </p:tav>
                                      </p:tavLst>
                                    </p:anim>
                                    <p:animEffect transition="in" filter="fade">
                                      <p:cBhvr>
                                        <p:cTn id="75" dur="500"/>
                                        <p:tgtEl>
                                          <p:spTgt spid="14"/>
                                        </p:tgtEl>
                                      </p:cBhvr>
                                    </p:animEffect>
                                  </p:childTnLst>
                                </p:cTn>
                              </p:par>
                            </p:childTnLst>
                          </p:cTn>
                        </p:par>
                        <p:par>
                          <p:cTn id="76" fill="hold">
                            <p:stCondLst>
                              <p:cond delay="750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childTnLst>
                          </p:cTn>
                        </p:par>
                        <p:par>
                          <p:cTn id="82" fill="hold">
                            <p:stCondLst>
                              <p:cond delay="8000"/>
                            </p:stCondLst>
                            <p:childTnLst>
                              <p:par>
                                <p:cTn id="83" presetID="10" presetClass="entr" presetSubtype="0" fill="hold"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500"/>
                                        <p:tgtEl>
                                          <p:spTgt spid="21"/>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8"/>
          <p:cNvGrpSpPr>
            <a:grpSpLocks/>
          </p:cNvGrpSpPr>
          <p:nvPr/>
        </p:nvGrpSpPr>
        <p:grpSpPr bwMode="auto">
          <a:xfrm>
            <a:off x="2267744" y="1059582"/>
            <a:ext cx="1442867" cy="845091"/>
            <a:chOff x="0" y="0"/>
            <a:chExt cx="9801" cy="6692"/>
          </a:xfrm>
          <a:solidFill>
            <a:schemeClr val="accent1"/>
          </a:solidFill>
          <a:effectLst>
            <a:outerShdw blurRad="127000" dist="38100" dir="8100000" algn="tr" rotWithShape="0">
              <a:prstClr val="black">
                <a:alpha val="40000"/>
              </a:prstClr>
            </a:outerShdw>
          </a:effectLst>
        </p:grpSpPr>
        <p:sp>
          <p:nvSpPr>
            <p:cNvPr id="22" name="曲线 948"/>
            <p:cNvSpPr>
              <a:spLocks/>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8100">
              <a:solidFill>
                <a:schemeClr val="bg1"/>
              </a:solidFill>
              <a:round/>
              <a:headEnd/>
              <a:tailEnd/>
            </a:ln>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23" name="曲线 948"/>
            <p:cNvSpPr>
              <a:spLocks/>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8100">
              <a:solidFill>
                <a:schemeClr val="bg1"/>
              </a:solidFill>
              <a:round/>
              <a:headEnd/>
              <a:tailEnd/>
            </a:ln>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sp>
          <p:nvSpPr>
            <p:cNvPr id="24" name="曲线 950"/>
            <p:cNvSpPr>
              <a:spLocks/>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8100">
              <a:solidFill>
                <a:schemeClr val="bg1"/>
              </a:solidFill>
              <a:round/>
              <a:headEnd/>
              <a:tailEnd/>
            </a:ln>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25" name="Group 12"/>
          <p:cNvGrpSpPr>
            <a:grpSpLocks/>
          </p:cNvGrpSpPr>
          <p:nvPr/>
        </p:nvGrpSpPr>
        <p:grpSpPr bwMode="auto">
          <a:xfrm>
            <a:off x="5264381" y="1059582"/>
            <a:ext cx="1442867" cy="845091"/>
            <a:chOff x="0" y="0"/>
            <a:chExt cx="9801" cy="6692"/>
          </a:xfrm>
          <a:solidFill>
            <a:schemeClr val="accent2"/>
          </a:solidFill>
          <a:effectLst>
            <a:outerShdw blurRad="127000" dist="38100" dir="8100000" algn="tr" rotWithShape="0">
              <a:prstClr val="black">
                <a:alpha val="40000"/>
              </a:prstClr>
            </a:outerShdw>
          </a:effectLst>
        </p:grpSpPr>
        <p:sp>
          <p:nvSpPr>
            <p:cNvPr id="45" name="曲线 948"/>
            <p:cNvSpPr>
              <a:spLocks/>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8100">
              <a:solidFill>
                <a:schemeClr val="bg1"/>
              </a:solidFill>
              <a:round/>
              <a:headEnd/>
              <a:tailEnd/>
            </a:ln>
            <a:extLst/>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8F8F8"/>
                </a:solidFill>
                <a:effectLst/>
                <a:uLnTx/>
                <a:uFillTx/>
                <a:latin typeface="等线"/>
                <a:ea typeface="微软雅黑" pitchFamily="34" charset="-122"/>
                <a:cs typeface="+mn-cs"/>
              </a:endParaRPr>
            </a:p>
          </p:txBody>
        </p:sp>
        <p:sp>
          <p:nvSpPr>
            <p:cNvPr id="46" name="曲线 948"/>
            <p:cNvSpPr>
              <a:spLocks/>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8100">
              <a:solidFill>
                <a:schemeClr val="bg1"/>
              </a:solidFill>
              <a:round/>
              <a:headEnd/>
              <a:tailEnd/>
            </a:ln>
            <a:extLst/>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8F8F8"/>
                </a:solidFill>
                <a:effectLst/>
                <a:uLnTx/>
                <a:uFillTx/>
                <a:latin typeface="等线"/>
                <a:ea typeface="微软雅黑" pitchFamily="34" charset="-122"/>
                <a:cs typeface="+mn-cs"/>
              </a:endParaRPr>
            </a:p>
          </p:txBody>
        </p:sp>
        <p:sp>
          <p:nvSpPr>
            <p:cNvPr id="47" name="曲线 950"/>
            <p:cNvSpPr>
              <a:spLocks/>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8100">
              <a:solidFill>
                <a:schemeClr val="bg1"/>
              </a:solidFill>
              <a:round/>
              <a:headEnd/>
              <a:tailEnd/>
            </a:ln>
            <a:extLst/>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8F8F8"/>
                </a:solidFill>
                <a:effectLst/>
                <a:uLnTx/>
                <a:uFillTx/>
                <a:latin typeface="等线"/>
                <a:ea typeface="微软雅黑" pitchFamily="34" charset="-122"/>
                <a:cs typeface="+mn-cs"/>
              </a:endParaRPr>
            </a:p>
          </p:txBody>
        </p:sp>
      </p:grpSp>
      <p:sp>
        <p:nvSpPr>
          <p:cNvPr id="48" name="Text Box 16"/>
          <p:cNvSpPr txBox="1">
            <a:spLocks noChangeArrowheads="1"/>
          </p:cNvSpPr>
          <p:nvPr/>
        </p:nvSpPr>
        <p:spPr bwMode="auto">
          <a:xfrm>
            <a:off x="2267744" y="2019035"/>
            <a:ext cx="1611874" cy="251094"/>
          </a:xfrm>
          <a:prstGeom prst="rect">
            <a:avLst/>
          </a:prstGeom>
          <a:solidFill>
            <a:schemeClr val="accent1"/>
          </a:solidFill>
          <a:ln w="38100" cap="flat" cmpd="sng">
            <a:solidFill>
              <a:schemeClr val="bg1"/>
            </a:solidFill>
            <a:bevel/>
            <a:headEnd/>
            <a:tailEnd/>
          </a:ln>
          <a:effectLst>
            <a:outerShdw blurRad="127000" dist="38100" dir="8100000" algn="tr" rotWithShape="0">
              <a:prstClr val="black">
                <a:alpha val="40000"/>
              </a:prstClr>
            </a:outerShdw>
          </a:effectLst>
        </p:spPr>
        <p:txBody>
          <a:bodyPr lIns="62118" tIns="31058" rIns="62118" bIns="31058" anchor="ctr"/>
          <a:lstStyle>
            <a:defPPr>
              <a:defRPr lang="zh-CN"/>
            </a:defP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en-US" altLang="zh-CN"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A</a:t>
            </a:r>
            <a:r>
              <a:rPr kumimoji="0" lang="zh-CN" altLang="en-US"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团队</a:t>
            </a:r>
          </a:p>
        </p:txBody>
      </p:sp>
      <p:sp>
        <p:nvSpPr>
          <p:cNvPr id="49" name="Rectangle 17"/>
          <p:cNvSpPr>
            <a:spLocks noChangeArrowheads="1"/>
          </p:cNvSpPr>
          <p:nvPr/>
        </p:nvSpPr>
        <p:spPr bwMode="auto">
          <a:xfrm>
            <a:off x="2267745" y="2389774"/>
            <a:ext cx="1612953" cy="1462218"/>
          </a:xfrm>
          <a:prstGeom prst="rect">
            <a:avLst/>
          </a:prstGeom>
          <a:solidFill>
            <a:schemeClr val="accent1"/>
          </a:solidFill>
          <a:ln w="38100">
            <a:solidFill>
              <a:schemeClr val="bg1"/>
            </a:solidFill>
          </a:ln>
          <a:effectLst>
            <a:outerShdw blurRad="127000" dist="38100" dir="8100000" algn="tr" rotWithShape="0">
              <a:prstClr val="black">
                <a:alpha val="40000"/>
              </a:prstClr>
            </a:outerShdw>
          </a:effectLst>
          <a:extLst/>
        </p:spPr>
        <p:txBody>
          <a:bodyPr lIns="62118" tIns="31058" rIns="62118" bIns="31058" anchor="ctr"/>
          <a:lstStyle/>
          <a:p>
            <a:pPr marL="0" marR="0" lvl="0" indent="0" algn="l" defTabSz="685800" rtl="0" eaLnBrk="1" fontAlgn="auto" latinLnBrk="0" hangingPunct="1">
              <a:lnSpc>
                <a:spcPct val="13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0" name="Text Box 18"/>
          <p:cNvSpPr txBox="1">
            <a:spLocks noChangeArrowheads="1"/>
          </p:cNvSpPr>
          <p:nvPr/>
        </p:nvSpPr>
        <p:spPr bwMode="auto">
          <a:xfrm>
            <a:off x="5263303" y="2019036"/>
            <a:ext cx="1612953" cy="272019"/>
          </a:xfrm>
          <a:prstGeom prst="rect">
            <a:avLst/>
          </a:prstGeom>
          <a:solidFill>
            <a:schemeClr val="accent2"/>
          </a:solidFill>
          <a:ln w="38100" cap="flat" cmpd="sng">
            <a:solidFill>
              <a:schemeClr val="bg1"/>
            </a:solidFill>
            <a:bevel/>
            <a:headEnd/>
            <a:tailEnd/>
          </a:ln>
          <a:effectLst>
            <a:outerShdw blurRad="127000" dist="38100" dir="8100000" algn="tr" rotWithShape="0">
              <a:prstClr val="black">
                <a:alpha val="40000"/>
              </a:prstClr>
            </a:outerShdw>
          </a:effectLst>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en-US" altLang="zh-CN"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B</a:t>
            </a:r>
            <a:r>
              <a:rPr kumimoji="0" lang="zh-CN" altLang="en-US"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团队</a:t>
            </a:r>
          </a:p>
        </p:txBody>
      </p:sp>
      <p:sp>
        <p:nvSpPr>
          <p:cNvPr id="51" name="Rectangle 19"/>
          <p:cNvSpPr>
            <a:spLocks noChangeArrowheads="1"/>
          </p:cNvSpPr>
          <p:nvPr/>
        </p:nvSpPr>
        <p:spPr bwMode="auto">
          <a:xfrm>
            <a:off x="5263303" y="2405676"/>
            <a:ext cx="1612953" cy="1462218"/>
          </a:xfrm>
          <a:prstGeom prst="rect">
            <a:avLst/>
          </a:prstGeom>
          <a:solidFill>
            <a:schemeClr val="accent2"/>
          </a:solidFill>
          <a:ln w="38100">
            <a:solidFill>
              <a:schemeClr val="bg1"/>
            </a:solidFill>
          </a:ln>
          <a:effectLst>
            <a:outerShdw blurRad="127000" dist="38100" dir="8100000" algn="tr" rotWithShape="0">
              <a:prstClr val="black">
                <a:alpha val="40000"/>
              </a:prstClr>
            </a:outerShdw>
          </a:effectLst>
          <a:extLst/>
        </p:spPr>
        <p:txBody>
          <a:bodyPr lIns="62118" tIns="31058" rIns="62118" bIns="31058" anchor="ctr"/>
          <a:lstStyle/>
          <a:p>
            <a:pPr marL="0" marR="0" lvl="0" indent="0" algn="l" defTabSz="685800" rtl="0" eaLnBrk="1" fontAlgn="auto" latinLnBrk="0" hangingPunct="1">
              <a:lnSpc>
                <a:spcPct val="13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2" name="Text Box 20"/>
          <p:cNvSpPr txBox="1">
            <a:spLocks noChangeArrowheads="1"/>
          </p:cNvSpPr>
          <p:nvPr/>
        </p:nvSpPr>
        <p:spPr bwMode="auto">
          <a:xfrm>
            <a:off x="2387422" y="2486926"/>
            <a:ext cx="1401631" cy="1239648"/>
          </a:xfrm>
          <a:prstGeom prst="rect">
            <a:avLst/>
          </a:prstGeom>
          <a:noFill/>
          <a:ln>
            <a:noFill/>
          </a:ln>
          <a:effectLst/>
          <a:extLst/>
        </p:spPr>
        <p:txBody>
          <a:bodyPr lIns="62118" tIns="31058" rIns="62118" bIns="31058">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您的内容打在这里，或者通过复制您的文本后，在此框中选择粘贴，并选择只保留文字。</a:t>
            </a:r>
          </a:p>
        </p:txBody>
      </p:sp>
      <p:sp>
        <p:nvSpPr>
          <p:cNvPr id="53" name="Text Box 21"/>
          <p:cNvSpPr txBox="1">
            <a:spLocks noChangeArrowheads="1"/>
          </p:cNvSpPr>
          <p:nvPr/>
        </p:nvSpPr>
        <p:spPr bwMode="auto">
          <a:xfrm>
            <a:off x="5384058" y="2486926"/>
            <a:ext cx="1401631" cy="1239648"/>
          </a:xfrm>
          <a:prstGeom prst="rect">
            <a:avLst/>
          </a:prstGeom>
          <a:noFill/>
          <a:ln>
            <a:noFill/>
          </a:ln>
          <a:effectLst/>
          <a:extLst/>
        </p:spPr>
        <p:txBody>
          <a:bodyPr lIns="62118" tIns="31058" rIns="62118" bIns="31058">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您的内容打在这里，或者通过复制您的文本后，在此框中选择粘贴，并选择只保留文字。</a:t>
            </a:r>
          </a:p>
        </p:txBody>
      </p:sp>
      <p:grpSp>
        <p:nvGrpSpPr>
          <p:cNvPr id="54" name="Group 22"/>
          <p:cNvGrpSpPr>
            <a:grpSpLocks/>
          </p:cNvGrpSpPr>
          <p:nvPr/>
        </p:nvGrpSpPr>
        <p:grpSpPr bwMode="auto">
          <a:xfrm>
            <a:off x="4199673" y="2053864"/>
            <a:ext cx="733160" cy="733910"/>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2"/>
            </a:solidFill>
            <a:ln w="50800">
              <a:solidFill>
                <a:schemeClr val="bg1"/>
              </a:solidFill>
              <a:round/>
              <a:headEnd/>
              <a:tailEnd/>
            </a:ln>
            <a:effectLst>
              <a:outerShdw blurRad="127000" dist="38100" dir="8100000" algn="tr" rotWithShape="0">
                <a:prstClr val="black">
                  <a:alpha val="40000"/>
                </a:prstClr>
              </a:outerShdw>
            </a:effectLst>
            <a:extLst/>
          </p:spPr>
          <p:txBody>
            <a:bodyPr anchor="ctr"/>
            <a:lstStyle/>
            <a:p>
              <a:pPr marL="0" marR="0" lvl="0" indent="0" algn="l" defTabSz="685800" rtl="0" eaLnBrk="1" fontAlgn="auto" latinLnBrk="0" hangingPunct="1">
                <a:lnSpc>
                  <a:spcPct val="13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6" name="WordArt 24"/>
            <p:cNvSpPr>
              <a:spLocks noChangeArrowheads="1" noChangeShapeType="1"/>
            </p:cNvSpPr>
            <p:nvPr/>
          </p:nvSpPr>
          <p:spPr bwMode="auto">
            <a:xfrm>
              <a:off x="269" y="459"/>
              <a:ext cx="1149" cy="877"/>
            </a:xfrm>
            <a:prstGeom prst="rect">
              <a:avLst/>
            </a:prstGeom>
            <a:no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en-US" altLang="zh-CN" sz="3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VS</a:t>
              </a:r>
              <a:endParaRPr kumimoji="0" lang="zh-CN" altLang="en-US" sz="3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grpSp>
      <p:sp>
        <p:nvSpPr>
          <p:cNvPr id="57" name="Rectangle 269"/>
          <p:cNvSpPr/>
          <p:nvPr/>
        </p:nvSpPr>
        <p:spPr>
          <a:xfrm>
            <a:off x="1115616" y="4083918"/>
            <a:ext cx="6984776" cy="669141"/>
          </a:xfrm>
          <a:prstGeom prst="rect">
            <a:avLst/>
          </a:prstGeom>
          <a:solidFill>
            <a:schemeClr val="accent3"/>
          </a:solidFill>
          <a:ln w="381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118" tIns="31058" rIns="62118" bIns="3105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700" b="0" i="0" u="none" strike="noStrike" kern="1200" cap="none" spc="0" normalizeH="0" baseline="0" noProof="0">
              <a:ln>
                <a:noFill/>
              </a:ln>
              <a:solidFill>
                <a:srgbClr val="E74383">
                  <a:lumMod val="75000"/>
                </a:srgbClr>
              </a:solidFill>
              <a:effectLst/>
              <a:uLnTx/>
              <a:uFillTx/>
              <a:latin typeface="微软雅黑" pitchFamily="34" charset="-122"/>
              <a:ea typeface="微软雅黑" pitchFamily="34" charset="-122"/>
              <a:cs typeface="+mn-cs"/>
            </a:endParaRPr>
          </a:p>
        </p:txBody>
      </p:sp>
      <p:sp>
        <p:nvSpPr>
          <p:cNvPr id="58" name="Text Box 7"/>
          <p:cNvSpPr txBox="1">
            <a:spLocks noChangeArrowheads="1"/>
          </p:cNvSpPr>
          <p:nvPr/>
        </p:nvSpPr>
        <p:spPr bwMode="auto">
          <a:xfrm>
            <a:off x="1547664" y="4176995"/>
            <a:ext cx="5986642" cy="488091"/>
          </a:xfrm>
          <a:prstGeom prst="rect">
            <a:avLst/>
          </a:prstGeom>
          <a:noFill/>
          <a:ln w="9525">
            <a:noFill/>
            <a:miter lim="800000"/>
            <a:headEnd/>
            <a:tailEnd/>
          </a:ln>
        </p:spPr>
        <p:txBody>
          <a:bodyPr wrap="square" lIns="31058" tIns="15530" rIns="31058" bIns="15530" anchor="ctr">
            <a:spAutoFit/>
          </a:bodyPr>
          <a:lstStyle/>
          <a:p>
            <a:pPr marL="0" marR="0" lvl="0" indent="0" algn="ctr" defTabSz="739264"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Open Sans Semibold" pitchFamily="34" charset="0"/>
              </a:rPr>
              <a:t>您的内容打在这里，或者通过复制您的文本后，在此框中选择粘贴，并选择只保留文字。在此录入上述图表的综合描述说明，在此录入上述图表的综合描述说明。</a:t>
            </a: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Open Sans Semibold" pitchFamily="34" charset="0"/>
            </a:endParaRPr>
          </a:p>
        </p:txBody>
      </p:sp>
    </p:spTree>
    <p:extLst>
      <p:ext uri="{BB962C8B-B14F-4D97-AF65-F5344CB8AC3E}">
        <p14:creationId xmlns:p14="http://schemas.microsoft.com/office/powerpoint/2010/main" val="67308461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ppt_x"/>
                                          </p:val>
                                        </p:tav>
                                        <p:tav tm="100000">
                                          <p:val>
                                            <p:strVal val="#ppt_x"/>
                                          </p:val>
                                        </p:tav>
                                      </p:tavLst>
                                    </p:anim>
                                    <p:anim calcmode="lin" valueType="num">
                                      <p:cBhvr additive="base">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p:stCondLst>
                              <p:cond delay="7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p:stCondLst>
                              <p:cond delay="1800"/>
                            </p:stCondLst>
                            <p:childTnLst>
                              <p:par>
                                <p:cTn id="21" presetID="2" presetClass="entr" presetSubtype="4"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fill="hold"/>
                                        <p:tgtEl>
                                          <p:spTgt spid="50"/>
                                        </p:tgtEl>
                                        <p:attrNameLst>
                                          <p:attrName>ppt_x</p:attrName>
                                        </p:attrNameLst>
                                      </p:cBhvr>
                                      <p:tavLst>
                                        <p:tav tm="0">
                                          <p:val>
                                            <p:strVal val="#ppt_x"/>
                                          </p:val>
                                        </p:tav>
                                        <p:tav tm="100000">
                                          <p:val>
                                            <p:strVal val="#ppt_x"/>
                                          </p:val>
                                        </p:tav>
                                      </p:tavLst>
                                    </p:anim>
                                    <p:anim calcmode="lin" valueType="num">
                                      <p:cBhvr additive="base">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p:cTn id="40" dur="500" fill="hold"/>
                                        <p:tgtEl>
                                          <p:spTgt spid="54"/>
                                        </p:tgtEl>
                                        <p:attrNameLst>
                                          <p:attrName>ppt_w</p:attrName>
                                        </p:attrNameLst>
                                      </p:cBhvr>
                                      <p:tavLst>
                                        <p:tav tm="0">
                                          <p:val>
                                            <p:fltVal val="0"/>
                                          </p:val>
                                        </p:tav>
                                        <p:tav tm="100000">
                                          <p:val>
                                            <p:strVal val="#ppt_w"/>
                                          </p:val>
                                        </p:tav>
                                      </p:tavLst>
                                    </p:anim>
                                    <p:anim calcmode="lin" valueType="num">
                                      <p:cBhvr>
                                        <p:cTn id="41" dur="500" fill="hold"/>
                                        <p:tgtEl>
                                          <p:spTgt spid="54"/>
                                        </p:tgtEl>
                                        <p:attrNameLst>
                                          <p:attrName>ppt_h</p:attrName>
                                        </p:attrNameLst>
                                      </p:cBhvr>
                                      <p:tavLst>
                                        <p:tav tm="0">
                                          <p:val>
                                            <p:fltVal val="0"/>
                                          </p:val>
                                        </p:tav>
                                        <p:tav tm="100000">
                                          <p:val>
                                            <p:strVal val="#ppt_h"/>
                                          </p:val>
                                        </p:tav>
                                      </p:tavLst>
                                    </p:anim>
                                    <p:animEffect transition="in" filter="fade">
                                      <p:cBhvr>
                                        <p:cTn id="42" dur="500"/>
                                        <p:tgtEl>
                                          <p:spTgt spid="54"/>
                                        </p:tgtEl>
                                      </p:cBhvr>
                                    </p:animEffect>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additive="base">
                                        <p:cTn id="46" dur="250" fill="hold"/>
                                        <p:tgtEl>
                                          <p:spTgt spid="57"/>
                                        </p:tgtEl>
                                        <p:attrNameLst>
                                          <p:attrName>ppt_x</p:attrName>
                                        </p:attrNameLst>
                                      </p:cBhvr>
                                      <p:tavLst>
                                        <p:tav tm="0">
                                          <p:val>
                                            <p:strVal val="#ppt_x"/>
                                          </p:val>
                                        </p:tav>
                                        <p:tav tm="100000">
                                          <p:val>
                                            <p:strVal val="#ppt_x"/>
                                          </p:val>
                                        </p:tav>
                                      </p:tavLst>
                                    </p:anim>
                                    <p:anim calcmode="lin" valueType="num">
                                      <p:cBhvr additive="base">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p:stCondLst>
                              <p:cond delay="425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additive="base">
                                        <p:cTn id="51" dur="250" fill="hold"/>
                                        <p:tgtEl>
                                          <p:spTgt spid="58"/>
                                        </p:tgtEl>
                                        <p:attrNameLst>
                                          <p:attrName>ppt_x</p:attrName>
                                        </p:attrNameLst>
                                      </p:cBhvr>
                                      <p:tavLst>
                                        <p:tav tm="0">
                                          <p:val>
                                            <p:strVal val="#ppt_x"/>
                                          </p:val>
                                        </p:tav>
                                        <p:tav tm="100000">
                                          <p:val>
                                            <p:strVal val="#ppt_x"/>
                                          </p:val>
                                        </p:tav>
                                      </p:tavLst>
                                    </p:anim>
                                    <p:anim calcmode="lin" valueType="num">
                                      <p:cBhvr additive="base">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autoUpdateAnimBg="0"/>
      <p:bldP spid="49" grpId="0" animBg="1"/>
      <p:bldP spid="50" grpId="0" bldLvl="0" animBg="1" autoUpdateAnimBg="0"/>
      <p:bldP spid="51" grpId="0" animBg="1"/>
      <p:bldP spid="52" grpId="0" bldLvl="0"/>
      <p:bldP spid="53" grpId="0"/>
      <p:bldP spid="57" grpId="0" animBg="1"/>
      <p:bldP spid="5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939606" y="1277413"/>
            <a:ext cx="2881617" cy="1728971"/>
            <a:chOff x="3900264" y="2204864"/>
            <a:chExt cx="4572000" cy="2743200"/>
          </a:xfrm>
        </p:grpSpPr>
        <p:graphicFrame>
          <p:nvGraphicFramePr>
            <p:cNvPr id="4" name="图表 3"/>
            <p:cNvGraphicFramePr>
              <a:graphicFrameLocks/>
            </p:cNvGraphicFramePr>
            <p:nvPr>
              <p:extLst/>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5" name="矩形 4"/>
            <p:cNvSpPr/>
            <p:nvPr/>
          </p:nvSpPr>
          <p:spPr>
            <a:xfrm>
              <a:off x="5461998" y="3230413"/>
              <a:ext cx="1526513" cy="830145"/>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90%</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组合 5"/>
          <p:cNvGrpSpPr/>
          <p:nvPr/>
        </p:nvGrpSpPr>
        <p:grpSpPr>
          <a:xfrm>
            <a:off x="1323900" y="1294105"/>
            <a:ext cx="2155756" cy="1728970"/>
            <a:chOff x="695400" y="2132856"/>
            <a:chExt cx="3420342" cy="2743200"/>
          </a:xfrm>
        </p:grpSpPr>
        <p:graphicFrame>
          <p:nvGraphicFramePr>
            <p:cNvPr id="7" name="图表 6"/>
            <p:cNvGraphicFramePr>
              <a:graphicFrameLocks/>
            </p:cNvGraphicFramePr>
            <p:nvPr>
              <p:extLst/>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9" name="矩形 8"/>
            <p:cNvSpPr/>
            <p:nvPr/>
          </p:nvSpPr>
          <p:spPr>
            <a:xfrm>
              <a:off x="1621669" y="3131922"/>
              <a:ext cx="1526513" cy="830146"/>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50%</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p:nvPr/>
        </p:nvGrpSpPr>
        <p:grpSpPr>
          <a:xfrm>
            <a:off x="5018456" y="1275606"/>
            <a:ext cx="2881617" cy="1728971"/>
            <a:chOff x="7392144" y="2190750"/>
            <a:chExt cx="4572000" cy="2743200"/>
          </a:xfrm>
        </p:grpSpPr>
        <p:graphicFrame>
          <p:nvGraphicFramePr>
            <p:cNvPr id="11" name="图表 10"/>
            <p:cNvGraphicFramePr>
              <a:graphicFrameLocks/>
            </p:cNvGraphicFramePr>
            <p:nvPr>
              <p:extLst/>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12" name="矩形 11"/>
            <p:cNvSpPr/>
            <p:nvPr/>
          </p:nvSpPr>
          <p:spPr>
            <a:xfrm>
              <a:off x="8927482" y="3219166"/>
              <a:ext cx="1526513" cy="830145"/>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23%</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组合 12"/>
          <p:cNvGrpSpPr/>
          <p:nvPr/>
        </p:nvGrpSpPr>
        <p:grpSpPr>
          <a:xfrm>
            <a:off x="1494651" y="3116373"/>
            <a:ext cx="1936711" cy="914814"/>
            <a:chOff x="1494651" y="3223483"/>
            <a:chExt cx="1936711" cy="914814"/>
          </a:xfrm>
        </p:grpSpPr>
        <p:sp>
          <p:nvSpPr>
            <p:cNvPr id="14" name="Rectangle 42"/>
            <p:cNvSpPr/>
            <p:nvPr/>
          </p:nvSpPr>
          <p:spPr>
            <a:xfrm>
              <a:off x="1494652"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15" name="文本框 15"/>
            <p:cNvSpPr txBox="1"/>
            <p:nvPr/>
          </p:nvSpPr>
          <p:spPr>
            <a:xfrm>
              <a:off x="1494651" y="3223483"/>
              <a:ext cx="1936711" cy="28469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E74383"/>
                  </a:solidFill>
                  <a:effectLst/>
                  <a:uLnTx/>
                  <a:uFillTx/>
                  <a:latin typeface="微软雅黑" panose="020B0503020204020204" pitchFamily="34" charset="-122"/>
                  <a:ea typeface="微软雅黑" panose="020B0503020204020204" pitchFamily="34" charset="-122"/>
                  <a:cs typeface="+mn-cs"/>
                </a:rPr>
                <a:t>销售量全年提高</a:t>
              </a:r>
              <a:r>
                <a:rPr kumimoji="0" lang="en-US" altLang="zh-CN" sz="1400" b="1" i="0" u="none" strike="noStrike" kern="1200" cap="none" spc="0" normalizeH="0" baseline="0" noProof="0" dirty="0" smtClean="0">
                  <a:ln>
                    <a:noFill/>
                  </a:ln>
                  <a:solidFill>
                    <a:srgbClr val="E74383"/>
                  </a:solidFill>
                  <a:effectLst/>
                  <a:uLnTx/>
                  <a:uFillTx/>
                  <a:latin typeface="微软雅黑" panose="020B0503020204020204" pitchFamily="34" charset="-122"/>
                  <a:ea typeface="微软雅黑" panose="020B0503020204020204" pitchFamily="34" charset="-122"/>
                  <a:cs typeface="+mn-cs"/>
                </a:rPr>
                <a:t>50%</a:t>
              </a:r>
              <a:endParaRPr kumimoji="0" lang="zh-CN" altLang="en-US" sz="1400" b="1" i="0" u="none" strike="noStrike" kern="1200" cap="none" spc="0" normalizeH="0" baseline="0" noProof="0" dirty="0">
                <a:ln>
                  <a:noFill/>
                </a:ln>
                <a:solidFill>
                  <a:srgbClr val="E74383"/>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组合 15"/>
          <p:cNvGrpSpPr/>
          <p:nvPr/>
        </p:nvGrpSpPr>
        <p:grpSpPr>
          <a:xfrm>
            <a:off x="3688474" y="3116373"/>
            <a:ext cx="1936711" cy="914814"/>
            <a:chOff x="3688474" y="3223483"/>
            <a:chExt cx="1936711" cy="914814"/>
          </a:xfrm>
        </p:grpSpPr>
        <p:sp>
          <p:nvSpPr>
            <p:cNvPr id="17" name="Rectangle 42"/>
            <p:cNvSpPr/>
            <p:nvPr/>
          </p:nvSpPr>
          <p:spPr>
            <a:xfrm>
              <a:off x="3688474"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18" name="文本框 17"/>
            <p:cNvSpPr txBox="1"/>
            <p:nvPr/>
          </p:nvSpPr>
          <p:spPr>
            <a:xfrm>
              <a:off x="3688474" y="3223483"/>
              <a:ext cx="1936711" cy="28469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EB6799"/>
                  </a:solidFill>
                  <a:effectLst/>
                  <a:uLnTx/>
                  <a:uFillTx/>
                  <a:latin typeface="微软雅黑" panose="020B0503020204020204" pitchFamily="34" charset="-122"/>
                  <a:ea typeface="微软雅黑" panose="020B0503020204020204" pitchFamily="34" charset="-122"/>
                  <a:cs typeface="+mn-cs"/>
                </a:rPr>
                <a:t>签约成功率达</a:t>
              </a:r>
              <a:r>
                <a:rPr kumimoji="0" lang="en-US" altLang="zh-CN" sz="1400" b="1" i="0" u="none" strike="noStrike" kern="1200" cap="none" spc="0" normalizeH="0" baseline="0" noProof="0" dirty="0" smtClean="0">
                  <a:ln>
                    <a:noFill/>
                  </a:ln>
                  <a:solidFill>
                    <a:srgbClr val="EB6799"/>
                  </a:solidFill>
                  <a:effectLst/>
                  <a:uLnTx/>
                  <a:uFillTx/>
                  <a:latin typeface="微软雅黑" panose="020B0503020204020204" pitchFamily="34" charset="-122"/>
                  <a:ea typeface="微软雅黑" panose="020B0503020204020204" pitchFamily="34" charset="-122"/>
                  <a:cs typeface="+mn-cs"/>
                </a:rPr>
                <a:t>90%</a:t>
              </a:r>
              <a:endParaRPr kumimoji="0" lang="zh-CN" altLang="en-US" sz="1400" b="1" i="0" u="none" strike="noStrike" kern="1200" cap="none" spc="0" normalizeH="0" baseline="0" noProof="0" dirty="0">
                <a:ln>
                  <a:noFill/>
                </a:ln>
                <a:solidFill>
                  <a:srgbClr val="EB6799"/>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组合 18"/>
          <p:cNvGrpSpPr/>
          <p:nvPr/>
        </p:nvGrpSpPr>
        <p:grpSpPr>
          <a:xfrm>
            <a:off x="5882297" y="3116373"/>
            <a:ext cx="2002071" cy="914814"/>
            <a:chOff x="5882297" y="3223483"/>
            <a:chExt cx="2002071" cy="914814"/>
          </a:xfrm>
        </p:grpSpPr>
        <p:sp>
          <p:nvSpPr>
            <p:cNvPr id="20" name="Rectangle 42"/>
            <p:cNvSpPr/>
            <p:nvPr/>
          </p:nvSpPr>
          <p:spPr>
            <a:xfrm>
              <a:off x="5882297"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21" name="文本框 19"/>
            <p:cNvSpPr txBox="1"/>
            <p:nvPr/>
          </p:nvSpPr>
          <p:spPr>
            <a:xfrm>
              <a:off x="5882297" y="3223483"/>
              <a:ext cx="2002071" cy="28469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E3256D"/>
                  </a:solidFill>
                  <a:effectLst/>
                  <a:uLnTx/>
                  <a:uFillTx/>
                  <a:latin typeface="微软雅黑" panose="020B0503020204020204" pitchFamily="34" charset="-122"/>
                  <a:ea typeface="微软雅黑" panose="020B0503020204020204" pitchFamily="34" charset="-122"/>
                  <a:cs typeface="+mn-cs"/>
                </a:rPr>
                <a:t>公司利润提高</a:t>
              </a:r>
              <a:r>
                <a:rPr kumimoji="0" lang="en-US" altLang="zh-CN" sz="1400" b="1" i="0" u="none" strike="noStrike" kern="1200" cap="none" spc="0" normalizeH="0" baseline="0" noProof="0" dirty="0" smtClean="0">
                  <a:ln>
                    <a:noFill/>
                  </a:ln>
                  <a:solidFill>
                    <a:srgbClr val="E3256D"/>
                  </a:solidFill>
                  <a:effectLst/>
                  <a:uLnTx/>
                  <a:uFillTx/>
                  <a:latin typeface="微软雅黑" panose="020B0503020204020204" pitchFamily="34" charset="-122"/>
                  <a:ea typeface="微软雅黑" panose="020B0503020204020204" pitchFamily="34" charset="-122"/>
                  <a:cs typeface="+mn-cs"/>
                </a:rPr>
                <a:t>23%</a:t>
              </a:r>
              <a:endParaRPr kumimoji="0" lang="zh-CN" altLang="en-US" sz="1400" b="1" i="0" u="none" strike="noStrike" kern="1200" cap="none" spc="0" normalizeH="0" baseline="0" noProof="0" dirty="0">
                <a:ln>
                  <a:noFill/>
                </a:ln>
                <a:solidFill>
                  <a:srgbClr val="E3256D"/>
                </a:solidFill>
                <a:effectLst/>
                <a:uLnTx/>
                <a:uFillTx/>
                <a:latin typeface="微软雅黑" panose="020B0503020204020204" pitchFamily="34" charset="-122"/>
                <a:ea typeface="微软雅黑" panose="020B0503020204020204" pitchFamily="34" charset="-122"/>
                <a:cs typeface="+mn-cs"/>
              </a:endParaRPr>
            </a:p>
          </p:txBody>
        </p:sp>
      </p:grpSp>
    </p:spTree>
    <p:extLst>
      <p:ext uri="{BB962C8B-B14F-4D97-AF65-F5344CB8AC3E}">
        <p14:creationId xmlns:p14="http://schemas.microsoft.com/office/powerpoint/2010/main" val="130201992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2" presetClass="entr" presetSubtype="4"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2" presetClass="entr" presetSubtype="4"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ppt_x"/>
                                          </p:val>
                                        </p:tav>
                                        <p:tav tm="100000">
                                          <p:val>
                                            <p:strVal val="#ppt_x"/>
                                          </p:val>
                                        </p:tav>
                                      </p:tavLst>
                                    </p:anim>
                                    <p:anim calcmode="lin" valueType="num">
                                      <p:cBhvr additive="base">
                                        <p:cTn id="3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hape 1624"/>
          <p:cNvSpPr/>
          <p:nvPr/>
        </p:nvSpPr>
        <p:spPr>
          <a:xfrm>
            <a:off x="1959834" y="1678086"/>
            <a:ext cx="5196206" cy="290988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chemeClr val="accent1"/>
          </a:solidFill>
          <a:ln w="38100">
            <a:solidFill>
              <a:schemeClr val="bg1"/>
            </a:solidFill>
            <a:miter lim="400000"/>
          </a:ln>
          <a:effectLst>
            <a:outerShdw blurRad="127000" dist="38100" dir="8100000" algn="tr" rotWithShape="0">
              <a:prstClr val="black">
                <a:alpha val="40000"/>
              </a:prstClr>
            </a:outerShdw>
          </a:effectLst>
        </p:spPr>
        <p:txBody>
          <a:bodyPr lIns="0" tIns="0" rIns="0" bIns="0"/>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23" name="Text Placeholder 3"/>
          <p:cNvSpPr txBox="1">
            <a:spLocks/>
          </p:cNvSpPr>
          <p:nvPr/>
        </p:nvSpPr>
        <p:spPr>
          <a:xfrm>
            <a:off x="467544" y="2982050"/>
            <a:ext cx="1564386" cy="306559"/>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sp>
        <p:nvSpPr>
          <p:cNvPr id="25" name="Text Placeholder 4"/>
          <p:cNvSpPr txBox="1">
            <a:spLocks/>
          </p:cNvSpPr>
          <p:nvPr/>
        </p:nvSpPr>
        <p:spPr>
          <a:xfrm>
            <a:off x="539552" y="3288008"/>
            <a:ext cx="1500567" cy="465821"/>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just" defTabSz="914400" rtl="0" eaLnBrk="1" fontAlgn="auto" latinLnBrk="0" hangingPunct="1">
              <a:lnSpc>
                <a:spcPct val="120000"/>
              </a:lnSpc>
              <a:spcBef>
                <a:spcPct val="20000"/>
              </a:spcBef>
              <a:spcAft>
                <a:spcPts val="0"/>
              </a:spcAft>
              <a:buClrTx/>
              <a:buSzTx/>
              <a:buFont typeface="Arial" pitchFamily="34" charset="0"/>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6" name="Shape 1626"/>
          <p:cNvSpPr/>
          <p:nvPr/>
        </p:nvSpPr>
        <p:spPr>
          <a:xfrm flipV="1">
            <a:off x="2346871" y="3142180"/>
            <a:ext cx="1" cy="1040216"/>
          </a:xfrm>
          <a:prstGeom prst="line">
            <a:avLst/>
          </a:prstGeom>
          <a:ln w="12700">
            <a:solidFill>
              <a:srgbClr val="A6AAA9"/>
            </a:solidFill>
            <a:miter lim="400000"/>
          </a:ln>
        </p:spPr>
        <p:txBody>
          <a:bodyPr lIns="19050" tIns="19050" rIns="19050" bIns="1905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27" name="Shape 1627"/>
          <p:cNvSpPr/>
          <p:nvPr/>
        </p:nvSpPr>
        <p:spPr>
          <a:xfrm flipV="1">
            <a:off x="3343063" y="2006194"/>
            <a:ext cx="1" cy="1477275"/>
          </a:xfrm>
          <a:prstGeom prst="line">
            <a:avLst/>
          </a:prstGeom>
          <a:ln w="12700">
            <a:solidFill>
              <a:srgbClr val="A6AAA9"/>
            </a:solidFill>
            <a:miter lim="400000"/>
          </a:ln>
        </p:spPr>
        <p:txBody>
          <a:bodyPr lIns="19050" tIns="19050" rIns="19050" bIns="1905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28" name="Shape 1628"/>
          <p:cNvSpPr/>
          <p:nvPr/>
        </p:nvSpPr>
        <p:spPr>
          <a:xfrm flipV="1">
            <a:off x="4303514" y="1502838"/>
            <a:ext cx="1" cy="1537162"/>
          </a:xfrm>
          <a:prstGeom prst="line">
            <a:avLst/>
          </a:prstGeom>
          <a:ln w="12700">
            <a:solidFill>
              <a:srgbClr val="A6AAA9"/>
            </a:solidFill>
            <a:miter lim="400000"/>
          </a:ln>
        </p:spPr>
        <p:txBody>
          <a:bodyPr lIns="19050" tIns="19050" rIns="19050" bIns="1905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29" name="Shape 1629"/>
          <p:cNvSpPr/>
          <p:nvPr/>
        </p:nvSpPr>
        <p:spPr>
          <a:xfrm flipV="1">
            <a:off x="5649206" y="2622674"/>
            <a:ext cx="1" cy="1020713"/>
          </a:xfrm>
          <a:prstGeom prst="line">
            <a:avLst/>
          </a:prstGeom>
          <a:ln w="12700">
            <a:solidFill>
              <a:srgbClr val="A6AAA9"/>
            </a:solidFill>
            <a:miter lim="400000"/>
          </a:ln>
        </p:spPr>
        <p:txBody>
          <a:bodyPr lIns="19050" tIns="19050" rIns="19050" bIns="1905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30" name="Shape 1630"/>
          <p:cNvSpPr/>
          <p:nvPr/>
        </p:nvSpPr>
        <p:spPr>
          <a:xfrm>
            <a:off x="2178113" y="2953337"/>
            <a:ext cx="358924" cy="3589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38100" cap="flat">
            <a:solidFill>
              <a:schemeClr val="bg1"/>
            </a:solidFill>
            <a:miter lim="400000"/>
          </a:ln>
          <a:effectLst>
            <a:outerShdw blurRad="127000" dist="38100" dir="8100000" algn="tr" rotWithShape="0">
              <a:prstClr val="black">
                <a:alpha val="40000"/>
              </a:prstClr>
            </a:outerShdw>
          </a:effectLst>
        </p:spPr>
        <p:txBody>
          <a:bodyPr wrap="square" lIns="14288" tIns="14288" rIns="14288" bIns="14288" numCol="1" anchor="ctr">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31" name="Shape 1636"/>
          <p:cNvSpPr/>
          <p:nvPr/>
        </p:nvSpPr>
        <p:spPr>
          <a:xfrm>
            <a:off x="3171796" y="1801461"/>
            <a:ext cx="358925" cy="3589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38100" cap="flat">
            <a:solidFill>
              <a:schemeClr val="bg1"/>
            </a:solidFill>
            <a:miter lim="400000"/>
          </a:ln>
          <a:effectLst>
            <a:outerShdw blurRad="127000" dist="38100" dir="8100000" algn="tr" rotWithShape="0">
              <a:prstClr val="black">
                <a:alpha val="40000"/>
              </a:prstClr>
            </a:outerShdw>
          </a:effectLst>
        </p:spPr>
        <p:txBody>
          <a:bodyPr wrap="square" lIns="14288" tIns="14288" rIns="14288" bIns="14288" numCol="1" anchor="ctr">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32" name="Shape 1642"/>
          <p:cNvSpPr/>
          <p:nvPr/>
        </p:nvSpPr>
        <p:spPr>
          <a:xfrm>
            <a:off x="4136874" y="1173196"/>
            <a:ext cx="358925" cy="3589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38100" cap="flat">
            <a:solidFill>
              <a:schemeClr val="bg1"/>
            </a:solidFill>
            <a:miter lim="400000"/>
          </a:ln>
          <a:effectLst>
            <a:outerShdw blurRad="127000" dist="38100" dir="8100000" algn="tr" rotWithShape="0">
              <a:prstClr val="black">
                <a:alpha val="40000"/>
              </a:prstClr>
            </a:outerShdw>
          </a:effectLst>
        </p:spPr>
        <p:txBody>
          <a:bodyPr wrap="square" lIns="14288" tIns="14288" rIns="14288" bIns="14288" numCol="1" anchor="ctr">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33" name="Shape 1648"/>
          <p:cNvSpPr/>
          <p:nvPr/>
        </p:nvSpPr>
        <p:spPr>
          <a:xfrm>
            <a:off x="5479113" y="3483469"/>
            <a:ext cx="358925" cy="3589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38100" cap="flat">
            <a:solidFill>
              <a:schemeClr val="bg1"/>
            </a:solidFill>
            <a:miter lim="400000"/>
          </a:ln>
          <a:effectLst>
            <a:outerShdw blurRad="127000" dist="38100" dir="8100000" algn="tr" rotWithShape="0">
              <a:prstClr val="black">
                <a:alpha val="40000"/>
              </a:prstClr>
            </a:outerShdw>
          </a:effectLst>
        </p:spPr>
        <p:txBody>
          <a:bodyPr wrap="square" lIns="14288" tIns="14288" rIns="14288" bIns="14288" numCol="1" anchor="ctr">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34" name="Shape 1653"/>
          <p:cNvSpPr/>
          <p:nvPr/>
        </p:nvSpPr>
        <p:spPr>
          <a:xfrm>
            <a:off x="2303541" y="4145232"/>
            <a:ext cx="86660" cy="866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35" name="Shape 1654"/>
          <p:cNvSpPr/>
          <p:nvPr/>
        </p:nvSpPr>
        <p:spPr>
          <a:xfrm>
            <a:off x="3275651" y="3417899"/>
            <a:ext cx="134823" cy="13482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36" name="Shape 1655"/>
          <p:cNvSpPr/>
          <p:nvPr/>
        </p:nvSpPr>
        <p:spPr>
          <a:xfrm>
            <a:off x="4216862" y="2956064"/>
            <a:ext cx="173305" cy="1733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37" name="Shape 1656"/>
          <p:cNvSpPr/>
          <p:nvPr/>
        </p:nvSpPr>
        <p:spPr>
          <a:xfrm>
            <a:off x="5539713" y="2517640"/>
            <a:ext cx="214313" cy="2143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38" name="Text Placeholder 3"/>
          <p:cNvSpPr txBox="1">
            <a:spLocks/>
          </p:cNvSpPr>
          <p:nvPr/>
        </p:nvSpPr>
        <p:spPr>
          <a:xfrm>
            <a:off x="1331641" y="1842284"/>
            <a:ext cx="1687871"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Open Sans" panose="020B0606030504020204" pitchFamily="34" charset="0"/>
              </a:rPr>
              <a:t>点击输入标题文本</a:t>
            </a:r>
          </a:p>
        </p:txBody>
      </p:sp>
      <p:sp>
        <p:nvSpPr>
          <p:cNvPr id="39" name="Text Placeholder 4"/>
          <p:cNvSpPr txBox="1">
            <a:spLocks/>
          </p:cNvSpPr>
          <p:nvPr/>
        </p:nvSpPr>
        <p:spPr>
          <a:xfrm>
            <a:off x="1298086" y="2144670"/>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rPr>
              <a:t>输入本栏的具体文字，简明扼要的说明分项内容</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rPr>
              <a:t>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endParaRPr>
          </a:p>
        </p:txBody>
      </p:sp>
      <p:sp>
        <p:nvSpPr>
          <p:cNvPr id="40" name="Text Placeholder 3"/>
          <p:cNvSpPr txBox="1">
            <a:spLocks/>
          </p:cNvSpPr>
          <p:nvPr/>
        </p:nvSpPr>
        <p:spPr>
          <a:xfrm>
            <a:off x="4620570" y="1226876"/>
            <a:ext cx="1391589"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Open Sans" panose="020B0606030504020204" pitchFamily="34" charset="0"/>
              </a:rPr>
              <a:t>点击输入标题文本</a:t>
            </a:r>
          </a:p>
        </p:txBody>
      </p:sp>
      <p:sp>
        <p:nvSpPr>
          <p:cNvPr id="41" name="Text Placeholder 4"/>
          <p:cNvSpPr txBox="1">
            <a:spLocks/>
          </p:cNvSpPr>
          <p:nvPr/>
        </p:nvSpPr>
        <p:spPr>
          <a:xfrm>
            <a:off x="4610454" y="1528322"/>
            <a:ext cx="1401705"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rPr>
              <a:t>输入本栏的具体文字，简明扼要的说明分项内容</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rPr>
              <a:t>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endParaRPr>
          </a:p>
        </p:txBody>
      </p:sp>
      <p:sp>
        <p:nvSpPr>
          <p:cNvPr id="42" name="Text Placeholder 3"/>
          <p:cNvSpPr txBox="1">
            <a:spLocks/>
          </p:cNvSpPr>
          <p:nvPr/>
        </p:nvSpPr>
        <p:spPr>
          <a:xfrm>
            <a:off x="5964472" y="3535836"/>
            <a:ext cx="1390717"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Open Sans" panose="020B0606030504020204" pitchFamily="34" charset="0"/>
              </a:rPr>
              <a:t>点击输入标题文本</a:t>
            </a:r>
          </a:p>
        </p:txBody>
      </p:sp>
      <p:sp>
        <p:nvSpPr>
          <p:cNvPr id="43" name="Text Placeholder 4"/>
          <p:cNvSpPr txBox="1">
            <a:spLocks/>
          </p:cNvSpPr>
          <p:nvPr/>
        </p:nvSpPr>
        <p:spPr>
          <a:xfrm>
            <a:off x="5940152" y="3831925"/>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rPr>
              <a:t>输入本栏的具体文字，简明扼要的说明分项内容</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rPr>
              <a:t>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anose="020B0606030504020204" pitchFamily="34" charset="0"/>
            </a:endParaRPr>
          </a:p>
        </p:txBody>
      </p:sp>
      <p:sp>
        <p:nvSpPr>
          <p:cNvPr id="44" name="Text Placeholder 4"/>
          <p:cNvSpPr txBox="1">
            <a:spLocks/>
          </p:cNvSpPr>
          <p:nvPr/>
        </p:nvSpPr>
        <p:spPr>
          <a:xfrm>
            <a:off x="2258394" y="3022261"/>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ts val="1400"/>
              </a:lnSpc>
              <a:spcBef>
                <a:spcPts val="1000"/>
              </a:spcBef>
              <a:spcAft>
                <a:spcPts val="0"/>
              </a:spcAft>
              <a:buClrTx/>
              <a:buSzTx/>
              <a:buFont typeface="Arial" panose="020B0604020202020204" pitchFamily="34" charset="0"/>
              <a:buNone/>
              <a:tabLst/>
              <a:defRPr/>
            </a:pPr>
            <a:r>
              <a:rPr kumimoji="0" lang="id-ID" sz="1200" b="1" i="0" u="none" strike="noStrike" kern="1200" cap="none" spc="0" normalizeH="0" baseline="0" noProof="0" dirty="0">
                <a:ln>
                  <a:noFill/>
                </a:ln>
                <a:solidFill>
                  <a:srgbClr val="FCFCFC"/>
                </a:solidFill>
                <a:effectLst/>
                <a:uLnTx/>
                <a:uFillTx/>
                <a:latin typeface="微软雅黑" panose="020B0503020204020204" pitchFamily="34" charset="-122"/>
                <a:ea typeface="微软雅黑" panose="020B0503020204020204" pitchFamily="34" charset="-122"/>
                <a:cs typeface="Open Sans" panose="020B0606030504020204" pitchFamily="34" charset="0"/>
              </a:rPr>
              <a:t>01</a:t>
            </a:r>
          </a:p>
        </p:txBody>
      </p:sp>
      <p:sp>
        <p:nvSpPr>
          <p:cNvPr id="45" name="Text Placeholder 4"/>
          <p:cNvSpPr txBox="1">
            <a:spLocks/>
          </p:cNvSpPr>
          <p:nvPr/>
        </p:nvSpPr>
        <p:spPr>
          <a:xfrm>
            <a:off x="3252080" y="1859828"/>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ts val="1400"/>
              </a:lnSpc>
              <a:spcBef>
                <a:spcPts val="1000"/>
              </a:spcBef>
              <a:spcAft>
                <a:spcPts val="0"/>
              </a:spcAft>
              <a:buClrTx/>
              <a:buSzTx/>
              <a:buFont typeface="Arial" panose="020B0604020202020204" pitchFamily="34" charset="0"/>
              <a:buNone/>
              <a:tabLst/>
              <a:defRPr/>
            </a:pPr>
            <a:r>
              <a:rPr kumimoji="0" lang="id-ID" sz="1200" b="1" i="0" u="none" strike="noStrike" kern="1200" cap="none" spc="0" normalizeH="0" baseline="0" noProof="0" dirty="0">
                <a:ln>
                  <a:noFill/>
                </a:ln>
                <a:solidFill>
                  <a:srgbClr val="FCFCFC"/>
                </a:solidFill>
                <a:effectLst/>
                <a:uLnTx/>
                <a:uFillTx/>
                <a:latin typeface="微软雅黑" panose="020B0503020204020204" pitchFamily="34" charset="-122"/>
                <a:ea typeface="微软雅黑" panose="020B0503020204020204" pitchFamily="34" charset="-122"/>
                <a:cs typeface="Open Sans" panose="020B0606030504020204" pitchFamily="34" charset="0"/>
              </a:rPr>
              <a:t>02</a:t>
            </a:r>
          </a:p>
        </p:txBody>
      </p:sp>
      <p:sp>
        <p:nvSpPr>
          <p:cNvPr id="46" name="Text Placeholder 4"/>
          <p:cNvSpPr txBox="1">
            <a:spLocks/>
          </p:cNvSpPr>
          <p:nvPr/>
        </p:nvSpPr>
        <p:spPr>
          <a:xfrm>
            <a:off x="4219995" y="1231566"/>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ts val="1400"/>
              </a:lnSpc>
              <a:spcBef>
                <a:spcPts val="1000"/>
              </a:spcBef>
              <a:spcAft>
                <a:spcPts val="0"/>
              </a:spcAft>
              <a:buClrTx/>
              <a:buSzTx/>
              <a:buFont typeface="Arial" panose="020B0604020202020204" pitchFamily="34" charset="0"/>
              <a:buNone/>
              <a:tabLst/>
              <a:defRPr/>
            </a:pPr>
            <a:r>
              <a:rPr kumimoji="0" lang="id-ID" sz="1200" b="1" i="0" u="none" strike="noStrike" kern="1200" cap="none" spc="0" normalizeH="0" baseline="0" noProof="0" dirty="0">
                <a:ln>
                  <a:noFill/>
                </a:ln>
                <a:solidFill>
                  <a:srgbClr val="FCFCFC"/>
                </a:solidFill>
                <a:effectLst/>
                <a:uLnTx/>
                <a:uFillTx/>
                <a:latin typeface="微软雅黑" panose="020B0503020204020204" pitchFamily="34" charset="-122"/>
                <a:ea typeface="微软雅黑" panose="020B0503020204020204" pitchFamily="34" charset="-122"/>
                <a:cs typeface="Open Sans" panose="020B0606030504020204" pitchFamily="34" charset="0"/>
              </a:rPr>
              <a:t>03</a:t>
            </a:r>
          </a:p>
        </p:txBody>
      </p:sp>
      <p:sp>
        <p:nvSpPr>
          <p:cNvPr id="47" name="Text Placeholder 4"/>
          <p:cNvSpPr txBox="1">
            <a:spLocks/>
          </p:cNvSpPr>
          <p:nvPr/>
        </p:nvSpPr>
        <p:spPr>
          <a:xfrm>
            <a:off x="5559397" y="3557319"/>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ts val="1400"/>
              </a:lnSpc>
              <a:spcBef>
                <a:spcPts val="1000"/>
              </a:spcBef>
              <a:spcAft>
                <a:spcPts val="0"/>
              </a:spcAft>
              <a:buClrTx/>
              <a:buSzTx/>
              <a:buFont typeface="Arial" panose="020B0604020202020204" pitchFamily="34" charset="0"/>
              <a:buNone/>
              <a:tabLst/>
              <a:defRPr/>
            </a:pPr>
            <a:r>
              <a:rPr kumimoji="0" lang="id-ID" sz="1200" b="1" i="0" u="none" strike="noStrike" kern="1200" cap="none" spc="0" normalizeH="0" baseline="0" noProof="0" dirty="0">
                <a:ln>
                  <a:noFill/>
                </a:ln>
                <a:solidFill>
                  <a:srgbClr val="FCFCFC"/>
                </a:solidFill>
                <a:effectLst/>
                <a:uLnTx/>
                <a:uFillTx/>
                <a:latin typeface="微软雅黑" panose="020B0503020204020204" pitchFamily="34" charset="-122"/>
                <a:ea typeface="微软雅黑" panose="020B0503020204020204" pitchFamily="34" charset="-122"/>
                <a:cs typeface="Open Sans" panose="020B0606030504020204" pitchFamily="34" charset="0"/>
              </a:rPr>
              <a:t>04</a:t>
            </a:r>
          </a:p>
        </p:txBody>
      </p:sp>
      <p:sp>
        <p:nvSpPr>
          <p:cNvPr id="48" name="Shape 1625"/>
          <p:cNvSpPr/>
          <p:nvPr/>
        </p:nvSpPr>
        <p:spPr>
          <a:xfrm>
            <a:off x="7236296" y="1633803"/>
            <a:ext cx="1040216" cy="104021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50800">
            <a:solidFill>
              <a:schemeClr val="bg1"/>
            </a:solidFill>
            <a:miter lim="400000"/>
          </a:ln>
          <a:effectLst>
            <a:outerShdw blurRad="127000" dist="38100" dir="8100000" algn="tr" rotWithShape="0">
              <a:prstClr val="black">
                <a:alpha val="40000"/>
              </a:prstClr>
            </a:outerShdw>
          </a:effectLst>
        </p:spPr>
        <p:txBody>
          <a:bodyPr lIns="0" tIns="0" rIns="0" bIns="0"/>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49" name="Shape 1657"/>
          <p:cNvSpPr/>
          <p:nvPr/>
        </p:nvSpPr>
        <p:spPr>
          <a:xfrm>
            <a:off x="7601425" y="1803515"/>
            <a:ext cx="310148" cy="317057"/>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a:ln>
                <a:noFill/>
              </a:ln>
              <a:solidFill>
                <a:prstClr val="black"/>
              </a:solidFill>
              <a:effectLst/>
              <a:uLnTx/>
              <a:uFillTx/>
              <a:latin typeface="等线"/>
              <a:ea typeface="微软雅黑"/>
              <a:cs typeface="+mn-cs"/>
            </a:endParaRPr>
          </a:p>
        </p:txBody>
      </p:sp>
      <p:sp>
        <p:nvSpPr>
          <p:cNvPr id="50" name="Text Placeholder 3"/>
          <p:cNvSpPr txBox="1">
            <a:spLocks/>
          </p:cNvSpPr>
          <p:nvPr/>
        </p:nvSpPr>
        <p:spPr>
          <a:xfrm>
            <a:off x="7367484" y="2163555"/>
            <a:ext cx="765012"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zh-CN" altLang="en-US" sz="1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Open Sans" panose="020B0606030504020204" pitchFamily="34" charset="0"/>
              </a:rPr>
              <a:t>输入文本</a:t>
            </a:r>
            <a:endParaRPr kumimoji="0" lang="id-ID"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Open Sans" panose="020B0606030504020204" pitchFamily="34" charset="0"/>
            </a:endParaRPr>
          </a:p>
        </p:txBody>
      </p:sp>
    </p:spTree>
    <p:extLst>
      <p:ext uri="{BB962C8B-B14F-4D97-AF65-F5344CB8AC3E}">
        <p14:creationId xmlns:p14="http://schemas.microsoft.com/office/powerpoint/2010/main" val="362408464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down)">
                                      <p:cBhvr>
                                        <p:cTn id="15" dur="500"/>
                                        <p:tgtEl>
                                          <p:spTgt spid="2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Effect transition="in" filter="fade">
                                      <p:cBhvr>
                                        <p:cTn id="21" dur="500"/>
                                        <p:tgtEl>
                                          <p:spTgt spid="3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4"/>
                                        </p:tgtEl>
                                        <p:attrNameLst>
                                          <p:attrName>style.visibility</p:attrName>
                                        </p:attrNameLst>
                                      </p:cBhvr>
                                      <p:to>
                                        <p:strVal val="visible"/>
                                      </p:to>
                                    </p:set>
                                    <p:anim calcmode="lin" valueType="num">
                                      <p:cBhvr>
                                        <p:cTn id="24" dur="500" fill="hold"/>
                                        <p:tgtEl>
                                          <p:spTgt spid="44"/>
                                        </p:tgtEl>
                                        <p:attrNameLst>
                                          <p:attrName>ppt_w</p:attrName>
                                        </p:attrNameLst>
                                      </p:cBhvr>
                                      <p:tavLst>
                                        <p:tav tm="0">
                                          <p:val>
                                            <p:fltVal val="0"/>
                                          </p:val>
                                        </p:tav>
                                        <p:tav tm="100000">
                                          <p:val>
                                            <p:strVal val="#ppt_w"/>
                                          </p:val>
                                        </p:tav>
                                      </p:tavLst>
                                    </p:anim>
                                    <p:anim calcmode="lin" valueType="num">
                                      <p:cBhvr>
                                        <p:cTn id="25" dur="500" fill="hold"/>
                                        <p:tgtEl>
                                          <p:spTgt spid="44"/>
                                        </p:tgtEl>
                                        <p:attrNameLst>
                                          <p:attrName>ppt_h</p:attrName>
                                        </p:attrNameLst>
                                      </p:cBhvr>
                                      <p:tavLst>
                                        <p:tav tm="0">
                                          <p:val>
                                            <p:fltVal val="0"/>
                                          </p:val>
                                        </p:tav>
                                        <p:tav tm="100000">
                                          <p:val>
                                            <p:strVal val="#ppt_h"/>
                                          </p:val>
                                        </p:tav>
                                      </p:tavLst>
                                    </p:anim>
                                    <p:animEffect transition="in" filter="fade">
                                      <p:cBhvr>
                                        <p:cTn id="26" dur="500"/>
                                        <p:tgtEl>
                                          <p:spTgt spid="44"/>
                                        </p:tgtEl>
                                      </p:cBhvr>
                                    </p:animEffect>
                                  </p:childTnLst>
                                </p:cTn>
                              </p:par>
                            </p:childTnLst>
                          </p:cTn>
                        </p:par>
                        <p:par>
                          <p:cTn id="27" fill="hold">
                            <p:stCondLst>
                              <p:cond delay="2000"/>
                            </p:stCondLst>
                            <p:childTnLst>
                              <p:par>
                                <p:cTn id="28" presetID="18" presetClass="entr" presetSubtype="12" fill="hold" grpId="0" nodeType="after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strips(downLeft)">
                                      <p:cBhvr>
                                        <p:cTn id="30" dur="500"/>
                                        <p:tgtEl>
                                          <p:spTgt spid="23">
                                            <p:txEl>
                                              <p:pRg st="0" end="0"/>
                                            </p:txEl>
                                          </p:spTgt>
                                        </p:tgtEl>
                                      </p:cBhvr>
                                    </p:animEffect>
                                  </p:childTnLst>
                                </p:cTn>
                              </p:par>
                              <p:par>
                                <p:cTn id="31" presetID="18" presetClass="entr" presetSubtype="12" fill="hold" grpId="0" nodeType="withEffect">
                                  <p:stCondLst>
                                    <p:cond delay="0"/>
                                  </p:stCondLst>
                                  <p:childTnLst>
                                    <p:set>
                                      <p:cBhvr>
                                        <p:cTn id="32" dur="1" fill="hold">
                                          <p:stCondLst>
                                            <p:cond delay="0"/>
                                          </p:stCondLst>
                                        </p:cTn>
                                        <p:tgtEl>
                                          <p:spTgt spid="25">
                                            <p:txEl>
                                              <p:pRg st="0" end="0"/>
                                            </p:txEl>
                                          </p:spTgt>
                                        </p:tgtEl>
                                        <p:attrNameLst>
                                          <p:attrName>style.visibility</p:attrName>
                                        </p:attrNameLst>
                                      </p:cBhvr>
                                      <p:to>
                                        <p:strVal val="visible"/>
                                      </p:to>
                                    </p:set>
                                    <p:animEffect transition="in" filter="strips(downLeft)">
                                      <p:cBhvr>
                                        <p:cTn id="33" dur="500"/>
                                        <p:tgtEl>
                                          <p:spTgt spid="25">
                                            <p:txEl>
                                              <p:pRg st="0" end="0"/>
                                            </p:txEl>
                                          </p:spTgt>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wipe(down)">
                                      <p:cBhvr>
                                        <p:cTn id="41" dur="500"/>
                                        <p:tgtEl>
                                          <p:spTgt spid="27"/>
                                        </p:tgtEl>
                                      </p:cBhvr>
                                    </p:animEffect>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p:cTn id="45" dur="500" fill="hold"/>
                                        <p:tgtEl>
                                          <p:spTgt spid="31"/>
                                        </p:tgtEl>
                                        <p:attrNameLst>
                                          <p:attrName>ppt_w</p:attrName>
                                        </p:attrNameLst>
                                      </p:cBhvr>
                                      <p:tavLst>
                                        <p:tav tm="0">
                                          <p:val>
                                            <p:fltVal val="0"/>
                                          </p:val>
                                        </p:tav>
                                        <p:tav tm="100000">
                                          <p:val>
                                            <p:strVal val="#ppt_w"/>
                                          </p:val>
                                        </p:tav>
                                      </p:tavLst>
                                    </p:anim>
                                    <p:anim calcmode="lin" valueType="num">
                                      <p:cBhvr>
                                        <p:cTn id="46" dur="500" fill="hold"/>
                                        <p:tgtEl>
                                          <p:spTgt spid="31"/>
                                        </p:tgtEl>
                                        <p:attrNameLst>
                                          <p:attrName>ppt_h</p:attrName>
                                        </p:attrNameLst>
                                      </p:cBhvr>
                                      <p:tavLst>
                                        <p:tav tm="0">
                                          <p:val>
                                            <p:fltVal val="0"/>
                                          </p:val>
                                        </p:tav>
                                        <p:tav tm="100000">
                                          <p:val>
                                            <p:strVal val="#ppt_h"/>
                                          </p:val>
                                        </p:tav>
                                      </p:tavLst>
                                    </p:anim>
                                    <p:animEffect transition="in" filter="fade">
                                      <p:cBhvr>
                                        <p:cTn id="47" dur="500"/>
                                        <p:tgtEl>
                                          <p:spTgt spid="31"/>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45"/>
                                        </p:tgtEl>
                                        <p:attrNameLst>
                                          <p:attrName>style.visibility</p:attrName>
                                        </p:attrNameLst>
                                      </p:cBhvr>
                                      <p:to>
                                        <p:strVal val="visible"/>
                                      </p:to>
                                    </p:set>
                                    <p:anim calcmode="lin" valueType="num">
                                      <p:cBhvr>
                                        <p:cTn id="50" dur="500" fill="hold"/>
                                        <p:tgtEl>
                                          <p:spTgt spid="45"/>
                                        </p:tgtEl>
                                        <p:attrNameLst>
                                          <p:attrName>ppt_w</p:attrName>
                                        </p:attrNameLst>
                                      </p:cBhvr>
                                      <p:tavLst>
                                        <p:tav tm="0">
                                          <p:val>
                                            <p:fltVal val="0"/>
                                          </p:val>
                                        </p:tav>
                                        <p:tav tm="100000">
                                          <p:val>
                                            <p:strVal val="#ppt_w"/>
                                          </p:val>
                                        </p:tav>
                                      </p:tavLst>
                                    </p:anim>
                                    <p:anim calcmode="lin" valueType="num">
                                      <p:cBhvr>
                                        <p:cTn id="51" dur="500" fill="hold"/>
                                        <p:tgtEl>
                                          <p:spTgt spid="45"/>
                                        </p:tgtEl>
                                        <p:attrNameLst>
                                          <p:attrName>ppt_h</p:attrName>
                                        </p:attrNameLst>
                                      </p:cBhvr>
                                      <p:tavLst>
                                        <p:tav tm="0">
                                          <p:val>
                                            <p:fltVal val="0"/>
                                          </p:val>
                                        </p:tav>
                                        <p:tav tm="100000">
                                          <p:val>
                                            <p:strVal val="#ppt_h"/>
                                          </p:val>
                                        </p:tav>
                                      </p:tavLst>
                                    </p:anim>
                                    <p:animEffect transition="in" filter="fade">
                                      <p:cBhvr>
                                        <p:cTn id="52" dur="500"/>
                                        <p:tgtEl>
                                          <p:spTgt spid="45"/>
                                        </p:tgtEl>
                                      </p:cBhvr>
                                    </p:animEffect>
                                  </p:childTnLst>
                                </p:cTn>
                              </p:par>
                            </p:childTnLst>
                          </p:cTn>
                        </p:par>
                        <p:par>
                          <p:cTn id="53" fill="hold">
                            <p:stCondLst>
                              <p:cond delay="4000"/>
                            </p:stCondLst>
                            <p:childTnLst>
                              <p:par>
                                <p:cTn id="54" presetID="18" presetClass="entr" presetSubtype="12" fill="hold" grpId="0" nodeType="after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strips(downLeft)">
                                      <p:cBhvr>
                                        <p:cTn id="56" dur="500"/>
                                        <p:tgtEl>
                                          <p:spTgt spid="38"/>
                                        </p:tgtEl>
                                      </p:cBhvr>
                                    </p:animEffect>
                                  </p:childTnLst>
                                </p:cTn>
                              </p:par>
                              <p:par>
                                <p:cTn id="57" presetID="18" presetClass="entr" presetSubtype="12" fill="hold" grpId="0" nodeType="with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strips(downLeft)">
                                      <p:cBhvr>
                                        <p:cTn id="59" dur="500"/>
                                        <p:tgtEl>
                                          <p:spTgt spid="39"/>
                                        </p:tgtEl>
                                      </p:cBhvr>
                                    </p:animEffect>
                                  </p:childTnLst>
                                </p:cTn>
                              </p:par>
                            </p:childTnLst>
                          </p:cTn>
                        </p:par>
                        <p:par>
                          <p:cTn id="60" fill="hold">
                            <p:stCondLst>
                              <p:cond delay="4500"/>
                            </p:stCondLst>
                            <p:childTnLst>
                              <p:par>
                                <p:cTn id="61" presetID="10"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fade">
                                      <p:cBhvr>
                                        <p:cTn id="63" dur="500"/>
                                        <p:tgtEl>
                                          <p:spTgt spid="36"/>
                                        </p:tgtEl>
                                      </p:cBhvr>
                                    </p:animEffect>
                                  </p:childTnLst>
                                </p:cTn>
                              </p:par>
                            </p:childTnLst>
                          </p:cTn>
                        </p:par>
                        <p:par>
                          <p:cTn id="64" fill="hold">
                            <p:stCondLst>
                              <p:cond delay="5000"/>
                            </p:stCondLst>
                            <p:childTnLst>
                              <p:par>
                                <p:cTn id="65" presetID="22" presetClass="entr" presetSubtype="4"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down)">
                                      <p:cBhvr>
                                        <p:cTn id="67" dur="500"/>
                                        <p:tgtEl>
                                          <p:spTgt spid="28"/>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p:cTn id="71" dur="500" fill="hold"/>
                                        <p:tgtEl>
                                          <p:spTgt spid="32"/>
                                        </p:tgtEl>
                                        <p:attrNameLst>
                                          <p:attrName>ppt_w</p:attrName>
                                        </p:attrNameLst>
                                      </p:cBhvr>
                                      <p:tavLst>
                                        <p:tav tm="0">
                                          <p:val>
                                            <p:fltVal val="0"/>
                                          </p:val>
                                        </p:tav>
                                        <p:tav tm="100000">
                                          <p:val>
                                            <p:strVal val="#ppt_w"/>
                                          </p:val>
                                        </p:tav>
                                      </p:tavLst>
                                    </p:anim>
                                    <p:anim calcmode="lin" valueType="num">
                                      <p:cBhvr>
                                        <p:cTn id="72" dur="500" fill="hold"/>
                                        <p:tgtEl>
                                          <p:spTgt spid="32"/>
                                        </p:tgtEl>
                                        <p:attrNameLst>
                                          <p:attrName>ppt_h</p:attrName>
                                        </p:attrNameLst>
                                      </p:cBhvr>
                                      <p:tavLst>
                                        <p:tav tm="0">
                                          <p:val>
                                            <p:fltVal val="0"/>
                                          </p:val>
                                        </p:tav>
                                        <p:tav tm="100000">
                                          <p:val>
                                            <p:strVal val="#ppt_h"/>
                                          </p:val>
                                        </p:tav>
                                      </p:tavLst>
                                    </p:anim>
                                    <p:animEffect transition="in" filter="fade">
                                      <p:cBhvr>
                                        <p:cTn id="73" dur="500"/>
                                        <p:tgtEl>
                                          <p:spTgt spid="3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46"/>
                                        </p:tgtEl>
                                        <p:attrNameLst>
                                          <p:attrName>style.visibility</p:attrName>
                                        </p:attrNameLst>
                                      </p:cBhvr>
                                      <p:to>
                                        <p:strVal val="visible"/>
                                      </p:to>
                                    </p:set>
                                    <p:anim calcmode="lin" valueType="num">
                                      <p:cBhvr>
                                        <p:cTn id="76" dur="500" fill="hold"/>
                                        <p:tgtEl>
                                          <p:spTgt spid="46"/>
                                        </p:tgtEl>
                                        <p:attrNameLst>
                                          <p:attrName>ppt_w</p:attrName>
                                        </p:attrNameLst>
                                      </p:cBhvr>
                                      <p:tavLst>
                                        <p:tav tm="0">
                                          <p:val>
                                            <p:fltVal val="0"/>
                                          </p:val>
                                        </p:tav>
                                        <p:tav tm="100000">
                                          <p:val>
                                            <p:strVal val="#ppt_w"/>
                                          </p:val>
                                        </p:tav>
                                      </p:tavLst>
                                    </p:anim>
                                    <p:anim calcmode="lin" valueType="num">
                                      <p:cBhvr>
                                        <p:cTn id="77" dur="500" fill="hold"/>
                                        <p:tgtEl>
                                          <p:spTgt spid="46"/>
                                        </p:tgtEl>
                                        <p:attrNameLst>
                                          <p:attrName>ppt_h</p:attrName>
                                        </p:attrNameLst>
                                      </p:cBhvr>
                                      <p:tavLst>
                                        <p:tav tm="0">
                                          <p:val>
                                            <p:fltVal val="0"/>
                                          </p:val>
                                        </p:tav>
                                        <p:tav tm="100000">
                                          <p:val>
                                            <p:strVal val="#ppt_h"/>
                                          </p:val>
                                        </p:tav>
                                      </p:tavLst>
                                    </p:anim>
                                    <p:animEffect transition="in" filter="fade">
                                      <p:cBhvr>
                                        <p:cTn id="78" dur="500"/>
                                        <p:tgtEl>
                                          <p:spTgt spid="46"/>
                                        </p:tgtEl>
                                      </p:cBhvr>
                                    </p:animEffect>
                                  </p:childTnLst>
                                </p:cTn>
                              </p:par>
                            </p:childTnLst>
                          </p:cTn>
                        </p:par>
                        <p:par>
                          <p:cTn id="79" fill="hold">
                            <p:stCondLst>
                              <p:cond delay="6000"/>
                            </p:stCondLst>
                            <p:childTnLst>
                              <p:par>
                                <p:cTn id="80" presetID="18" presetClass="entr" presetSubtype="6" fill="hold" grpId="0" nodeType="afterEffect">
                                  <p:stCondLst>
                                    <p:cond delay="0"/>
                                  </p:stCondLst>
                                  <p:childTnLst>
                                    <p:set>
                                      <p:cBhvr>
                                        <p:cTn id="81" dur="1" fill="hold">
                                          <p:stCondLst>
                                            <p:cond delay="0"/>
                                          </p:stCondLst>
                                        </p:cTn>
                                        <p:tgtEl>
                                          <p:spTgt spid="40"/>
                                        </p:tgtEl>
                                        <p:attrNameLst>
                                          <p:attrName>style.visibility</p:attrName>
                                        </p:attrNameLst>
                                      </p:cBhvr>
                                      <p:to>
                                        <p:strVal val="visible"/>
                                      </p:to>
                                    </p:set>
                                    <p:animEffect transition="in" filter="strips(downRight)">
                                      <p:cBhvr>
                                        <p:cTn id="82" dur="500"/>
                                        <p:tgtEl>
                                          <p:spTgt spid="40"/>
                                        </p:tgtEl>
                                      </p:cBhvr>
                                    </p:animEffect>
                                  </p:childTnLst>
                                </p:cTn>
                              </p:par>
                              <p:par>
                                <p:cTn id="83" presetID="18" presetClass="entr" presetSubtype="6" fill="hold" grpId="0" nodeType="withEffect">
                                  <p:stCondLst>
                                    <p:cond delay="0"/>
                                  </p:stCondLst>
                                  <p:childTnLst>
                                    <p:set>
                                      <p:cBhvr>
                                        <p:cTn id="84" dur="1" fill="hold">
                                          <p:stCondLst>
                                            <p:cond delay="0"/>
                                          </p:stCondLst>
                                        </p:cTn>
                                        <p:tgtEl>
                                          <p:spTgt spid="41"/>
                                        </p:tgtEl>
                                        <p:attrNameLst>
                                          <p:attrName>style.visibility</p:attrName>
                                        </p:attrNameLst>
                                      </p:cBhvr>
                                      <p:to>
                                        <p:strVal val="visible"/>
                                      </p:to>
                                    </p:set>
                                    <p:animEffect transition="in" filter="strips(downRight)">
                                      <p:cBhvr>
                                        <p:cTn id="85" dur="500"/>
                                        <p:tgtEl>
                                          <p:spTgt spid="41"/>
                                        </p:tgtEl>
                                      </p:cBhvr>
                                    </p:animEffect>
                                  </p:childTnLst>
                                </p:cTn>
                              </p:par>
                            </p:childTnLst>
                          </p:cTn>
                        </p:par>
                        <p:par>
                          <p:cTn id="86" fill="hold">
                            <p:stCondLst>
                              <p:cond delay="6500"/>
                            </p:stCondLst>
                            <p:childTnLst>
                              <p:par>
                                <p:cTn id="87" presetID="10" presetClass="entr" presetSubtype="0"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fade">
                                      <p:cBhvr>
                                        <p:cTn id="89" dur="500"/>
                                        <p:tgtEl>
                                          <p:spTgt spid="37"/>
                                        </p:tgtEl>
                                      </p:cBhvr>
                                    </p:animEffect>
                                  </p:childTnLst>
                                </p:cTn>
                              </p:par>
                            </p:childTnLst>
                          </p:cTn>
                        </p:par>
                        <p:par>
                          <p:cTn id="90" fill="hold">
                            <p:stCondLst>
                              <p:cond delay="7000"/>
                            </p:stCondLst>
                            <p:childTnLst>
                              <p:par>
                                <p:cTn id="91" presetID="22" presetClass="entr" presetSubtype="1" fill="hold" grpId="0" nodeType="afterEffect">
                                  <p:stCondLst>
                                    <p:cond delay="0"/>
                                  </p:stCondLst>
                                  <p:childTnLst>
                                    <p:set>
                                      <p:cBhvr>
                                        <p:cTn id="92" dur="1" fill="hold">
                                          <p:stCondLst>
                                            <p:cond delay="0"/>
                                          </p:stCondLst>
                                        </p:cTn>
                                        <p:tgtEl>
                                          <p:spTgt spid="29"/>
                                        </p:tgtEl>
                                        <p:attrNameLst>
                                          <p:attrName>style.visibility</p:attrName>
                                        </p:attrNameLst>
                                      </p:cBhvr>
                                      <p:to>
                                        <p:strVal val="visible"/>
                                      </p:to>
                                    </p:set>
                                    <p:animEffect transition="in" filter="wipe(up)">
                                      <p:cBhvr>
                                        <p:cTn id="93" dur="500"/>
                                        <p:tgtEl>
                                          <p:spTgt spid="29"/>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33"/>
                                        </p:tgtEl>
                                        <p:attrNameLst>
                                          <p:attrName>style.visibility</p:attrName>
                                        </p:attrNameLst>
                                      </p:cBhvr>
                                      <p:to>
                                        <p:strVal val="visible"/>
                                      </p:to>
                                    </p:set>
                                    <p:anim calcmode="lin" valueType="num">
                                      <p:cBhvr>
                                        <p:cTn id="97" dur="500" fill="hold"/>
                                        <p:tgtEl>
                                          <p:spTgt spid="33"/>
                                        </p:tgtEl>
                                        <p:attrNameLst>
                                          <p:attrName>ppt_w</p:attrName>
                                        </p:attrNameLst>
                                      </p:cBhvr>
                                      <p:tavLst>
                                        <p:tav tm="0">
                                          <p:val>
                                            <p:fltVal val="0"/>
                                          </p:val>
                                        </p:tav>
                                        <p:tav tm="100000">
                                          <p:val>
                                            <p:strVal val="#ppt_w"/>
                                          </p:val>
                                        </p:tav>
                                      </p:tavLst>
                                    </p:anim>
                                    <p:anim calcmode="lin" valueType="num">
                                      <p:cBhvr>
                                        <p:cTn id="98" dur="500" fill="hold"/>
                                        <p:tgtEl>
                                          <p:spTgt spid="33"/>
                                        </p:tgtEl>
                                        <p:attrNameLst>
                                          <p:attrName>ppt_h</p:attrName>
                                        </p:attrNameLst>
                                      </p:cBhvr>
                                      <p:tavLst>
                                        <p:tav tm="0">
                                          <p:val>
                                            <p:fltVal val="0"/>
                                          </p:val>
                                        </p:tav>
                                        <p:tav tm="100000">
                                          <p:val>
                                            <p:strVal val="#ppt_h"/>
                                          </p:val>
                                        </p:tav>
                                      </p:tavLst>
                                    </p:anim>
                                    <p:animEffect transition="in" filter="fade">
                                      <p:cBhvr>
                                        <p:cTn id="99" dur="500"/>
                                        <p:tgtEl>
                                          <p:spTgt spid="33"/>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47"/>
                                        </p:tgtEl>
                                        <p:attrNameLst>
                                          <p:attrName>style.visibility</p:attrName>
                                        </p:attrNameLst>
                                      </p:cBhvr>
                                      <p:to>
                                        <p:strVal val="visible"/>
                                      </p:to>
                                    </p:set>
                                    <p:anim calcmode="lin" valueType="num">
                                      <p:cBhvr>
                                        <p:cTn id="102" dur="500" fill="hold"/>
                                        <p:tgtEl>
                                          <p:spTgt spid="47"/>
                                        </p:tgtEl>
                                        <p:attrNameLst>
                                          <p:attrName>ppt_w</p:attrName>
                                        </p:attrNameLst>
                                      </p:cBhvr>
                                      <p:tavLst>
                                        <p:tav tm="0">
                                          <p:val>
                                            <p:fltVal val="0"/>
                                          </p:val>
                                        </p:tav>
                                        <p:tav tm="100000">
                                          <p:val>
                                            <p:strVal val="#ppt_w"/>
                                          </p:val>
                                        </p:tav>
                                      </p:tavLst>
                                    </p:anim>
                                    <p:anim calcmode="lin" valueType="num">
                                      <p:cBhvr>
                                        <p:cTn id="103" dur="500" fill="hold"/>
                                        <p:tgtEl>
                                          <p:spTgt spid="47"/>
                                        </p:tgtEl>
                                        <p:attrNameLst>
                                          <p:attrName>ppt_h</p:attrName>
                                        </p:attrNameLst>
                                      </p:cBhvr>
                                      <p:tavLst>
                                        <p:tav tm="0">
                                          <p:val>
                                            <p:fltVal val="0"/>
                                          </p:val>
                                        </p:tav>
                                        <p:tav tm="100000">
                                          <p:val>
                                            <p:strVal val="#ppt_h"/>
                                          </p:val>
                                        </p:tav>
                                      </p:tavLst>
                                    </p:anim>
                                    <p:animEffect transition="in" filter="fade">
                                      <p:cBhvr>
                                        <p:cTn id="104" dur="500"/>
                                        <p:tgtEl>
                                          <p:spTgt spid="47"/>
                                        </p:tgtEl>
                                      </p:cBhvr>
                                    </p:animEffect>
                                  </p:childTnLst>
                                </p:cTn>
                              </p:par>
                            </p:childTnLst>
                          </p:cTn>
                        </p:par>
                        <p:par>
                          <p:cTn id="105" fill="hold">
                            <p:stCondLst>
                              <p:cond delay="8000"/>
                            </p:stCondLst>
                            <p:childTnLst>
                              <p:par>
                                <p:cTn id="106" presetID="18" presetClass="entr" presetSubtype="6" fill="hold" grpId="0" nodeType="afterEffect">
                                  <p:stCondLst>
                                    <p:cond delay="0"/>
                                  </p:stCondLst>
                                  <p:childTnLst>
                                    <p:set>
                                      <p:cBhvr>
                                        <p:cTn id="107" dur="1" fill="hold">
                                          <p:stCondLst>
                                            <p:cond delay="0"/>
                                          </p:stCondLst>
                                        </p:cTn>
                                        <p:tgtEl>
                                          <p:spTgt spid="42"/>
                                        </p:tgtEl>
                                        <p:attrNameLst>
                                          <p:attrName>style.visibility</p:attrName>
                                        </p:attrNameLst>
                                      </p:cBhvr>
                                      <p:to>
                                        <p:strVal val="visible"/>
                                      </p:to>
                                    </p:set>
                                    <p:animEffect transition="in" filter="strips(downRight)">
                                      <p:cBhvr>
                                        <p:cTn id="108" dur="500"/>
                                        <p:tgtEl>
                                          <p:spTgt spid="42"/>
                                        </p:tgtEl>
                                      </p:cBhvr>
                                    </p:animEffect>
                                  </p:childTnLst>
                                </p:cTn>
                              </p:par>
                              <p:par>
                                <p:cTn id="109" presetID="18" presetClass="entr" presetSubtype="6" fill="hold" grpId="0" nodeType="withEffect">
                                  <p:stCondLst>
                                    <p:cond delay="0"/>
                                  </p:stCondLst>
                                  <p:childTnLst>
                                    <p:set>
                                      <p:cBhvr>
                                        <p:cTn id="110" dur="1" fill="hold">
                                          <p:stCondLst>
                                            <p:cond delay="0"/>
                                          </p:stCondLst>
                                        </p:cTn>
                                        <p:tgtEl>
                                          <p:spTgt spid="43"/>
                                        </p:tgtEl>
                                        <p:attrNameLst>
                                          <p:attrName>style.visibility</p:attrName>
                                        </p:attrNameLst>
                                      </p:cBhvr>
                                      <p:to>
                                        <p:strVal val="visible"/>
                                      </p:to>
                                    </p:set>
                                    <p:animEffect transition="in" filter="strips(downRight)">
                                      <p:cBhvr>
                                        <p:cTn id="111" dur="500"/>
                                        <p:tgtEl>
                                          <p:spTgt spid="43"/>
                                        </p:tgtEl>
                                      </p:cBhvr>
                                    </p:animEffect>
                                  </p:childTnLst>
                                </p:cTn>
                              </p:par>
                            </p:childTnLst>
                          </p:cTn>
                        </p:par>
                        <p:par>
                          <p:cTn id="112" fill="hold">
                            <p:stCondLst>
                              <p:cond delay="8500"/>
                            </p:stCondLst>
                            <p:childTnLst>
                              <p:par>
                                <p:cTn id="113" presetID="1" presetClass="entr" presetSubtype="0" fill="hold" grpId="0" nodeType="afterEffect">
                                  <p:stCondLst>
                                    <p:cond delay="0"/>
                                  </p:stCondLst>
                                  <p:childTnLst>
                                    <p:set>
                                      <p:cBhvr>
                                        <p:cTn id="114" dur="1" fill="hold">
                                          <p:stCondLst>
                                            <p:cond delay="0"/>
                                          </p:stCondLst>
                                        </p:cTn>
                                        <p:tgtEl>
                                          <p:spTgt spid="48"/>
                                        </p:tgtEl>
                                        <p:attrNameLst>
                                          <p:attrName>style.visibility</p:attrName>
                                        </p:attrNameLst>
                                      </p:cBhvr>
                                      <p:to>
                                        <p:strVal val="visible"/>
                                      </p:to>
                                    </p:set>
                                  </p:childTnLst>
                                </p:cTn>
                              </p:par>
                              <p:par>
                                <p:cTn id="115" presetID="27" presetClass="emph" presetSubtype="0" fill="remove" grpId="1" nodeType="withEffect">
                                  <p:stCondLst>
                                    <p:cond delay="0"/>
                                  </p:stCondLst>
                                  <p:childTnLst>
                                    <p:animClr clrSpc="rgb" dir="cw">
                                      <p:cBhvr override="childStyle">
                                        <p:cTn id="116" dur="250" autoRev="1" fill="remove"/>
                                        <p:tgtEl>
                                          <p:spTgt spid="48"/>
                                        </p:tgtEl>
                                        <p:attrNameLst>
                                          <p:attrName>style.color</p:attrName>
                                        </p:attrNameLst>
                                      </p:cBhvr>
                                      <p:to>
                                        <a:schemeClr val="bg1"/>
                                      </p:to>
                                    </p:animClr>
                                    <p:animClr clrSpc="rgb" dir="cw">
                                      <p:cBhvr>
                                        <p:cTn id="117" dur="250" autoRev="1" fill="remove"/>
                                        <p:tgtEl>
                                          <p:spTgt spid="48"/>
                                        </p:tgtEl>
                                        <p:attrNameLst>
                                          <p:attrName>fillcolor</p:attrName>
                                        </p:attrNameLst>
                                      </p:cBhvr>
                                      <p:to>
                                        <a:schemeClr val="bg1"/>
                                      </p:to>
                                    </p:animClr>
                                    <p:set>
                                      <p:cBhvr>
                                        <p:cTn id="118" dur="250" autoRev="1" fill="remove"/>
                                        <p:tgtEl>
                                          <p:spTgt spid="48"/>
                                        </p:tgtEl>
                                        <p:attrNameLst>
                                          <p:attrName>fill.type</p:attrName>
                                        </p:attrNameLst>
                                      </p:cBhvr>
                                      <p:to>
                                        <p:strVal val="solid"/>
                                      </p:to>
                                    </p:set>
                                    <p:set>
                                      <p:cBhvr>
                                        <p:cTn id="119" dur="250" autoRev="1" fill="remove"/>
                                        <p:tgtEl>
                                          <p:spTgt spid="48"/>
                                        </p:tgtEl>
                                        <p:attrNameLst>
                                          <p:attrName>fill.on</p:attrName>
                                        </p:attrNameLst>
                                      </p:cBhvr>
                                      <p:to>
                                        <p:strVal val="true"/>
                                      </p:to>
                                    </p:set>
                                  </p:childTnLst>
                                </p:cTn>
                              </p:par>
                            </p:childTnLst>
                          </p:cTn>
                        </p:par>
                        <p:par>
                          <p:cTn id="120" fill="hold">
                            <p:stCondLst>
                              <p:cond delay="9000"/>
                            </p:stCondLst>
                            <p:childTnLst>
                              <p:par>
                                <p:cTn id="121" presetID="10" presetClass="entr" presetSubtype="0" fill="hold" grpId="0" nodeType="afterEffect">
                                  <p:stCondLst>
                                    <p:cond delay="0"/>
                                  </p:stCondLst>
                                  <p:childTnLst>
                                    <p:set>
                                      <p:cBhvr>
                                        <p:cTn id="122" dur="1" fill="hold">
                                          <p:stCondLst>
                                            <p:cond delay="0"/>
                                          </p:stCondLst>
                                        </p:cTn>
                                        <p:tgtEl>
                                          <p:spTgt spid="49"/>
                                        </p:tgtEl>
                                        <p:attrNameLst>
                                          <p:attrName>style.visibility</p:attrName>
                                        </p:attrNameLst>
                                      </p:cBhvr>
                                      <p:to>
                                        <p:strVal val="visible"/>
                                      </p:to>
                                    </p:set>
                                    <p:animEffect transition="in" filter="fade">
                                      <p:cBhvr>
                                        <p:cTn id="123" dur="500"/>
                                        <p:tgtEl>
                                          <p:spTgt spid="49"/>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50"/>
                                        </p:tgtEl>
                                        <p:attrNameLst>
                                          <p:attrName>style.visibility</p:attrName>
                                        </p:attrNameLst>
                                      </p:cBhvr>
                                      <p:to>
                                        <p:strVal val="visible"/>
                                      </p:to>
                                    </p:set>
                                    <p:animEffect transition="in" filter="fade">
                                      <p:cBhvr>
                                        <p:cTn id="126"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build="p"/>
      <p:bldP spid="25" grpId="0" build="p"/>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p:bldP spid="39" grpId="0"/>
      <p:bldP spid="40" grpId="0"/>
      <p:bldP spid="41" grpId="0"/>
      <p:bldP spid="42" grpId="0"/>
      <p:bldP spid="43" grpId="0"/>
      <p:bldP spid="44" grpId="0"/>
      <p:bldP spid="45" grpId="0"/>
      <p:bldP spid="46" grpId="0"/>
      <p:bldP spid="47" grpId="0"/>
      <p:bldP spid="48" grpId="0" animBg="1"/>
      <p:bldP spid="48" grpId="1" animBg="1"/>
      <p:bldP spid="49" grpId="0" animBg="1"/>
      <p:bldP spid="5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413039" y="1074098"/>
            <a:ext cx="6189515" cy="988347"/>
          </a:xfrm>
          <a:prstGeom prst="rect">
            <a:avLst/>
          </a:prstGeom>
          <a:noFill/>
        </p:spPr>
        <p:txBody>
          <a:bodyPr wrap="non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srgbClr val="FF0000"/>
                </a:solidFill>
                <a:effectLst/>
                <a:uLnTx/>
                <a:uFillTx/>
                <a:latin typeface="微软雅黑" panose="020B0503020204020204" pitchFamily="34" charset="-122"/>
                <a:ea typeface="微软雅黑" panose="020B0503020204020204" pitchFamily="34" charset="-122"/>
                <a:cs typeface="+mn-cs"/>
              </a:rPr>
              <a:t>感谢您的观看 </a:t>
            </a:r>
            <a:r>
              <a:rPr kumimoji="0" lang="en-US" altLang="zh-CN" sz="4400" b="1" i="0" u="none" strike="noStrike" kern="1200" cap="none" spc="0" normalizeH="0" baseline="0" noProof="0" dirty="0" smtClean="0">
                <a:ln>
                  <a:noFill/>
                </a:ln>
                <a:solidFill>
                  <a:srgbClr val="FF0000"/>
                </a:solidFill>
                <a:effectLst/>
                <a:uLnTx/>
                <a:uFillTx/>
                <a:latin typeface="微软雅黑" panose="020B0503020204020204" pitchFamily="34" charset="-122"/>
                <a:ea typeface="微软雅黑" panose="020B0503020204020204" pitchFamily="34" charset="-122"/>
                <a:cs typeface="+mn-cs"/>
              </a:rPr>
              <a:t>THANKS</a:t>
            </a:r>
          </a:p>
        </p:txBody>
      </p:sp>
      <p:pic>
        <p:nvPicPr>
          <p:cNvPr id="10" name="图片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6" y="4351086"/>
            <a:ext cx="9143244" cy="792414"/>
          </a:xfrm>
          <a:prstGeom prst="rect">
            <a:avLst/>
          </a:prstGeom>
        </p:spPr>
      </p:pic>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0135" y="319394"/>
            <a:ext cx="8484486" cy="1924506"/>
          </a:xfrm>
          <a:prstGeom prst="rect">
            <a:avLst/>
          </a:prstGeom>
        </p:spPr>
      </p:pic>
      <p:pic>
        <p:nvPicPr>
          <p:cNvPr id="8" name="图片 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03932" y="2842655"/>
            <a:ext cx="1371487" cy="2310193"/>
          </a:xfrm>
          <a:prstGeom prst="rect">
            <a:avLst/>
          </a:prstGeom>
        </p:spPr>
      </p:pic>
      <p:pic>
        <p:nvPicPr>
          <p:cNvPr id="2" name="图片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75554" y="3329719"/>
            <a:ext cx="4198899" cy="1674343"/>
          </a:xfrm>
          <a:prstGeom prst="rect">
            <a:avLst/>
          </a:prstGeom>
        </p:spPr>
      </p:pic>
      <p:pic>
        <p:nvPicPr>
          <p:cNvPr id="9" name="图片 8"/>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9879" y="1229070"/>
            <a:ext cx="3053843" cy="3876735"/>
          </a:xfrm>
          <a:prstGeom prst="rect">
            <a:avLst/>
          </a:prstGeom>
        </p:spPr>
      </p:pic>
    </p:spTree>
    <p:extLst>
      <p:ext uri="{BB962C8B-B14F-4D97-AF65-F5344CB8AC3E}">
        <p14:creationId xmlns:p14="http://schemas.microsoft.com/office/powerpoint/2010/main" val="27647927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750"/>
                                        <p:tgtEl>
                                          <p:spTgt spid="10"/>
                                        </p:tgtEl>
                                      </p:cBhvr>
                                    </p:animEffect>
                                  </p:childTnLst>
                                </p:cTn>
                              </p:par>
                            </p:childTnLst>
                          </p:cTn>
                        </p:par>
                        <p:par>
                          <p:cTn id="8" fill="hold">
                            <p:stCondLst>
                              <p:cond delay="75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1000"/>
                                        <p:tgtEl>
                                          <p:spTgt spid="9"/>
                                        </p:tgtEl>
                                      </p:cBhvr>
                                    </p:animEffect>
                                  </p:childTnLst>
                                </p:cTn>
                              </p:par>
                              <p:par>
                                <p:cTn id="12" presetID="22" presetClass="entr" presetSubtype="4"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1250"/>
                                        <p:tgtEl>
                                          <p:spTgt spid="2"/>
                                        </p:tgtEl>
                                      </p:cBhvr>
                                    </p:animEffect>
                                  </p:childTnLst>
                                </p:cTn>
                              </p:par>
                            </p:childTnLst>
                          </p:cTn>
                        </p:par>
                        <p:par>
                          <p:cTn id="15" fill="hold">
                            <p:stCondLst>
                              <p:cond delay="2000"/>
                            </p:stCondLst>
                            <p:childTnLst>
                              <p:par>
                                <p:cTn id="16" presetID="47" presetClass="entr" presetSubtype="0"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47" presetClass="entr" presetSubtype="0"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par>
                          <p:cTn id="27" fill="hold">
                            <p:stCondLst>
                              <p:cond delay="40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 by="(-#ppt_w*2)" calcmode="lin" valueType="num">
                                      <p:cBhvr rctx="PPT">
                                        <p:cTn id="30" dur="500" autoRev="1" fill="hold">
                                          <p:stCondLst>
                                            <p:cond delay="0"/>
                                          </p:stCondLst>
                                        </p:cTn>
                                        <p:tgtEl>
                                          <p:spTgt spid="6"/>
                                        </p:tgtEl>
                                        <p:attrNameLst>
                                          <p:attrName>ppt_w</p:attrName>
                                        </p:attrNameLst>
                                      </p:cBhvr>
                                    </p:anim>
                                    <p:anim by="(#ppt_w*0.50)" calcmode="lin" valueType="num">
                                      <p:cBhvr>
                                        <p:cTn id="31" dur="500" decel="50000" autoRev="1" fill="hold">
                                          <p:stCondLst>
                                            <p:cond delay="0"/>
                                          </p:stCondLst>
                                        </p:cTn>
                                        <p:tgtEl>
                                          <p:spTgt spid="6"/>
                                        </p:tgtEl>
                                        <p:attrNameLst>
                                          <p:attrName>ppt_x</p:attrName>
                                        </p:attrNameLst>
                                      </p:cBhvr>
                                    </p:anim>
                                    <p:anim from="(-#ppt_h/2)" to="(#ppt_y)" calcmode="lin" valueType="num">
                                      <p:cBhvr>
                                        <p:cTn id="32" dur="1000" fill="hold">
                                          <p:stCondLst>
                                            <p:cond delay="0"/>
                                          </p:stCondLst>
                                        </p:cTn>
                                        <p:tgtEl>
                                          <p:spTgt spid="6"/>
                                        </p:tgtEl>
                                        <p:attrNameLst>
                                          <p:attrName>ppt_y</p:attrName>
                                        </p:attrNameLst>
                                      </p:cBhvr>
                                    </p:anim>
                                    <p:animRot by="21600000">
                                      <p:cBhvr>
                                        <p:cTn id="33"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儿童节(1)"/>
</p:tagLst>
</file>

<file path=ppt/theme/theme1.xml><?xml version="1.0" encoding="utf-8"?>
<a:theme xmlns:a="http://schemas.openxmlformats.org/drawingml/2006/main" name="第一PPT，www.1ppt.com">
  <a:themeElements>
    <a:clrScheme name="自定义 95">
      <a:dk1>
        <a:sysClr val="windowText" lastClr="000000"/>
      </a:dk1>
      <a:lt1>
        <a:sysClr val="window" lastClr="FFFFFF"/>
      </a:lt1>
      <a:dk2>
        <a:srgbClr val="44546A"/>
      </a:dk2>
      <a:lt2>
        <a:srgbClr val="E7E6E6"/>
      </a:lt2>
      <a:accent1>
        <a:srgbClr val="E74383"/>
      </a:accent1>
      <a:accent2>
        <a:srgbClr val="EB6799"/>
      </a:accent2>
      <a:accent3>
        <a:srgbClr val="E3256D"/>
      </a:accent3>
      <a:accent4>
        <a:srgbClr val="EB6799"/>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393</TotalTime>
  <Words>2515</Words>
  <Application>Microsoft Office PowerPoint</Application>
  <PresentationFormat>全屏显示(16:9)</PresentationFormat>
  <Paragraphs>292</Paragraphs>
  <Slides>27</Slides>
  <Notes>27</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27</vt:i4>
      </vt:variant>
    </vt:vector>
  </HeadingPairs>
  <TitlesOfParts>
    <vt:vector size="47" baseType="lpstr">
      <vt:lpstr>Aller Light</vt:lpstr>
      <vt:lpstr>Broadway BT</vt:lpstr>
      <vt:lpstr>Gill Sans</vt:lpstr>
      <vt:lpstr>Helvetica Light</vt:lpstr>
      <vt:lpstr>Helvetica Neue</vt:lpstr>
      <vt:lpstr>Lato Light</vt:lpstr>
      <vt:lpstr>Roboto Regular</vt:lpstr>
      <vt:lpstr>等线</vt:lpstr>
      <vt:lpstr>等线 Light</vt:lpstr>
      <vt:lpstr>华文黑体</vt:lpstr>
      <vt:lpstr>宋体</vt:lpstr>
      <vt:lpstr>微软雅黑</vt:lpstr>
      <vt:lpstr>张海山锐谐体2.0-授权联系：Samtype@QQ.com</vt:lpstr>
      <vt:lpstr>Arial</vt:lpstr>
      <vt:lpstr>Calibri</vt:lpstr>
      <vt:lpstr>Calibri Light</vt:lpstr>
      <vt:lpstr>Impact</vt:lpstr>
      <vt:lpstr>Open Sans</vt:lpstr>
      <vt:lpstr>Open Sans Semibold</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儿童节(1)</dc:title>
  <dc:creator>第一PPT</dc:creator>
  <cp:keywords>www.1ppt.com</cp:keywords>
  <cp:lastModifiedBy>faith123</cp:lastModifiedBy>
  <cp:revision>79</cp:revision>
  <dcterms:created xsi:type="dcterms:W3CDTF">2015-10-09T15:15:07Z</dcterms:created>
  <dcterms:modified xsi:type="dcterms:W3CDTF">2019-05-23T05:57:28Z</dcterms:modified>
</cp:coreProperties>
</file>