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89" r:id="rId2"/>
    <p:sldId id="257" r:id="rId3"/>
    <p:sldId id="262" r:id="rId4"/>
    <p:sldId id="265" r:id="rId5"/>
    <p:sldId id="266" r:id="rId6"/>
    <p:sldId id="268" r:id="rId7"/>
    <p:sldId id="273" r:id="rId8"/>
    <p:sldId id="287" r:id="rId9"/>
    <p:sldId id="259" r:id="rId10"/>
    <p:sldId id="260" r:id="rId11"/>
    <p:sldId id="270" r:id="rId12"/>
    <p:sldId id="274" r:id="rId13"/>
    <p:sldId id="275" r:id="rId14"/>
    <p:sldId id="286" r:id="rId15"/>
    <p:sldId id="269" r:id="rId16"/>
    <p:sldId id="261" r:id="rId17"/>
    <p:sldId id="281" r:id="rId18"/>
    <p:sldId id="277" r:id="rId19"/>
    <p:sldId id="276" r:id="rId20"/>
    <p:sldId id="285" r:id="rId21"/>
    <p:sldId id="267" r:id="rId22"/>
    <p:sldId id="278" r:id="rId23"/>
    <p:sldId id="279" r:id="rId24"/>
    <p:sldId id="280"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A6A6A6"/>
    <a:srgbClr val="7F7F7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94660"/>
  </p:normalViewPr>
  <p:slideViewPr>
    <p:cSldViewPr snapToGrid="0" showGuides="1">
      <p:cViewPr varScale="1">
        <p:scale>
          <a:sx n="87" d="100"/>
          <a:sy n="87" d="100"/>
        </p:scale>
        <p:origin x="540" y="60"/>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4171D-43C6-4085-BF2F-F2154AB497FE}" type="datetimeFigureOut">
              <a:rPr lang="zh-CN" altLang="en-US" smtClean="0"/>
              <a:t>2019/10/25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906096-3A33-4C69-8792-D6E1DFB7B2B2}" type="slidenum">
              <a:rPr lang="zh-CN" altLang="en-US" smtClean="0"/>
              <a:t>‹#›</a:t>
            </a:fld>
            <a:endParaRPr lang="zh-CN" altLang="en-US"/>
          </a:p>
        </p:txBody>
      </p:sp>
    </p:spTree>
    <p:extLst>
      <p:ext uri="{BB962C8B-B14F-4D97-AF65-F5344CB8AC3E}">
        <p14:creationId xmlns:p14="http://schemas.microsoft.com/office/powerpoint/2010/main" val="263685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a:t>
            </a:fld>
            <a:endParaRPr lang="zh-CN" altLang="en-US"/>
          </a:p>
        </p:txBody>
      </p:sp>
    </p:spTree>
    <p:extLst>
      <p:ext uri="{BB962C8B-B14F-4D97-AF65-F5344CB8AC3E}">
        <p14:creationId xmlns:p14="http://schemas.microsoft.com/office/powerpoint/2010/main" val="3293932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a:t>
            </a:fld>
            <a:endParaRPr lang="zh-CN" altLang="en-US"/>
          </a:p>
        </p:txBody>
      </p:sp>
    </p:spTree>
    <p:extLst>
      <p:ext uri="{BB962C8B-B14F-4D97-AF65-F5344CB8AC3E}">
        <p14:creationId xmlns:p14="http://schemas.microsoft.com/office/powerpoint/2010/main" val="3287045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3</a:t>
            </a:fld>
            <a:endParaRPr lang="zh-CN" altLang="en-US"/>
          </a:p>
        </p:txBody>
      </p:sp>
    </p:spTree>
    <p:extLst>
      <p:ext uri="{BB962C8B-B14F-4D97-AF65-F5344CB8AC3E}">
        <p14:creationId xmlns:p14="http://schemas.microsoft.com/office/powerpoint/2010/main" val="1690804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4</a:t>
            </a:fld>
            <a:endParaRPr lang="zh-CN" altLang="en-US"/>
          </a:p>
        </p:txBody>
      </p:sp>
    </p:spTree>
    <p:extLst>
      <p:ext uri="{BB962C8B-B14F-4D97-AF65-F5344CB8AC3E}">
        <p14:creationId xmlns:p14="http://schemas.microsoft.com/office/powerpoint/2010/main" val="212174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0906096-3A33-4C69-8792-D6E1DFB7B2B2}" type="slidenum">
              <a:rPr lang="zh-CN" altLang="en-US" smtClean="0"/>
              <a:t>5</a:t>
            </a:fld>
            <a:endParaRPr lang="zh-CN" altLang="en-US"/>
          </a:p>
        </p:txBody>
      </p:sp>
    </p:spTree>
    <p:extLst>
      <p:ext uri="{BB962C8B-B14F-4D97-AF65-F5344CB8AC3E}">
        <p14:creationId xmlns:p14="http://schemas.microsoft.com/office/powerpoint/2010/main" val="124713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6</a:t>
            </a:fld>
            <a:endParaRPr lang="zh-CN" altLang="en-US"/>
          </a:p>
        </p:txBody>
      </p:sp>
    </p:spTree>
    <p:extLst>
      <p:ext uri="{BB962C8B-B14F-4D97-AF65-F5344CB8AC3E}">
        <p14:creationId xmlns:p14="http://schemas.microsoft.com/office/powerpoint/2010/main" val="1413960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7</a:t>
            </a:fld>
            <a:endParaRPr lang="zh-CN" altLang="en-US"/>
          </a:p>
        </p:txBody>
      </p:sp>
    </p:spTree>
    <p:extLst>
      <p:ext uri="{BB962C8B-B14F-4D97-AF65-F5344CB8AC3E}">
        <p14:creationId xmlns:p14="http://schemas.microsoft.com/office/powerpoint/2010/main" val="3347427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8</a:t>
            </a:fld>
            <a:endParaRPr lang="zh-CN" altLang="en-US"/>
          </a:p>
        </p:txBody>
      </p:sp>
    </p:spTree>
    <p:extLst>
      <p:ext uri="{BB962C8B-B14F-4D97-AF65-F5344CB8AC3E}">
        <p14:creationId xmlns:p14="http://schemas.microsoft.com/office/powerpoint/2010/main" val="2298192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9</a:t>
            </a:fld>
            <a:endParaRPr lang="zh-CN" altLang="en-US"/>
          </a:p>
        </p:txBody>
      </p:sp>
    </p:spTree>
    <p:extLst>
      <p:ext uri="{BB962C8B-B14F-4D97-AF65-F5344CB8AC3E}">
        <p14:creationId xmlns:p14="http://schemas.microsoft.com/office/powerpoint/2010/main" val="793629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10</a:t>
            </a:fld>
            <a:endParaRPr lang="zh-CN" altLang="en-US"/>
          </a:p>
        </p:txBody>
      </p:sp>
    </p:spTree>
    <p:extLst>
      <p:ext uri="{BB962C8B-B14F-4D97-AF65-F5344CB8AC3E}">
        <p14:creationId xmlns:p14="http://schemas.microsoft.com/office/powerpoint/2010/main" val="2252758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11</a:t>
            </a:fld>
            <a:endParaRPr lang="zh-CN" altLang="en-US"/>
          </a:p>
        </p:txBody>
      </p:sp>
    </p:spTree>
    <p:extLst>
      <p:ext uri="{BB962C8B-B14F-4D97-AF65-F5344CB8AC3E}">
        <p14:creationId xmlns:p14="http://schemas.microsoft.com/office/powerpoint/2010/main" val="600116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12</a:t>
            </a:fld>
            <a:endParaRPr lang="zh-CN" altLang="en-US"/>
          </a:p>
        </p:txBody>
      </p:sp>
    </p:spTree>
    <p:extLst>
      <p:ext uri="{BB962C8B-B14F-4D97-AF65-F5344CB8AC3E}">
        <p14:creationId xmlns:p14="http://schemas.microsoft.com/office/powerpoint/2010/main" val="1096601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13</a:t>
            </a:fld>
            <a:endParaRPr lang="zh-CN" altLang="en-US"/>
          </a:p>
        </p:txBody>
      </p:sp>
    </p:spTree>
    <p:extLst>
      <p:ext uri="{BB962C8B-B14F-4D97-AF65-F5344CB8AC3E}">
        <p14:creationId xmlns:p14="http://schemas.microsoft.com/office/powerpoint/2010/main" val="480826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14</a:t>
            </a:fld>
            <a:endParaRPr lang="zh-CN" altLang="en-US"/>
          </a:p>
        </p:txBody>
      </p:sp>
    </p:spTree>
    <p:extLst>
      <p:ext uri="{BB962C8B-B14F-4D97-AF65-F5344CB8AC3E}">
        <p14:creationId xmlns:p14="http://schemas.microsoft.com/office/powerpoint/2010/main" val="3266894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15</a:t>
            </a:fld>
            <a:endParaRPr lang="zh-CN" altLang="en-US"/>
          </a:p>
        </p:txBody>
      </p:sp>
    </p:spTree>
    <p:extLst>
      <p:ext uri="{BB962C8B-B14F-4D97-AF65-F5344CB8AC3E}">
        <p14:creationId xmlns:p14="http://schemas.microsoft.com/office/powerpoint/2010/main" val="3597030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16</a:t>
            </a:fld>
            <a:endParaRPr lang="zh-CN" altLang="en-US"/>
          </a:p>
        </p:txBody>
      </p:sp>
    </p:spTree>
    <p:extLst>
      <p:ext uri="{BB962C8B-B14F-4D97-AF65-F5344CB8AC3E}">
        <p14:creationId xmlns:p14="http://schemas.microsoft.com/office/powerpoint/2010/main" val="240035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17</a:t>
            </a:fld>
            <a:endParaRPr lang="zh-CN" altLang="en-US"/>
          </a:p>
        </p:txBody>
      </p:sp>
    </p:spTree>
    <p:extLst>
      <p:ext uri="{BB962C8B-B14F-4D97-AF65-F5344CB8AC3E}">
        <p14:creationId xmlns:p14="http://schemas.microsoft.com/office/powerpoint/2010/main" val="1470271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18</a:t>
            </a:fld>
            <a:endParaRPr lang="zh-CN" altLang="en-US"/>
          </a:p>
        </p:txBody>
      </p:sp>
    </p:spTree>
    <p:extLst>
      <p:ext uri="{BB962C8B-B14F-4D97-AF65-F5344CB8AC3E}">
        <p14:creationId xmlns:p14="http://schemas.microsoft.com/office/powerpoint/2010/main" val="322297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19</a:t>
            </a:fld>
            <a:endParaRPr lang="zh-CN" altLang="en-US"/>
          </a:p>
        </p:txBody>
      </p:sp>
    </p:spTree>
    <p:extLst>
      <p:ext uri="{BB962C8B-B14F-4D97-AF65-F5344CB8AC3E}">
        <p14:creationId xmlns:p14="http://schemas.microsoft.com/office/powerpoint/2010/main" val="3945035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20</a:t>
            </a:fld>
            <a:endParaRPr lang="zh-CN" altLang="en-US"/>
          </a:p>
        </p:txBody>
      </p:sp>
    </p:spTree>
    <p:extLst>
      <p:ext uri="{BB962C8B-B14F-4D97-AF65-F5344CB8AC3E}">
        <p14:creationId xmlns:p14="http://schemas.microsoft.com/office/powerpoint/2010/main" val="3081670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21</a:t>
            </a:fld>
            <a:endParaRPr lang="zh-CN" altLang="en-US"/>
          </a:p>
        </p:txBody>
      </p:sp>
    </p:spTree>
    <p:extLst>
      <p:ext uri="{BB962C8B-B14F-4D97-AF65-F5344CB8AC3E}">
        <p14:creationId xmlns:p14="http://schemas.microsoft.com/office/powerpoint/2010/main" val="1221911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22</a:t>
            </a:fld>
            <a:endParaRPr lang="zh-CN" altLang="en-US"/>
          </a:p>
        </p:txBody>
      </p:sp>
    </p:spTree>
    <p:extLst>
      <p:ext uri="{BB962C8B-B14F-4D97-AF65-F5344CB8AC3E}">
        <p14:creationId xmlns:p14="http://schemas.microsoft.com/office/powerpoint/2010/main" val="2474535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23</a:t>
            </a:fld>
            <a:endParaRPr lang="zh-CN" altLang="en-US"/>
          </a:p>
        </p:txBody>
      </p:sp>
    </p:spTree>
    <p:extLst>
      <p:ext uri="{BB962C8B-B14F-4D97-AF65-F5344CB8AC3E}">
        <p14:creationId xmlns:p14="http://schemas.microsoft.com/office/powerpoint/2010/main" val="1972695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24</a:t>
            </a:fld>
            <a:endParaRPr lang="zh-CN" altLang="en-US"/>
          </a:p>
        </p:txBody>
      </p:sp>
    </p:spTree>
    <p:extLst>
      <p:ext uri="{BB962C8B-B14F-4D97-AF65-F5344CB8AC3E}">
        <p14:creationId xmlns:p14="http://schemas.microsoft.com/office/powerpoint/2010/main" val="1364607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25</a:t>
            </a:fld>
            <a:endParaRPr lang="zh-CN" altLang="en-US"/>
          </a:p>
        </p:txBody>
      </p:sp>
    </p:spTree>
    <p:extLst>
      <p:ext uri="{BB962C8B-B14F-4D97-AF65-F5344CB8AC3E}">
        <p14:creationId xmlns:p14="http://schemas.microsoft.com/office/powerpoint/2010/main" val="879155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71085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44697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dirty="0"/>
          </a:p>
        </p:txBody>
      </p:sp>
      <p:sp>
        <p:nvSpPr>
          <p:cNvPr id="17" name="图片占位符 16"/>
          <p:cNvSpPr>
            <a:spLocks noGrp="1"/>
          </p:cNvSpPr>
          <p:nvPr>
            <p:ph type="pic" sz="quarter" idx="13"/>
          </p:nvPr>
        </p:nvSpPr>
        <p:spPr>
          <a:xfrm>
            <a:off x="7211660"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8622531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7" name="图片占位符 16"/>
          <p:cNvSpPr>
            <a:spLocks noGrp="1"/>
          </p:cNvSpPr>
          <p:nvPr>
            <p:ph type="pic" sz="quarter" idx="13"/>
          </p:nvPr>
        </p:nvSpPr>
        <p:spPr>
          <a:xfrm>
            <a:off x="7211660"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8715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873478"/>
            <a:ext cx="5221287" cy="3831771"/>
          </a:xfrm>
          <a:custGeom>
            <a:avLst/>
            <a:gdLst>
              <a:gd name="connsiteX0" fmla="*/ 0 w 5221287"/>
              <a:gd name="connsiteY0" fmla="*/ 0 h 3831771"/>
              <a:gd name="connsiteX1" fmla="*/ 5221287 w 5221287"/>
              <a:gd name="connsiteY1" fmla="*/ 0 h 3831771"/>
              <a:gd name="connsiteX2" fmla="*/ 5221287 w 5221287"/>
              <a:gd name="connsiteY2" fmla="*/ 3831771 h 3831771"/>
              <a:gd name="connsiteX3" fmla="*/ 0 w 5221287"/>
              <a:gd name="connsiteY3" fmla="*/ 3831771 h 3831771"/>
            </a:gdLst>
            <a:ahLst/>
            <a:cxnLst>
              <a:cxn ang="0">
                <a:pos x="connsiteX0" y="connsiteY0"/>
              </a:cxn>
              <a:cxn ang="0">
                <a:pos x="connsiteX1" y="connsiteY1"/>
              </a:cxn>
              <a:cxn ang="0">
                <a:pos x="connsiteX2" y="connsiteY2"/>
              </a:cxn>
              <a:cxn ang="0">
                <a:pos x="connsiteX3" y="connsiteY3"/>
              </a:cxn>
            </a:cxnLst>
            <a:rect l="l" t="t" r="r" b="b"/>
            <a:pathLst>
              <a:path w="5221287" h="3831771">
                <a:moveTo>
                  <a:pt x="0" y="0"/>
                </a:moveTo>
                <a:lnTo>
                  <a:pt x="5221287" y="0"/>
                </a:lnTo>
                <a:lnTo>
                  <a:pt x="5221287" y="3831771"/>
                </a:lnTo>
                <a:lnTo>
                  <a:pt x="0" y="38317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366602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74713"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7599"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300485"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013372"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7003640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190171" y="2148115"/>
            <a:ext cx="5050972" cy="3282496"/>
          </a:xfrm>
          <a:custGeom>
            <a:avLst/>
            <a:gdLst>
              <a:gd name="connsiteX0" fmla="*/ 0 w 5050972"/>
              <a:gd name="connsiteY0" fmla="*/ 0 h 3282496"/>
              <a:gd name="connsiteX1" fmla="*/ 5050972 w 5050972"/>
              <a:gd name="connsiteY1" fmla="*/ 0 h 3282496"/>
              <a:gd name="connsiteX2" fmla="*/ 5050972 w 5050972"/>
              <a:gd name="connsiteY2" fmla="*/ 3282496 h 3282496"/>
              <a:gd name="connsiteX3" fmla="*/ 0 w 5050972"/>
              <a:gd name="connsiteY3" fmla="*/ 3282496 h 3282496"/>
            </a:gdLst>
            <a:ahLst/>
            <a:cxnLst>
              <a:cxn ang="0">
                <a:pos x="connsiteX0" y="connsiteY0"/>
              </a:cxn>
              <a:cxn ang="0">
                <a:pos x="connsiteX1" y="connsiteY1"/>
              </a:cxn>
              <a:cxn ang="0">
                <a:pos x="connsiteX2" y="connsiteY2"/>
              </a:cxn>
              <a:cxn ang="0">
                <a:pos x="connsiteX3" y="connsiteY3"/>
              </a:cxn>
            </a:cxnLst>
            <a:rect l="l" t="t" r="r" b="b"/>
            <a:pathLst>
              <a:path w="5050972" h="3282496">
                <a:moveTo>
                  <a:pt x="0" y="0"/>
                </a:moveTo>
                <a:lnTo>
                  <a:pt x="5050972" y="0"/>
                </a:lnTo>
                <a:lnTo>
                  <a:pt x="5050972" y="3282496"/>
                </a:lnTo>
                <a:lnTo>
                  <a:pt x="0" y="32824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6804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938286"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56461"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743734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3500" y="1494434"/>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33500" y="4620537"/>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010400" y="2624135"/>
            <a:ext cx="3848100" cy="2100264"/>
          </a:xfrm>
          <a:custGeom>
            <a:avLst/>
            <a:gdLst>
              <a:gd name="connsiteX0" fmla="*/ 0 w 3848100"/>
              <a:gd name="connsiteY0" fmla="*/ 0 h 2100264"/>
              <a:gd name="connsiteX1" fmla="*/ 3848100 w 3848100"/>
              <a:gd name="connsiteY1" fmla="*/ 0 h 2100264"/>
              <a:gd name="connsiteX2" fmla="*/ 3848100 w 3848100"/>
              <a:gd name="connsiteY2" fmla="*/ 2100264 h 2100264"/>
              <a:gd name="connsiteX3" fmla="*/ 0 w 3848100"/>
              <a:gd name="connsiteY3" fmla="*/ 2100264 h 2100264"/>
            </a:gdLst>
            <a:ahLst/>
            <a:cxnLst>
              <a:cxn ang="0">
                <a:pos x="connsiteX0" y="connsiteY0"/>
              </a:cxn>
              <a:cxn ang="0">
                <a:pos x="connsiteX1" y="connsiteY1"/>
              </a:cxn>
              <a:cxn ang="0">
                <a:pos x="connsiteX2" y="connsiteY2"/>
              </a:cxn>
              <a:cxn ang="0">
                <a:pos x="connsiteX3" y="connsiteY3"/>
              </a:cxn>
            </a:cxnLst>
            <a:rect l="l" t="t" r="r" b="b"/>
            <a:pathLst>
              <a:path w="3848100" h="2100264">
                <a:moveTo>
                  <a:pt x="0" y="0"/>
                </a:moveTo>
                <a:lnTo>
                  <a:pt x="3848100" y="0"/>
                </a:lnTo>
                <a:lnTo>
                  <a:pt x="3848100" y="2100264"/>
                </a:lnTo>
                <a:lnTo>
                  <a:pt x="0" y="21002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0025321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82674"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532806"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982939"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1101145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67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40221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875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529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8364352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8829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24.jpg"/><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7.jp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7827263" cy="6392257"/>
            <a:chOff x="3592513" y="925513"/>
            <a:chExt cx="7827263" cy="6392257"/>
          </a:xfrm>
        </p:grpSpPr>
        <p:sp>
          <p:nvSpPr>
            <p:cNvPr id="7" name="矩形 6"/>
            <p:cNvSpPr/>
            <p:nvPr/>
          </p:nvSpPr>
          <p:spPr>
            <a:xfrm rot="1751457">
              <a:off x="5786431" y="2326797"/>
              <a:ext cx="5633345"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3086287" y="2781798"/>
            <a:ext cx="6048451" cy="769441"/>
          </a:xfrm>
          <a:prstGeom prst="rect">
            <a:avLst/>
          </a:prstGeom>
          <a:noFill/>
        </p:spPr>
        <p:txBody>
          <a:bodyPr wrap="none" rtlCol="0">
            <a:spAutoFit/>
            <a:scene3d>
              <a:camera prst="orthographicFront"/>
              <a:lightRig rig="threePt" dir="t"/>
            </a:scene3d>
            <a:sp3d contourW="12700"/>
          </a:bodyPr>
          <a:lstStyle/>
          <a:p>
            <a:pPr lvl="0" algn="ctr">
              <a:defRPr/>
            </a:pPr>
            <a:r>
              <a:rPr lang="zh-CN" altLang="en-US" sz="4400" dirty="0">
                <a:solidFill>
                  <a:prstClr val="black"/>
                </a:solidFill>
              </a:rPr>
              <a:t>学生会竞选报告</a:t>
            </a:r>
            <a:r>
              <a:rPr lang="en-US" altLang="zh-CN" sz="4400" dirty="0" err="1">
                <a:solidFill>
                  <a:prstClr val="black"/>
                </a:solidFill>
              </a:rPr>
              <a:t>ppt</a:t>
            </a:r>
            <a:r>
              <a:rPr lang="zh-CN" altLang="en-US" sz="4400" dirty="0">
                <a:solidFill>
                  <a:prstClr val="black"/>
                </a:solidFill>
              </a:rPr>
              <a:t>模板</a:t>
            </a:r>
            <a:endParaRPr kumimoji="0" lang="zh-CN" altLang="en-US" sz="44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740094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42"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30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751457">
            <a:off x="5380662" y="1635330"/>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p:nvPr/>
        </p:nvSpPr>
        <p:spPr>
          <a:xfrm rot="1751457">
            <a:off x="5380662" y="278400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8"/>
          <p:cNvSpPr/>
          <p:nvPr/>
        </p:nvSpPr>
        <p:spPr>
          <a:xfrm rot="1751457">
            <a:off x="5380662" y="3932678"/>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8"/>
          <p:cNvSpPr/>
          <p:nvPr/>
        </p:nvSpPr>
        <p:spPr>
          <a:xfrm rot="1751457">
            <a:off x="5378282" y="507951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233713" y="2051501"/>
            <a:ext cx="4674738" cy="3458604"/>
            <a:chOff x="1233713" y="2051501"/>
            <a:chExt cx="4674738" cy="3458604"/>
          </a:xfrm>
        </p:grpSpPr>
        <p:sp>
          <p:nvSpPr>
            <p:cNvPr id="8" name="矩形 7"/>
            <p:cNvSpPr/>
            <p:nvPr/>
          </p:nvSpPr>
          <p:spPr>
            <a:xfrm rot="1751457">
              <a:off x="2268718" y="2914595"/>
              <a:ext cx="3639733" cy="2595510"/>
            </a:xfrm>
            <a:custGeom>
              <a:avLst/>
              <a:gdLst>
                <a:gd name="connsiteX0" fmla="*/ 0 w 4243826"/>
                <a:gd name="connsiteY0" fmla="*/ 0 h 2569813"/>
                <a:gd name="connsiteX1" fmla="*/ 4243826 w 4243826"/>
                <a:gd name="connsiteY1" fmla="*/ 0 h 2569813"/>
                <a:gd name="connsiteX2" fmla="*/ 4243826 w 4243826"/>
                <a:gd name="connsiteY2" fmla="*/ 2569813 h 2569813"/>
                <a:gd name="connsiteX3" fmla="*/ 0 w 4243826"/>
                <a:gd name="connsiteY3" fmla="*/ 2569813 h 2569813"/>
                <a:gd name="connsiteX4" fmla="*/ 0 w 4243826"/>
                <a:gd name="connsiteY4" fmla="*/ 0 h 2569813"/>
                <a:gd name="connsiteX0" fmla="*/ 0 w 4243826"/>
                <a:gd name="connsiteY0" fmla="*/ 15091 h 2584904"/>
                <a:gd name="connsiteX1" fmla="*/ 666995 w 4243826"/>
                <a:gd name="connsiteY1" fmla="*/ 0 h 2584904"/>
                <a:gd name="connsiteX2" fmla="*/ 4243826 w 4243826"/>
                <a:gd name="connsiteY2" fmla="*/ 15091 h 2584904"/>
                <a:gd name="connsiteX3" fmla="*/ 4243826 w 4243826"/>
                <a:gd name="connsiteY3" fmla="*/ 2584904 h 2584904"/>
                <a:gd name="connsiteX4" fmla="*/ 0 w 4243826"/>
                <a:gd name="connsiteY4" fmla="*/ 2584904 h 2584904"/>
                <a:gd name="connsiteX5" fmla="*/ 0 w 4243826"/>
                <a:gd name="connsiteY5" fmla="*/ 15091 h 2584904"/>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2584904 h 2595510"/>
                <a:gd name="connsiteX6" fmla="*/ 0 w 4243826"/>
                <a:gd name="connsiteY6" fmla="*/ 15091 h 2595510"/>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15091 h 2595510"/>
                <a:gd name="connsiteX0" fmla="*/ 0 w 3639733"/>
                <a:gd name="connsiteY0" fmla="*/ 2595510 h 2595510"/>
                <a:gd name="connsiteX1" fmla="*/ 62902 w 3639733"/>
                <a:gd name="connsiteY1" fmla="*/ 0 h 2595510"/>
                <a:gd name="connsiteX2" fmla="*/ 3639733 w 3639733"/>
                <a:gd name="connsiteY2" fmla="*/ 15091 h 2595510"/>
                <a:gd name="connsiteX3" fmla="*/ 3639733 w 3639733"/>
                <a:gd name="connsiteY3" fmla="*/ 2584904 h 2595510"/>
                <a:gd name="connsiteX4" fmla="*/ 0 w 3639733"/>
                <a:gd name="connsiteY4" fmla="*/ 2595510 h 2595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9733" h="2595510">
                  <a:moveTo>
                    <a:pt x="0" y="2595510"/>
                  </a:moveTo>
                  <a:lnTo>
                    <a:pt x="62902" y="0"/>
                  </a:lnTo>
                  <a:lnTo>
                    <a:pt x="3639733" y="15091"/>
                  </a:lnTo>
                  <a:lnTo>
                    <a:pt x="3639733" y="2584904"/>
                  </a:lnTo>
                  <a:lnTo>
                    <a:pt x="0" y="25955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233713" y="2051501"/>
              <a:ext cx="2598057" cy="259805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5098143" y="1255030"/>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098143" y="2401658"/>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098143" y="3548286"/>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98143" y="4694915"/>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6179881" y="1276122"/>
            <a:ext cx="4886361" cy="708468"/>
            <a:chOff x="6186231" y="1276122"/>
            <a:chExt cx="4886361" cy="708468"/>
          </a:xfrm>
        </p:grpSpPr>
        <p:sp>
          <p:nvSpPr>
            <p:cNvPr id="13" name="矩形 1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4" name="矩形 1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6" name="组合 15"/>
          <p:cNvGrpSpPr/>
          <p:nvPr/>
        </p:nvGrpSpPr>
        <p:grpSpPr>
          <a:xfrm>
            <a:off x="6179881" y="2424313"/>
            <a:ext cx="4886361" cy="708468"/>
            <a:chOff x="6186231" y="1276122"/>
            <a:chExt cx="4886361" cy="708468"/>
          </a:xfrm>
        </p:grpSpPr>
        <p:sp>
          <p:nvSpPr>
            <p:cNvPr id="17" name="矩形 16"/>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8" name="矩形 17"/>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9" name="组合 18"/>
          <p:cNvGrpSpPr/>
          <p:nvPr/>
        </p:nvGrpSpPr>
        <p:grpSpPr>
          <a:xfrm>
            <a:off x="6179881" y="3572504"/>
            <a:ext cx="4886361" cy="708468"/>
            <a:chOff x="6186231" y="1276122"/>
            <a:chExt cx="4886361" cy="708468"/>
          </a:xfrm>
        </p:grpSpPr>
        <p:sp>
          <p:nvSpPr>
            <p:cNvPr id="20" name="矩形 19"/>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1" name="矩形 20"/>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22" name="组合 21"/>
          <p:cNvGrpSpPr/>
          <p:nvPr/>
        </p:nvGrpSpPr>
        <p:grpSpPr>
          <a:xfrm>
            <a:off x="6179881" y="4720694"/>
            <a:ext cx="4886361" cy="708468"/>
            <a:chOff x="6186231" y="1276122"/>
            <a:chExt cx="4886361" cy="708468"/>
          </a:xfrm>
        </p:grpSpPr>
        <p:sp>
          <p:nvSpPr>
            <p:cNvPr id="23" name="矩形 2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4" name="矩形 2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sp>
        <p:nvSpPr>
          <p:cNvPr id="25" name="矩形 24"/>
          <p:cNvSpPr/>
          <p:nvPr/>
        </p:nvSpPr>
        <p:spPr>
          <a:xfrm>
            <a:off x="5140846" y="135181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01</a:t>
            </a:r>
            <a:endParaRPr lang="zh-CN" altLang="en-US" sz="2400" b="1" dirty="0">
              <a:solidFill>
                <a:schemeClr val="bg1"/>
              </a:solidFill>
            </a:endParaRPr>
          </a:p>
        </p:txBody>
      </p:sp>
      <p:sp>
        <p:nvSpPr>
          <p:cNvPr id="26" name="矩形 25"/>
          <p:cNvSpPr/>
          <p:nvPr/>
        </p:nvSpPr>
        <p:spPr>
          <a:xfrm>
            <a:off x="5140846" y="252507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02</a:t>
            </a:r>
            <a:endParaRPr lang="zh-CN" altLang="en-US" sz="2400" b="1" dirty="0">
              <a:solidFill>
                <a:schemeClr val="bg1"/>
              </a:solidFill>
            </a:endParaRPr>
          </a:p>
        </p:txBody>
      </p:sp>
      <p:sp>
        <p:nvSpPr>
          <p:cNvPr id="27" name="矩形 26"/>
          <p:cNvSpPr/>
          <p:nvPr/>
        </p:nvSpPr>
        <p:spPr>
          <a:xfrm>
            <a:off x="5140846" y="365724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03</a:t>
            </a:r>
            <a:endParaRPr lang="zh-CN" altLang="en-US" sz="2400" b="1" dirty="0">
              <a:solidFill>
                <a:schemeClr val="bg1"/>
              </a:solidFill>
            </a:endParaRPr>
          </a:p>
        </p:txBody>
      </p:sp>
      <p:sp>
        <p:nvSpPr>
          <p:cNvPr id="28" name="矩形 27"/>
          <p:cNvSpPr/>
          <p:nvPr/>
        </p:nvSpPr>
        <p:spPr>
          <a:xfrm>
            <a:off x="5140846" y="4819460"/>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04</a:t>
            </a:r>
            <a:endParaRPr lang="zh-CN" altLang="en-US" sz="2400" b="1" dirty="0">
              <a:solidFill>
                <a:schemeClr val="bg1"/>
              </a:solidFill>
            </a:endParaRPr>
          </a:p>
        </p:txBody>
      </p:sp>
      <p:sp>
        <p:nvSpPr>
          <p:cNvPr id="59" name="矩形 58"/>
          <p:cNvSpPr/>
          <p:nvPr/>
        </p:nvSpPr>
        <p:spPr>
          <a:xfrm>
            <a:off x="1386040" y="2763581"/>
            <a:ext cx="234182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chemeClr val="bg1"/>
                </a:solidFill>
              </a:rPr>
              <a:t>CONTENT</a:t>
            </a:r>
            <a:endParaRPr lang="zh-CN" altLang="en-US" sz="3200" b="1" dirty="0">
              <a:solidFill>
                <a:schemeClr val="bg1"/>
              </a:solidFill>
            </a:endParaRPr>
          </a:p>
        </p:txBody>
      </p:sp>
      <p:grpSp>
        <p:nvGrpSpPr>
          <p:cNvPr id="64" name="组合 63"/>
          <p:cNvGrpSpPr/>
          <p:nvPr/>
        </p:nvGrpSpPr>
        <p:grpSpPr>
          <a:xfrm>
            <a:off x="1300391" y="3435031"/>
            <a:ext cx="2082851" cy="683264"/>
            <a:chOff x="1300391" y="3435031"/>
            <a:chExt cx="2082851" cy="683264"/>
          </a:xfrm>
        </p:grpSpPr>
        <p:cxnSp>
          <p:nvCxnSpPr>
            <p:cNvPr id="60" name="直接连接符 59"/>
            <p:cNvCxnSpPr/>
            <p:nvPr/>
          </p:nvCxnSpPr>
          <p:spPr>
            <a:xfrm>
              <a:off x="1300391" y="3776663"/>
              <a:ext cx="957034" cy="0"/>
            </a:xfrm>
            <a:prstGeom prst="line">
              <a:avLst/>
            </a:prstGeom>
            <a:ln>
              <a:solidFill>
                <a:schemeClr val="bg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2239224" y="3435031"/>
              <a:ext cx="1144018"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3200" b="1" dirty="0" smtClean="0">
                  <a:solidFill>
                    <a:schemeClr val="bg1"/>
                  </a:solidFill>
                </a:rPr>
                <a:t>目录</a:t>
              </a:r>
              <a:endParaRPr lang="zh-CN" altLang="en-US" sz="3200" b="1" dirty="0">
                <a:solidFill>
                  <a:schemeClr val="bg1"/>
                </a:solidFill>
              </a:endParaRPr>
            </a:p>
          </p:txBody>
        </p:sp>
      </p:grpSp>
    </p:spTree>
    <p:extLst>
      <p:ext uri="{BB962C8B-B14F-4D97-AF65-F5344CB8AC3E}">
        <p14:creationId xmlns:p14="http://schemas.microsoft.com/office/powerpoint/2010/main" val="25883780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wipe(left)">
                                      <p:cBhvr>
                                        <p:cTn id="18" dur="500"/>
                                        <p:tgtEl>
                                          <p:spTgt spid="64"/>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000"/>
                            </p:stCondLst>
                            <p:childTnLst>
                              <p:par>
                                <p:cTn id="74" presetID="2" presetClass="entr" presetSubtype="2" decel="100000" fill="hold" nodeType="after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1000" fill="hold"/>
                                        <p:tgtEl>
                                          <p:spTgt spid="15"/>
                                        </p:tgtEl>
                                        <p:attrNameLst>
                                          <p:attrName>ppt_x</p:attrName>
                                        </p:attrNameLst>
                                      </p:cBhvr>
                                      <p:tavLst>
                                        <p:tav tm="0">
                                          <p:val>
                                            <p:strVal val="1+#ppt_w/2"/>
                                          </p:val>
                                        </p:tav>
                                        <p:tav tm="100000">
                                          <p:val>
                                            <p:strVal val="#ppt_x"/>
                                          </p:val>
                                        </p:tav>
                                      </p:tavLst>
                                    </p:anim>
                                    <p:anim calcmode="lin" valueType="num">
                                      <p:cBhvr additive="base">
                                        <p:cTn id="77" dur="1000" fill="hold"/>
                                        <p:tgtEl>
                                          <p:spTgt spid="15"/>
                                        </p:tgtEl>
                                        <p:attrNameLst>
                                          <p:attrName>ppt_y</p:attrName>
                                        </p:attrNameLst>
                                      </p:cBhvr>
                                      <p:tavLst>
                                        <p:tav tm="0">
                                          <p:val>
                                            <p:strVal val="#ppt_y"/>
                                          </p:val>
                                        </p:tav>
                                        <p:tav tm="100000">
                                          <p:val>
                                            <p:strVal val="#ppt_y"/>
                                          </p:val>
                                        </p:tav>
                                      </p:tavLst>
                                    </p:anim>
                                  </p:childTnLst>
                                </p:cTn>
                              </p:par>
                              <p:par>
                                <p:cTn id="78" presetID="2" presetClass="entr" presetSubtype="2" decel="100000" fill="hold" nodeType="withEffect">
                                  <p:stCondLst>
                                    <p:cond delay="10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1000" fill="hold"/>
                                        <p:tgtEl>
                                          <p:spTgt spid="16"/>
                                        </p:tgtEl>
                                        <p:attrNameLst>
                                          <p:attrName>ppt_x</p:attrName>
                                        </p:attrNameLst>
                                      </p:cBhvr>
                                      <p:tavLst>
                                        <p:tav tm="0">
                                          <p:val>
                                            <p:strVal val="1+#ppt_w/2"/>
                                          </p:val>
                                        </p:tav>
                                        <p:tav tm="100000">
                                          <p:val>
                                            <p:strVal val="#ppt_x"/>
                                          </p:val>
                                        </p:tav>
                                      </p:tavLst>
                                    </p:anim>
                                    <p:anim calcmode="lin" valueType="num">
                                      <p:cBhvr additive="base">
                                        <p:cTn id="81" dur="1000" fill="hold"/>
                                        <p:tgtEl>
                                          <p:spTgt spid="16"/>
                                        </p:tgtEl>
                                        <p:attrNameLst>
                                          <p:attrName>ppt_y</p:attrName>
                                        </p:attrNameLst>
                                      </p:cBhvr>
                                      <p:tavLst>
                                        <p:tav tm="0">
                                          <p:val>
                                            <p:strVal val="#ppt_y"/>
                                          </p:val>
                                        </p:tav>
                                        <p:tav tm="100000">
                                          <p:val>
                                            <p:strVal val="#ppt_y"/>
                                          </p:val>
                                        </p:tav>
                                      </p:tavLst>
                                    </p:anim>
                                  </p:childTnLst>
                                </p:cTn>
                              </p:par>
                              <p:par>
                                <p:cTn id="82" presetID="2" presetClass="entr" presetSubtype="2" decel="100000" fill="hold" nodeType="withEffect">
                                  <p:stCondLst>
                                    <p:cond delay="20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1000" fill="hold"/>
                                        <p:tgtEl>
                                          <p:spTgt spid="19"/>
                                        </p:tgtEl>
                                        <p:attrNameLst>
                                          <p:attrName>ppt_x</p:attrName>
                                        </p:attrNameLst>
                                      </p:cBhvr>
                                      <p:tavLst>
                                        <p:tav tm="0">
                                          <p:val>
                                            <p:strVal val="1+#ppt_w/2"/>
                                          </p:val>
                                        </p:tav>
                                        <p:tav tm="100000">
                                          <p:val>
                                            <p:strVal val="#ppt_x"/>
                                          </p:val>
                                        </p:tav>
                                      </p:tavLst>
                                    </p:anim>
                                    <p:anim calcmode="lin" valueType="num">
                                      <p:cBhvr additive="base">
                                        <p:cTn id="85" dur="1000" fill="hold"/>
                                        <p:tgtEl>
                                          <p:spTgt spid="19"/>
                                        </p:tgtEl>
                                        <p:attrNameLst>
                                          <p:attrName>ppt_y</p:attrName>
                                        </p:attrNameLst>
                                      </p:cBhvr>
                                      <p:tavLst>
                                        <p:tav tm="0">
                                          <p:val>
                                            <p:strVal val="#ppt_y"/>
                                          </p:val>
                                        </p:tav>
                                        <p:tav tm="100000">
                                          <p:val>
                                            <p:strVal val="#ppt_y"/>
                                          </p:val>
                                        </p:tav>
                                      </p:tavLst>
                                    </p:anim>
                                  </p:childTnLst>
                                </p:cTn>
                              </p:par>
                              <p:par>
                                <p:cTn id="86" presetID="2" presetClass="entr" presetSubtype="2" decel="100000" fill="hold" nodeType="withEffect">
                                  <p:stCondLst>
                                    <p:cond delay="30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1000" fill="hold"/>
                                        <p:tgtEl>
                                          <p:spTgt spid="22"/>
                                        </p:tgtEl>
                                        <p:attrNameLst>
                                          <p:attrName>ppt_x</p:attrName>
                                        </p:attrNameLst>
                                      </p:cBhvr>
                                      <p:tavLst>
                                        <p:tav tm="0">
                                          <p:val>
                                            <p:strVal val="1+#ppt_w/2"/>
                                          </p:val>
                                        </p:tav>
                                        <p:tav tm="100000">
                                          <p:val>
                                            <p:strVal val="#ppt_x"/>
                                          </p:val>
                                        </p:tav>
                                      </p:tavLst>
                                    </p:anim>
                                    <p:anim calcmode="lin" valueType="num">
                                      <p:cBhvr additive="base">
                                        <p:cTn id="89"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 grpId="0" animBg="1"/>
      <p:bldP spid="4" grpId="0" animBg="1"/>
      <p:bldP spid="5" grpId="0" animBg="1"/>
      <p:bldP spid="6" grpId="0" animBg="1"/>
      <p:bldP spid="25" grpId="0"/>
      <p:bldP spid="26" grpId="0"/>
      <p:bldP spid="27" grpId="0"/>
      <p:bldP spid="2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800" b="1" dirty="0" smtClean="0">
                <a:solidFill>
                  <a:schemeClr val="accent1"/>
                </a:solidFill>
              </a:rPr>
              <a:t>01</a:t>
            </a:r>
            <a:endParaRPr lang="zh-CN" altLang="en-US" sz="4800" b="1" dirty="0">
              <a:solidFill>
                <a:schemeClr val="accent1"/>
              </a:solidFill>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rgbClr val="A6A6A6"/>
                </a:solidFill>
                <a:latin typeface="+mj-ea"/>
                <a:ea typeface="+mj-ea"/>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a:solidFill>
                  <a:schemeClr val="accent1"/>
                </a:solidFill>
              </a:rPr>
              <a:t>标题文字</a:t>
            </a:r>
            <a:r>
              <a:rPr lang="zh-CN" altLang="en-US" sz="3200" b="1" dirty="0" smtClean="0">
                <a:solidFill>
                  <a:schemeClr val="accent1"/>
                </a:solidFill>
              </a:rPr>
              <a:t>添加</a:t>
            </a:r>
            <a:r>
              <a:rPr lang="zh-CN" altLang="en-US" sz="3200" b="1" dirty="0">
                <a:solidFill>
                  <a:schemeClr val="accent1"/>
                </a:solidFill>
              </a:rPr>
              <a:t>此处</a:t>
            </a:r>
          </a:p>
        </p:txBody>
      </p:sp>
    </p:spTree>
    <p:extLst>
      <p:ext uri="{BB962C8B-B14F-4D97-AF65-F5344CB8AC3E}">
        <p14:creationId xmlns:p14="http://schemas.microsoft.com/office/powerpoint/2010/main" val="982235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1751457">
            <a:off x="1901149" y="1753873"/>
            <a:ext cx="6341624" cy="5853928"/>
          </a:xfrm>
          <a:custGeom>
            <a:avLst/>
            <a:gdLst>
              <a:gd name="connsiteX0" fmla="*/ 0 w 7932085"/>
              <a:gd name="connsiteY0" fmla="*/ 0 h 5862921"/>
              <a:gd name="connsiteX1" fmla="*/ 7932085 w 7932085"/>
              <a:gd name="connsiteY1" fmla="*/ 0 h 5862921"/>
              <a:gd name="connsiteX2" fmla="*/ 7932085 w 7932085"/>
              <a:gd name="connsiteY2" fmla="*/ 5862921 h 5862921"/>
              <a:gd name="connsiteX3" fmla="*/ 0 w 7932085"/>
              <a:gd name="connsiteY3" fmla="*/ 5862921 h 5862921"/>
              <a:gd name="connsiteX4" fmla="*/ 0 w 7932085"/>
              <a:gd name="connsiteY4" fmla="*/ 0 h 5862921"/>
              <a:gd name="connsiteX0" fmla="*/ 0 w 7932085"/>
              <a:gd name="connsiteY0" fmla="*/ 29217 h 5892138"/>
              <a:gd name="connsiteX1" fmla="*/ 4298821 w 7932085"/>
              <a:gd name="connsiteY1" fmla="*/ 0 h 5892138"/>
              <a:gd name="connsiteX2" fmla="*/ 7932085 w 7932085"/>
              <a:gd name="connsiteY2" fmla="*/ 29217 h 5892138"/>
              <a:gd name="connsiteX3" fmla="*/ 7932085 w 7932085"/>
              <a:gd name="connsiteY3" fmla="*/ 5892138 h 5892138"/>
              <a:gd name="connsiteX4" fmla="*/ 0 w 7932085"/>
              <a:gd name="connsiteY4" fmla="*/ 5892138 h 5892138"/>
              <a:gd name="connsiteX5" fmla="*/ 0 w 7932085"/>
              <a:gd name="connsiteY5" fmla="*/ 29217 h 5892138"/>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5892138 h 5906450"/>
              <a:gd name="connsiteX6" fmla="*/ 0 w 7932085"/>
              <a:gd name="connsiteY6" fmla="*/ 29217 h 5906450"/>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29217 h 5906450"/>
              <a:gd name="connsiteX0" fmla="*/ 0 w 6341624"/>
              <a:gd name="connsiteY0" fmla="*/ 5906450 h 5906450"/>
              <a:gd name="connsiteX1" fmla="*/ 2708360 w 6341624"/>
              <a:gd name="connsiteY1" fmla="*/ 0 h 5906450"/>
              <a:gd name="connsiteX2" fmla="*/ 6341624 w 6341624"/>
              <a:gd name="connsiteY2" fmla="*/ 29217 h 5906450"/>
              <a:gd name="connsiteX3" fmla="*/ 6341624 w 6341624"/>
              <a:gd name="connsiteY3" fmla="*/ 5892138 h 5906450"/>
              <a:gd name="connsiteX4" fmla="*/ 0 w 6341624"/>
              <a:gd name="connsiteY4" fmla="*/ 5906450 h 5906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1624" h="5906450">
                <a:moveTo>
                  <a:pt x="0" y="5906450"/>
                </a:moveTo>
                <a:lnTo>
                  <a:pt x="2708360" y="0"/>
                </a:lnTo>
                <a:lnTo>
                  <a:pt x="6341624" y="29217"/>
                </a:lnTo>
                <a:lnTo>
                  <a:pt x="6341624" y="5892138"/>
                </a:lnTo>
                <a:lnTo>
                  <a:pt x="0" y="590645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9" name="组合 18"/>
          <p:cNvGrpSpPr/>
          <p:nvPr/>
        </p:nvGrpSpPr>
        <p:grpSpPr>
          <a:xfrm>
            <a:off x="6506038" y="2157167"/>
            <a:ext cx="4520511" cy="1788046"/>
            <a:chOff x="937749" y="4927478"/>
            <a:chExt cx="4520511" cy="1788046"/>
          </a:xfrm>
        </p:grpSpPr>
        <p:sp>
          <p:nvSpPr>
            <p:cNvPr id="20" name="矩形 19"/>
            <p:cNvSpPr/>
            <p:nvPr/>
          </p:nvSpPr>
          <p:spPr>
            <a:xfrm>
              <a:off x="937749" y="5369002"/>
              <a:ext cx="4520511" cy="134652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1" name="矩形 20"/>
            <p:cNvSpPr/>
            <p:nvPr/>
          </p:nvSpPr>
          <p:spPr>
            <a:xfrm>
              <a:off x="937750" y="492747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t>标题文字添加</a:t>
              </a:r>
            </a:p>
          </p:txBody>
        </p:sp>
      </p:grpSp>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74713" y="1880159"/>
            <a:ext cx="5221287" cy="3818409"/>
          </a:xfrm>
        </p:spPr>
      </p:pic>
      <p:grpSp>
        <p:nvGrpSpPr>
          <p:cNvPr id="29" name="组合 28"/>
          <p:cNvGrpSpPr/>
          <p:nvPr/>
        </p:nvGrpSpPr>
        <p:grpSpPr>
          <a:xfrm>
            <a:off x="6666139" y="4441370"/>
            <a:ext cx="2020651" cy="1464648"/>
            <a:chOff x="6666139" y="4441370"/>
            <a:chExt cx="2020651" cy="1464648"/>
          </a:xfrm>
        </p:grpSpPr>
        <p:sp>
          <p:nvSpPr>
            <p:cNvPr id="13" name="矩形 12"/>
            <p:cNvSpPr/>
            <p:nvPr/>
          </p:nvSpPr>
          <p:spPr>
            <a:xfrm rot="1751457">
              <a:off x="7144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666139"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饼形 5"/>
            <p:cNvSpPr/>
            <p:nvPr/>
          </p:nvSpPr>
          <p:spPr>
            <a:xfrm>
              <a:off x="6666139" y="4441370"/>
              <a:ext cx="1060677" cy="1060677"/>
            </a:xfrm>
            <a:prstGeom prst="pie">
              <a:avLst>
                <a:gd name="adj1" fmla="val 8808659"/>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765400"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40%</a:t>
              </a:r>
              <a:endParaRPr lang="zh-CN" altLang="en-US" dirty="0">
                <a:solidFill>
                  <a:srgbClr val="595959"/>
                </a:solidFill>
              </a:endParaRPr>
            </a:p>
          </p:txBody>
        </p:sp>
      </p:grpSp>
      <p:grpSp>
        <p:nvGrpSpPr>
          <p:cNvPr id="28" name="组合 27"/>
          <p:cNvGrpSpPr/>
          <p:nvPr/>
        </p:nvGrpSpPr>
        <p:grpSpPr>
          <a:xfrm>
            <a:off x="8296956" y="4441370"/>
            <a:ext cx="2035891" cy="1464648"/>
            <a:chOff x="8296956" y="4441370"/>
            <a:chExt cx="2035891" cy="1464648"/>
          </a:xfrm>
        </p:grpSpPr>
        <p:sp>
          <p:nvSpPr>
            <p:cNvPr id="14" name="矩形 12"/>
            <p:cNvSpPr/>
            <p:nvPr/>
          </p:nvSpPr>
          <p:spPr>
            <a:xfrm rot="1751457">
              <a:off x="8790522"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296956"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8296956" y="4441370"/>
              <a:ext cx="1060677" cy="1060677"/>
            </a:xfrm>
            <a:prstGeom prst="pie">
              <a:avLst>
                <a:gd name="adj1" fmla="val 4806122"/>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389485"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355007"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53%</a:t>
              </a:r>
              <a:endParaRPr lang="zh-CN" altLang="en-US" dirty="0">
                <a:solidFill>
                  <a:srgbClr val="595959"/>
                </a:solidFill>
              </a:endParaRPr>
            </a:p>
          </p:txBody>
        </p:sp>
      </p:grpSp>
      <p:grpSp>
        <p:nvGrpSpPr>
          <p:cNvPr id="27" name="组合 26"/>
          <p:cNvGrpSpPr/>
          <p:nvPr/>
        </p:nvGrpSpPr>
        <p:grpSpPr>
          <a:xfrm>
            <a:off x="9927773" y="4441370"/>
            <a:ext cx="2027017" cy="1464648"/>
            <a:chOff x="9927773" y="4441370"/>
            <a:chExt cx="2027017" cy="1464648"/>
          </a:xfrm>
        </p:grpSpPr>
        <p:sp>
          <p:nvSpPr>
            <p:cNvPr id="15" name="矩形 12"/>
            <p:cNvSpPr/>
            <p:nvPr/>
          </p:nvSpPr>
          <p:spPr>
            <a:xfrm rot="1751457">
              <a:off x="10412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927773"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9927773" y="4441370"/>
              <a:ext cx="1060677" cy="1060677"/>
            </a:xfrm>
            <a:prstGeom prst="pie">
              <a:avLst>
                <a:gd name="adj1" fmla="val 1533841"/>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20302"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014891"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60%</a:t>
              </a:r>
              <a:endParaRPr lang="zh-CN" altLang="en-US" dirty="0">
                <a:solidFill>
                  <a:srgbClr val="595959"/>
                </a:solidFill>
              </a:endParaRPr>
            </a:p>
          </p:txBody>
        </p:sp>
      </p:grpSp>
    </p:spTree>
    <p:extLst>
      <p:ext uri="{BB962C8B-B14F-4D97-AF65-F5344CB8AC3E}">
        <p14:creationId xmlns:p14="http://schemas.microsoft.com/office/powerpoint/2010/main" val="2672987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ppt_y</p:attrName>
                                        </p:attrNameLst>
                                      </p:cBhvr>
                                      <p:tavLst>
                                        <p:tav tm="0">
                                          <p:val>
                                            <p:strVal val="#ppt_y+#ppt_h*1.125000"/>
                                          </p:val>
                                        </p:tav>
                                        <p:tav tm="100000">
                                          <p:val>
                                            <p:strVal val="#ppt_y"/>
                                          </p:val>
                                        </p:tav>
                                      </p:tavLst>
                                    </p:anim>
                                    <p:animEffect transition="in" filter="wipe(up)">
                                      <p:cBhvr>
                                        <p:cTn id="18" dur="500"/>
                                        <p:tgtEl>
                                          <p:spTgt spid="18"/>
                                        </p:tgtEl>
                                      </p:cBhvr>
                                    </p:animEffect>
                                  </p:childTnLst>
                                </p:cTn>
                              </p:par>
                            </p:childTnLst>
                          </p:cTn>
                        </p:par>
                        <p:par>
                          <p:cTn id="19" fill="hold">
                            <p:stCondLst>
                              <p:cond delay="1500"/>
                            </p:stCondLst>
                            <p:childTnLst>
                              <p:par>
                                <p:cTn id="20" presetID="2" presetClass="entr" presetSubtype="4" decel="10000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000" fill="hold"/>
                                        <p:tgtEl>
                                          <p:spTgt spid="23"/>
                                        </p:tgtEl>
                                        <p:attrNameLst>
                                          <p:attrName>ppt_x</p:attrName>
                                        </p:attrNameLst>
                                      </p:cBhvr>
                                      <p:tavLst>
                                        <p:tav tm="0">
                                          <p:val>
                                            <p:strVal val="#ppt_x"/>
                                          </p:val>
                                        </p:tav>
                                        <p:tav tm="100000">
                                          <p:val>
                                            <p:strVal val="#ppt_x"/>
                                          </p:val>
                                        </p:tav>
                                      </p:tavLst>
                                    </p:anim>
                                    <p:anim calcmode="lin" valueType="num">
                                      <p:cBhvr additive="base">
                                        <p:cTn id="23" dur="1000" fill="hold"/>
                                        <p:tgtEl>
                                          <p:spTgt spid="23"/>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2" presetClass="entr" presetSubtype="2"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1+#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6" decel="10000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1000" fill="hold"/>
                                        <p:tgtEl>
                                          <p:spTgt spid="29"/>
                                        </p:tgtEl>
                                        <p:attrNameLst>
                                          <p:attrName>ppt_x</p:attrName>
                                        </p:attrNameLst>
                                      </p:cBhvr>
                                      <p:tavLst>
                                        <p:tav tm="0">
                                          <p:val>
                                            <p:strVal val="1+#ppt_w/2"/>
                                          </p:val>
                                        </p:tav>
                                        <p:tav tm="100000">
                                          <p:val>
                                            <p:strVal val="#ppt_x"/>
                                          </p:val>
                                        </p:tav>
                                      </p:tavLst>
                                    </p:anim>
                                    <p:anim calcmode="lin" valueType="num">
                                      <p:cBhvr additive="base">
                                        <p:cTn id="37" dur="10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6" decel="100000"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6" decel="10000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1000" fill="hold"/>
                                        <p:tgtEl>
                                          <p:spTgt spid="27"/>
                                        </p:tgtEl>
                                        <p:attrNameLst>
                                          <p:attrName>ppt_x</p:attrName>
                                        </p:attrNameLst>
                                      </p:cBhvr>
                                      <p:tavLst>
                                        <p:tav tm="0">
                                          <p:val>
                                            <p:strVal val="1+#ppt_w/2"/>
                                          </p:val>
                                        </p:tav>
                                        <p:tav tm="100000">
                                          <p:val>
                                            <p:strVal val="#ppt_x"/>
                                          </p:val>
                                        </p:tav>
                                      </p:tavLst>
                                    </p:anim>
                                    <p:anim calcmode="lin" valueType="num">
                                      <p:cBhvr additive="base">
                                        <p:cTn id="45"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317891" y="1990029"/>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751457">
            <a:off x="9618338" y="3518774"/>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6575976"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rot="1751457">
            <a:off x="6876423"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9"/>
          <p:cNvSpPr/>
          <p:nvPr/>
        </p:nvSpPr>
        <p:spPr>
          <a:xfrm rot="1751457">
            <a:off x="3854052"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0"/>
          <p:cNvSpPr/>
          <p:nvPr/>
        </p:nvSpPr>
        <p:spPr>
          <a:xfrm rot="1751457">
            <a:off x="4154499"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9"/>
          <p:cNvSpPr/>
          <p:nvPr/>
        </p:nvSpPr>
        <p:spPr>
          <a:xfrm rot="1751457">
            <a:off x="1140225" y="1990031"/>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0"/>
          <p:cNvSpPr/>
          <p:nvPr/>
        </p:nvSpPr>
        <p:spPr>
          <a:xfrm rot="1751457">
            <a:off x="1440672" y="3518776"/>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2" name="组合 41"/>
          <p:cNvGrpSpPr/>
          <p:nvPr/>
        </p:nvGrpSpPr>
        <p:grpSpPr>
          <a:xfrm>
            <a:off x="874713" y="3193141"/>
            <a:ext cx="2303916" cy="2612571"/>
            <a:chOff x="874713" y="3193141"/>
            <a:chExt cx="2303916" cy="2612571"/>
          </a:xfrm>
        </p:grpSpPr>
        <p:sp>
          <p:nvSpPr>
            <p:cNvPr id="6" name="矩形 5"/>
            <p:cNvSpPr/>
            <p:nvPr/>
          </p:nvSpPr>
          <p:spPr>
            <a:xfrm>
              <a:off x="874713"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048728"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3" name="组合 42"/>
          <p:cNvGrpSpPr/>
          <p:nvPr/>
        </p:nvGrpSpPr>
        <p:grpSpPr>
          <a:xfrm>
            <a:off x="3587599" y="3193141"/>
            <a:ext cx="2303916" cy="2612571"/>
            <a:chOff x="3587599" y="3193141"/>
            <a:chExt cx="2303916" cy="2612571"/>
          </a:xfrm>
        </p:grpSpPr>
        <p:sp>
          <p:nvSpPr>
            <p:cNvPr id="7" name="矩形 6"/>
            <p:cNvSpPr/>
            <p:nvPr/>
          </p:nvSpPr>
          <p:spPr>
            <a:xfrm>
              <a:off x="3587599"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79691"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4" name="组合 43"/>
          <p:cNvGrpSpPr/>
          <p:nvPr/>
        </p:nvGrpSpPr>
        <p:grpSpPr>
          <a:xfrm>
            <a:off x="6300485" y="3193141"/>
            <a:ext cx="2303916" cy="2612571"/>
            <a:chOff x="6300485" y="3193141"/>
            <a:chExt cx="2303916" cy="2612571"/>
          </a:xfrm>
        </p:grpSpPr>
        <p:sp>
          <p:nvSpPr>
            <p:cNvPr id="8" name="矩形 7"/>
            <p:cNvSpPr/>
            <p:nvPr/>
          </p:nvSpPr>
          <p:spPr>
            <a:xfrm>
              <a:off x="6300485"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484479"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5" name="组合 44"/>
          <p:cNvGrpSpPr/>
          <p:nvPr/>
        </p:nvGrpSpPr>
        <p:grpSpPr>
          <a:xfrm>
            <a:off x="9013372" y="3193141"/>
            <a:ext cx="2303916" cy="2612571"/>
            <a:chOff x="9013372" y="3193141"/>
            <a:chExt cx="2303916" cy="2612571"/>
          </a:xfrm>
        </p:grpSpPr>
        <p:sp>
          <p:nvSpPr>
            <p:cNvPr id="9" name="矩形 8"/>
            <p:cNvSpPr/>
            <p:nvPr/>
          </p:nvSpPr>
          <p:spPr>
            <a:xfrm>
              <a:off x="9013372"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87160"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38" name="组合 37"/>
          <p:cNvGrpSpPr/>
          <p:nvPr/>
        </p:nvGrpSpPr>
        <p:grpSpPr>
          <a:xfrm>
            <a:off x="874713" y="1712685"/>
            <a:ext cx="2303916" cy="1349828"/>
            <a:chOff x="874713" y="1712685"/>
            <a:chExt cx="2303916" cy="1349828"/>
          </a:xfrm>
        </p:grpSpPr>
        <p:sp>
          <p:nvSpPr>
            <p:cNvPr id="2" name="矩形 1"/>
            <p:cNvSpPr/>
            <p:nvPr/>
          </p:nvSpPr>
          <p:spPr>
            <a:xfrm>
              <a:off x="874713" y="1712685"/>
              <a:ext cx="2303916" cy="1349828"/>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908867"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4" name="椭圆 29"/>
            <p:cNvSpPr/>
            <p:nvPr/>
          </p:nvSpPr>
          <p:spPr>
            <a:xfrm>
              <a:off x="1796764" y="1933886"/>
              <a:ext cx="406382" cy="40638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3587599" y="1712685"/>
            <a:ext cx="2303916" cy="1349828"/>
            <a:chOff x="3587599" y="1712685"/>
            <a:chExt cx="2303916" cy="1349828"/>
          </a:xfrm>
        </p:grpSpPr>
        <p:sp>
          <p:nvSpPr>
            <p:cNvPr id="3" name="矩形 2"/>
            <p:cNvSpPr/>
            <p:nvPr/>
          </p:nvSpPr>
          <p:spPr>
            <a:xfrm>
              <a:off x="3587599" y="1712685"/>
              <a:ext cx="2303916" cy="13498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625463"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5" name="椭圆 30"/>
            <p:cNvSpPr/>
            <p:nvPr/>
          </p:nvSpPr>
          <p:spPr>
            <a:xfrm>
              <a:off x="4545754" y="1933886"/>
              <a:ext cx="392753" cy="40638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6300485" y="1712685"/>
            <a:ext cx="2303916" cy="1349828"/>
            <a:chOff x="6300485" y="1712685"/>
            <a:chExt cx="2303916" cy="1349828"/>
          </a:xfrm>
        </p:grpSpPr>
        <p:sp>
          <p:nvSpPr>
            <p:cNvPr id="4" name="矩形 3"/>
            <p:cNvSpPr/>
            <p:nvPr/>
          </p:nvSpPr>
          <p:spPr>
            <a:xfrm>
              <a:off x="6300485" y="1712685"/>
              <a:ext cx="2303916" cy="13498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34191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6" name="椭圆 31"/>
            <p:cNvSpPr/>
            <p:nvPr/>
          </p:nvSpPr>
          <p:spPr>
            <a:xfrm>
              <a:off x="7314127" y="1933886"/>
              <a:ext cx="340354" cy="406382"/>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9013372" y="1712685"/>
            <a:ext cx="2303916" cy="1349828"/>
            <a:chOff x="9013372" y="1712685"/>
            <a:chExt cx="2303916" cy="1349828"/>
          </a:xfrm>
        </p:grpSpPr>
        <p:sp>
          <p:nvSpPr>
            <p:cNvPr id="5" name="矩形 4"/>
            <p:cNvSpPr/>
            <p:nvPr/>
          </p:nvSpPr>
          <p:spPr>
            <a:xfrm>
              <a:off x="9013372" y="1712685"/>
              <a:ext cx="2303916" cy="1349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04769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7" name="椭圆 32"/>
            <p:cNvSpPr/>
            <p:nvPr/>
          </p:nvSpPr>
          <p:spPr>
            <a:xfrm>
              <a:off x="10023289" y="1986354"/>
              <a:ext cx="406382" cy="30144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71122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ppt_y</p:attrName>
                                        </p:attrNameLst>
                                      </p:cBhvr>
                                      <p:tavLst>
                                        <p:tav tm="0">
                                          <p:val>
                                            <p:strVal val="#ppt_y+#ppt_h*1.125000"/>
                                          </p:val>
                                        </p:tav>
                                        <p:tav tm="100000">
                                          <p:val>
                                            <p:strVal val="#ppt_y"/>
                                          </p:val>
                                        </p:tav>
                                      </p:tavLst>
                                    </p:anim>
                                    <p:animEffect transition="in" filter="wipe(up)">
                                      <p:cBhvr>
                                        <p:cTn id="18" dur="500"/>
                                        <p:tgtEl>
                                          <p:spTgt spid="20"/>
                                        </p:tgtEl>
                                      </p:cBhvr>
                                    </p:animEffect>
                                  </p:childTnLst>
                                </p:cTn>
                              </p:par>
                            </p:childTnLst>
                          </p:cTn>
                        </p:par>
                        <p:par>
                          <p:cTn id="19" fill="hold">
                            <p:stCondLst>
                              <p:cond delay="1500"/>
                            </p:stCondLst>
                            <p:childTnLst>
                              <p:par>
                                <p:cTn id="20" presetID="37" presetClass="entr" presetSubtype="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900" decel="100000" fill="hold"/>
                                        <p:tgtEl>
                                          <p:spTgt spid="3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26" presetID="37" presetClass="entr" presetSubtype="0"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900" decel="100000" fill="hold"/>
                                        <p:tgtEl>
                                          <p:spTgt spid="39"/>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32" presetID="37" presetClass="entr" presetSubtype="0"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anim calcmode="lin" valueType="num">
                                      <p:cBhvr>
                                        <p:cTn id="35" dur="1000" fill="hold"/>
                                        <p:tgtEl>
                                          <p:spTgt spid="40"/>
                                        </p:tgtEl>
                                        <p:attrNameLst>
                                          <p:attrName>ppt_x</p:attrName>
                                        </p:attrNameLst>
                                      </p:cBhvr>
                                      <p:tavLst>
                                        <p:tav tm="0">
                                          <p:val>
                                            <p:strVal val="#ppt_x"/>
                                          </p:val>
                                        </p:tav>
                                        <p:tav tm="100000">
                                          <p:val>
                                            <p:strVal val="#ppt_x"/>
                                          </p:val>
                                        </p:tav>
                                      </p:tavLst>
                                    </p:anim>
                                    <p:anim calcmode="lin" valueType="num">
                                      <p:cBhvr>
                                        <p:cTn id="36" dur="900" decel="100000" fill="hold"/>
                                        <p:tgtEl>
                                          <p:spTgt spid="4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38" presetID="37" presetClass="entr" presetSubtype="0"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900" decel="100000" fill="hold"/>
                                        <p:tgtEl>
                                          <p:spTgt spid="41"/>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000"/>
                            </p:stCondLst>
                            <p:childTnLst>
                              <p:par>
                                <p:cTn id="58" presetID="2" presetClass="entr" presetSubtype="2" fill="hold"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1+#ppt_w/2"/>
                                          </p:val>
                                        </p:tav>
                                        <p:tav tm="100000">
                                          <p:val>
                                            <p:strVal val="#ppt_x"/>
                                          </p:val>
                                        </p:tav>
                                      </p:tavLst>
                                    </p:anim>
                                    <p:anim calcmode="lin" valueType="num">
                                      <p:cBhvr additive="base">
                                        <p:cTn id="61" dur="500" fill="hold"/>
                                        <p:tgtEl>
                                          <p:spTgt spid="42"/>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1+#ppt_w/2"/>
                                          </p:val>
                                        </p:tav>
                                        <p:tav tm="100000">
                                          <p:val>
                                            <p:strVal val="#ppt_x"/>
                                          </p:val>
                                        </p:tav>
                                      </p:tavLst>
                                    </p:anim>
                                    <p:anim calcmode="lin" valueType="num">
                                      <p:cBhvr additive="base">
                                        <p:cTn id="65" dur="500" fill="hold"/>
                                        <p:tgtEl>
                                          <p:spTgt spid="43"/>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44"/>
                                        </p:tgtEl>
                                        <p:attrNameLst>
                                          <p:attrName>style.visibility</p:attrName>
                                        </p:attrNameLst>
                                      </p:cBhvr>
                                      <p:to>
                                        <p:strVal val="visible"/>
                                      </p:to>
                                    </p:set>
                                    <p:anim calcmode="lin" valueType="num">
                                      <p:cBhvr additive="base">
                                        <p:cTn id="68" dur="500" fill="hold"/>
                                        <p:tgtEl>
                                          <p:spTgt spid="44"/>
                                        </p:tgtEl>
                                        <p:attrNameLst>
                                          <p:attrName>ppt_x</p:attrName>
                                        </p:attrNameLst>
                                      </p:cBhvr>
                                      <p:tavLst>
                                        <p:tav tm="0">
                                          <p:val>
                                            <p:strVal val="1+#ppt_w/2"/>
                                          </p:val>
                                        </p:tav>
                                        <p:tav tm="100000">
                                          <p:val>
                                            <p:strVal val="#ppt_x"/>
                                          </p:val>
                                        </p:tav>
                                      </p:tavLst>
                                    </p:anim>
                                    <p:anim calcmode="lin" valueType="num">
                                      <p:cBhvr additive="base">
                                        <p:cTn id="69" dur="500" fill="hold"/>
                                        <p:tgtEl>
                                          <p:spTgt spid="4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45"/>
                                        </p:tgtEl>
                                        <p:attrNameLst>
                                          <p:attrName>style.visibility</p:attrName>
                                        </p:attrNameLst>
                                      </p:cBhvr>
                                      <p:to>
                                        <p:strVal val="visible"/>
                                      </p:to>
                                    </p:set>
                                    <p:anim calcmode="lin" valueType="num">
                                      <p:cBhvr additive="base">
                                        <p:cTn id="72" dur="500" fill="hold"/>
                                        <p:tgtEl>
                                          <p:spTgt spid="45"/>
                                        </p:tgtEl>
                                        <p:attrNameLst>
                                          <p:attrName>ppt_x</p:attrName>
                                        </p:attrNameLst>
                                      </p:cBhvr>
                                      <p:tavLst>
                                        <p:tav tm="0">
                                          <p:val>
                                            <p:strVal val="1+#ppt_w/2"/>
                                          </p:val>
                                        </p:tav>
                                        <p:tav tm="100000">
                                          <p:val>
                                            <p:strVal val="#ppt_x"/>
                                          </p:val>
                                        </p:tav>
                                      </p:tavLst>
                                    </p:anim>
                                    <p:anim calcmode="lin" valueType="num">
                                      <p:cBhvr additive="base">
                                        <p:cTn id="73" dur="500" fill="hold"/>
                                        <p:tgtEl>
                                          <p:spTgt spid="45"/>
                                        </p:tgtEl>
                                        <p:attrNameLst>
                                          <p:attrName>ppt_y</p:attrName>
                                        </p:attrNameLst>
                                      </p:cBhvr>
                                      <p:tavLst>
                                        <p:tav tm="0">
                                          <p:val>
                                            <p:strVal val="#ppt_y"/>
                                          </p:val>
                                        </p:tav>
                                        <p:tav tm="100000">
                                          <p:val>
                                            <p:strVal val="#ppt_y"/>
                                          </p:val>
                                        </p:tav>
                                      </p:tavLst>
                                    </p:anim>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9752154" y="4292953"/>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7"/>
          <p:cNvSpPr/>
          <p:nvPr/>
        </p:nvSpPr>
        <p:spPr>
          <a:xfrm rot="1751457">
            <a:off x="7176344"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7"/>
          <p:cNvSpPr/>
          <p:nvPr/>
        </p:nvSpPr>
        <p:spPr>
          <a:xfrm rot="1751457">
            <a:off x="4646118"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17"/>
          <p:cNvSpPr/>
          <p:nvPr/>
        </p:nvSpPr>
        <p:spPr>
          <a:xfrm rot="1751457">
            <a:off x="2093101"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343024" y="3628570"/>
            <a:ext cx="1924959" cy="1924959"/>
            <a:chOff x="6666139" y="4441370"/>
            <a:chExt cx="1060677" cy="1060677"/>
          </a:xfrm>
        </p:grpSpPr>
        <p:sp>
          <p:nvSpPr>
            <p:cNvPr id="2" name="椭圆 1"/>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饼形 2"/>
            <p:cNvSpPr/>
            <p:nvPr/>
          </p:nvSpPr>
          <p:spPr>
            <a:xfrm>
              <a:off x="6666139" y="4441370"/>
              <a:ext cx="1060677" cy="1060677"/>
            </a:xfrm>
            <a:prstGeom prst="pie">
              <a:avLst>
                <a:gd name="adj1" fmla="val 8808659"/>
                <a:gd name="adj2" fmla="val 16200000"/>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3883966" y="3628570"/>
            <a:ext cx="1924959" cy="1924959"/>
            <a:chOff x="6666139" y="4441370"/>
            <a:chExt cx="1060677" cy="1060677"/>
          </a:xfrm>
        </p:grpSpPr>
        <p:sp>
          <p:nvSpPr>
            <p:cNvPr id="7" name="椭圆 6"/>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6666139" y="4441370"/>
              <a:ext cx="1060677" cy="1060677"/>
            </a:xfrm>
            <a:prstGeom prst="pie">
              <a:avLst>
                <a:gd name="adj1" fmla="val 5462313"/>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424908" y="3628570"/>
            <a:ext cx="1924959" cy="1924959"/>
            <a:chOff x="6666139" y="4441370"/>
            <a:chExt cx="1060677" cy="1060677"/>
          </a:xfrm>
        </p:grpSpPr>
        <p:sp>
          <p:nvSpPr>
            <p:cNvPr id="11" name="椭圆 10"/>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饼形 11"/>
            <p:cNvSpPr/>
            <p:nvPr/>
          </p:nvSpPr>
          <p:spPr>
            <a:xfrm>
              <a:off x="6666139" y="4441370"/>
              <a:ext cx="1060677" cy="1060677"/>
            </a:xfrm>
            <a:prstGeom prst="pie">
              <a:avLst>
                <a:gd name="adj1" fmla="val 4106921"/>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8965851" y="3628570"/>
            <a:ext cx="1924959" cy="1924959"/>
            <a:chOff x="6666139" y="4441370"/>
            <a:chExt cx="1060677" cy="1060677"/>
          </a:xfrm>
        </p:grpSpPr>
        <p:sp>
          <p:nvSpPr>
            <p:cNvPr id="15" name="椭圆 14"/>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a:off x="6666139" y="4441370"/>
              <a:ext cx="1060677" cy="1060677"/>
            </a:xfrm>
            <a:prstGeom prst="pie">
              <a:avLst>
                <a:gd name="adj1" fmla="val 169628"/>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5" name="组合 24"/>
          <p:cNvGrpSpPr/>
          <p:nvPr/>
        </p:nvGrpSpPr>
        <p:grpSpPr>
          <a:xfrm>
            <a:off x="1093106" y="2119067"/>
            <a:ext cx="2424794" cy="1220554"/>
            <a:chOff x="1389171" y="5016378"/>
            <a:chExt cx="2424794" cy="1220554"/>
          </a:xfrm>
        </p:grpSpPr>
        <p:sp>
          <p:nvSpPr>
            <p:cNvPr id="26" name="矩形 25"/>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27" name="矩形 2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28" name="组合 27"/>
          <p:cNvGrpSpPr/>
          <p:nvPr/>
        </p:nvGrpSpPr>
        <p:grpSpPr>
          <a:xfrm>
            <a:off x="3634048" y="2119067"/>
            <a:ext cx="2424794" cy="1220554"/>
            <a:chOff x="1389171" y="5016378"/>
            <a:chExt cx="2424794" cy="1220554"/>
          </a:xfrm>
        </p:grpSpPr>
        <p:sp>
          <p:nvSpPr>
            <p:cNvPr id="29" name="矩形 28"/>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0" name="矩形 2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1" name="组合 30"/>
          <p:cNvGrpSpPr/>
          <p:nvPr/>
        </p:nvGrpSpPr>
        <p:grpSpPr>
          <a:xfrm>
            <a:off x="6174990" y="2119067"/>
            <a:ext cx="2424794" cy="1220554"/>
            <a:chOff x="1389171" y="5016378"/>
            <a:chExt cx="2424794" cy="1220554"/>
          </a:xfrm>
        </p:grpSpPr>
        <p:sp>
          <p:nvSpPr>
            <p:cNvPr id="32" name="矩形 31"/>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3" name="矩形 3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4" name="组合 33"/>
          <p:cNvGrpSpPr/>
          <p:nvPr/>
        </p:nvGrpSpPr>
        <p:grpSpPr>
          <a:xfrm>
            <a:off x="8715932" y="2119067"/>
            <a:ext cx="2424794" cy="1220554"/>
            <a:chOff x="1389171" y="5016378"/>
            <a:chExt cx="2424794" cy="1220554"/>
          </a:xfrm>
        </p:grpSpPr>
        <p:sp>
          <p:nvSpPr>
            <p:cNvPr id="35" name="矩形 34"/>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6" name="矩形 3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37" name="矩形 36"/>
          <p:cNvSpPr/>
          <p:nvPr/>
        </p:nvSpPr>
        <p:spPr>
          <a:xfrm>
            <a:off x="158763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40%</a:t>
            </a:r>
            <a:endParaRPr lang="zh-CN" altLang="en-US" sz="3200" b="1" dirty="0">
              <a:solidFill>
                <a:srgbClr val="595959"/>
              </a:solidFill>
            </a:endParaRPr>
          </a:p>
        </p:txBody>
      </p:sp>
      <p:sp>
        <p:nvSpPr>
          <p:cNvPr id="38" name="矩形 37"/>
          <p:cNvSpPr/>
          <p:nvPr/>
        </p:nvSpPr>
        <p:spPr>
          <a:xfrm>
            <a:off x="410172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5</a:t>
            </a:r>
            <a:r>
              <a:rPr lang="en-US" altLang="zh-CN" sz="3200" b="1" dirty="0" smtClean="0">
                <a:solidFill>
                  <a:srgbClr val="595959"/>
                </a:solidFill>
              </a:rPr>
              <a:t>0%</a:t>
            </a:r>
            <a:endParaRPr lang="zh-CN" altLang="en-US" sz="3200" b="1" dirty="0">
              <a:solidFill>
                <a:srgbClr val="595959"/>
              </a:solidFill>
            </a:endParaRPr>
          </a:p>
        </p:txBody>
      </p:sp>
      <p:sp>
        <p:nvSpPr>
          <p:cNvPr id="39" name="矩形 38"/>
          <p:cNvSpPr/>
          <p:nvPr/>
        </p:nvSpPr>
        <p:spPr>
          <a:xfrm>
            <a:off x="665474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55%</a:t>
            </a:r>
            <a:endParaRPr lang="zh-CN" altLang="en-US" sz="3200" b="1" dirty="0">
              <a:solidFill>
                <a:srgbClr val="595959"/>
              </a:solidFill>
            </a:endParaRPr>
          </a:p>
        </p:txBody>
      </p:sp>
      <p:sp>
        <p:nvSpPr>
          <p:cNvPr id="40" name="矩形 39"/>
          <p:cNvSpPr/>
          <p:nvPr/>
        </p:nvSpPr>
        <p:spPr>
          <a:xfrm>
            <a:off x="921363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75%</a:t>
            </a:r>
            <a:endParaRPr lang="zh-CN" altLang="en-US" sz="3200" b="1" dirty="0">
              <a:solidFill>
                <a:srgbClr val="595959"/>
              </a:solidFill>
            </a:endParaRPr>
          </a:p>
        </p:txBody>
      </p:sp>
    </p:spTree>
    <p:extLst>
      <p:ext uri="{BB962C8B-B14F-4D97-AF65-F5344CB8AC3E}">
        <p14:creationId xmlns:p14="http://schemas.microsoft.com/office/powerpoint/2010/main" val="19820987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1000" fill="hold"/>
                                        <p:tgtEl>
                                          <p:spTgt spid="25"/>
                                        </p:tgtEl>
                                        <p:attrNameLst>
                                          <p:attrName>ppt_w</p:attrName>
                                        </p:attrNameLst>
                                      </p:cBhvr>
                                      <p:tavLst>
                                        <p:tav tm="0">
                                          <p:val>
                                            <p:strVal val="#ppt_w+.3"/>
                                          </p:val>
                                        </p:tav>
                                        <p:tav tm="100000">
                                          <p:val>
                                            <p:strVal val="#ppt_w"/>
                                          </p:val>
                                        </p:tav>
                                      </p:tavLst>
                                    </p:anim>
                                    <p:anim calcmode="lin" valueType="num">
                                      <p:cBhvr>
                                        <p:cTn id="23" dur="1000" fill="hold"/>
                                        <p:tgtEl>
                                          <p:spTgt spid="25"/>
                                        </p:tgtEl>
                                        <p:attrNameLst>
                                          <p:attrName>ppt_h</p:attrName>
                                        </p:attrNameLst>
                                      </p:cBhvr>
                                      <p:tavLst>
                                        <p:tav tm="0">
                                          <p:val>
                                            <p:strVal val="#ppt_h"/>
                                          </p:val>
                                        </p:tav>
                                        <p:tav tm="100000">
                                          <p:val>
                                            <p:strVal val="#ppt_h"/>
                                          </p:val>
                                        </p:tav>
                                      </p:tavLst>
                                    </p:anim>
                                    <p:animEffect transition="in" filter="fade">
                                      <p:cBhvr>
                                        <p:cTn id="24" dur="1000"/>
                                        <p:tgtEl>
                                          <p:spTgt spid="25"/>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1000" fill="hold"/>
                                        <p:tgtEl>
                                          <p:spTgt spid="28"/>
                                        </p:tgtEl>
                                        <p:attrNameLst>
                                          <p:attrName>ppt_w</p:attrName>
                                        </p:attrNameLst>
                                      </p:cBhvr>
                                      <p:tavLst>
                                        <p:tav tm="0">
                                          <p:val>
                                            <p:strVal val="#ppt_w+.3"/>
                                          </p:val>
                                        </p:tav>
                                        <p:tav tm="100000">
                                          <p:val>
                                            <p:strVal val="#ppt_w"/>
                                          </p:val>
                                        </p:tav>
                                      </p:tavLst>
                                    </p:anim>
                                    <p:anim calcmode="lin" valueType="num">
                                      <p:cBhvr>
                                        <p:cTn id="28" dur="1000" fill="hold"/>
                                        <p:tgtEl>
                                          <p:spTgt spid="28"/>
                                        </p:tgtEl>
                                        <p:attrNameLst>
                                          <p:attrName>ppt_h</p:attrName>
                                        </p:attrNameLst>
                                      </p:cBhvr>
                                      <p:tavLst>
                                        <p:tav tm="0">
                                          <p:val>
                                            <p:strVal val="#ppt_h"/>
                                          </p:val>
                                        </p:tav>
                                        <p:tav tm="100000">
                                          <p:val>
                                            <p:strVal val="#ppt_h"/>
                                          </p:val>
                                        </p:tav>
                                      </p:tavLst>
                                    </p:anim>
                                    <p:animEffect transition="in" filter="fade">
                                      <p:cBhvr>
                                        <p:cTn id="29" dur="1000"/>
                                        <p:tgtEl>
                                          <p:spTgt spid="28"/>
                                        </p:tgtEl>
                                      </p:cBhvr>
                                    </p:animEffect>
                                  </p:childTnLst>
                                </p:cTn>
                              </p:par>
                              <p:par>
                                <p:cTn id="30" presetID="50" presetClass="entr" presetSubtype="0" decel="100000"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1000" fill="hold"/>
                                        <p:tgtEl>
                                          <p:spTgt spid="31"/>
                                        </p:tgtEl>
                                        <p:attrNameLst>
                                          <p:attrName>ppt_w</p:attrName>
                                        </p:attrNameLst>
                                      </p:cBhvr>
                                      <p:tavLst>
                                        <p:tav tm="0">
                                          <p:val>
                                            <p:strVal val="#ppt_w+.3"/>
                                          </p:val>
                                        </p:tav>
                                        <p:tav tm="100000">
                                          <p:val>
                                            <p:strVal val="#ppt_w"/>
                                          </p:val>
                                        </p:tav>
                                      </p:tavLst>
                                    </p:anim>
                                    <p:anim calcmode="lin" valueType="num">
                                      <p:cBhvr>
                                        <p:cTn id="33" dur="1000" fill="hold"/>
                                        <p:tgtEl>
                                          <p:spTgt spid="31"/>
                                        </p:tgtEl>
                                        <p:attrNameLst>
                                          <p:attrName>ppt_h</p:attrName>
                                        </p:attrNameLst>
                                      </p:cBhvr>
                                      <p:tavLst>
                                        <p:tav tm="0">
                                          <p:val>
                                            <p:strVal val="#ppt_h"/>
                                          </p:val>
                                        </p:tav>
                                        <p:tav tm="100000">
                                          <p:val>
                                            <p:strVal val="#ppt_h"/>
                                          </p:val>
                                        </p:tav>
                                      </p:tavLst>
                                    </p:anim>
                                    <p:animEffect transition="in" filter="fade">
                                      <p:cBhvr>
                                        <p:cTn id="34" dur="1000"/>
                                        <p:tgtEl>
                                          <p:spTgt spid="31"/>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1000" fill="hold"/>
                                        <p:tgtEl>
                                          <p:spTgt spid="34"/>
                                        </p:tgtEl>
                                        <p:attrNameLst>
                                          <p:attrName>ppt_w</p:attrName>
                                        </p:attrNameLst>
                                      </p:cBhvr>
                                      <p:tavLst>
                                        <p:tav tm="0">
                                          <p:val>
                                            <p:strVal val="#ppt_w+.3"/>
                                          </p:val>
                                        </p:tav>
                                        <p:tav tm="100000">
                                          <p:val>
                                            <p:strVal val="#ppt_w"/>
                                          </p:val>
                                        </p:tav>
                                      </p:tavLst>
                                    </p:anim>
                                    <p:anim calcmode="lin" valueType="num">
                                      <p:cBhvr>
                                        <p:cTn id="38" dur="1000" fill="hold"/>
                                        <p:tgtEl>
                                          <p:spTgt spid="34"/>
                                        </p:tgtEl>
                                        <p:attrNameLst>
                                          <p:attrName>ppt_h</p:attrName>
                                        </p:attrNameLst>
                                      </p:cBhvr>
                                      <p:tavLst>
                                        <p:tav tm="0">
                                          <p:val>
                                            <p:strVal val="#ppt_h"/>
                                          </p:val>
                                        </p:tav>
                                        <p:tav tm="100000">
                                          <p:val>
                                            <p:strVal val="#ppt_h"/>
                                          </p:val>
                                        </p:tav>
                                      </p:tavLst>
                                    </p:anim>
                                    <p:animEffect transition="in" filter="fade">
                                      <p:cBhvr>
                                        <p:cTn id="39" dur="1000"/>
                                        <p:tgtEl>
                                          <p:spTgt spid="3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1000"/>
                                        <p:tgtEl>
                                          <p:spTgt spid="38"/>
                                        </p:tgtEl>
                                      </p:cBhvr>
                                    </p:animEffect>
                                    <p:anim calcmode="lin" valueType="num">
                                      <p:cBhvr>
                                        <p:cTn id="69" dur="1000" fill="hold"/>
                                        <p:tgtEl>
                                          <p:spTgt spid="38"/>
                                        </p:tgtEl>
                                        <p:attrNameLst>
                                          <p:attrName>ppt_x</p:attrName>
                                        </p:attrNameLst>
                                      </p:cBhvr>
                                      <p:tavLst>
                                        <p:tav tm="0">
                                          <p:val>
                                            <p:strVal val="#ppt_x"/>
                                          </p:val>
                                        </p:tav>
                                        <p:tav tm="100000">
                                          <p:val>
                                            <p:strVal val="#ppt_x"/>
                                          </p:val>
                                        </p:tav>
                                      </p:tavLst>
                                    </p:anim>
                                    <p:anim calcmode="lin" valueType="num">
                                      <p:cBhvr>
                                        <p:cTn id="70" dur="1000" fill="hold"/>
                                        <p:tgtEl>
                                          <p:spTgt spid="3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1000"/>
                                        <p:tgtEl>
                                          <p:spTgt spid="40"/>
                                        </p:tgtEl>
                                      </p:cBhvr>
                                    </p:animEffect>
                                    <p:anim calcmode="lin" valueType="num">
                                      <p:cBhvr>
                                        <p:cTn id="79" dur="1000" fill="hold"/>
                                        <p:tgtEl>
                                          <p:spTgt spid="40"/>
                                        </p:tgtEl>
                                        <p:attrNameLst>
                                          <p:attrName>ppt_x</p:attrName>
                                        </p:attrNameLst>
                                      </p:cBhvr>
                                      <p:tavLst>
                                        <p:tav tm="0">
                                          <p:val>
                                            <p:strVal val="#ppt_x"/>
                                          </p:val>
                                        </p:tav>
                                        <p:tav tm="100000">
                                          <p:val>
                                            <p:strVal val="#ppt_x"/>
                                          </p:val>
                                        </p:tav>
                                      </p:tavLst>
                                    </p:anim>
                                    <p:anim calcmode="lin" valueType="num">
                                      <p:cBhvr>
                                        <p:cTn id="80" dur="1000" fill="hold"/>
                                        <p:tgtEl>
                                          <p:spTgt spid="40"/>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10"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500"/>
                                        <p:tgtEl>
                                          <p:spTgt spid="2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rot="1751457">
            <a:off x="7322700"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3"/>
          <p:cNvSpPr/>
          <p:nvPr/>
        </p:nvSpPr>
        <p:spPr>
          <a:xfrm rot="1751457">
            <a:off x="4505822"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组合 44"/>
          <p:cNvGrpSpPr/>
          <p:nvPr/>
        </p:nvGrpSpPr>
        <p:grpSpPr>
          <a:xfrm>
            <a:off x="3510740" y="2552701"/>
            <a:ext cx="2377744" cy="2394278"/>
            <a:chOff x="721926" y="3827665"/>
            <a:chExt cx="2227443" cy="2242936"/>
          </a:xfrm>
        </p:grpSpPr>
        <p:sp>
          <p:nvSpPr>
            <p:cNvPr id="47" name="任意多边形: 形状 8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595959"/>
            </a:solidFill>
            <a:ln>
              <a:noFill/>
            </a:ln>
          </p:spPr>
          <p:txBody>
            <a:bodyPr anchor="ctr"/>
            <a:lstStyle/>
            <a:p>
              <a:pPr algn="ctr"/>
              <a:endParaRPr/>
            </a:p>
          </p:txBody>
        </p:sp>
        <p:sp>
          <p:nvSpPr>
            <p:cNvPr id="48" name="任意多边形: 形状 8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rgbClr val="7F7F7F"/>
            </a:solidFill>
            <a:ln w="9525">
              <a:noFill/>
              <a:round/>
              <a:headEnd/>
              <a:tailEnd/>
            </a:ln>
            <a:extLst/>
          </p:spPr>
          <p:txBody>
            <a:bodyPr anchor="ctr"/>
            <a:lstStyle/>
            <a:p>
              <a:pPr algn="ctr"/>
              <a:endParaRPr/>
            </a:p>
          </p:txBody>
        </p:sp>
        <p:sp>
          <p:nvSpPr>
            <p:cNvPr id="49" name="任意多边形: 形状 8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accent1"/>
            </a:solidFill>
            <a:ln w="9525">
              <a:noFill/>
              <a:round/>
              <a:headEnd/>
              <a:tailEnd/>
            </a:ln>
            <a:extLst/>
          </p:spPr>
          <p:txBody>
            <a:bodyPr anchor="ctr"/>
            <a:lstStyle/>
            <a:p>
              <a:pPr algn="ctr"/>
              <a:endParaRPr/>
            </a:p>
          </p:txBody>
        </p:sp>
      </p:grpSp>
      <p:grpSp>
        <p:nvGrpSpPr>
          <p:cNvPr id="35" name="组合 34"/>
          <p:cNvGrpSpPr/>
          <p:nvPr/>
        </p:nvGrpSpPr>
        <p:grpSpPr>
          <a:xfrm>
            <a:off x="6328915" y="2552701"/>
            <a:ext cx="2377744" cy="2394278"/>
            <a:chOff x="721926" y="3827665"/>
            <a:chExt cx="2227443" cy="2242936"/>
          </a:xfrm>
        </p:grpSpPr>
        <p:sp>
          <p:nvSpPr>
            <p:cNvPr id="37" name="任意多边形: 形状 11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7F7F7F"/>
            </a:solidFill>
            <a:ln>
              <a:noFill/>
            </a:ln>
          </p:spPr>
          <p:txBody>
            <a:bodyPr anchor="ctr"/>
            <a:lstStyle/>
            <a:p>
              <a:pPr algn="ctr"/>
              <a:endParaRPr/>
            </a:p>
          </p:txBody>
        </p:sp>
        <p:sp>
          <p:nvSpPr>
            <p:cNvPr id="38" name="任意多边形: 形状 11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accent1"/>
            </a:solidFill>
            <a:ln w="9525">
              <a:noFill/>
              <a:round/>
              <a:headEnd/>
              <a:tailEnd/>
            </a:ln>
            <a:extLst/>
          </p:spPr>
          <p:txBody>
            <a:bodyPr anchor="ctr"/>
            <a:lstStyle/>
            <a:p>
              <a:pPr algn="ctr"/>
              <a:endParaRPr/>
            </a:p>
          </p:txBody>
        </p:sp>
        <p:sp>
          <p:nvSpPr>
            <p:cNvPr id="39" name="任意多边形: 形状 11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rgbClr val="A6A6A6"/>
            </a:solidFill>
            <a:ln w="9525">
              <a:noFill/>
              <a:round/>
              <a:headEnd/>
              <a:tailEnd/>
            </a:ln>
            <a:extLst/>
          </p:spPr>
          <p:txBody>
            <a:bodyPr anchor="ctr"/>
            <a:lstStyle/>
            <a:p>
              <a:pPr algn="ctr"/>
              <a:endParaRPr/>
            </a:p>
          </p:txBody>
        </p:sp>
      </p:grpSp>
      <p:sp>
        <p:nvSpPr>
          <p:cNvPr id="5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9" name="组合 58"/>
          <p:cNvGrpSpPr/>
          <p:nvPr/>
        </p:nvGrpSpPr>
        <p:grpSpPr>
          <a:xfrm>
            <a:off x="9064297" y="1663252"/>
            <a:ext cx="2241974" cy="1087720"/>
            <a:chOff x="937750" y="5016378"/>
            <a:chExt cx="2241974" cy="1087720"/>
          </a:xfrm>
        </p:grpSpPr>
        <p:sp>
          <p:nvSpPr>
            <p:cNvPr id="60" name="矩形 5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1" name="矩形 6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64" name="图片占位符 6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667" r="16667"/>
          <a:stretch>
            <a:fillRect/>
          </a:stretch>
        </p:blipFill>
        <p:spPr/>
      </p:pic>
      <p:pic>
        <p:nvPicPr>
          <p:cNvPr id="65" name="图片占位符 6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t="10008" b="10008"/>
          <a:stretch>
            <a:fillRect/>
          </a:stretch>
        </p:blipFill>
        <p:spPr/>
      </p:pic>
      <p:grpSp>
        <p:nvGrpSpPr>
          <p:cNvPr id="66" name="组合 65"/>
          <p:cNvGrpSpPr/>
          <p:nvPr/>
        </p:nvGrpSpPr>
        <p:grpSpPr>
          <a:xfrm>
            <a:off x="9064297" y="3263812"/>
            <a:ext cx="2241974" cy="1087720"/>
            <a:chOff x="937750" y="5016378"/>
            <a:chExt cx="2241974" cy="1087720"/>
          </a:xfrm>
        </p:grpSpPr>
        <p:sp>
          <p:nvSpPr>
            <p:cNvPr id="67" name="矩形 66"/>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8" name="矩形 67"/>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9" name="组合 68"/>
          <p:cNvGrpSpPr/>
          <p:nvPr/>
        </p:nvGrpSpPr>
        <p:grpSpPr>
          <a:xfrm>
            <a:off x="9064297" y="4864372"/>
            <a:ext cx="2241974" cy="1087720"/>
            <a:chOff x="937750" y="5016378"/>
            <a:chExt cx="2241974" cy="1087720"/>
          </a:xfrm>
        </p:grpSpPr>
        <p:sp>
          <p:nvSpPr>
            <p:cNvPr id="70" name="矩形 6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1" name="矩形 7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2" name="组合 71"/>
          <p:cNvGrpSpPr/>
          <p:nvPr/>
        </p:nvGrpSpPr>
        <p:grpSpPr>
          <a:xfrm>
            <a:off x="1072492" y="1663252"/>
            <a:ext cx="2241974" cy="1087720"/>
            <a:chOff x="937750" y="5016378"/>
            <a:chExt cx="2241974" cy="1087720"/>
          </a:xfrm>
        </p:grpSpPr>
        <p:sp>
          <p:nvSpPr>
            <p:cNvPr id="73" name="矩形 72"/>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4" name="矩形 73"/>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5" name="组合 74"/>
          <p:cNvGrpSpPr/>
          <p:nvPr/>
        </p:nvGrpSpPr>
        <p:grpSpPr>
          <a:xfrm>
            <a:off x="1072492" y="3263812"/>
            <a:ext cx="2241974" cy="1087720"/>
            <a:chOff x="937750" y="5016378"/>
            <a:chExt cx="2241974" cy="1087720"/>
          </a:xfrm>
        </p:grpSpPr>
        <p:sp>
          <p:nvSpPr>
            <p:cNvPr id="76" name="矩形 75"/>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7" name="矩形 7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8" name="组合 77"/>
          <p:cNvGrpSpPr/>
          <p:nvPr/>
        </p:nvGrpSpPr>
        <p:grpSpPr>
          <a:xfrm>
            <a:off x="1072492" y="4864372"/>
            <a:ext cx="2241974" cy="1087720"/>
            <a:chOff x="937750" y="5016378"/>
            <a:chExt cx="2241974" cy="1087720"/>
          </a:xfrm>
        </p:grpSpPr>
        <p:sp>
          <p:nvSpPr>
            <p:cNvPr id="79" name="矩形 78"/>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80" name="矩形 7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2926840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p:tgtEl>
                                          <p:spTgt spid="58"/>
                                        </p:tgtEl>
                                        <p:attrNameLst>
                                          <p:attrName>ppt_y</p:attrName>
                                        </p:attrNameLst>
                                      </p:cBhvr>
                                      <p:tavLst>
                                        <p:tav tm="0">
                                          <p:val>
                                            <p:strVal val="#ppt_y+#ppt_h*1.125000"/>
                                          </p:val>
                                        </p:tav>
                                        <p:tav tm="100000">
                                          <p:val>
                                            <p:strVal val="#ppt_y"/>
                                          </p:val>
                                        </p:tav>
                                      </p:tavLst>
                                    </p:anim>
                                    <p:animEffect transition="in" filter="wipe(up)">
                                      <p:cBhvr>
                                        <p:cTn id="18" dur="500"/>
                                        <p:tgtEl>
                                          <p:spTgt spid="5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p:cTn id="27" dur="500" fill="hold"/>
                                        <p:tgtEl>
                                          <p:spTgt spid="64"/>
                                        </p:tgtEl>
                                        <p:attrNameLst>
                                          <p:attrName>ppt_w</p:attrName>
                                        </p:attrNameLst>
                                      </p:cBhvr>
                                      <p:tavLst>
                                        <p:tav tm="0">
                                          <p:val>
                                            <p:fltVal val="0"/>
                                          </p:val>
                                        </p:tav>
                                        <p:tav tm="100000">
                                          <p:val>
                                            <p:strVal val="#ppt_w"/>
                                          </p:val>
                                        </p:tav>
                                      </p:tavLst>
                                    </p:anim>
                                    <p:anim calcmode="lin" valueType="num">
                                      <p:cBhvr>
                                        <p:cTn id="28" dur="500" fill="hold"/>
                                        <p:tgtEl>
                                          <p:spTgt spid="64"/>
                                        </p:tgtEl>
                                        <p:attrNameLst>
                                          <p:attrName>ppt_h</p:attrName>
                                        </p:attrNameLst>
                                      </p:cBhvr>
                                      <p:tavLst>
                                        <p:tav tm="0">
                                          <p:val>
                                            <p:fltVal val="0"/>
                                          </p:val>
                                        </p:tav>
                                        <p:tav tm="100000">
                                          <p:val>
                                            <p:strVal val="#ppt_h"/>
                                          </p:val>
                                        </p:tav>
                                      </p:tavLst>
                                    </p:anim>
                                    <p:animEffect transition="in" filter="fade">
                                      <p:cBhvr>
                                        <p:cTn id="29" dur="500"/>
                                        <p:tgtEl>
                                          <p:spTgt spid="64"/>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par>
                          <p:cTn id="47" fill="hold">
                            <p:stCondLst>
                              <p:cond delay="2500"/>
                            </p:stCondLst>
                            <p:childTnLst>
                              <p:par>
                                <p:cTn id="48" presetID="2" presetClass="entr" presetSubtype="4" fill="hold" nodeType="afterEffect">
                                  <p:stCondLst>
                                    <p:cond delay="0"/>
                                  </p:stCondLst>
                                  <p:childTnLst>
                                    <p:set>
                                      <p:cBhvr>
                                        <p:cTn id="49" dur="1" fill="hold">
                                          <p:stCondLst>
                                            <p:cond delay="0"/>
                                          </p:stCondLst>
                                        </p:cTn>
                                        <p:tgtEl>
                                          <p:spTgt spid="72"/>
                                        </p:tgtEl>
                                        <p:attrNameLst>
                                          <p:attrName>style.visibility</p:attrName>
                                        </p:attrNameLst>
                                      </p:cBhvr>
                                      <p:to>
                                        <p:strVal val="visible"/>
                                      </p:to>
                                    </p:set>
                                    <p:anim calcmode="lin" valueType="num">
                                      <p:cBhvr additive="base">
                                        <p:cTn id="50" dur="500" fill="hold"/>
                                        <p:tgtEl>
                                          <p:spTgt spid="72"/>
                                        </p:tgtEl>
                                        <p:attrNameLst>
                                          <p:attrName>ppt_x</p:attrName>
                                        </p:attrNameLst>
                                      </p:cBhvr>
                                      <p:tavLst>
                                        <p:tav tm="0">
                                          <p:val>
                                            <p:strVal val="#ppt_x"/>
                                          </p:val>
                                        </p:tav>
                                        <p:tav tm="100000">
                                          <p:val>
                                            <p:strVal val="#ppt_x"/>
                                          </p:val>
                                        </p:tav>
                                      </p:tavLst>
                                    </p:anim>
                                    <p:anim calcmode="lin" valueType="num">
                                      <p:cBhvr additive="base">
                                        <p:cTn id="51" dur="500" fill="hold"/>
                                        <p:tgtEl>
                                          <p:spTgt spid="7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additive="base">
                                        <p:cTn id="54" dur="500" fill="hold"/>
                                        <p:tgtEl>
                                          <p:spTgt spid="75"/>
                                        </p:tgtEl>
                                        <p:attrNameLst>
                                          <p:attrName>ppt_x</p:attrName>
                                        </p:attrNameLst>
                                      </p:cBhvr>
                                      <p:tavLst>
                                        <p:tav tm="0">
                                          <p:val>
                                            <p:strVal val="#ppt_x"/>
                                          </p:val>
                                        </p:tav>
                                        <p:tav tm="100000">
                                          <p:val>
                                            <p:strVal val="#ppt_x"/>
                                          </p:val>
                                        </p:tav>
                                      </p:tavLst>
                                    </p:anim>
                                    <p:anim calcmode="lin" valueType="num">
                                      <p:cBhvr additive="base">
                                        <p:cTn id="55" dur="500" fill="hold"/>
                                        <p:tgtEl>
                                          <p:spTgt spid="75"/>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78"/>
                                        </p:tgtEl>
                                        <p:attrNameLst>
                                          <p:attrName>style.visibility</p:attrName>
                                        </p:attrNameLst>
                                      </p:cBhvr>
                                      <p:to>
                                        <p:strVal val="visible"/>
                                      </p:to>
                                    </p:set>
                                    <p:anim calcmode="lin" valueType="num">
                                      <p:cBhvr additive="base">
                                        <p:cTn id="58" dur="500" fill="hold"/>
                                        <p:tgtEl>
                                          <p:spTgt spid="78"/>
                                        </p:tgtEl>
                                        <p:attrNameLst>
                                          <p:attrName>ppt_x</p:attrName>
                                        </p:attrNameLst>
                                      </p:cBhvr>
                                      <p:tavLst>
                                        <p:tav tm="0">
                                          <p:val>
                                            <p:strVal val="#ppt_x"/>
                                          </p:val>
                                        </p:tav>
                                        <p:tav tm="100000">
                                          <p:val>
                                            <p:strVal val="#ppt_x"/>
                                          </p:val>
                                        </p:tav>
                                      </p:tavLst>
                                    </p:anim>
                                    <p:anim calcmode="lin" valueType="num">
                                      <p:cBhvr additive="base">
                                        <p:cTn id="59" dur="500" fill="hold"/>
                                        <p:tgtEl>
                                          <p:spTgt spid="78"/>
                                        </p:tgtEl>
                                        <p:attrNameLst>
                                          <p:attrName>ppt_y</p:attrName>
                                        </p:attrNameLst>
                                      </p:cBhvr>
                                      <p:tavLst>
                                        <p:tav tm="0">
                                          <p:val>
                                            <p:strVal val="1+#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fill="hold"/>
                                        <p:tgtEl>
                                          <p:spTgt spid="59"/>
                                        </p:tgtEl>
                                        <p:attrNameLst>
                                          <p:attrName>ppt_x</p:attrName>
                                        </p:attrNameLst>
                                      </p:cBhvr>
                                      <p:tavLst>
                                        <p:tav tm="0">
                                          <p:val>
                                            <p:strVal val="#ppt_x"/>
                                          </p:val>
                                        </p:tav>
                                        <p:tav tm="100000">
                                          <p:val>
                                            <p:strVal val="#ppt_x"/>
                                          </p:val>
                                        </p:tav>
                                      </p:tavLst>
                                    </p:anim>
                                    <p:anim calcmode="lin" valueType="num">
                                      <p:cBhvr additive="base">
                                        <p:cTn id="63" dur="500" fill="hold"/>
                                        <p:tgtEl>
                                          <p:spTgt spid="59"/>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ppt_x"/>
                                          </p:val>
                                        </p:tav>
                                        <p:tav tm="100000">
                                          <p:val>
                                            <p:strVal val="#ppt_x"/>
                                          </p:val>
                                        </p:tav>
                                      </p:tavLst>
                                    </p:anim>
                                    <p:anim calcmode="lin" valueType="num">
                                      <p:cBhvr additive="base">
                                        <p:cTn id="67" dur="500" fill="hold"/>
                                        <p:tgtEl>
                                          <p:spTgt spid="66"/>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fill="hold"/>
                                        <p:tgtEl>
                                          <p:spTgt spid="69"/>
                                        </p:tgtEl>
                                        <p:attrNameLst>
                                          <p:attrName>ppt_x</p:attrName>
                                        </p:attrNameLst>
                                      </p:cBhvr>
                                      <p:tavLst>
                                        <p:tav tm="0">
                                          <p:val>
                                            <p:strVal val="#ppt_x"/>
                                          </p:val>
                                        </p:tav>
                                        <p:tav tm="100000">
                                          <p:val>
                                            <p:strVal val="#ppt_x"/>
                                          </p:val>
                                        </p:tav>
                                      </p:tavLst>
                                    </p:anim>
                                    <p:anim calcmode="lin" valueType="num">
                                      <p:cBhvr additive="base">
                                        <p:cTn id="71"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02</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4792407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751457">
            <a:off x="1276337" y="2407195"/>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7"/>
          <p:cNvSpPr/>
          <p:nvPr/>
        </p:nvSpPr>
        <p:spPr>
          <a:xfrm rot="1751457">
            <a:off x="3387065" y="2397669"/>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7"/>
          <p:cNvSpPr/>
          <p:nvPr/>
        </p:nvSpPr>
        <p:spPr>
          <a:xfrm rot="1751457">
            <a:off x="5497794" y="2403383"/>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7"/>
          <p:cNvSpPr/>
          <p:nvPr/>
        </p:nvSpPr>
        <p:spPr>
          <a:xfrm rot="1751457">
            <a:off x="7595694" y="2393857"/>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7"/>
          <p:cNvSpPr/>
          <p:nvPr/>
        </p:nvSpPr>
        <p:spPr>
          <a:xfrm rot="1751457">
            <a:off x="9719252" y="2393856"/>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pic>
        <p:nvPicPr>
          <p:cNvPr id="37" name="图片占位符 36"/>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2987028" y="1947518"/>
            <a:ext cx="1993311" cy="1993311"/>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5102392" y="1947518"/>
            <a:ext cx="1987215" cy="1993311"/>
          </a:xfrm>
        </p:spPr>
      </p:pic>
      <p:pic>
        <p:nvPicPr>
          <p:cNvPr id="42" name="图片占位符 41"/>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874712" y="1947518"/>
            <a:ext cx="1993311" cy="1993311"/>
          </a:xfrm>
        </p:spPr>
      </p:pic>
      <p:pic>
        <p:nvPicPr>
          <p:cNvPr id="46" name="图片占位符 45"/>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9323976" y="1947518"/>
            <a:ext cx="1993311" cy="1993311"/>
          </a:xfrm>
        </p:spPr>
      </p:pic>
      <p:pic>
        <p:nvPicPr>
          <p:cNvPr id="56" name="图片占位符 55"/>
          <p:cNvPicPr>
            <a:picLocks noGrp="1" noChangeAspect="1"/>
          </p:cNvPicPr>
          <p:nvPr>
            <p:ph type="pic" sz="quarter" idx="13"/>
          </p:nvPr>
        </p:nvPicPr>
        <p:blipFill>
          <a:blip r:embed="rId7">
            <a:extLst>
              <a:ext uri="{28A0092B-C50C-407E-A947-70E740481C1C}">
                <a14:useLocalDpi xmlns:a14="http://schemas.microsoft.com/office/drawing/2010/main" val="0"/>
              </a:ext>
            </a:extLst>
          </a:blip>
          <a:stretch>
            <a:fillRect/>
          </a:stretch>
        </p:blipFill>
        <p:spPr>
          <a:xfrm>
            <a:off x="7211660" y="1947518"/>
            <a:ext cx="1993311" cy="1993311"/>
          </a:xfrm>
        </p:spPr>
      </p:pic>
      <p:grpSp>
        <p:nvGrpSpPr>
          <p:cNvPr id="59" name="组合 58"/>
          <p:cNvGrpSpPr/>
          <p:nvPr/>
        </p:nvGrpSpPr>
        <p:grpSpPr>
          <a:xfrm>
            <a:off x="1155050" y="4236410"/>
            <a:ext cx="1951128" cy="1098575"/>
            <a:chOff x="1023070" y="4236410"/>
            <a:chExt cx="1951128" cy="1098575"/>
          </a:xfrm>
        </p:grpSpPr>
        <p:sp>
          <p:nvSpPr>
            <p:cNvPr id="17" name="矩形 16"/>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7" name="矩形 56"/>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8" name="矩形 57"/>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0" name="组合 59"/>
          <p:cNvGrpSpPr/>
          <p:nvPr/>
        </p:nvGrpSpPr>
        <p:grpSpPr>
          <a:xfrm>
            <a:off x="3150470" y="4236410"/>
            <a:ext cx="1951128" cy="1098575"/>
            <a:chOff x="1023070" y="4236410"/>
            <a:chExt cx="1951128" cy="1098575"/>
          </a:xfrm>
        </p:grpSpPr>
        <p:sp>
          <p:nvSpPr>
            <p:cNvPr id="61" name="矩形 60"/>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2" name="矩形 61"/>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4" name="组合 63"/>
          <p:cNvGrpSpPr/>
          <p:nvPr/>
        </p:nvGrpSpPr>
        <p:grpSpPr>
          <a:xfrm>
            <a:off x="5281633" y="4236410"/>
            <a:ext cx="1951128" cy="1098575"/>
            <a:chOff x="1023070" y="4236410"/>
            <a:chExt cx="1951128" cy="1098575"/>
          </a:xfrm>
        </p:grpSpPr>
        <p:sp>
          <p:nvSpPr>
            <p:cNvPr id="65" name="矩形 64"/>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6" name="矩形 65"/>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7" name="矩形 66"/>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3" name="组合 72"/>
          <p:cNvGrpSpPr/>
          <p:nvPr/>
        </p:nvGrpSpPr>
        <p:grpSpPr>
          <a:xfrm>
            <a:off x="7384758" y="4236410"/>
            <a:ext cx="1951128" cy="1098575"/>
            <a:chOff x="1023070" y="4236410"/>
            <a:chExt cx="1951128" cy="1098575"/>
          </a:xfrm>
        </p:grpSpPr>
        <p:sp>
          <p:nvSpPr>
            <p:cNvPr id="74" name="矩形 7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5" name="矩形 7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6" name="矩形 7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7" name="组合 76"/>
          <p:cNvGrpSpPr/>
          <p:nvPr/>
        </p:nvGrpSpPr>
        <p:grpSpPr>
          <a:xfrm>
            <a:off x="9542432" y="4236410"/>
            <a:ext cx="1951128" cy="1098575"/>
            <a:chOff x="1023070" y="4236410"/>
            <a:chExt cx="1951128" cy="1098575"/>
          </a:xfrm>
        </p:grpSpPr>
        <p:sp>
          <p:nvSpPr>
            <p:cNvPr id="78" name="矩形 7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9" name="矩形 7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80" name="矩形 7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Tree>
    <p:extLst>
      <p:ext uri="{BB962C8B-B14F-4D97-AF65-F5344CB8AC3E}">
        <p14:creationId xmlns:p14="http://schemas.microsoft.com/office/powerpoint/2010/main" val="22334803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fill="hold"/>
                                        <p:tgtEl>
                                          <p:spTgt spid="42"/>
                                        </p:tgtEl>
                                        <p:attrNameLst>
                                          <p:attrName>ppt_x</p:attrName>
                                        </p:attrNameLst>
                                      </p:cBhvr>
                                      <p:tavLst>
                                        <p:tav tm="0">
                                          <p:val>
                                            <p:strVal val="1+#ppt_w/2"/>
                                          </p:val>
                                        </p:tav>
                                        <p:tav tm="100000">
                                          <p:val>
                                            <p:strVal val="#ppt_x"/>
                                          </p:val>
                                        </p:tav>
                                      </p:tavLst>
                                    </p:anim>
                                    <p:anim calcmode="lin" valueType="num">
                                      <p:cBhvr additive="base">
                                        <p:cTn id="23" dur="1000" fill="hold"/>
                                        <p:tgtEl>
                                          <p:spTgt spid="42"/>
                                        </p:tgtEl>
                                        <p:attrNameLst>
                                          <p:attrName>ppt_y</p:attrName>
                                        </p:attrNameLst>
                                      </p:cBhvr>
                                      <p:tavLst>
                                        <p:tav tm="0">
                                          <p:val>
                                            <p:strVal val="1+#ppt_h/2"/>
                                          </p:val>
                                        </p:tav>
                                        <p:tav tm="100000">
                                          <p:val>
                                            <p:strVal val="#ppt_y"/>
                                          </p:val>
                                        </p:tav>
                                      </p:tavLst>
                                    </p:anim>
                                  </p:childTnLst>
                                </p:cTn>
                              </p:par>
                              <p:par>
                                <p:cTn id="24" presetID="2" presetClass="entr" presetSubtype="6" decel="10000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000" fill="hold"/>
                                        <p:tgtEl>
                                          <p:spTgt spid="37"/>
                                        </p:tgtEl>
                                        <p:attrNameLst>
                                          <p:attrName>ppt_x</p:attrName>
                                        </p:attrNameLst>
                                      </p:cBhvr>
                                      <p:tavLst>
                                        <p:tav tm="0">
                                          <p:val>
                                            <p:strVal val="1+#ppt_w/2"/>
                                          </p:val>
                                        </p:tav>
                                        <p:tav tm="100000">
                                          <p:val>
                                            <p:strVal val="#ppt_x"/>
                                          </p:val>
                                        </p:tav>
                                      </p:tavLst>
                                    </p:anim>
                                    <p:anim calcmode="lin" valueType="num">
                                      <p:cBhvr additive="base">
                                        <p:cTn id="27" dur="1000" fill="hold"/>
                                        <p:tgtEl>
                                          <p:spTgt spid="37"/>
                                        </p:tgtEl>
                                        <p:attrNameLst>
                                          <p:attrName>ppt_y</p:attrName>
                                        </p:attrNameLst>
                                      </p:cBhvr>
                                      <p:tavLst>
                                        <p:tav tm="0">
                                          <p:val>
                                            <p:strVal val="1+#ppt_h/2"/>
                                          </p:val>
                                        </p:tav>
                                        <p:tav tm="100000">
                                          <p:val>
                                            <p:strVal val="#ppt_y"/>
                                          </p:val>
                                        </p:tav>
                                      </p:tavLst>
                                    </p:anim>
                                  </p:childTnLst>
                                </p:cTn>
                              </p:par>
                              <p:par>
                                <p:cTn id="28" presetID="2" presetClass="entr" presetSubtype="6" decel="100000"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1+#ppt_w/2"/>
                                          </p:val>
                                        </p:tav>
                                        <p:tav tm="100000">
                                          <p:val>
                                            <p:strVal val="#ppt_x"/>
                                          </p:val>
                                        </p:tav>
                                      </p:tavLst>
                                    </p:anim>
                                    <p:anim calcmode="lin" valueType="num">
                                      <p:cBhvr additive="base">
                                        <p:cTn id="31" dur="1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6" decel="100000"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1000" fill="hold"/>
                                        <p:tgtEl>
                                          <p:spTgt spid="56"/>
                                        </p:tgtEl>
                                        <p:attrNameLst>
                                          <p:attrName>ppt_x</p:attrName>
                                        </p:attrNameLst>
                                      </p:cBhvr>
                                      <p:tavLst>
                                        <p:tav tm="0">
                                          <p:val>
                                            <p:strVal val="1+#ppt_w/2"/>
                                          </p:val>
                                        </p:tav>
                                        <p:tav tm="100000">
                                          <p:val>
                                            <p:strVal val="#ppt_x"/>
                                          </p:val>
                                        </p:tav>
                                      </p:tavLst>
                                    </p:anim>
                                    <p:anim calcmode="lin" valueType="num">
                                      <p:cBhvr additive="base">
                                        <p:cTn id="35" dur="10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6" decel="10000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1000" fill="hold"/>
                                        <p:tgtEl>
                                          <p:spTgt spid="46"/>
                                        </p:tgtEl>
                                        <p:attrNameLst>
                                          <p:attrName>ppt_x</p:attrName>
                                        </p:attrNameLst>
                                      </p:cBhvr>
                                      <p:tavLst>
                                        <p:tav tm="0">
                                          <p:val>
                                            <p:strVal val="1+#ppt_w/2"/>
                                          </p:val>
                                        </p:tav>
                                        <p:tav tm="100000">
                                          <p:val>
                                            <p:strVal val="#ppt_x"/>
                                          </p:val>
                                        </p:tav>
                                      </p:tavLst>
                                    </p:anim>
                                    <p:anim calcmode="lin" valueType="num">
                                      <p:cBhvr additive="base">
                                        <p:cTn id="39" dur="1000" fill="hold"/>
                                        <p:tgtEl>
                                          <p:spTgt spid="46"/>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3000"/>
                            </p:stCondLst>
                            <p:childTnLst>
                              <p:par>
                                <p:cTn id="57" presetID="37"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1000"/>
                                        <p:tgtEl>
                                          <p:spTgt spid="59"/>
                                        </p:tgtEl>
                                      </p:cBhvr>
                                    </p:animEffect>
                                    <p:anim calcmode="lin" valueType="num">
                                      <p:cBhvr>
                                        <p:cTn id="60" dur="1000" fill="hold"/>
                                        <p:tgtEl>
                                          <p:spTgt spid="59"/>
                                        </p:tgtEl>
                                        <p:attrNameLst>
                                          <p:attrName>ppt_x</p:attrName>
                                        </p:attrNameLst>
                                      </p:cBhvr>
                                      <p:tavLst>
                                        <p:tav tm="0">
                                          <p:val>
                                            <p:strVal val="#ppt_x"/>
                                          </p:val>
                                        </p:tav>
                                        <p:tav tm="100000">
                                          <p:val>
                                            <p:strVal val="#ppt_x"/>
                                          </p:val>
                                        </p:tav>
                                      </p:tavLst>
                                    </p:anim>
                                    <p:anim calcmode="lin" valueType="num">
                                      <p:cBhvr>
                                        <p:cTn id="61" dur="900" decel="100000" fill="hold"/>
                                        <p:tgtEl>
                                          <p:spTgt spid="59"/>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
                                  </p:stCondLst>
                                  <p:childTnLst>
                                    <p:set>
                                      <p:cBhvr>
                                        <p:cTn id="64" dur="1" fill="hold">
                                          <p:stCondLst>
                                            <p:cond delay="0"/>
                                          </p:stCondLst>
                                        </p:cTn>
                                        <p:tgtEl>
                                          <p:spTgt spid="60"/>
                                        </p:tgtEl>
                                        <p:attrNameLst>
                                          <p:attrName>style.visibility</p:attrName>
                                        </p:attrNameLst>
                                      </p:cBhvr>
                                      <p:to>
                                        <p:strVal val="visible"/>
                                      </p:to>
                                    </p:set>
                                    <p:animEffect transition="in" filter="fade">
                                      <p:cBhvr>
                                        <p:cTn id="65" dur="1000"/>
                                        <p:tgtEl>
                                          <p:spTgt spid="60"/>
                                        </p:tgtEl>
                                      </p:cBhvr>
                                    </p:animEffect>
                                    <p:anim calcmode="lin" valueType="num">
                                      <p:cBhvr>
                                        <p:cTn id="66" dur="1000" fill="hold"/>
                                        <p:tgtEl>
                                          <p:spTgt spid="60"/>
                                        </p:tgtEl>
                                        <p:attrNameLst>
                                          <p:attrName>ppt_x</p:attrName>
                                        </p:attrNameLst>
                                      </p:cBhvr>
                                      <p:tavLst>
                                        <p:tav tm="0">
                                          <p:val>
                                            <p:strVal val="#ppt_x"/>
                                          </p:val>
                                        </p:tav>
                                        <p:tav tm="100000">
                                          <p:val>
                                            <p:strVal val="#ppt_x"/>
                                          </p:val>
                                        </p:tav>
                                      </p:tavLst>
                                    </p:anim>
                                    <p:anim calcmode="lin" valueType="num">
                                      <p:cBhvr>
                                        <p:cTn id="67" dur="900" decel="100000" fill="hold"/>
                                        <p:tgtEl>
                                          <p:spTgt spid="60"/>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par>
                                <p:cTn id="69" presetID="37" presetClass="entr" presetSubtype="0" fill="hold" nodeType="withEffect">
                                  <p:stCondLst>
                                    <p:cond delay="2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ppt_x</p:attrName>
                                        </p:attrNameLst>
                                      </p:cBhvr>
                                      <p:tavLst>
                                        <p:tav tm="0">
                                          <p:val>
                                            <p:strVal val="#ppt_x"/>
                                          </p:val>
                                        </p:tav>
                                        <p:tav tm="100000">
                                          <p:val>
                                            <p:strVal val="#ppt_x"/>
                                          </p:val>
                                        </p:tav>
                                      </p:tavLst>
                                    </p:anim>
                                    <p:anim calcmode="lin" valueType="num">
                                      <p:cBhvr>
                                        <p:cTn id="73" dur="900" decel="100000" fill="hold"/>
                                        <p:tgtEl>
                                          <p:spTgt spid="64"/>
                                        </p:tgtEl>
                                        <p:attrNameLst>
                                          <p:attrName>ppt_y</p:attrName>
                                        </p:attrNameLst>
                                      </p:cBhvr>
                                      <p:tavLst>
                                        <p:tav tm="0">
                                          <p:val>
                                            <p:strVal val="#ppt_y+1"/>
                                          </p:val>
                                        </p:tav>
                                        <p:tav tm="100000">
                                          <p:val>
                                            <p:strVal val="#ppt_y-.03"/>
                                          </p:val>
                                        </p:tav>
                                      </p:tavLst>
                                    </p:anim>
                                    <p:anim calcmode="lin" valueType="num">
                                      <p:cBhvr>
                                        <p:cTn id="74" dur="100" accel="100000" fill="hold">
                                          <p:stCondLst>
                                            <p:cond delay="900"/>
                                          </p:stCondLst>
                                        </p:cTn>
                                        <p:tgtEl>
                                          <p:spTgt spid="64"/>
                                        </p:tgtEl>
                                        <p:attrNameLst>
                                          <p:attrName>ppt_y</p:attrName>
                                        </p:attrNameLst>
                                      </p:cBhvr>
                                      <p:tavLst>
                                        <p:tav tm="0">
                                          <p:val>
                                            <p:strVal val="#ppt_y-.03"/>
                                          </p:val>
                                        </p:tav>
                                        <p:tav tm="100000">
                                          <p:val>
                                            <p:strVal val="#ppt_y"/>
                                          </p:val>
                                        </p:tav>
                                      </p:tavLst>
                                    </p:anim>
                                  </p:childTnLst>
                                </p:cTn>
                              </p:par>
                              <p:par>
                                <p:cTn id="75" presetID="37" presetClass="entr" presetSubtype="0" fill="hold" nodeType="withEffect">
                                  <p:stCondLst>
                                    <p:cond delay="3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900" decel="100000" fill="hold"/>
                                        <p:tgtEl>
                                          <p:spTgt spid="73"/>
                                        </p:tgtEl>
                                        <p:attrNameLst>
                                          <p:attrName>ppt_y</p:attrName>
                                        </p:attrNameLst>
                                      </p:cBhvr>
                                      <p:tavLst>
                                        <p:tav tm="0">
                                          <p:val>
                                            <p:strVal val="#ppt_y+1"/>
                                          </p:val>
                                        </p:tav>
                                        <p:tav tm="100000">
                                          <p:val>
                                            <p:strVal val="#ppt_y-.03"/>
                                          </p:val>
                                        </p:tav>
                                      </p:tavLst>
                                    </p:anim>
                                    <p:anim calcmode="lin" valueType="num">
                                      <p:cBhvr>
                                        <p:cTn id="80" dur="100" accel="100000" fill="hold">
                                          <p:stCondLst>
                                            <p:cond delay="900"/>
                                          </p:stCondLst>
                                        </p:cTn>
                                        <p:tgtEl>
                                          <p:spTgt spid="73"/>
                                        </p:tgtEl>
                                        <p:attrNameLst>
                                          <p:attrName>ppt_y</p:attrName>
                                        </p:attrNameLst>
                                      </p:cBhvr>
                                      <p:tavLst>
                                        <p:tav tm="0">
                                          <p:val>
                                            <p:strVal val="#ppt_y-.03"/>
                                          </p:val>
                                        </p:tav>
                                        <p:tav tm="100000">
                                          <p:val>
                                            <p:strVal val="#ppt_y"/>
                                          </p:val>
                                        </p:tav>
                                      </p:tavLst>
                                    </p:anim>
                                  </p:childTnLst>
                                </p:cTn>
                              </p:par>
                              <p:par>
                                <p:cTn id="81" presetID="37" presetClass="entr" presetSubtype="0" fill="hold" nodeType="withEffect">
                                  <p:stCondLst>
                                    <p:cond delay="40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1000"/>
                                        <p:tgtEl>
                                          <p:spTgt spid="77"/>
                                        </p:tgtEl>
                                      </p:cBhvr>
                                    </p:animEffect>
                                    <p:anim calcmode="lin" valueType="num">
                                      <p:cBhvr>
                                        <p:cTn id="84" dur="1000" fill="hold"/>
                                        <p:tgtEl>
                                          <p:spTgt spid="77"/>
                                        </p:tgtEl>
                                        <p:attrNameLst>
                                          <p:attrName>ppt_x</p:attrName>
                                        </p:attrNameLst>
                                      </p:cBhvr>
                                      <p:tavLst>
                                        <p:tav tm="0">
                                          <p:val>
                                            <p:strVal val="#ppt_x"/>
                                          </p:val>
                                        </p:tav>
                                        <p:tav tm="100000">
                                          <p:val>
                                            <p:strVal val="#ppt_x"/>
                                          </p:val>
                                        </p:tav>
                                      </p:tavLst>
                                    </p:anim>
                                    <p:anim calcmode="lin" valueType="num">
                                      <p:cBhvr>
                                        <p:cTn id="85" dur="900" decel="100000" fill="hold"/>
                                        <p:tgtEl>
                                          <p:spTgt spid="77"/>
                                        </p:tgtEl>
                                        <p:attrNameLst>
                                          <p:attrName>ppt_y</p:attrName>
                                        </p:attrNameLst>
                                      </p:cBhvr>
                                      <p:tavLst>
                                        <p:tav tm="0">
                                          <p:val>
                                            <p:strVal val="#ppt_y+1"/>
                                          </p:val>
                                        </p:tav>
                                        <p:tav tm="100000">
                                          <p:val>
                                            <p:strVal val="#ppt_y-.03"/>
                                          </p:val>
                                        </p:tav>
                                      </p:tavLst>
                                    </p:anim>
                                    <p:anim calcmode="lin" valueType="num">
                                      <p:cBhvr>
                                        <p:cTn id="86" dur="100" accel="100000" fill="hold">
                                          <p:stCondLst>
                                            <p:cond delay="900"/>
                                          </p:stCondLst>
                                        </p:cTn>
                                        <p:tgtEl>
                                          <p:spTgt spid="7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8214686" y="5295161"/>
            <a:ext cx="964630" cy="697798"/>
          </a:xfrm>
          <a:custGeom>
            <a:avLst/>
            <a:gdLst>
              <a:gd name="connsiteX0" fmla="*/ 0 w 2375941"/>
              <a:gd name="connsiteY0" fmla="*/ 0 h 694913"/>
              <a:gd name="connsiteX1" fmla="*/ 2375941 w 2375941"/>
              <a:gd name="connsiteY1" fmla="*/ 0 h 694913"/>
              <a:gd name="connsiteX2" fmla="*/ 2375941 w 2375941"/>
              <a:gd name="connsiteY2" fmla="*/ 694913 h 694913"/>
              <a:gd name="connsiteX3" fmla="*/ 0 w 2375941"/>
              <a:gd name="connsiteY3" fmla="*/ 694913 h 694913"/>
              <a:gd name="connsiteX4" fmla="*/ 0 w 2375941"/>
              <a:gd name="connsiteY4" fmla="*/ 0 h 694913"/>
              <a:gd name="connsiteX0" fmla="*/ 0 w 2375941"/>
              <a:gd name="connsiteY0" fmla="*/ 0 h 694913"/>
              <a:gd name="connsiteX1" fmla="*/ 1255753 w 2375941"/>
              <a:gd name="connsiteY1" fmla="*/ 5971 h 694913"/>
              <a:gd name="connsiteX2" fmla="*/ 2375941 w 2375941"/>
              <a:gd name="connsiteY2" fmla="*/ 0 h 694913"/>
              <a:gd name="connsiteX3" fmla="*/ 2375941 w 2375941"/>
              <a:gd name="connsiteY3" fmla="*/ 694913 h 694913"/>
              <a:gd name="connsiteX4" fmla="*/ 0 w 2375941"/>
              <a:gd name="connsiteY4" fmla="*/ 694913 h 694913"/>
              <a:gd name="connsiteX5" fmla="*/ 0 w 2375941"/>
              <a:gd name="connsiteY5" fmla="*/ 0 h 694913"/>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694913 h 697798"/>
              <a:gd name="connsiteX6" fmla="*/ 0 w 2375941"/>
              <a:gd name="connsiteY6" fmla="*/ 0 h 697798"/>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0 h 697798"/>
              <a:gd name="connsiteX0" fmla="*/ 0 w 1235574"/>
              <a:gd name="connsiteY0" fmla="*/ 697798 h 697798"/>
              <a:gd name="connsiteX1" fmla="*/ 115386 w 1235574"/>
              <a:gd name="connsiteY1" fmla="*/ 5971 h 697798"/>
              <a:gd name="connsiteX2" fmla="*/ 1235574 w 1235574"/>
              <a:gd name="connsiteY2" fmla="*/ 0 h 697798"/>
              <a:gd name="connsiteX3" fmla="*/ 1235574 w 1235574"/>
              <a:gd name="connsiteY3" fmla="*/ 694913 h 697798"/>
              <a:gd name="connsiteX4" fmla="*/ 0 w 1235574"/>
              <a:gd name="connsiteY4" fmla="*/ 697798 h 697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5574" h="697798">
                <a:moveTo>
                  <a:pt x="0" y="697798"/>
                </a:moveTo>
                <a:lnTo>
                  <a:pt x="115386" y="5971"/>
                </a:lnTo>
                <a:lnTo>
                  <a:pt x="1235574" y="0"/>
                </a:lnTo>
                <a:lnTo>
                  <a:pt x="1235574" y="694913"/>
                </a:lnTo>
                <a:lnTo>
                  <a:pt x="0" y="697798"/>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751457">
            <a:off x="6845474" y="5005515"/>
            <a:ext cx="1190121" cy="1043431"/>
          </a:xfrm>
          <a:custGeom>
            <a:avLst/>
            <a:gdLst>
              <a:gd name="connsiteX0" fmla="*/ 0 w 2375941"/>
              <a:gd name="connsiteY0" fmla="*/ 0 h 1024436"/>
              <a:gd name="connsiteX1" fmla="*/ 2375941 w 2375941"/>
              <a:gd name="connsiteY1" fmla="*/ 0 h 1024436"/>
              <a:gd name="connsiteX2" fmla="*/ 2375941 w 2375941"/>
              <a:gd name="connsiteY2" fmla="*/ 1024436 h 1024436"/>
              <a:gd name="connsiteX3" fmla="*/ 0 w 2375941"/>
              <a:gd name="connsiteY3" fmla="*/ 1024436 h 1024436"/>
              <a:gd name="connsiteX4" fmla="*/ 0 w 2375941"/>
              <a:gd name="connsiteY4" fmla="*/ 0 h 1024436"/>
              <a:gd name="connsiteX0" fmla="*/ 0 w 2375941"/>
              <a:gd name="connsiteY0" fmla="*/ 5095 h 1029531"/>
              <a:gd name="connsiteX1" fmla="*/ 1185820 w 2375941"/>
              <a:gd name="connsiteY1" fmla="*/ 0 h 1029531"/>
              <a:gd name="connsiteX2" fmla="*/ 2375941 w 2375941"/>
              <a:gd name="connsiteY2" fmla="*/ 5095 h 1029531"/>
              <a:gd name="connsiteX3" fmla="*/ 2375941 w 2375941"/>
              <a:gd name="connsiteY3" fmla="*/ 1029531 h 1029531"/>
              <a:gd name="connsiteX4" fmla="*/ 0 w 2375941"/>
              <a:gd name="connsiteY4" fmla="*/ 1029531 h 1029531"/>
              <a:gd name="connsiteX5" fmla="*/ 0 w 2375941"/>
              <a:gd name="connsiteY5" fmla="*/ 5095 h 10295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1029531 h 1043431"/>
              <a:gd name="connsiteX6" fmla="*/ 0 w 2375941"/>
              <a:gd name="connsiteY6" fmla="*/ 5095 h 10434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5095 h 1043431"/>
              <a:gd name="connsiteX0" fmla="*/ 59226 w 1190121"/>
              <a:gd name="connsiteY0" fmla="*/ 1043431 h 1043431"/>
              <a:gd name="connsiteX1" fmla="*/ 0 w 1190121"/>
              <a:gd name="connsiteY1" fmla="*/ 0 h 1043431"/>
              <a:gd name="connsiteX2" fmla="*/ 1190121 w 1190121"/>
              <a:gd name="connsiteY2" fmla="*/ 5095 h 1043431"/>
              <a:gd name="connsiteX3" fmla="*/ 1190121 w 1190121"/>
              <a:gd name="connsiteY3" fmla="*/ 1029531 h 1043431"/>
              <a:gd name="connsiteX4" fmla="*/ 59226 w 1190121"/>
              <a:gd name="connsiteY4" fmla="*/ 1043431 h 1043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121" h="1043431">
                <a:moveTo>
                  <a:pt x="59226" y="1043431"/>
                </a:moveTo>
                <a:lnTo>
                  <a:pt x="0" y="0"/>
                </a:lnTo>
                <a:lnTo>
                  <a:pt x="1190121" y="5095"/>
                </a:lnTo>
                <a:lnTo>
                  <a:pt x="1190121" y="1029531"/>
                </a:lnTo>
                <a:lnTo>
                  <a:pt x="59226" y="104343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751457">
            <a:off x="7474768" y="4772227"/>
            <a:ext cx="1383457" cy="1275374"/>
          </a:xfrm>
          <a:custGeom>
            <a:avLst/>
            <a:gdLst>
              <a:gd name="connsiteX0" fmla="*/ 0 w 2375941"/>
              <a:gd name="connsiteY0" fmla="*/ 0 h 1275374"/>
              <a:gd name="connsiteX1" fmla="*/ 2375941 w 2375941"/>
              <a:gd name="connsiteY1" fmla="*/ 0 h 1275374"/>
              <a:gd name="connsiteX2" fmla="*/ 2375941 w 2375941"/>
              <a:gd name="connsiteY2" fmla="*/ 1275374 h 1275374"/>
              <a:gd name="connsiteX3" fmla="*/ 0 w 2375941"/>
              <a:gd name="connsiteY3" fmla="*/ 1275374 h 1275374"/>
              <a:gd name="connsiteX4" fmla="*/ 0 w 2375941"/>
              <a:gd name="connsiteY4"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0 w 2375941"/>
              <a:gd name="connsiteY4" fmla="*/ 1275374 h 1275374"/>
              <a:gd name="connsiteX5" fmla="*/ 0 w 2375941"/>
              <a:gd name="connsiteY5"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6" fmla="*/ 0 w 2375941"/>
              <a:gd name="connsiteY6" fmla="*/ 0 h 1275374"/>
              <a:gd name="connsiteX0" fmla="*/ 0 w 2375941"/>
              <a:gd name="connsiteY0" fmla="*/ 1275374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0" fmla="*/ 175567 w 1383457"/>
              <a:gd name="connsiteY0" fmla="*/ 1273704 h 1275374"/>
              <a:gd name="connsiteX1" fmla="*/ 0 w 1383457"/>
              <a:gd name="connsiteY1" fmla="*/ 2500 h 1275374"/>
              <a:gd name="connsiteX2" fmla="*/ 1383457 w 1383457"/>
              <a:gd name="connsiteY2" fmla="*/ 0 h 1275374"/>
              <a:gd name="connsiteX3" fmla="*/ 1383457 w 1383457"/>
              <a:gd name="connsiteY3" fmla="*/ 1275374 h 1275374"/>
              <a:gd name="connsiteX4" fmla="*/ 175567 w 1383457"/>
              <a:gd name="connsiteY4" fmla="*/ 1273704 h 1275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457" h="1275374">
                <a:moveTo>
                  <a:pt x="175567" y="1273704"/>
                </a:moveTo>
                <a:lnTo>
                  <a:pt x="0" y="2500"/>
                </a:lnTo>
                <a:lnTo>
                  <a:pt x="1383457" y="0"/>
                </a:lnTo>
                <a:lnTo>
                  <a:pt x="1383457" y="1275374"/>
                </a:lnTo>
                <a:lnTo>
                  <a:pt x="175567" y="1273704"/>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751457">
            <a:off x="8763354" y="4421620"/>
            <a:ext cx="1518718" cy="1575571"/>
          </a:xfrm>
          <a:custGeom>
            <a:avLst/>
            <a:gdLst>
              <a:gd name="connsiteX0" fmla="*/ 0 w 1937367"/>
              <a:gd name="connsiteY0" fmla="*/ 0 h 1560299"/>
              <a:gd name="connsiteX1" fmla="*/ 1937367 w 1937367"/>
              <a:gd name="connsiteY1" fmla="*/ 0 h 1560299"/>
              <a:gd name="connsiteX2" fmla="*/ 1937367 w 1937367"/>
              <a:gd name="connsiteY2" fmla="*/ 1560299 h 1560299"/>
              <a:gd name="connsiteX3" fmla="*/ 0 w 1937367"/>
              <a:gd name="connsiteY3" fmla="*/ 1560299 h 1560299"/>
              <a:gd name="connsiteX4" fmla="*/ 0 w 1937367"/>
              <a:gd name="connsiteY4" fmla="*/ 0 h 1560299"/>
              <a:gd name="connsiteX0" fmla="*/ 0 w 1937367"/>
              <a:gd name="connsiteY0" fmla="*/ 13726 h 1574025"/>
              <a:gd name="connsiteX1" fmla="*/ 600394 w 1937367"/>
              <a:gd name="connsiteY1" fmla="*/ 0 h 1574025"/>
              <a:gd name="connsiteX2" fmla="*/ 1937367 w 1937367"/>
              <a:gd name="connsiteY2" fmla="*/ 13726 h 1574025"/>
              <a:gd name="connsiteX3" fmla="*/ 1937367 w 1937367"/>
              <a:gd name="connsiteY3" fmla="*/ 1574025 h 1574025"/>
              <a:gd name="connsiteX4" fmla="*/ 0 w 1937367"/>
              <a:gd name="connsiteY4" fmla="*/ 1574025 h 1574025"/>
              <a:gd name="connsiteX5" fmla="*/ 0 w 1937367"/>
              <a:gd name="connsiteY5" fmla="*/ 13726 h 1574025"/>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574025 h 1575571"/>
              <a:gd name="connsiteX6" fmla="*/ 0 w 1937367"/>
              <a:gd name="connsiteY6" fmla="*/ 13726 h 1575571"/>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3726 h 1575571"/>
              <a:gd name="connsiteX0" fmla="*/ 372885 w 1336973"/>
              <a:gd name="connsiteY0" fmla="*/ 1575571 h 1575571"/>
              <a:gd name="connsiteX1" fmla="*/ 0 w 1336973"/>
              <a:gd name="connsiteY1" fmla="*/ 0 h 1575571"/>
              <a:gd name="connsiteX2" fmla="*/ 1336973 w 1336973"/>
              <a:gd name="connsiteY2" fmla="*/ 13726 h 1575571"/>
              <a:gd name="connsiteX3" fmla="*/ 1336973 w 1336973"/>
              <a:gd name="connsiteY3" fmla="*/ 1574025 h 1575571"/>
              <a:gd name="connsiteX4" fmla="*/ 372885 w 1336973"/>
              <a:gd name="connsiteY4" fmla="*/ 1575571 h 1575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973" h="1575571">
                <a:moveTo>
                  <a:pt x="372885" y="1575571"/>
                </a:moveTo>
                <a:lnTo>
                  <a:pt x="0" y="0"/>
                </a:lnTo>
                <a:lnTo>
                  <a:pt x="1336973" y="13726"/>
                </a:lnTo>
                <a:lnTo>
                  <a:pt x="1336973" y="1574025"/>
                </a:lnTo>
                <a:lnTo>
                  <a:pt x="372885" y="157557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751457">
            <a:off x="9574573" y="4802109"/>
            <a:ext cx="1103467" cy="1188909"/>
          </a:xfrm>
          <a:custGeom>
            <a:avLst/>
            <a:gdLst>
              <a:gd name="connsiteX0" fmla="*/ 0 w 2024560"/>
              <a:gd name="connsiteY0" fmla="*/ 0 h 1174945"/>
              <a:gd name="connsiteX1" fmla="*/ 2024560 w 2024560"/>
              <a:gd name="connsiteY1" fmla="*/ 0 h 1174945"/>
              <a:gd name="connsiteX2" fmla="*/ 2024560 w 2024560"/>
              <a:gd name="connsiteY2" fmla="*/ 1174945 h 1174945"/>
              <a:gd name="connsiteX3" fmla="*/ 0 w 2024560"/>
              <a:gd name="connsiteY3" fmla="*/ 1174945 h 1174945"/>
              <a:gd name="connsiteX4" fmla="*/ 0 w 2024560"/>
              <a:gd name="connsiteY4" fmla="*/ 0 h 1174945"/>
              <a:gd name="connsiteX0" fmla="*/ 0 w 2024560"/>
              <a:gd name="connsiteY0" fmla="*/ 3709 h 1178654"/>
              <a:gd name="connsiteX1" fmla="*/ 1079340 w 2024560"/>
              <a:gd name="connsiteY1" fmla="*/ 0 h 1178654"/>
              <a:gd name="connsiteX2" fmla="*/ 2024560 w 2024560"/>
              <a:gd name="connsiteY2" fmla="*/ 3709 h 1178654"/>
              <a:gd name="connsiteX3" fmla="*/ 2024560 w 2024560"/>
              <a:gd name="connsiteY3" fmla="*/ 1178654 h 1178654"/>
              <a:gd name="connsiteX4" fmla="*/ 0 w 2024560"/>
              <a:gd name="connsiteY4" fmla="*/ 1178654 h 1178654"/>
              <a:gd name="connsiteX5" fmla="*/ 0 w 2024560"/>
              <a:gd name="connsiteY5" fmla="*/ 3709 h 1178654"/>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1178654 h 1188909"/>
              <a:gd name="connsiteX6" fmla="*/ 0 w 2024560"/>
              <a:gd name="connsiteY6" fmla="*/ 3709 h 1188909"/>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3709 h 1188909"/>
              <a:gd name="connsiteX0" fmla="*/ 156868 w 945220"/>
              <a:gd name="connsiteY0" fmla="*/ 1188909 h 1188909"/>
              <a:gd name="connsiteX1" fmla="*/ 0 w 945220"/>
              <a:gd name="connsiteY1" fmla="*/ 0 h 1188909"/>
              <a:gd name="connsiteX2" fmla="*/ 945220 w 945220"/>
              <a:gd name="connsiteY2" fmla="*/ 3709 h 1188909"/>
              <a:gd name="connsiteX3" fmla="*/ 945220 w 945220"/>
              <a:gd name="connsiteY3" fmla="*/ 1178654 h 1188909"/>
              <a:gd name="connsiteX4" fmla="*/ 156868 w 945220"/>
              <a:gd name="connsiteY4" fmla="*/ 1188909 h 11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5220" h="1188909">
                <a:moveTo>
                  <a:pt x="156868" y="1188909"/>
                </a:moveTo>
                <a:lnTo>
                  <a:pt x="0" y="0"/>
                </a:lnTo>
                <a:lnTo>
                  <a:pt x="945220" y="3709"/>
                </a:lnTo>
                <a:lnTo>
                  <a:pt x="945220" y="1178654"/>
                </a:lnTo>
                <a:lnTo>
                  <a:pt x="156868" y="1188909"/>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751457">
            <a:off x="10308483" y="4950842"/>
            <a:ext cx="986409" cy="1022116"/>
          </a:xfrm>
          <a:custGeom>
            <a:avLst/>
            <a:gdLst>
              <a:gd name="connsiteX0" fmla="*/ 0 w 2246709"/>
              <a:gd name="connsiteY0" fmla="*/ 0 h 1020999"/>
              <a:gd name="connsiteX1" fmla="*/ 2246709 w 2246709"/>
              <a:gd name="connsiteY1" fmla="*/ 0 h 1020999"/>
              <a:gd name="connsiteX2" fmla="*/ 2246709 w 2246709"/>
              <a:gd name="connsiteY2" fmla="*/ 1020999 h 1020999"/>
              <a:gd name="connsiteX3" fmla="*/ 0 w 2246709"/>
              <a:gd name="connsiteY3" fmla="*/ 1020999 h 1020999"/>
              <a:gd name="connsiteX4" fmla="*/ 0 w 2246709"/>
              <a:gd name="connsiteY4" fmla="*/ 0 h 1020999"/>
              <a:gd name="connsiteX0" fmla="*/ 0 w 2246709"/>
              <a:gd name="connsiteY0" fmla="*/ 793 h 1021792"/>
              <a:gd name="connsiteX1" fmla="*/ 1260300 w 2246709"/>
              <a:gd name="connsiteY1" fmla="*/ 0 h 1021792"/>
              <a:gd name="connsiteX2" fmla="*/ 2246709 w 2246709"/>
              <a:gd name="connsiteY2" fmla="*/ 793 h 1021792"/>
              <a:gd name="connsiteX3" fmla="*/ 2246709 w 2246709"/>
              <a:gd name="connsiteY3" fmla="*/ 1021792 h 1021792"/>
              <a:gd name="connsiteX4" fmla="*/ 0 w 2246709"/>
              <a:gd name="connsiteY4" fmla="*/ 1021792 h 1021792"/>
              <a:gd name="connsiteX5" fmla="*/ 0 w 2246709"/>
              <a:gd name="connsiteY5" fmla="*/ 793 h 1021792"/>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1021792 h 1022116"/>
              <a:gd name="connsiteX6" fmla="*/ 0 w 2246709"/>
              <a:gd name="connsiteY6" fmla="*/ 793 h 1022116"/>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793 h 1022116"/>
              <a:gd name="connsiteX0" fmla="*/ 74595 w 986409"/>
              <a:gd name="connsiteY0" fmla="*/ 1022116 h 1022116"/>
              <a:gd name="connsiteX1" fmla="*/ 0 w 986409"/>
              <a:gd name="connsiteY1" fmla="*/ 0 h 1022116"/>
              <a:gd name="connsiteX2" fmla="*/ 986409 w 986409"/>
              <a:gd name="connsiteY2" fmla="*/ 793 h 1022116"/>
              <a:gd name="connsiteX3" fmla="*/ 986409 w 986409"/>
              <a:gd name="connsiteY3" fmla="*/ 1021792 h 1022116"/>
              <a:gd name="connsiteX4" fmla="*/ 74595 w 986409"/>
              <a:gd name="connsiteY4" fmla="*/ 1022116 h 102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6409" h="1022116">
                <a:moveTo>
                  <a:pt x="74595" y="1022116"/>
                </a:moveTo>
                <a:lnTo>
                  <a:pt x="0" y="0"/>
                </a:lnTo>
                <a:lnTo>
                  <a:pt x="986409" y="793"/>
                </a:lnTo>
                <a:lnTo>
                  <a:pt x="986409" y="1021792"/>
                </a:lnTo>
                <a:lnTo>
                  <a:pt x="74595" y="102211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1751457">
            <a:off x="11016764" y="5178791"/>
            <a:ext cx="865540" cy="796256"/>
          </a:xfrm>
          <a:custGeom>
            <a:avLst/>
            <a:gdLst>
              <a:gd name="connsiteX0" fmla="*/ 0 w 2279163"/>
              <a:gd name="connsiteY0" fmla="*/ 0 h 791032"/>
              <a:gd name="connsiteX1" fmla="*/ 2279163 w 2279163"/>
              <a:gd name="connsiteY1" fmla="*/ 0 h 791032"/>
              <a:gd name="connsiteX2" fmla="*/ 2279163 w 2279163"/>
              <a:gd name="connsiteY2" fmla="*/ 791032 h 791032"/>
              <a:gd name="connsiteX3" fmla="*/ 0 w 2279163"/>
              <a:gd name="connsiteY3" fmla="*/ 791032 h 791032"/>
              <a:gd name="connsiteX4" fmla="*/ 0 w 2279163"/>
              <a:gd name="connsiteY4" fmla="*/ 0 h 791032"/>
              <a:gd name="connsiteX0" fmla="*/ 0 w 2279163"/>
              <a:gd name="connsiteY0" fmla="*/ 4450 h 795482"/>
              <a:gd name="connsiteX1" fmla="*/ 1481577 w 2279163"/>
              <a:gd name="connsiteY1" fmla="*/ 0 h 795482"/>
              <a:gd name="connsiteX2" fmla="*/ 2279163 w 2279163"/>
              <a:gd name="connsiteY2" fmla="*/ 4450 h 795482"/>
              <a:gd name="connsiteX3" fmla="*/ 2279163 w 2279163"/>
              <a:gd name="connsiteY3" fmla="*/ 795482 h 795482"/>
              <a:gd name="connsiteX4" fmla="*/ 0 w 2279163"/>
              <a:gd name="connsiteY4" fmla="*/ 795482 h 795482"/>
              <a:gd name="connsiteX5" fmla="*/ 0 w 2279163"/>
              <a:gd name="connsiteY5" fmla="*/ 4450 h 795482"/>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795482 h 796256"/>
              <a:gd name="connsiteX6" fmla="*/ 0 w 2279163"/>
              <a:gd name="connsiteY6" fmla="*/ 4450 h 796256"/>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4450 h 796256"/>
              <a:gd name="connsiteX0" fmla="*/ 0 w 865540"/>
              <a:gd name="connsiteY0" fmla="*/ 796256 h 796256"/>
              <a:gd name="connsiteX1" fmla="*/ 67954 w 865540"/>
              <a:gd name="connsiteY1" fmla="*/ 0 h 796256"/>
              <a:gd name="connsiteX2" fmla="*/ 865540 w 865540"/>
              <a:gd name="connsiteY2" fmla="*/ 4450 h 796256"/>
              <a:gd name="connsiteX3" fmla="*/ 865540 w 865540"/>
              <a:gd name="connsiteY3" fmla="*/ 795482 h 796256"/>
              <a:gd name="connsiteX4" fmla="*/ 0 w 865540"/>
              <a:gd name="connsiteY4" fmla="*/ 796256 h 79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5540" h="796256">
                <a:moveTo>
                  <a:pt x="0" y="796256"/>
                </a:moveTo>
                <a:lnTo>
                  <a:pt x="67954" y="0"/>
                </a:lnTo>
                <a:lnTo>
                  <a:pt x="865540" y="4450"/>
                </a:lnTo>
                <a:lnTo>
                  <a:pt x="865540" y="795482"/>
                </a:lnTo>
                <a:lnTo>
                  <a:pt x="0" y="79625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751457">
            <a:off x="1044697" y="2940041"/>
            <a:ext cx="4035054" cy="1715218"/>
          </a:xfrm>
          <a:custGeom>
            <a:avLst/>
            <a:gdLst>
              <a:gd name="connsiteX0" fmla="*/ 0 w 4093320"/>
              <a:gd name="connsiteY0" fmla="*/ 0 h 1707865"/>
              <a:gd name="connsiteX1" fmla="*/ 4093320 w 4093320"/>
              <a:gd name="connsiteY1" fmla="*/ 0 h 1707865"/>
              <a:gd name="connsiteX2" fmla="*/ 4093320 w 4093320"/>
              <a:gd name="connsiteY2" fmla="*/ 1707865 h 1707865"/>
              <a:gd name="connsiteX3" fmla="*/ 0 w 4093320"/>
              <a:gd name="connsiteY3" fmla="*/ 1707865 h 1707865"/>
              <a:gd name="connsiteX4" fmla="*/ 0 w 4093320"/>
              <a:gd name="connsiteY4" fmla="*/ 0 h 1707865"/>
              <a:gd name="connsiteX0" fmla="*/ 0 w 4093320"/>
              <a:gd name="connsiteY0" fmla="*/ 2786 h 1710651"/>
              <a:gd name="connsiteX1" fmla="*/ 2125908 w 4093320"/>
              <a:gd name="connsiteY1" fmla="*/ 0 h 1710651"/>
              <a:gd name="connsiteX2" fmla="*/ 4093320 w 4093320"/>
              <a:gd name="connsiteY2" fmla="*/ 2786 h 1710651"/>
              <a:gd name="connsiteX3" fmla="*/ 4093320 w 4093320"/>
              <a:gd name="connsiteY3" fmla="*/ 1710651 h 1710651"/>
              <a:gd name="connsiteX4" fmla="*/ 0 w 4093320"/>
              <a:gd name="connsiteY4" fmla="*/ 1710651 h 1710651"/>
              <a:gd name="connsiteX5" fmla="*/ 0 w 4093320"/>
              <a:gd name="connsiteY5" fmla="*/ 2786 h 1710651"/>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1710651 h 1715218"/>
              <a:gd name="connsiteX6" fmla="*/ 0 w 4093320"/>
              <a:gd name="connsiteY6" fmla="*/ 2786 h 1715218"/>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2786 h 1715218"/>
              <a:gd name="connsiteX0" fmla="*/ 0 w 4035054"/>
              <a:gd name="connsiteY0" fmla="*/ 1715218 h 1715218"/>
              <a:gd name="connsiteX1" fmla="*/ 2067642 w 4035054"/>
              <a:gd name="connsiteY1" fmla="*/ 0 h 1715218"/>
              <a:gd name="connsiteX2" fmla="*/ 4035054 w 4035054"/>
              <a:gd name="connsiteY2" fmla="*/ 2786 h 1715218"/>
              <a:gd name="connsiteX3" fmla="*/ 4035054 w 4035054"/>
              <a:gd name="connsiteY3" fmla="*/ 1710651 h 1715218"/>
              <a:gd name="connsiteX4" fmla="*/ 0 w 4035054"/>
              <a:gd name="connsiteY4" fmla="*/ 1715218 h 171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5054" h="1715218">
                <a:moveTo>
                  <a:pt x="0" y="1715218"/>
                </a:moveTo>
                <a:lnTo>
                  <a:pt x="2067642" y="0"/>
                </a:lnTo>
                <a:lnTo>
                  <a:pt x="4035054" y="2786"/>
                </a:lnTo>
                <a:lnTo>
                  <a:pt x="4035054" y="1710651"/>
                </a:lnTo>
                <a:lnTo>
                  <a:pt x="0" y="171521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751457">
            <a:off x="3785358" y="2449651"/>
            <a:ext cx="4611020" cy="2380119"/>
          </a:xfrm>
          <a:custGeom>
            <a:avLst/>
            <a:gdLst>
              <a:gd name="connsiteX0" fmla="*/ 0 w 4680828"/>
              <a:gd name="connsiteY0" fmla="*/ 0 h 2349019"/>
              <a:gd name="connsiteX1" fmla="*/ 4680828 w 4680828"/>
              <a:gd name="connsiteY1" fmla="*/ 0 h 2349019"/>
              <a:gd name="connsiteX2" fmla="*/ 4680828 w 4680828"/>
              <a:gd name="connsiteY2" fmla="*/ 2349019 h 2349019"/>
              <a:gd name="connsiteX3" fmla="*/ 0 w 4680828"/>
              <a:gd name="connsiteY3" fmla="*/ 2349019 h 2349019"/>
              <a:gd name="connsiteX4" fmla="*/ 0 w 4680828"/>
              <a:gd name="connsiteY4" fmla="*/ 0 h 2349019"/>
              <a:gd name="connsiteX0" fmla="*/ 0 w 4680828"/>
              <a:gd name="connsiteY0" fmla="*/ 0 h 2349019"/>
              <a:gd name="connsiteX1" fmla="*/ 3246681 w 4680828"/>
              <a:gd name="connsiteY1" fmla="*/ 5095 h 2349019"/>
              <a:gd name="connsiteX2" fmla="*/ 4680828 w 4680828"/>
              <a:gd name="connsiteY2" fmla="*/ 0 h 2349019"/>
              <a:gd name="connsiteX3" fmla="*/ 4680828 w 4680828"/>
              <a:gd name="connsiteY3" fmla="*/ 2349019 h 2349019"/>
              <a:gd name="connsiteX4" fmla="*/ 0 w 4680828"/>
              <a:gd name="connsiteY4" fmla="*/ 2349019 h 2349019"/>
              <a:gd name="connsiteX5" fmla="*/ 0 w 4680828"/>
              <a:gd name="connsiteY5" fmla="*/ 0 h 2349019"/>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2349019 h 2354840"/>
              <a:gd name="connsiteX6" fmla="*/ 0 w 4680828"/>
              <a:gd name="connsiteY6" fmla="*/ 0 h 2354840"/>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0 h 2354840"/>
              <a:gd name="connsiteX0" fmla="*/ 0 w 4562047"/>
              <a:gd name="connsiteY0" fmla="*/ 2354840 h 2354840"/>
              <a:gd name="connsiteX1" fmla="*/ 3127900 w 4562047"/>
              <a:gd name="connsiteY1" fmla="*/ 5095 h 2354840"/>
              <a:gd name="connsiteX2" fmla="*/ 4562047 w 4562047"/>
              <a:gd name="connsiteY2" fmla="*/ 0 h 2354840"/>
              <a:gd name="connsiteX3" fmla="*/ 4562047 w 4562047"/>
              <a:gd name="connsiteY3" fmla="*/ 2349019 h 2354840"/>
              <a:gd name="connsiteX4" fmla="*/ 0 w 4562047"/>
              <a:gd name="connsiteY4" fmla="*/ 2354840 h 235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047" h="2354840">
                <a:moveTo>
                  <a:pt x="0" y="2354840"/>
                </a:moveTo>
                <a:lnTo>
                  <a:pt x="3127900" y="5095"/>
                </a:lnTo>
                <a:lnTo>
                  <a:pt x="4562047" y="0"/>
                </a:lnTo>
                <a:lnTo>
                  <a:pt x="4562047" y="2349019"/>
                </a:lnTo>
                <a:lnTo>
                  <a:pt x="0" y="235484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751457">
            <a:off x="7741639" y="2467941"/>
            <a:ext cx="4480031" cy="2352829"/>
          </a:xfrm>
          <a:custGeom>
            <a:avLst/>
            <a:gdLst>
              <a:gd name="connsiteX0" fmla="*/ 0 w 4680828"/>
              <a:gd name="connsiteY0" fmla="*/ 0 h 2332476"/>
              <a:gd name="connsiteX1" fmla="*/ 4680828 w 4680828"/>
              <a:gd name="connsiteY1" fmla="*/ 0 h 2332476"/>
              <a:gd name="connsiteX2" fmla="*/ 4680828 w 4680828"/>
              <a:gd name="connsiteY2" fmla="*/ 2332476 h 2332476"/>
              <a:gd name="connsiteX3" fmla="*/ 0 w 4680828"/>
              <a:gd name="connsiteY3" fmla="*/ 2332476 h 2332476"/>
              <a:gd name="connsiteX4" fmla="*/ 0 w 4680828"/>
              <a:gd name="connsiteY4" fmla="*/ 0 h 2332476"/>
              <a:gd name="connsiteX0" fmla="*/ 0 w 4680828"/>
              <a:gd name="connsiteY0" fmla="*/ 17624 h 2350100"/>
              <a:gd name="connsiteX1" fmla="*/ 3302970 w 4680828"/>
              <a:gd name="connsiteY1" fmla="*/ 0 h 2350100"/>
              <a:gd name="connsiteX2" fmla="*/ 4680828 w 4680828"/>
              <a:gd name="connsiteY2" fmla="*/ 17624 h 2350100"/>
              <a:gd name="connsiteX3" fmla="*/ 4680828 w 4680828"/>
              <a:gd name="connsiteY3" fmla="*/ 2350100 h 2350100"/>
              <a:gd name="connsiteX4" fmla="*/ 0 w 4680828"/>
              <a:gd name="connsiteY4" fmla="*/ 2350100 h 2350100"/>
              <a:gd name="connsiteX5" fmla="*/ 0 w 4680828"/>
              <a:gd name="connsiteY5" fmla="*/ 17624 h 2350100"/>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2350100 h 2352829"/>
              <a:gd name="connsiteX6" fmla="*/ 0 w 4680828"/>
              <a:gd name="connsiteY6" fmla="*/ 17624 h 2352829"/>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17624 h 2352829"/>
              <a:gd name="connsiteX0" fmla="*/ 0 w 4480031"/>
              <a:gd name="connsiteY0" fmla="*/ 2352829 h 2352829"/>
              <a:gd name="connsiteX1" fmla="*/ 3102173 w 4480031"/>
              <a:gd name="connsiteY1" fmla="*/ 0 h 2352829"/>
              <a:gd name="connsiteX2" fmla="*/ 4480031 w 4480031"/>
              <a:gd name="connsiteY2" fmla="*/ 17624 h 2352829"/>
              <a:gd name="connsiteX3" fmla="*/ 4480031 w 4480031"/>
              <a:gd name="connsiteY3" fmla="*/ 2350100 h 2352829"/>
              <a:gd name="connsiteX4" fmla="*/ 0 w 4480031"/>
              <a:gd name="connsiteY4" fmla="*/ 2352829 h 2352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0031" h="2352829">
                <a:moveTo>
                  <a:pt x="0" y="2352829"/>
                </a:moveTo>
                <a:lnTo>
                  <a:pt x="3102173" y="0"/>
                </a:lnTo>
                <a:lnTo>
                  <a:pt x="4480031" y="17624"/>
                </a:lnTo>
                <a:lnTo>
                  <a:pt x="4480031" y="2350100"/>
                </a:lnTo>
                <a:lnTo>
                  <a:pt x="0" y="235282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720114" y="4765039"/>
            <a:ext cx="454382" cy="9535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411599" y="4503781"/>
            <a:ext cx="454382" cy="1214847"/>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103085" y="5156925"/>
            <a:ext cx="454382" cy="5617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794570" y="4151085"/>
            <a:ext cx="454382" cy="156754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486055" y="4608285"/>
            <a:ext cx="454382" cy="111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177541" y="4765039"/>
            <a:ext cx="454382" cy="95359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869026" y="5026296"/>
            <a:ext cx="454382" cy="692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6" name="组合 25"/>
          <p:cNvGrpSpPr/>
          <p:nvPr/>
        </p:nvGrpSpPr>
        <p:grpSpPr>
          <a:xfrm>
            <a:off x="811212" y="1767929"/>
            <a:ext cx="10506075" cy="1052816"/>
            <a:chOff x="937749" y="5016378"/>
            <a:chExt cx="10506075" cy="1052816"/>
          </a:xfrm>
        </p:grpSpPr>
        <p:sp>
          <p:nvSpPr>
            <p:cNvPr id="27" name="矩形 26"/>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8" name="矩形 27"/>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4" name="组合 43"/>
          <p:cNvGrpSpPr/>
          <p:nvPr/>
        </p:nvGrpSpPr>
        <p:grpSpPr>
          <a:xfrm>
            <a:off x="874713" y="3033486"/>
            <a:ext cx="10442575" cy="537028"/>
            <a:chOff x="874713" y="3033486"/>
            <a:chExt cx="10442575" cy="537028"/>
          </a:xfrm>
        </p:grpSpPr>
        <p:sp>
          <p:nvSpPr>
            <p:cNvPr id="2" name="矩形 1"/>
            <p:cNvSpPr/>
            <p:nvPr/>
          </p:nvSpPr>
          <p:spPr>
            <a:xfrm>
              <a:off x="874713" y="3033486"/>
              <a:ext cx="2652258" cy="5370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26971" y="3033486"/>
              <a:ext cx="3911146" cy="5370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438117" y="3033486"/>
              <a:ext cx="3879171" cy="5370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4968"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0" name="矩形 29"/>
            <p:cNvSpPr/>
            <p:nvPr/>
          </p:nvSpPr>
          <p:spPr>
            <a:xfrm>
              <a:off x="3596655"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1" name="矩形 30"/>
            <p:cNvSpPr/>
            <p:nvPr/>
          </p:nvSpPr>
          <p:spPr>
            <a:xfrm>
              <a:off x="7530166"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grpSp>
      <p:sp>
        <p:nvSpPr>
          <p:cNvPr id="32" name="矩形 31"/>
          <p:cNvSpPr/>
          <p:nvPr/>
        </p:nvSpPr>
        <p:spPr>
          <a:xfrm>
            <a:off x="829153" y="4733645"/>
            <a:ext cx="5617635" cy="1061829"/>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a:t>
            </a:r>
          </a:p>
        </p:txBody>
      </p:sp>
      <p:sp>
        <p:nvSpPr>
          <p:cNvPr id="33" name="矩形 32"/>
          <p:cNvSpPr/>
          <p:nvPr/>
        </p:nvSpPr>
        <p:spPr>
          <a:xfrm>
            <a:off x="6696896" y="4773647"/>
            <a:ext cx="501804" cy="3139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56%</a:t>
            </a:r>
            <a:endParaRPr lang="zh-CN" altLang="en-US" sz="1200" dirty="0">
              <a:solidFill>
                <a:schemeClr val="bg1"/>
              </a:solidFill>
            </a:endParaRPr>
          </a:p>
        </p:txBody>
      </p:sp>
      <p:sp>
        <p:nvSpPr>
          <p:cNvPr id="34" name="矩形 33"/>
          <p:cNvSpPr/>
          <p:nvPr/>
        </p:nvSpPr>
        <p:spPr>
          <a:xfrm>
            <a:off x="7391010" y="4507620"/>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60%</a:t>
            </a:r>
            <a:endParaRPr lang="zh-CN" altLang="en-US" sz="1200" dirty="0">
              <a:solidFill>
                <a:schemeClr val="bg1"/>
              </a:solidFill>
            </a:endParaRPr>
          </a:p>
        </p:txBody>
      </p:sp>
      <p:sp>
        <p:nvSpPr>
          <p:cNvPr id="35" name="矩形 34"/>
          <p:cNvSpPr/>
          <p:nvPr/>
        </p:nvSpPr>
        <p:spPr>
          <a:xfrm>
            <a:off x="8069580" y="5166209"/>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38%</a:t>
            </a:r>
            <a:endParaRPr lang="zh-CN" altLang="en-US" sz="1200" dirty="0">
              <a:solidFill>
                <a:schemeClr val="bg1"/>
              </a:solidFill>
            </a:endParaRPr>
          </a:p>
        </p:txBody>
      </p:sp>
      <p:sp>
        <p:nvSpPr>
          <p:cNvPr id="36" name="矩形 35"/>
          <p:cNvSpPr/>
          <p:nvPr/>
        </p:nvSpPr>
        <p:spPr>
          <a:xfrm>
            <a:off x="8770859" y="416108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68%</a:t>
            </a:r>
            <a:endParaRPr lang="zh-CN" altLang="en-US" sz="1200" dirty="0">
              <a:solidFill>
                <a:schemeClr val="bg1"/>
              </a:solidFill>
            </a:endParaRPr>
          </a:p>
        </p:txBody>
      </p:sp>
      <p:sp>
        <p:nvSpPr>
          <p:cNvPr id="41" name="矩形 40"/>
          <p:cNvSpPr/>
          <p:nvPr/>
        </p:nvSpPr>
        <p:spPr>
          <a:xfrm>
            <a:off x="9456307" y="4625153"/>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58%</a:t>
            </a:r>
            <a:endParaRPr lang="zh-CN" altLang="en-US" sz="1200" dirty="0">
              <a:solidFill>
                <a:schemeClr val="bg1"/>
              </a:solidFill>
            </a:endParaRPr>
          </a:p>
        </p:txBody>
      </p:sp>
      <p:sp>
        <p:nvSpPr>
          <p:cNvPr id="42" name="矩形 41"/>
          <p:cNvSpPr/>
          <p:nvPr/>
        </p:nvSpPr>
        <p:spPr>
          <a:xfrm>
            <a:off x="10163104" y="476776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55%</a:t>
            </a:r>
            <a:endParaRPr lang="zh-CN" altLang="en-US" sz="1200" dirty="0">
              <a:solidFill>
                <a:schemeClr val="bg1"/>
              </a:solidFill>
            </a:endParaRPr>
          </a:p>
        </p:txBody>
      </p:sp>
      <p:sp>
        <p:nvSpPr>
          <p:cNvPr id="43" name="矩形 42"/>
          <p:cNvSpPr/>
          <p:nvPr/>
        </p:nvSpPr>
        <p:spPr>
          <a:xfrm>
            <a:off x="10842507" y="5026296"/>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49%</a:t>
            </a:r>
            <a:endParaRPr lang="zh-CN" altLang="en-US" sz="1200" dirty="0">
              <a:solidFill>
                <a:schemeClr val="bg1"/>
              </a:solidFill>
            </a:endParaRPr>
          </a:p>
        </p:txBody>
      </p:sp>
    </p:spTree>
    <p:extLst>
      <p:ext uri="{BB962C8B-B14F-4D97-AF65-F5344CB8AC3E}">
        <p14:creationId xmlns:p14="http://schemas.microsoft.com/office/powerpoint/2010/main" val="4051715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750" fill="hold"/>
                                        <p:tgtEl>
                                          <p:spTgt spid="26"/>
                                        </p:tgtEl>
                                        <p:attrNameLst>
                                          <p:attrName>ppt_x</p:attrName>
                                        </p:attrNameLst>
                                      </p:cBhvr>
                                      <p:tavLst>
                                        <p:tav tm="0">
                                          <p:val>
                                            <p:strVal val="1+#ppt_w/2"/>
                                          </p:val>
                                        </p:tav>
                                        <p:tav tm="100000">
                                          <p:val>
                                            <p:strVal val="#ppt_x"/>
                                          </p:val>
                                        </p:tav>
                                      </p:tavLst>
                                    </p:anim>
                                    <p:anim calcmode="lin" valueType="num">
                                      <p:cBhvr additive="base">
                                        <p:cTn id="23" dur="75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2" presetClass="entr" presetSubtype="8"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1000"/>
                                        <p:tgtEl>
                                          <p:spTgt spid="44"/>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3750"/>
                            </p:stCondLst>
                            <p:childTnLst>
                              <p:par>
                                <p:cTn id="39" presetID="42"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1000"/>
                                        <p:tgtEl>
                                          <p:spTgt spid="21"/>
                                        </p:tgtEl>
                                      </p:cBhvr>
                                    </p:animEffect>
                                    <p:anim calcmode="lin" valueType="num">
                                      <p:cBhvr>
                                        <p:cTn id="73" dur="1000" fill="hold"/>
                                        <p:tgtEl>
                                          <p:spTgt spid="21"/>
                                        </p:tgtEl>
                                        <p:attrNameLst>
                                          <p:attrName>ppt_x</p:attrName>
                                        </p:attrNameLst>
                                      </p:cBhvr>
                                      <p:tavLst>
                                        <p:tav tm="0">
                                          <p:val>
                                            <p:strVal val="#ppt_x"/>
                                          </p:val>
                                        </p:tav>
                                        <p:tav tm="100000">
                                          <p:val>
                                            <p:strVal val="#ppt_x"/>
                                          </p:val>
                                        </p:tav>
                                      </p:tavLst>
                                    </p:anim>
                                    <p:anim calcmode="lin" valueType="num">
                                      <p:cBhvr>
                                        <p:cTn id="74" dur="1000" fill="hold"/>
                                        <p:tgtEl>
                                          <p:spTgt spid="2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1000"/>
                                        <p:tgtEl>
                                          <p:spTgt spid="22"/>
                                        </p:tgtEl>
                                      </p:cBhvr>
                                    </p:animEffect>
                                    <p:anim calcmode="lin" valueType="num">
                                      <p:cBhvr>
                                        <p:cTn id="78" dur="1000" fill="hold"/>
                                        <p:tgtEl>
                                          <p:spTgt spid="22"/>
                                        </p:tgtEl>
                                        <p:attrNameLst>
                                          <p:attrName>ppt_x</p:attrName>
                                        </p:attrNameLst>
                                      </p:cBhvr>
                                      <p:tavLst>
                                        <p:tav tm="0">
                                          <p:val>
                                            <p:strVal val="#ppt_x"/>
                                          </p:val>
                                        </p:tav>
                                        <p:tav tm="100000">
                                          <p:val>
                                            <p:strVal val="#ppt_x"/>
                                          </p:val>
                                        </p:tav>
                                      </p:tavLst>
                                    </p:anim>
                                    <p:anim calcmode="lin" valueType="num">
                                      <p:cBhvr>
                                        <p:cTn id="79" dur="1000" fill="hold"/>
                                        <p:tgtEl>
                                          <p:spTgt spid="2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fade">
                                      <p:cBhvr>
                                        <p:cTn id="87" dur="1000"/>
                                        <p:tgtEl>
                                          <p:spTgt spid="6"/>
                                        </p:tgtEl>
                                      </p:cBhvr>
                                    </p:animEffect>
                                    <p:anim calcmode="lin" valueType="num">
                                      <p:cBhvr>
                                        <p:cTn id="88" dur="1000" fill="hold"/>
                                        <p:tgtEl>
                                          <p:spTgt spid="6"/>
                                        </p:tgtEl>
                                        <p:attrNameLst>
                                          <p:attrName>ppt_x</p:attrName>
                                        </p:attrNameLst>
                                      </p:cBhvr>
                                      <p:tavLst>
                                        <p:tav tm="0">
                                          <p:val>
                                            <p:strVal val="#ppt_x"/>
                                          </p:val>
                                        </p:tav>
                                        <p:tav tm="100000">
                                          <p:val>
                                            <p:strVal val="#ppt_x"/>
                                          </p:val>
                                        </p:tav>
                                      </p:tavLst>
                                    </p:anim>
                                    <p:anim calcmode="lin" valueType="num">
                                      <p:cBhvr>
                                        <p:cTn id="89" dur="1000" fill="hold"/>
                                        <p:tgtEl>
                                          <p:spTgt spid="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fade">
                                      <p:cBhvr>
                                        <p:cTn id="92" dur="1000"/>
                                        <p:tgtEl>
                                          <p:spTgt spid="7"/>
                                        </p:tgtEl>
                                      </p:cBhvr>
                                    </p:animEffect>
                                    <p:anim calcmode="lin" valueType="num">
                                      <p:cBhvr>
                                        <p:cTn id="93" dur="1000" fill="hold"/>
                                        <p:tgtEl>
                                          <p:spTgt spid="7"/>
                                        </p:tgtEl>
                                        <p:attrNameLst>
                                          <p:attrName>ppt_x</p:attrName>
                                        </p:attrNameLst>
                                      </p:cBhvr>
                                      <p:tavLst>
                                        <p:tav tm="0">
                                          <p:val>
                                            <p:strVal val="#ppt_x"/>
                                          </p:val>
                                        </p:tav>
                                        <p:tav tm="100000">
                                          <p:val>
                                            <p:strVal val="#ppt_x"/>
                                          </p:val>
                                        </p:tav>
                                      </p:tavLst>
                                    </p:anim>
                                    <p:anim calcmode="lin" valueType="num">
                                      <p:cBhvr>
                                        <p:cTn id="94" dur="1000" fill="hold"/>
                                        <p:tgtEl>
                                          <p:spTgt spid="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1000"/>
                                        <p:tgtEl>
                                          <p:spTgt spid="8"/>
                                        </p:tgtEl>
                                      </p:cBhvr>
                                    </p:animEffect>
                                    <p:anim calcmode="lin" valueType="num">
                                      <p:cBhvr>
                                        <p:cTn id="98" dur="1000" fill="hold"/>
                                        <p:tgtEl>
                                          <p:spTgt spid="8"/>
                                        </p:tgtEl>
                                        <p:attrNameLst>
                                          <p:attrName>ppt_x</p:attrName>
                                        </p:attrNameLst>
                                      </p:cBhvr>
                                      <p:tavLst>
                                        <p:tav tm="0">
                                          <p:val>
                                            <p:strVal val="#ppt_x"/>
                                          </p:val>
                                        </p:tav>
                                        <p:tav tm="100000">
                                          <p:val>
                                            <p:strVal val="#ppt_x"/>
                                          </p:val>
                                        </p:tav>
                                      </p:tavLst>
                                    </p:anim>
                                    <p:anim calcmode="lin" valueType="num">
                                      <p:cBhvr>
                                        <p:cTn id="99" dur="1000" fill="hold"/>
                                        <p:tgtEl>
                                          <p:spTgt spid="8"/>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strVal val="#ppt_x"/>
                                          </p:val>
                                        </p:tav>
                                        <p:tav tm="100000">
                                          <p:val>
                                            <p:strVal val="#ppt_x"/>
                                          </p:val>
                                        </p:tav>
                                      </p:tavLst>
                                    </p:anim>
                                    <p:anim calcmode="lin" valueType="num">
                                      <p:cBhvr>
                                        <p:cTn id="104" dur="1000" fill="hold"/>
                                        <p:tgtEl>
                                          <p:spTgt spid="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fade">
                                      <p:cBhvr>
                                        <p:cTn id="107" dur="1000"/>
                                        <p:tgtEl>
                                          <p:spTgt spid="10"/>
                                        </p:tgtEl>
                                      </p:cBhvr>
                                    </p:animEffect>
                                    <p:anim calcmode="lin" valueType="num">
                                      <p:cBhvr>
                                        <p:cTn id="108" dur="1000" fill="hold"/>
                                        <p:tgtEl>
                                          <p:spTgt spid="10"/>
                                        </p:tgtEl>
                                        <p:attrNameLst>
                                          <p:attrName>ppt_x</p:attrName>
                                        </p:attrNameLst>
                                      </p:cBhvr>
                                      <p:tavLst>
                                        <p:tav tm="0">
                                          <p:val>
                                            <p:strVal val="#ppt_x"/>
                                          </p:val>
                                        </p:tav>
                                        <p:tav tm="100000">
                                          <p:val>
                                            <p:strVal val="#ppt_x"/>
                                          </p:val>
                                        </p:tav>
                                      </p:tavLst>
                                    </p:anim>
                                    <p:anim calcmode="lin" valueType="num">
                                      <p:cBhvr>
                                        <p:cTn id="109" dur="1000" fill="hold"/>
                                        <p:tgtEl>
                                          <p:spTgt spid="10"/>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fade">
                                      <p:cBhvr>
                                        <p:cTn id="112" dur="1000"/>
                                        <p:tgtEl>
                                          <p:spTgt spid="11"/>
                                        </p:tgtEl>
                                      </p:cBhvr>
                                    </p:animEffect>
                                    <p:anim calcmode="lin" valueType="num">
                                      <p:cBhvr>
                                        <p:cTn id="113" dur="1000" fill="hold"/>
                                        <p:tgtEl>
                                          <p:spTgt spid="11"/>
                                        </p:tgtEl>
                                        <p:attrNameLst>
                                          <p:attrName>ppt_x</p:attrName>
                                        </p:attrNameLst>
                                      </p:cBhvr>
                                      <p:tavLst>
                                        <p:tav tm="0">
                                          <p:val>
                                            <p:strVal val="#ppt_x"/>
                                          </p:val>
                                        </p:tav>
                                        <p:tav tm="100000">
                                          <p:val>
                                            <p:strVal val="#ppt_x"/>
                                          </p:val>
                                        </p:tav>
                                      </p:tavLst>
                                    </p:anim>
                                    <p:anim calcmode="lin" valueType="num">
                                      <p:cBhvr>
                                        <p:cTn id="114" dur="1000" fill="hold"/>
                                        <p:tgtEl>
                                          <p:spTgt spid="11"/>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1000"/>
                                        <p:tgtEl>
                                          <p:spTgt spid="33"/>
                                        </p:tgtEl>
                                      </p:cBhvr>
                                    </p:animEffect>
                                    <p:anim calcmode="lin" valueType="num">
                                      <p:cBhvr>
                                        <p:cTn id="118" dur="1000" fill="hold"/>
                                        <p:tgtEl>
                                          <p:spTgt spid="33"/>
                                        </p:tgtEl>
                                        <p:attrNameLst>
                                          <p:attrName>ppt_x</p:attrName>
                                        </p:attrNameLst>
                                      </p:cBhvr>
                                      <p:tavLst>
                                        <p:tav tm="0">
                                          <p:val>
                                            <p:strVal val="#ppt_x"/>
                                          </p:val>
                                        </p:tav>
                                        <p:tav tm="100000">
                                          <p:val>
                                            <p:strVal val="#ppt_x"/>
                                          </p:val>
                                        </p:tav>
                                      </p:tavLst>
                                    </p:anim>
                                    <p:anim calcmode="lin" valueType="num">
                                      <p:cBhvr>
                                        <p:cTn id="119" dur="1000" fill="hold"/>
                                        <p:tgtEl>
                                          <p:spTgt spid="3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anim calcmode="lin" valueType="num">
                                      <p:cBhvr>
                                        <p:cTn id="123" dur="1000" fill="hold"/>
                                        <p:tgtEl>
                                          <p:spTgt spid="34"/>
                                        </p:tgtEl>
                                        <p:attrNameLst>
                                          <p:attrName>ppt_x</p:attrName>
                                        </p:attrNameLst>
                                      </p:cBhvr>
                                      <p:tavLst>
                                        <p:tav tm="0">
                                          <p:val>
                                            <p:strVal val="#ppt_x"/>
                                          </p:val>
                                        </p:tav>
                                        <p:tav tm="100000">
                                          <p:val>
                                            <p:strVal val="#ppt_x"/>
                                          </p:val>
                                        </p:tav>
                                      </p:tavLst>
                                    </p:anim>
                                    <p:anim calcmode="lin" valueType="num">
                                      <p:cBhvr>
                                        <p:cTn id="124" dur="10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5"/>
                                        </p:tgtEl>
                                        <p:attrNameLst>
                                          <p:attrName>style.visibility</p:attrName>
                                        </p:attrNameLst>
                                      </p:cBhvr>
                                      <p:to>
                                        <p:strVal val="visible"/>
                                      </p:to>
                                    </p:set>
                                    <p:animEffect transition="in" filter="fade">
                                      <p:cBhvr>
                                        <p:cTn id="127" dur="1000"/>
                                        <p:tgtEl>
                                          <p:spTgt spid="35"/>
                                        </p:tgtEl>
                                      </p:cBhvr>
                                    </p:animEffect>
                                    <p:anim calcmode="lin" valueType="num">
                                      <p:cBhvr>
                                        <p:cTn id="128" dur="1000" fill="hold"/>
                                        <p:tgtEl>
                                          <p:spTgt spid="35"/>
                                        </p:tgtEl>
                                        <p:attrNameLst>
                                          <p:attrName>ppt_x</p:attrName>
                                        </p:attrNameLst>
                                      </p:cBhvr>
                                      <p:tavLst>
                                        <p:tav tm="0">
                                          <p:val>
                                            <p:strVal val="#ppt_x"/>
                                          </p:val>
                                        </p:tav>
                                        <p:tav tm="100000">
                                          <p:val>
                                            <p:strVal val="#ppt_x"/>
                                          </p:val>
                                        </p:tav>
                                      </p:tavLst>
                                    </p:anim>
                                    <p:anim calcmode="lin" valueType="num">
                                      <p:cBhvr>
                                        <p:cTn id="129" dur="1000" fill="hold"/>
                                        <p:tgtEl>
                                          <p:spTgt spid="35"/>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fade">
                                      <p:cBhvr>
                                        <p:cTn id="132" dur="1000"/>
                                        <p:tgtEl>
                                          <p:spTgt spid="36"/>
                                        </p:tgtEl>
                                      </p:cBhvr>
                                    </p:animEffect>
                                    <p:anim calcmode="lin" valueType="num">
                                      <p:cBhvr>
                                        <p:cTn id="133" dur="1000" fill="hold"/>
                                        <p:tgtEl>
                                          <p:spTgt spid="36"/>
                                        </p:tgtEl>
                                        <p:attrNameLst>
                                          <p:attrName>ppt_x</p:attrName>
                                        </p:attrNameLst>
                                      </p:cBhvr>
                                      <p:tavLst>
                                        <p:tav tm="0">
                                          <p:val>
                                            <p:strVal val="#ppt_x"/>
                                          </p:val>
                                        </p:tav>
                                        <p:tav tm="100000">
                                          <p:val>
                                            <p:strVal val="#ppt_x"/>
                                          </p:val>
                                        </p:tav>
                                      </p:tavLst>
                                    </p:anim>
                                    <p:anim calcmode="lin" valueType="num">
                                      <p:cBhvr>
                                        <p:cTn id="134" dur="1000" fill="hold"/>
                                        <p:tgtEl>
                                          <p:spTgt spid="3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fade">
                                      <p:cBhvr>
                                        <p:cTn id="137" dur="1000"/>
                                        <p:tgtEl>
                                          <p:spTgt spid="41"/>
                                        </p:tgtEl>
                                      </p:cBhvr>
                                    </p:animEffect>
                                    <p:anim calcmode="lin" valueType="num">
                                      <p:cBhvr>
                                        <p:cTn id="138" dur="1000" fill="hold"/>
                                        <p:tgtEl>
                                          <p:spTgt spid="41"/>
                                        </p:tgtEl>
                                        <p:attrNameLst>
                                          <p:attrName>ppt_x</p:attrName>
                                        </p:attrNameLst>
                                      </p:cBhvr>
                                      <p:tavLst>
                                        <p:tav tm="0">
                                          <p:val>
                                            <p:strVal val="#ppt_x"/>
                                          </p:val>
                                        </p:tav>
                                        <p:tav tm="100000">
                                          <p:val>
                                            <p:strVal val="#ppt_x"/>
                                          </p:val>
                                        </p:tav>
                                      </p:tavLst>
                                    </p:anim>
                                    <p:anim calcmode="lin" valueType="num">
                                      <p:cBhvr>
                                        <p:cTn id="139" dur="1000" fill="hold"/>
                                        <p:tgtEl>
                                          <p:spTgt spid="4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42"/>
                                        </p:tgtEl>
                                        <p:attrNameLst>
                                          <p:attrName>style.visibility</p:attrName>
                                        </p:attrNameLst>
                                      </p:cBhvr>
                                      <p:to>
                                        <p:strVal val="visible"/>
                                      </p:to>
                                    </p:set>
                                    <p:animEffect transition="in" filter="fade">
                                      <p:cBhvr>
                                        <p:cTn id="142" dur="1000"/>
                                        <p:tgtEl>
                                          <p:spTgt spid="42"/>
                                        </p:tgtEl>
                                      </p:cBhvr>
                                    </p:animEffect>
                                    <p:anim calcmode="lin" valueType="num">
                                      <p:cBhvr>
                                        <p:cTn id="143" dur="1000" fill="hold"/>
                                        <p:tgtEl>
                                          <p:spTgt spid="42"/>
                                        </p:tgtEl>
                                        <p:attrNameLst>
                                          <p:attrName>ppt_x</p:attrName>
                                        </p:attrNameLst>
                                      </p:cBhvr>
                                      <p:tavLst>
                                        <p:tav tm="0">
                                          <p:val>
                                            <p:strVal val="#ppt_x"/>
                                          </p:val>
                                        </p:tav>
                                        <p:tav tm="100000">
                                          <p:val>
                                            <p:strVal val="#ppt_x"/>
                                          </p:val>
                                        </p:tav>
                                      </p:tavLst>
                                    </p:anim>
                                    <p:anim calcmode="lin" valueType="num">
                                      <p:cBhvr>
                                        <p:cTn id="144" dur="1000" fill="hold"/>
                                        <p:tgtEl>
                                          <p:spTgt spid="42"/>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43"/>
                                        </p:tgtEl>
                                        <p:attrNameLst>
                                          <p:attrName>style.visibility</p:attrName>
                                        </p:attrNameLst>
                                      </p:cBhvr>
                                      <p:to>
                                        <p:strVal val="visible"/>
                                      </p:to>
                                    </p:set>
                                    <p:animEffect transition="in" filter="fade">
                                      <p:cBhvr>
                                        <p:cTn id="147" dur="1000"/>
                                        <p:tgtEl>
                                          <p:spTgt spid="43"/>
                                        </p:tgtEl>
                                      </p:cBhvr>
                                    </p:animEffect>
                                    <p:anim calcmode="lin" valueType="num">
                                      <p:cBhvr>
                                        <p:cTn id="148" dur="1000" fill="hold"/>
                                        <p:tgtEl>
                                          <p:spTgt spid="43"/>
                                        </p:tgtEl>
                                        <p:attrNameLst>
                                          <p:attrName>ppt_x</p:attrName>
                                        </p:attrNameLst>
                                      </p:cBhvr>
                                      <p:tavLst>
                                        <p:tav tm="0">
                                          <p:val>
                                            <p:strVal val="#ppt_x"/>
                                          </p:val>
                                        </p:tav>
                                        <p:tav tm="100000">
                                          <p:val>
                                            <p:strVal val="#ppt_x"/>
                                          </p:val>
                                        </p:tav>
                                      </p:tavLst>
                                    </p:anim>
                                    <p:anim calcmode="lin" valueType="num">
                                      <p:cBhvr>
                                        <p:cTn id="1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7" grpId="0" animBg="1"/>
      <p:bldP spid="19" grpId="0" animBg="1"/>
      <p:bldP spid="20" grpId="0" animBg="1"/>
      <p:bldP spid="21" grpId="0" animBg="1"/>
      <p:bldP spid="22" grpId="0" animBg="1"/>
      <p:bldP spid="13" grpId="0" animBg="1"/>
      <p:bldP spid="14" grpId="0" animBg="1"/>
      <p:bldP spid="15" grpId="0" animBg="1"/>
      <p:bldP spid="5" grpId="0" animBg="1"/>
      <p:bldP spid="6" grpId="0" animBg="1"/>
      <p:bldP spid="7" grpId="0" animBg="1"/>
      <p:bldP spid="8" grpId="0" animBg="1"/>
      <p:bldP spid="9" grpId="0" animBg="1"/>
      <p:bldP spid="10" grpId="0" animBg="1"/>
      <p:bldP spid="11" grpId="0" animBg="1"/>
      <p:bldP spid="23" grpId="0" animBg="1"/>
      <p:bldP spid="24" grpId="0" animBg="1"/>
      <p:bldP spid="25" grpId="0"/>
      <p:bldP spid="32" grpId="0"/>
      <p:bldP spid="33" grpId="0"/>
      <p:bldP spid="34" grpId="0"/>
      <p:bldP spid="35" grpId="0"/>
      <p:bldP spid="36"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751457">
            <a:off x="9815202" y="374452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4"/>
          <p:cNvSpPr/>
          <p:nvPr/>
        </p:nvSpPr>
        <p:spPr>
          <a:xfrm rot="1751457">
            <a:off x="8769704" y="37445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4"/>
          <p:cNvSpPr/>
          <p:nvPr/>
        </p:nvSpPr>
        <p:spPr>
          <a:xfrm rot="1751457">
            <a:off x="9282440" y="3027304"/>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4"/>
          <p:cNvSpPr/>
          <p:nvPr/>
        </p:nvSpPr>
        <p:spPr>
          <a:xfrm rot="1751457">
            <a:off x="10099960" y="274800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4"/>
          <p:cNvSpPr/>
          <p:nvPr/>
        </p:nvSpPr>
        <p:spPr>
          <a:xfrm rot="1751457">
            <a:off x="8446346" y="27556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4"/>
          <p:cNvSpPr/>
          <p:nvPr/>
        </p:nvSpPr>
        <p:spPr>
          <a:xfrm rot="1751457">
            <a:off x="9265232" y="2148121"/>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4"/>
          <p:cNvSpPr/>
          <p:nvPr/>
        </p:nvSpPr>
        <p:spPr>
          <a:xfrm rot="1751457">
            <a:off x="6832635" y="2946333"/>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4"/>
          <p:cNvSpPr/>
          <p:nvPr/>
        </p:nvSpPr>
        <p:spPr>
          <a:xfrm rot="1751457">
            <a:off x="5200978" y="2949507"/>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4"/>
          <p:cNvSpPr/>
          <p:nvPr/>
        </p:nvSpPr>
        <p:spPr>
          <a:xfrm rot="1751457">
            <a:off x="6035423" y="2955855"/>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34"/>
          <p:cNvSpPr/>
          <p:nvPr/>
        </p:nvSpPr>
        <p:spPr>
          <a:xfrm rot="1751457">
            <a:off x="6035423" y="3776931"/>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34"/>
          <p:cNvSpPr/>
          <p:nvPr/>
        </p:nvSpPr>
        <p:spPr>
          <a:xfrm rot="1751457">
            <a:off x="6035423" y="2146288"/>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34"/>
          <p:cNvSpPr/>
          <p:nvPr/>
        </p:nvSpPr>
        <p:spPr>
          <a:xfrm rot="1751457">
            <a:off x="3572337"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4"/>
          <p:cNvSpPr/>
          <p:nvPr/>
        </p:nvSpPr>
        <p:spPr>
          <a:xfrm rot="1751457">
            <a:off x="2701642" y="3159279"/>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4"/>
          <p:cNvSpPr/>
          <p:nvPr/>
        </p:nvSpPr>
        <p:spPr>
          <a:xfrm rot="1751457">
            <a:off x="2701642" y="2166074"/>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4"/>
          <p:cNvSpPr/>
          <p:nvPr/>
        </p:nvSpPr>
        <p:spPr>
          <a:xfrm rot="1751457">
            <a:off x="1857672"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445999" y="2908961"/>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r>
              <a:rPr lang="en-US" altLang="zh-CN" sz="1700" kern="1200" dirty="0" smtClean="0"/>
              <a:t>01</a:t>
            </a:r>
            <a:endParaRPr lang="zh-CN" altLang="en-US" sz="1700" kern="1200" dirty="0"/>
          </a:p>
        </p:txBody>
      </p:sp>
      <p:sp>
        <p:nvSpPr>
          <p:cNvPr id="7" name="任意多边形 6"/>
          <p:cNvSpPr/>
          <p:nvPr/>
        </p:nvSpPr>
        <p:spPr>
          <a:xfrm rot="16200000">
            <a:off x="2714550" y="2772923"/>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7" tIns="14516" rIns="122648"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 name="任意多边形 7"/>
          <p:cNvSpPr/>
          <p:nvPr/>
        </p:nvSpPr>
        <p:spPr>
          <a:xfrm>
            <a:off x="2445999" y="1908920"/>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dirty="0"/>
          </a:p>
        </p:txBody>
      </p:sp>
      <p:sp>
        <p:nvSpPr>
          <p:cNvPr id="9" name="任意多边形 8"/>
          <p:cNvSpPr/>
          <p:nvPr/>
        </p:nvSpPr>
        <p:spPr>
          <a:xfrm rot="1800000">
            <a:off x="3147581" y="3522954"/>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5" rIns="122647"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0" name="任意多边形 9"/>
          <p:cNvSpPr/>
          <p:nvPr/>
        </p:nvSpPr>
        <p:spPr>
          <a:xfrm>
            <a:off x="3312060"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1" name="任意多边形 10"/>
          <p:cNvSpPr/>
          <p:nvPr/>
        </p:nvSpPr>
        <p:spPr>
          <a:xfrm rot="19800000">
            <a:off x="2281519" y="3522953"/>
            <a:ext cx="231470" cy="40606"/>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231469" y="20303"/>
                </a:moveTo>
                <a:lnTo>
                  <a:pt x="0" y="20303"/>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7" rIns="122648" bIns="14515"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2" name="任意多边形 11"/>
          <p:cNvSpPr/>
          <p:nvPr/>
        </p:nvSpPr>
        <p:spPr>
          <a:xfrm>
            <a:off x="1579938"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4" name="任意多边形 13"/>
          <p:cNvSpPr/>
          <p:nvPr/>
        </p:nvSpPr>
        <p:spPr>
          <a:xfrm>
            <a:off x="5783214"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r>
              <a:rPr lang="en-US" altLang="zh-CN" sz="1400" kern="1200" dirty="0" smtClean="0"/>
              <a:t>02</a:t>
            </a:r>
            <a:endParaRPr lang="zh-CN" altLang="en-US" sz="1400" kern="1200" dirty="0"/>
          </a:p>
        </p:txBody>
      </p:sp>
      <p:sp>
        <p:nvSpPr>
          <p:cNvPr id="15" name="任意多边形 14"/>
          <p:cNvSpPr/>
          <p:nvPr/>
        </p:nvSpPr>
        <p:spPr>
          <a:xfrm rot="16200000">
            <a:off x="6001421" y="2619348"/>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6" rIns="102549" bIns="11797"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6" name="任意多边形 15"/>
          <p:cNvSpPr/>
          <p:nvPr/>
        </p:nvSpPr>
        <p:spPr>
          <a:xfrm>
            <a:off x="5783214" y="1915726"/>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7" name="任意多边形 16"/>
          <p:cNvSpPr/>
          <p:nvPr/>
        </p:nvSpPr>
        <p:spPr>
          <a:xfrm>
            <a:off x="6408784" y="3026711"/>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 name="任意多边形 17"/>
          <p:cNvSpPr/>
          <p:nvPr/>
        </p:nvSpPr>
        <p:spPr>
          <a:xfrm>
            <a:off x="6597940"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9" name="任意多边形 18"/>
          <p:cNvSpPr/>
          <p:nvPr/>
        </p:nvSpPr>
        <p:spPr>
          <a:xfrm rot="5400000">
            <a:off x="6001421" y="3434074"/>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 name="任意多边形 19"/>
          <p:cNvSpPr/>
          <p:nvPr/>
        </p:nvSpPr>
        <p:spPr>
          <a:xfrm>
            <a:off x="5783214" y="3545178"/>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1" name="任意多边形 20"/>
          <p:cNvSpPr/>
          <p:nvPr/>
        </p:nvSpPr>
        <p:spPr>
          <a:xfrm>
            <a:off x="5594058" y="3026710"/>
            <a:ext cx="189157" cy="33051"/>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189156" y="16525"/>
                </a:moveTo>
                <a:lnTo>
                  <a:pt x="0"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8" rIns="102551"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2" name="任意多边形 21"/>
          <p:cNvSpPr/>
          <p:nvPr/>
        </p:nvSpPr>
        <p:spPr>
          <a:xfrm>
            <a:off x="4968489"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4" name="任意多边形 23"/>
          <p:cNvSpPr/>
          <p:nvPr/>
        </p:nvSpPr>
        <p:spPr>
          <a:xfrm>
            <a:off x="9025821" y="2790875"/>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r>
              <a:rPr lang="en-US" altLang="zh-CN" sz="1500" kern="1200" dirty="0" smtClean="0"/>
              <a:t>03</a:t>
            </a:r>
            <a:endParaRPr lang="zh-CN" altLang="en-US" sz="1500" kern="1200" dirty="0"/>
          </a:p>
        </p:txBody>
      </p:sp>
      <p:sp>
        <p:nvSpPr>
          <p:cNvPr id="25" name="任意多边形 24"/>
          <p:cNvSpPr/>
          <p:nvPr/>
        </p:nvSpPr>
        <p:spPr>
          <a:xfrm rot="16200000">
            <a:off x="9260230" y="267164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6" name="任意多边形 25"/>
          <p:cNvSpPr/>
          <p:nvPr/>
        </p:nvSpPr>
        <p:spPr>
          <a:xfrm>
            <a:off x="9025821" y="1916121"/>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7" name="任意多边形 26"/>
          <p:cNvSpPr/>
          <p:nvPr/>
        </p:nvSpPr>
        <p:spPr>
          <a:xfrm rot="20520000">
            <a:off x="9676200" y="297386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8" name="任意多边形 27"/>
          <p:cNvSpPr/>
          <p:nvPr/>
        </p:nvSpPr>
        <p:spPr>
          <a:xfrm>
            <a:off x="9857762"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9" name="任意多边形 28"/>
          <p:cNvSpPr/>
          <p:nvPr/>
        </p:nvSpPr>
        <p:spPr>
          <a:xfrm rot="3240000">
            <a:off x="9517313" y="3462868"/>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09" tIns="12670" rIns="109110"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0" name="任意多边形 29"/>
          <p:cNvSpPr/>
          <p:nvPr/>
        </p:nvSpPr>
        <p:spPr>
          <a:xfrm>
            <a:off x="9539989"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1" name="任意多边形 30"/>
          <p:cNvSpPr/>
          <p:nvPr/>
        </p:nvSpPr>
        <p:spPr>
          <a:xfrm rot="18360000">
            <a:off x="9003146" y="3462867"/>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1" rIns="109111"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2" name="任意多边形 31"/>
          <p:cNvSpPr/>
          <p:nvPr/>
        </p:nvSpPr>
        <p:spPr>
          <a:xfrm>
            <a:off x="8511654"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3" name="任意多边形 32"/>
          <p:cNvSpPr/>
          <p:nvPr/>
        </p:nvSpPr>
        <p:spPr>
          <a:xfrm rot="1080000">
            <a:off x="8844259" y="2973864"/>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1"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4" name="任意多边形 33"/>
          <p:cNvSpPr/>
          <p:nvPr/>
        </p:nvSpPr>
        <p:spPr>
          <a:xfrm>
            <a:off x="8193881"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p>
            <a:pPr lvl="0" algn="ctr" defTabSz="1422400">
              <a:lnSpc>
                <a:spcPct val="90000"/>
              </a:lnSpc>
              <a:spcBef>
                <a:spcPct val="0"/>
              </a:spcBef>
              <a:spcAft>
                <a:spcPct val="35000"/>
              </a:spcAft>
            </a:pPr>
            <a:endParaRPr lang="zh-CN" altLang="en-US" sz="3200" kern="1200"/>
          </a:p>
        </p:txBody>
      </p:sp>
      <p:sp>
        <p:nvSpPr>
          <p:cNvPr id="50"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3" name="组合 52"/>
          <p:cNvGrpSpPr/>
          <p:nvPr/>
        </p:nvGrpSpPr>
        <p:grpSpPr>
          <a:xfrm>
            <a:off x="1342568" y="4455983"/>
            <a:ext cx="2975432" cy="1220554"/>
            <a:chOff x="1113852" y="5016378"/>
            <a:chExt cx="2975432" cy="1220554"/>
          </a:xfrm>
        </p:grpSpPr>
        <p:sp>
          <p:nvSpPr>
            <p:cNvPr id="54" name="矩形 53"/>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55" name="矩形 54"/>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2" name="组合 61"/>
          <p:cNvGrpSpPr/>
          <p:nvPr/>
        </p:nvGrpSpPr>
        <p:grpSpPr>
          <a:xfrm>
            <a:off x="4620097" y="4455983"/>
            <a:ext cx="2975432" cy="1220554"/>
            <a:chOff x="1113852" y="5016378"/>
            <a:chExt cx="2975432" cy="1220554"/>
          </a:xfrm>
        </p:grpSpPr>
        <p:sp>
          <p:nvSpPr>
            <p:cNvPr id="63" name="矩形 62"/>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4" name="矩形 63"/>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5" name="组合 64"/>
          <p:cNvGrpSpPr/>
          <p:nvPr/>
        </p:nvGrpSpPr>
        <p:grpSpPr>
          <a:xfrm>
            <a:off x="7873997" y="4455983"/>
            <a:ext cx="2975432" cy="1220554"/>
            <a:chOff x="1113852" y="5016378"/>
            <a:chExt cx="2975432" cy="1220554"/>
          </a:xfrm>
        </p:grpSpPr>
        <p:sp>
          <p:nvSpPr>
            <p:cNvPr id="66" name="矩形 65"/>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7" name="矩形 6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80" name="任意多边形 79"/>
          <p:cNvSpPr/>
          <p:nvPr/>
        </p:nvSpPr>
        <p:spPr>
          <a:xfrm>
            <a:off x="2641451" y="2102053"/>
            <a:ext cx="377668" cy="37766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dirty="0"/>
          </a:p>
        </p:txBody>
      </p:sp>
      <p:sp>
        <p:nvSpPr>
          <p:cNvPr id="82" name="任意多边形 81"/>
          <p:cNvSpPr/>
          <p:nvPr/>
        </p:nvSpPr>
        <p:spPr>
          <a:xfrm>
            <a:off x="3507512" y="3612752"/>
            <a:ext cx="377668" cy="3563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1" name="任意多边形 80"/>
          <p:cNvSpPr/>
          <p:nvPr/>
        </p:nvSpPr>
        <p:spPr>
          <a:xfrm>
            <a:off x="1775390" y="3614176"/>
            <a:ext cx="377668" cy="353544"/>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3" name="任意多边形 82"/>
          <p:cNvSpPr/>
          <p:nvPr/>
        </p:nvSpPr>
        <p:spPr>
          <a:xfrm>
            <a:off x="5958976" y="2072492"/>
            <a:ext cx="274047" cy="307398"/>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6" name="任意多边形 85"/>
          <p:cNvSpPr/>
          <p:nvPr/>
        </p:nvSpPr>
        <p:spPr>
          <a:xfrm>
            <a:off x="6757026" y="2893259"/>
            <a:ext cx="307398" cy="295316"/>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5" name="任意多边形 84"/>
          <p:cNvSpPr/>
          <p:nvPr/>
        </p:nvSpPr>
        <p:spPr>
          <a:xfrm>
            <a:off x="5942300" y="3715612"/>
            <a:ext cx="307398" cy="28006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4" name="任意多边形 83"/>
          <p:cNvSpPr/>
          <p:nvPr/>
        </p:nvSpPr>
        <p:spPr>
          <a:xfrm>
            <a:off x="5127575" y="2891982"/>
            <a:ext cx="307398" cy="29786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7" name="任意多边形 86"/>
          <p:cNvSpPr/>
          <p:nvPr/>
        </p:nvSpPr>
        <p:spPr>
          <a:xfrm>
            <a:off x="9196660" y="2086220"/>
            <a:ext cx="330108" cy="32694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9" name="任意多边形 88"/>
          <p:cNvSpPr/>
          <p:nvPr/>
        </p:nvSpPr>
        <p:spPr>
          <a:xfrm>
            <a:off x="10028601" y="2731701"/>
            <a:ext cx="330108" cy="24486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1" name="任意多边形 90"/>
          <p:cNvSpPr/>
          <p:nvPr/>
        </p:nvSpPr>
        <p:spPr>
          <a:xfrm>
            <a:off x="9710828" y="3669454"/>
            <a:ext cx="330108" cy="325369"/>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0" name="任意多边形 89"/>
          <p:cNvSpPr/>
          <p:nvPr/>
        </p:nvSpPr>
        <p:spPr>
          <a:xfrm>
            <a:off x="8682493" y="3698675"/>
            <a:ext cx="330108" cy="266928"/>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8" name="任意多边形 87"/>
          <p:cNvSpPr/>
          <p:nvPr/>
        </p:nvSpPr>
        <p:spPr>
          <a:xfrm>
            <a:off x="8386436" y="2689081"/>
            <a:ext cx="286675" cy="33010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1422400">
              <a:lnSpc>
                <a:spcPct val="90000"/>
              </a:lnSpc>
              <a:spcBef>
                <a:spcPct val="0"/>
              </a:spcBef>
              <a:spcAft>
                <a:spcPct val="35000"/>
              </a:spcAft>
            </a:pPr>
            <a:endParaRPr lang="zh-CN" altLang="en-US" sz="3200" kern="1200"/>
          </a:p>
        </p:txBody>
      </p:sp>
    </p:spTree>
    <p:extLst>
      <p:ext uri="{BB962C8B-B14F-4D97-AF65-F5344CB8AC3E}">
        <p14:creationId xmlns:p14="http://schemas.microsoft.com/office/powerpoint/2010/main" val="39504606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p:tgtEl>
                                          <p:spTgt spid="52"/>
                                        </p:tgtEl>
                                        <p:attrNameLst>
                                          <p:attrName>ppt_y</p:attrName>
                                        </p:attrNameLst>
                                      </p:cBhvr>
                                      <p:tavLst>
                                        <p:tav tm="0">
                                          <p:val>
                                            <p:strVal val="#ppt_y+#ppt_h*1.125000"/>
                                          </p:val>
                                        </p:tav>
                                        <p:tav tm="100000">
                                          <p:val>
                                            <p:strVal val="#ppt_y"/>
                                          </p:val>
                                        </p:tav>
                                      </p:tavLst>
                                    </p:anim>
                                    <p:animEffect transition="in" filter="wipe(up)">
                                      <p:cBhvr>
                                        <p:cTn id="18" dur="500"/>
                                        <p:tgtEl>
                                          <p:spTgt spid="52"/>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1000"/>
                                        <p:tgtEl>
                                          <p:spTgt spid="35"/>
                                        </p:tgtEl>
                                      </p:cBhvr>
                                    </p:animEffect>
                                    <p:anim calcmode="lin" valueType="num">
                                      <p:cBhvr>
                                        <p:cTn id="23" dur="1000" fill="hold"/>
                                        <p:tgtEl>
                                          <p:spTgt spid="35"/>
                                        </p:tgtEl>
                                        <p:attrNameLst>
                                          <p:attrName>ppt_x</p:attrName>
                                        </p:attrNameLst>
                                      </p:cBhvr>
                                      <p:tavLst>
                                        <p:tav tm="0">
                                          <p:val>
                                            <p:strVal val="#ppt_x"/>
                                          </p:val>
                                        </p:tav>
                                        <p:tav tm="100000">
                                          <p:val>
                                            <p:strVal val="#ppt_x"/>
                                          </p:val>
                                        </p:tav>
                                      </p:tavLst>
                                    </p:anim>
                                    <p:anim calcmode="lin" valueType="num">
                                      <p:cBhvr>
                                        <p:cTn id="24" dur="1000" fill="hold"/>
                                        <p:tgtEl>
                                          <p:spTgt spid="3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1000"/>
                                        <p:tgtEl>
                                          <p:spTgt spid="37"/>
                                        </p:tgtEl>
                                      </p:cBhvr>
                                    </p:animEffect>
                                    <p:anim calcmode="lin" valueType="num">
                                      <p:cBhvr>
                                        <p:cTn id="33" dur="1000" fill="hold"/>
                                        <p:tgtEl>
                                          <p:spTgt spid="37"/>
                                        </p:tgtEl>
                                        <p:attrNameLst>
                                          <p:attrName>ppt_x</p:attrName>
                                        </p:attrNameLst>
                                      </p:cBhvr>
                                      <p:tavLst>
                                        <p:tav tm="0">
                                          <p:val>
                                            <p:strVal val="#ppt_x"/>
                                          </p:val>
                                        </p:tav>
                                        <p:tav tm="100000">
                                          <p:val>
                                            <p:strVal val="#ppt_x"/>
                                          </p:val>
                                        </p:tav>
                                      </p:tavLst>
                                    </p:anim>
                                    <p:anim calcmode="lin" valueType="num">
                                      <p:cBhvr>
                                        <p:cTn id="34" dur="1000" fill="hold"/>
                                        <p:tgtEl>
                                          <p:spTgt spid="3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1000"/>
                                        <p:tgtEl>
                                          <p:spTgt spid="44"/>
                                        </p:tgtEl>
                                      </p:cBhvr>
                                    </p:animEffect>
                                    <p:anim calcmode="lin" valueType="num">
                                      <p:cBhvr>
                                        <p:cTn id="68" dur="1000" fill="hold"/>
                                        <p:tgtEl>
                                          <p:spTgt spid="44"/>
                                        </p:tgtEl>
                                        <p:attrNameLst>
                                          <p:attrName>ppt_x</p:attrName>
                                        </p:attrNameLst>
                                      </p:cBhvr>
                                      <p:tavLst>
                                        <p:tav tm="0">
                                          <p:val>
                                            <p:strVal val="#ppt_x"/>
                                          </p:val>
                                        </p:tav>
                                        <p:tav tm="100000">
                                          <p:val>
                                            <p:strVal val="#ppt_x"/>
                                          </p:val>
                                        </p:tav>
                                      </p:tavLst>
                                    </p:anim>
                                    <p:anim calcmode="lin" valueType="num">
                                      <p:cBhvr>
                                        <p:cTn id="69" dur="1000" fill="hold"/>
                                        <p:tgtEl>
                                          <p:spTgt spid="4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anim calcmode="lin" valueType="num">
                                      <p:cBhvr>
                                        <p:cTn id="78" dur="1000" fill="hold"/>
                                        <p:tgtEl>
                                          <p:spTgt spid="46"/>
                                        </p:tgtEl>
                                        <p:attrNameLst>
                                          <p:attrName>ppt_x</p:attrName>
                                        </p:attrNameLst>
                                      </p:cBhvr>
                                      <p:tavLst>
                                        <p:tav tm="0">
                                          <p:val>
                                            <p:strVal val="#ppt_x"/>
                                          </p:val>
                                        </p:tav>
                                        <p:tav tm="100000">
                                          <p:val>
                                            <p:strVal val="#ppt_x"/>
                                          </p:val>
                                        </p:tav>
                                      </p:tavLst>
                                    </p:anim>
                                    <p:anim calcmode="lin" valueType="num">
                                      <p:cBhvr>
                                        <p:cTn id="79" dur="1000" fill="hold"/>
                                        <p:tgtEl>
                                          <p:spTgt spid="4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1000"/>
                                        <p:tgtEl>
                                          <p:spTgt spid="47"/>
                                        </p:tgtEl>
                                      </p:cBhvr>
                                    </p:animEffect>
                                    <p:anim calcmode="lin" valueType="num">
                                      <p:cBhvr>
                                        <p:cTn id="83" dur="1000" fill="hold"/>
                                        <p:tgtEl>
                                          <p:spTgt spid="47"/>
                                        </p:tgtEl>
                                        <p:attrNameLst>
                                          <p:attrName>ppt_x</p:attrName>
                                        </p:attrNameLst>
                                      </p:cBhvr>
                                      <p:tavLst>
                                        <p:tav tm="0">
                                          <p:val>
                                            <p:strVal val="#ppt_x"/>
                                          </p:val>
                                        </p:tav>
                                        <p:tav tm="100000">
                                          <p:val>
                                            <p:strVal val="#ppt_x"/>
                                          </p:val>
                                        </p:tav>
                                      </p:tavLst>
                                    </p:anim>
                                    <p:anim calcmode="lin" valueType="num">
                                      <p:cBhvr>
                                        <p:cTn id="84" dur="1000" fill="hold"/>
                                        <p:tgtEl>
                                          <p:spTgt spid="4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1000"/>
                                        <p:tgtEl>
                                          <p:spTgt spid="48"/>
                                        </p:tgtEl>
                                      </p:cBhvr>
                                    </p:animEffect>
                                    <p:anim calcmode="lin" valueType="num">
                                      <p:cBhvr>
                                        <p:cTn id="88" dur="1000" fill="hold"/>
                                        <p:tgtEl>
                                          <p:spTgt spid="48"/>
                                        </p:tgtEl>
                                        <p:attrNameLst>
                                          <p:attrName>ppt_x</p:attrName>
                                        </p:attrNameLst>
                                      </p:cBhvr>
                                      <p:tavLst>
                                        <p:tav tm="0">
                                          <p:val>
                                            <p:strVal val="#ppt_x"/>
                                          </p:val>
                                        </p:tav>
                                        <p:tav tm="100000">
                                          <p:val>
                                            <p:strVal val="#ppt_x"/>
                                          </p:val>
                                        </p:tav>
                                      </p:tavLst>
                                    </p:anim>
                                    <p:anim calcmode="lin" valueType="num">
                                      <p:cBhvr>
                                        <p:cTn id="89" dur="1000" fill="hold"/>
                                        <p:tgtEl>
                                          <p:spTgt spid="4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1000"/>
                                        <p:tgtEl>
                                          <p:spTgt spid="49"/>
                                        </p:tgtEl>
                                      </p:cBhvr>
                                    </p:animEffect>
                                    <p:anim calcmode="lin" valueType="num">
                                      <p:cBhvr>
                                        <p:cTn id="93" dur="1000" fill="hold"/>
                                        <p:tgtEl>
                                          <p:spTgt spid="49"/>
                                        </p:tgtEl>
                                        <p:attrNameLst>
                                          <p:attrName>ppt_x</p:attrName>
                                        </p:attrNameLst>
                                      </p:cBhvr>
                                      <p:tavLst>
                                        <p:tav tm="0">
                                          <p:val>
                                            <p:strVal val="#ppt_x"/>
                                          </p:val>
                                        </p:tav>
                                        <p:tav tm="100000">
                                          <p:val>
                                            <p:strVal val="#ppt_x"/>
                                          </p:val>
                                        </p:tav>
                                      </p:tavLst>
                                    </p:anim>
                                    <p:anim calcmode="lin" valueType="num">
                                      <p:cBhvr>
                                        <p:cTn id="94" dur="1000" fill="hold"/>
                                        <p:tgtEl>
                                          <p:spTgt spid="4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fade">
                                      <p:cBhvr>
                                        <p:cTn id="97" dur="1000"/>
                                        <p:tgtEl>
                                          <p:spTgt spid="6"/>
                                        </p:tgtEl>
                                      </p:cBhvr>
                                    </p:animEffect>
                                    <p:anim calcmode="lin" valueType="num">
                                      <p:cBhvr>
                                        <p:cTn id="98" dur="1000" fill="hold"/>
                                        <p:tgtEl>
                                          <p:spTgt spid="6"/>
                                        </p:tgtEl>
                                        <p:attrNameLst>
                                          <p:attrName>ppt_x</p:attrName>
                                        </p:attrNameLst>
                                      </p:cBhvr>
                                      <p:tavLst>
                                        <p:tav tm="0">
                                          <p:val>
                                            <p:strVal val="#ppt_x"/>
                                          </p:val>
                                        </p:tav>
                                        <p:tav tm="100000">
                                          <p:val>
                                            <p:strVal val="#ppt_x"/>
                                          </p:val>
                                        </p:tav>
                                      </p:tavLst>
                                    </p:anim>
                                    <p:anim calcmode="lin" valueType="num">
                                      <p:cBhvr>
                                        <p:cTn id="99" dur="1000" fill="hold"/>
                                        <p:tgtEl>
                                          <p:spTgt spid="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1000"/>
                                        <p:tgtEl>
                                          <p:spTgt spid="7"/>
                                        </p:tgtEl>
                                      </p:cBhvr>
                                    </p:animEffect>
                                    <p:anim calcmode="lin" valueType="num">
                                      <p:cBhvr>
                                        <p:cTn id="103" dur="1000" fill="hold"/>
                                        <p:tgtEl>
                                          <p:spTgt spid="7"/>
                                        </p:tgtEl>
                                        <p:attrNameLst>
                                          <p:attrName>ppt_x</p:attrName>
                                        </p:attrNameLst>
                                      </p:cBhvr>
                                      <p:tavLst>
                                        <p:tav tm="0">
                                          <p:val>
                                            <p:strVal val="#ppt_x"/>
                                          </p:val>
                                        </p:tav>
                                        <p:tav tm="100000">
                                          <p:val>
                                            <p:strVal val="#ppt_x"/>
                                          </p:val>
                                        </p:tav>
                                      </p:tavLst>
                                    </p:anim>
                                    <p:anim calcmode="lin" valueType="num">
                                      <p:cBhvr>
                                        <p:cTn id="104" dur="1000" fill="hold"/>
                                        <p:tgtEl>
                                          <p:spTgt spid="7"/>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1000"/>
                                        <p:tgtEl>
                                          <p:spTgt spid="8"/>
                                        </p:tgtEl>
                                      </p:cBhvr>
                                    </p:animEffect>
                                    <p:anim calcmode="lin" valueType="num">
                                      <p:cBhvr>
                                        <p:cTn id="108" dur="1000" fill="hold"/>
                                        <p:tgtEl>
                                          <p:spTgt spid="8"/>
                                        </p:tgtEl>
                                        <p:attrNameLst>
                                          <p:attrName>ppt_x</p:attrName>
                                        </p:attrNameLst>
                                      </p:cBhvr>
                                      <p:tavLst>
                                        <p:tav tm="0">
                                          <p:val>
                                            <p:strVal val="#ppt_x"/>
                                          </p:val>
                                        </p:tav>
                                        <p:tav tm="100000">
                                          <p:val>
                                            <p:strVal val="#ppt_x"/>
                                          </p:val>
                                        </p:tav>
                                      </p:tavLst>
                                    </p:anim>
                                    <p:anim calcmode="lin" valueType="num">
                                      <p:cBhvr>
                                        <p:cTn id="109" dur="1000" fill="hold"/>
                                        <p:tgtEl>
                                          <p:spTgt spid="8"/>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
                                          </p:val>
                                        </p:tav>
                                        <p:tav tm="100000">
                                          <p:val>
                                            <p:strVal val="#ppt_x"/>
                                          </p:val>
                                        </p:tav>
                                      </p:tavLst>
                                    </p:anim>
                                    <p:anim calcmode="lin" valueType="num">
                                      <p:cBhvr>
                                        <p:cTn id="114" dur="1000" fill="hold"/>
                                        <p:tgtEl>
                                          <p:spTgt spid="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1000"/>
                                        <p:tgtEl>
                                          <p:spTgt spid="10"/>
                                        </p:tgtEl>
                                      </p:cBhvr>
                                    </p:animEffect>
                                    <p:anim calcmode="lin" valueType="num">
                                      <p:cBhvr>
                                        <p:cTn id="118" dur="1000" fill="hold"/>
                                        <p:tgtEl>
                                          <p:spTgt spid="10"/>
                                        </p:tgtEl>
                                        <p:attrNameLst>
                                          <p:attrName>ppt_x</p:attrName>
                                        </p:attrNameLst>
                                      </p:cBhvr>
                                      <p:tavLst>
                                        <p:tav tm="0">
                                          <p:val>
                                            <p:strVal val="#ppt_x"/>
                                          </p:val>
                                        </p:tav>
                                        <p:tav tm="100000">
                                          <p:val>
                                            <p:strVal val="#ppt_x"/>
                                          </p:val>
                                        </p:tav>
                                      </p:tavLst>
                                    </p:anim>
                                    <p:anim calcmode="lin" valueType="num">
                                      <p:cBhvr>
                                        <p:cTn id="119" dur="1000" fill="hold"/>
                                        <p:tgtEl>
                                          <p:spTgt spid="1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Effect transition="in" filter="fade">
                                      <p:cBhvr>
                                        <p:cTn id="122" dur="1000"/>
                                        <p:tgtEl>
                                          <p:spTgt spid="11"/>
                                        </p:tgtEl>
                                      </p:cBhvr>
                                    </p:animEffect>
                                    <p:anim calcmode="lin" valueType="num">
                                      <p:cBhvr>
                                        <p:cTn id="123" dur="1000" fill="hold"/>
                                        <p:tgtEl>
                                          <p:spTgt spid="11"/>
                                        </p:tgtEl>
                                        <p:attrNameLst>
                                          <p:attrName>ppt_x</p:attrName>
                                        </p:attrNameLst>
                                      </p:cBhvr>
                                      <p:tavLst>
                                        <p:tav tm="0">
                                          <p:val>
                                            <p:strVal val="#ppt_x"/>
                                          </p:val>
                                        </p:tav>
                                        <p:tav tm="100000">
                                          <p:val>
                                            <p:strVal val="#ppt_x"/>
                                          </p:val>
                                        </p:tav>
                                      </p:tavLst>
                                    </p:anim>
                                    <p:anim calcmode="lin" valueType="num">
                                      <p:cBhvr>
                                        <p:cTn id="124" dur="1000" fill="hold"/>
                                        <p:tgtEl>
                                          <p:spTgt spid="1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fade">
                                      <p:cBhvr>
                                        <p:cTn id="127" dur="1000"/>
                                        <p:tgtEl>
                                          <p:spTgt spid="12"/>
                                        </p:tgtEl>
                                      </p:cBhvr>
                                    </p:animEffect>
                                    <p:anim calcmode="lin" valueType="num">
                                      <p:cBhvr>
                                        <p:cTn id="128" dur="1000" fill="hold"/>
                                        <p:tgtEl>
                                          <p:spTgt spid="12"/>
                                        </p:tgtEl>
                                        <p:attrNameLst>
                                          <p:attrName>ppt_x</p:attrName>
                                        </p:attrNameLst>
                                      </p:cBhvr>
                                      <p:tavLst>
                                        <p:tav tm="0">
                                          <p:val>
                                            <p:strVal val="#ppt_x"/>
                                          </p:val>
                                        </p:tav>
                                        <p:tav tm="100000">
                                          <p:val>
                                            <p:strVal val="#ppt_x"/>
                                          </p:val>
                                        </p:tav>
                                      </p:tavLst>
                                    </p:anim>
                                    <p:anim calcmode="lin" valueType="num">
                                      <p:cBhvr>
                                        <p:cTn id="129" dur="1000" fill="hold"/>
                                        <p:tgtEl>
                                          <p:spTgt spid="12"/>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fade">
                                      <p:cBhvr>
                                        <p:cTn id="132" dur="1000"/>
                                        <p:tgtEl>
                                          <p:spTgt spid="14"/>
                                        </p:tgtEl>
                                      </p:cBhvr>
                                    </p:animEffect>
                                    <p:anim calcmode="lin" valueType="num">
                                      <p:cBhvr>
                                        <p:cTn id="133" dur="1000" fill="hold"/>
                                        <p:tgtEl>
                                          <p:spTgt spid="14"/>
                                        </p:tgtEl>
                                        <p:attrNameLst>
                                          <p:attrName>ppt_x</p:attrName>
                                        </p:attrNameLst>
                                      </p:cBhvr>
                                      <p:tavLst>
                                        <p:tav tm="0">
                                          <p:val>
                                            <p:strVal val="#ppt_x"/>
                                          </p:val>
                                        </p:tav>
                                        <p:tav tm="100000">
                                          <p:val>
                                            <p:strVal val="#ppt_x"/>
                                          </p:val>
                                        </p:tav>
                                      </p:tavLst>
                                    </p:anim>
                                    <p:anim calcmode="lin" valueType="num">
                                      <p:cBhvr>
                                        <p:cTn id="134" dur="1000" fill="hold"/>
                                        <p:tgtEl>
                                          <p:spTgt spid="14"/>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
                                          </p:val>
                                        </p:tav>
                                        <p:tav tm="100000">
                                          <p:val>
                                            <p:strVal val="#ppt_x"/>
                                          </p:val>
                                        </p:tav>
                                      </p:tavLst>
                                    </p:anim>
                                    <p:anim calcmode="lin" valueType="num">
                                      <p:cBhvr>
                                        <p:cTn id="139" dur="1000" fill="hold"/>
                                        <p:tgtEl>
                                          <p:spTgt spid="15"/>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6"/>
                                        </p:tgtEl>
                                        <p:attrNameLst>
                                          <p:attrName>style.visibility</p:attrName>
                                        </p:attrNameLst>
                                      </p:cBhvr>
                                      <p:to>
                                        <p:strVal val="visible"/>
                                      </p:to>
                                    </p:set>
                                    <p:animEffect transition="in" filter="fade">
                                      <p:cBhvr>
                                        <p:cTn id="142" dur="1000"/>
                                        <p:tgtEl>
                                          <p:spTgt spid="16"/>
                                        </p:tgtEl>
                                      </p:cBhvr>
                                    </p:animEffect>
                                    <p:anim calcmode="lin" valueType="num">
                                      <p:cBhvr>
                                        <p:cTn id="143" dur="1000" fill="hold"/>
                                        <p:tgtEl>
                                          <p:spTgt spid="16"/>
                                        </p:tgtEl>
                                        <p:attrNameLst>
                                          <p:attrName>ppt_x</p:attrName>
                                        </p:attrNameLst>
                                      </p:cBhvr>
                                      <p:tavLst>
                                        <p:tav tm="0">
                                          <p:val>
                                            <p:strVal val="#ppt_x"/>
                                          </p:val>
                                        </p:tav>
                                        <p:tav tm="100000">
                                          <p:val>
                                            <p:strVal val="#ppt_x"/>
                                          </p:val>
                                        </p:tav>
                                      </p:tavLst>
                                    </p:anim>
                                    <p:anim calcmode="lin" valueType="num">
                                      <p:cBhvr>
                                        <p:cTn id="144" dur="1000" fill="hold"/>
                                        <p:tgtEl>
                                          <p:spTgt spid="1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fade">
                                      <p:cBhvr>
                                        <p:cTn id="147" dur="1000"/>
                                        <p:tgtEl>
                                          <p:spTgt spid="17"/>
                                        </p:tgtEl>
                                      </p:cBhvr>
                                    </p:animEffect>
                                    <p:anim calcmode="lin" valueType="num">
                                      <p:cBhvr>
                                        <p:cTn id="148" dur="1000" fill="hold"/>
                                        <p:tgtEl>
                                          <p:spTgt spid="17"/>
                                        </p:tgtEl>
                                        <p:attrNameLst>
                                          <p:attrName>ppt_x</p:attrName>
                                        </p:attrNameLst>
                                      </p:cBhvr>
                                      <p:tavLst>
                                        <p:tav tm="0">
                                          <p:val>
                                            <p:strVal val="#ppt_x"/>
                                          </p:val>
                                        </p:tav>
                                        <p:tav tm="100000">
                                          <p:val>
                                            <p:strVal val="#ppt_x"/>
                                          </p:val>
                                        </p:tav>
                                      </p:tavLst>
                                    </p:anim>
                                    <p:anim calcmode="lin" valueType="num">
                                      <p:cBhvr>
                                        <p:cTn id="149" dur="1000" fill="hold"/>
                                        <p:tgtEl>
                                          <p:spTgt spid="17"/>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8"/>
                                        </p:tgtEl>
                                        <p:attrNameLst>
                                          <p:attrName>style.visibility</p:attrName>
                                        </p:attrNameLst>
                                      </p:cBhvr>
                                      <p:to>
                                        <p:strVal val="visible"/>
                                      </p:to>
                                    </p:set>
                                    <p:animEffect transition="in" filter="fade">
                                      <p:cBhvr>
                                        <p:cTn id="152" dur="1000"/>
                                        <p:tgtEl>
                                          <p:spTgt spid="18"/>
                                        </p:tgtEl>
                                      </p:cBhvr>
                                    </p:animEffect>
                                    <p:anim calcmode="lin" valueType="num">
                                      <p:cBhvr>
                                        <p:cTn id="153" dur="1000" fill="hold"/>
                                        <p:tgtEl>
                                          <p:spTgt spid="18"/>
                                        </p:tgtEl>
                                        <p:attrNameLst>
                                          <p:attrName>ppt_x</p:attrName>
                                        </p:attrNameLst>
                                      </p:cBhvr>
                                      <p:tavLst>
                                        <p:tav tm="0">
                                          <p:val>
                                            <p:strVal val="#ppt_x"/>
                                          </p:val>
                                        </p:tav>
                                        <p:tav tm="100000">
                                          <p:val>
                                            <p:strVal val="#ppt_x"/>
                                          </p:val>
                                        </p:tav>
                                      </p:tavLst>
                                    </p:anim>
                                    <p:anim calcmode="lin" valueType="num">
                                      <p:cBhvr>
                                        <p:cTn id="154" dur="1000" fill="hold"/>
                                        <p:tgtEl>
                                          <p:spTgt spid="18"/>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fade">
                                      <p:cBhvr>
                                        <p:cTn id="157" dur="1000"/>
                                        <p:tgtEl>
                                          <p:spTgt spid="19"/>
                                        </p:tgtEl>
                                      </p:cBhvr>
                                    </p:animEffect>
                                    <p:anim calcmode="lin" valueType="num">
                                      <p:cBhvr>
                                        <p:cTn id="158" dur="1000" fill="hold"/>
                                        <p:tgtEl>
                                          <p:spTgt spid="19"/>
                                        </p:tgtEl>
                                        <p:attrNameLst>
                                          <p:attrName>ppt_x</p:attrName>
                                        </p:attrNameLst>
                                      </p:cBhvr>
                                      <p:tavLst>
                                        <p:tav tm="0">
                                          <p:val>
                                            <p:strVal val="#ppt_x"/>
                                          </p:val>
                                        </p:tav>
                                        <p:tav tm="100000">
                                          <p:val>
                                            <p:strVal val="#ppt_x"/>
                                          </p:val>
                                        </p:tav>
                                      </p:tavLst>
                                    </p:anim>
                                    <p:anim calcmode="lin" valueType="num">
                                      <p:cBhvr>
                                        <p:cTn id="159" dur="1000" fill="hold"/>
                                        <p:tgtEl>
                                          <p:spTgt spid="1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Effect transition="in" filter="fade">
                                      <p:cBhvr>
                                        <p:cTn id="162" dur="1000"/>
                                        <p:tgtEl>
                                          <p:spTgt spid="20"/>
                                        </p:tgtEl>
                                      </p:cBhvr>
                                    </p:animEffect>
                                    <p:anim calcmode="lin" valueType="num">
                                      <p:cBhvr>
                                        <p:cTn id="163" dur="1000" fill="hold"/>
                                        <p:tgtEl>
                                          <p:spTgt spid="20"/>
                                        </p:tgtEl>
                                        <p:attrNameLst>
                                          <p:attrName>ppt_x</p:attrName>
                                        </p:attrNameLst>
                                      </p:cBhvr>
                                      <p:tavLst>
                                        <p:tav tm="0">
                                          <p:val>
                                            <p:strVal val="#ppt_x"/>
                                          </p:val>
                                        </p:tav>
                                        <p:tav tm="100000">
                                          <p:val>
                                            <p:strVal val="#ppt_x"/>
                                          </p:val>
                                        </p:tav>
                                      </p:tavLst>
                                    </p:anim>
                                    <p:anim calcmode="lin" valueType="num">
                                      <p:cBhvr>
                                        <p:cTn id="164" dur="1000" fill="hold"/>
                                        <p:tgtEl>
                                          <p:spTgt spid="20"/>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fade">
                                      <p:cBhvr>
                                        <p:cTn id="167" dur="1000"/>
                                        <p:tgtEl>
                                          <p:spTgt spid="21"/>
                                        </p:tgtEl>
                                      </p:cBhvr>
                                    </p:animEffect>
                                    <p:anim calcmode="lin" valueType="num">
                                      <p:cBhvr>
                                        <p:cTn id="168" dur="1000" fill="hold"/>
                                        <p:tgtEl>
                                          <p:spTgt spid="21"/>
                                        </p:tgtEl>
                                        <p:attrNameLst>
                                          <p:attrName>ppt_x</p:attrName>
                                        </p:attrNameLst>
                                      </p:cBhvr>
                                      <p:tavLst>
                                        <p:tav tm="0">
                                          <p:val>
                                            <p:strVal val="#ppt_x"/>
                                          </p:val>
                                        </p:tav>
                                        <p:tav tm="100000">
                                          <p:val>
                                            <p:strVal val="#ppt_x"/>
                                          </p:val>
                                        </p:tav>
                                      </p:tavLst>
                                    </p:anim>
                                    <p:anim calcmode="lin" valueType="num">
                                      <p:cBhvr>
                                        <p:cTn id="169" dur="1000" fill="hold"/>
                                        <p:tgtEl>
                                          <p:spTgt spid="21"/>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22"/>
                                        </p:tgtEl>
                                        <p:attrNameLst>
                                          <p:attrName>style.visibility</p:attrName>
                                        </p:attrNameLst>
                                      </p:cBhvr>
                                      <p:to>
                                        <p:strVal val="visible"/>
                                      </p:to>
                                    </p:set>
                                    <p:animEffect transition="in" filter="fade">
                                      <p:cBhvr>
                                        <p:cTn id="172" dur="1000"/>
                                        <p:tgtEl>
                                          <p:spTgt spid="22"/>
                                        </p:tgtEl>
                                      </p:cBhvr>
                                    </p:animEffect>
                                    <p:anim calcmode="lin" valueType="num">
                                      <p:cBhvr>
                                        <p:cTn id="173" dur="1000" fill="hold"/>
                                        <p:tgtEl>
                                          <p:spTgt spid="22"/>
                                        </p:tgtEl>
                                        <p:attrNameLst>
                                          <p:attrName>ppt_x</p:attrName>
                                        </p:attrNameLst>
                                      </p:cBhvr>
                                      <p:tavLst>
                                        <p:tav tm="0">
                                          <p:val>
                                            <p:strVal val="#ppt_x"/>
                                          </p:val>
                                        </p:tav>
                                        <p:tav tm="100000">
                                          <p:val>
                                            <p:strVal val="#ppt_x"/>
                                          </p:val>
                                        </p:tav>
                                      </p:tavLst>
                                    </p:anim>
                                    <p:anim calcmode="lin" valueType="num">
                                      <p:cBhvr>
                                        <p:cTn id="174" dur="1000" fill="hold"/>
                                        <p:tgtEl>
                                          <p:spTgt spid="22"/>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fade">
                                      <p:cBhvr>
                                        <p:cTn id="177" dur="1000"/>
                                        <p:tgtEl>
                                          <p:spTgt spid="24"/>
                                        </p:tgtEl>
                                      </p:cBhvr>
                                    </p:animEffect>
                                    <p:anim calcmode="lin" valueType="num">
                                      <p:cBhvr>
                                        <p:cTn id="178" dur="1000" fill="hold"/>
                                        <p:tgtEl>
                                          <p:spTgt spid="24"/>
                                        </p:tgtEl>
                                        <p:attrNameLst>
                                          <p:attrName>ppt_x</p:attrName>
                                        </p:attrNameLst>
                                      </p:cBhvr>
                                      <p:tavLst>
                                        <p:tav tm="0">
                                          <p:val>
                                            <p:strVal val="#ppt_x"/>
                                          </p:val>
                                        </p:tav>
                                        <p:tav tm="100000">
                                          <p:val>
                                            <p:strVal val="#ppt_x"/>
                                          </p:val>
                                        </p:tav>
                                      </p:tavLst>
                                    </p:anim>
                                    <p:anim calcmode="lin" valueType="num">
                                      <p:cBhvr>
                                        <p:cTn id="179" dur="1000" fill="hold"/>
                                        <p:tgtEl>
                                          <p:spTgt spid="24"/>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fade">
                                      <p:cBhvr>
                                        <p:cTn id="182" dur="1000"/>
                                        <p:tgtEl>
                                          <p:spTgt spid="25"/>
                                        </p:tgtEl>
                                      </p:cBhvr>
                                    </p:animEffect>
                                    <p:anim calcmode="lin" valueType="num">
                                      <p:cBhvr>
                                        <p:cTn id="183" dur="1000" fill="hold"/>
                                        <p:tgtEl>
                                          <p:spTgt spid="25"/>
                                        </p:tgtEl>
                                        <p:attrNameLst>
                                          <p:attrName>ppt_x</p:attrName>
                                        </p:attrNameLst>
                                      </p:cBhvr>
                                      <p:tavLst>
                                        <p:tav tm="0">
                                          <p:val>
                                            <p:strVal val="#ppt_x"/>
                                          </p:val>
                                        </p:tav>
                                        <p:tav tm="100000">
                                          <p:val>
                                            <p:strVal val="#ppt_x"/>
                                          </p:val>
                                        </p:tav>
                                      </p:tavLst>
                                    </p:anim>
                                    <p:anim calcmode="lin" valueType="num">
                                      <p:cBhvr>
                                        <p:cTn id="184" dur="1000" fill="hold"/>
                                        <p:tgtEl>
                                          <p:spTgt spid="25"/>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fade">
                                      <p:cBhvr>
                                        <p:cTn id="187" dur="1000"/>
                                        <p:tgtEl>
                                          <p:spTgt spid="26"/>
                                        </p:tgtEl>
                                      </p:cBhvr>
                                    </p:animEffect>
                                    <p:anim calcmode="lin" valueType="num">
                                      <p:cBhvr>
                                        <p:cTn id="188" dur="1000" fill="hold"/>
                                        <p:tgtEl>
                                          <p:spTgt spid="26"/>
                                        </p:tgtEl>
                                        <p:attrNameLst>
                                          <p:attrName>ppt_x</p:attrName>
                                        </p:attrNameLst>
                                      </p:cBhvr>
                                      <p:tavLst>
                                        <p:tav tm="0">
                                          <p:val>
                                            <p:strVal val="#ppt_x"/>
                                          </p:val>
                                        </p:tav>
                                        <p:tav tm="100000">
                                          <p:val>
                                            <p:strVal val="#ppt_x"/>
                                          </p:val>
                                        </p:tav>
                                      </p:tavLst>
                                    </p:anim>
                                    <p:anim calcmode="lin" valueType="num">
                                      <p:cBhvr>
                                        <p:cTn id="189" dur="1000" fill="hold"/>
                                        <p:tgtEl>
                                          <p:spTgt spid="26"/>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27"/>
                                        </p:tgtEl>
                                        <p:attrNameLst>
                                          <p:attrName>style.visibility</p:attrName>
                                        </p:attrNameLst>
                                      </p:cBhvr>
                                      <p:to>
                                        <p:strVal val="visible"/>
                                      </p:to>
                                    </p:set>
                                    <p:animEffect transition="in" filter="fade">
                                      <p:cBhvr>
                                        <p:cTn id="192" dur="1000"/>
                                        <p:tgtEl>
                                          <p:spTgt spid="27"/>
                                        </p:tgtEl>
                                      </p:cBhvr>
                                    </p:animEffect>
                                    <p:anim calcmode="lin" valueType="num">
                                      <p:cBhvr>
                                        <p:cTn id="193" dur="1000" fill="hold"/>
                                        <p:tgtEl>
                                          <p:spTgt spid="27"/>
                                        </p:tgtEl>
                                        <p:attrNameLst>
                                          <p:attrName>ppt_x</p:attrName>
                                        </p:attrNameLst>
                                      </p:cBhvr>
                                      <p:tavLst>
                                        <p:tav tm="0">
                                          <p:val>
                                            <p:strVal val="#ppt_x"/>
                                          </p:val>
                                        </p:tav>
                                        <p:tav tm="100000">
                                          <p:val>
                                            <p:strVal val="#ppt_x"/>
                                          </p:val>
                                        </p:tav>
                                      </p:tavLst>
                                    </p:anim>
                                    <p:anim calcmode="lin" valueType="num">
                                      <p:cBhvr>
                                        <p:cTn id="194" dur="1000" fill="hold"/>
                                        <p:tgtEl>
                                          <p:spTgt spid="2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fade">
                                      <p:cBhvr>
                                        <p:cTn id="197" dur="1000"/>
                                        <p:tgtEl>
                                          <p:spTgt spid="28"/>
                                        </p:tgtEl>
                                      </p:cBhvr>
                                    </p:animEffect>
                                    <p:anim calcmode="lin" valueType="num">
                                      <p:cBhvr>
                                        <p:cTn id="198" dur="1000" fill="hold"/>
                                        <p:tgtEl>
                                          <p:spTgt spid="28"/>
                                        </p:tgtEl>
                                        <p:attrNameLst>
                                          <p:attrName>ppt_x</p:attrName>
                                        </p:attrNameLst>
                                      </p:cBhvr>
                                      <p:tavLst>
                                        <p:tav tm="0">
                                          <p:val>
                                            <p:strVal val="#ppt_x"/>
                                          </p:val>
                                        </p:tav>
                                        <p:tav tm="100000">
                                          <p:val>
                                            <p:strVal val="#ppt_x"/>
                                          </p:val>
                                        </p:tav>
                                      </p:tavLst>
                                    </p:anim>
                                    <p:anim calcmode="lin" valueType="num">
                                      <p:cBhvr>
                                        <p:cTn id="199" dur="1000" fill="hold"/>
                                        <p:tgtEl>
                                          <p:spTgt spid="2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29"/>
                                        </p:tgtEl>
                                        <p:attrNameLst>
                                          <p:attrName>style.visibility</p:attrName>
                                        </p:attrNameLst>
                                      </p:cBhvr>
                                      <p:to>
                                        <p:strVal val="visible"/>
                                      </p:to>
                                    </p:set>
                                    <p:animEffect transition="in" filter="fade">
                                      <p:cBhvr>
                                        <p:cTn id="202" dur="1000"/>
                                        <p:tgtEl>
                                          <p:spTgt spid="29"/>
                                        </p:tgtEl>
                                      </p:cBhvr>
                                    </p:animEffect>
                                    <p:anim calcmode="lin" valueType="num">
                                      <p:cBhvr>
                                        <p:cTn id="203" dur="1000" fill="hold"/>
                                        <p:tgtEl>
                                          <p:spTgt spid="29"/>
                                        </p:tgtEl>
                                        <p:attrNameLst>
                                          <p:attrName>ppt_x</p:attrName>
                                        </p:attrNameLst>
                                      </p:cBhvr>
                                      <p:tavLst>
                                        <p:tav tm="0">
                                          <p:val>
                                            <p:strVal val="#ppt_x"/>
                                          </p:val>
                                        </p:tav>
                                        <p:tav tm="100000">
                                          <p:val>
                                            <p:strVal val="#ppt_x"/>
                                          </p:val>
                                        </p:tav>
                                      </p:tavLst>
                                    </p:anim>
                                    <p:anim calcmode="lin" valueType="num">
                                      <p:cBhvr>
                                        <p:cTn id="204" dur="1000" fill="hold"/>
                                        <p:tgtEl>
                                          <p:spTgt spid="2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0"/>
                                        </p:tgtEl>
                                        <p:attrNameLst>
                                          <p:attrName>style.visibility</p:attrName>
                                        </p:attrNameLst>
                                      </p:cBhvr>
                                      <p:to>
                                        <p:strVal val="visible"/>
                                      </p:to>
                                    </p:set>
                                    <p:animEffect transition="in" filter="fade">
                                      <p:cBhvr>
                                        <p:cTn id="207" dur="1000"/>
                                        <p:tgtEl>
                                          <p:spTgt spid="30"/>
                                        </p:tgtEl>
                                      </p:cBhvr>
                                    </p:animEffect>
                                    <p:anim calcmode="lin" valueType="num">
                                      <p:cBhvr>
                                        <p:cTn id="208" dur="1000" fill="hold"/>
                                        <p:tgtEl>
                                          <p:spTgt spid="30"/>
                                        </p:tgtEl>
                                        <p:attrNameLst>
                                          <p:attrName>ppt_x</p:attrName>
                                        </p:attrNameLst>
                                      </p:cBhvr>
                                      <p:tavLst>
                                        <p:tav tm="0">
                                          <p:val>
                                            <p:strVal val="#ppt_x"/>
                                          </p:val>
                                        </p:tav>
                                        <p:tav tm="100000">
                                          <p:val>
                                            <p:strVal val="#ppt_x"/>
                                          </p:val>
                                        </p:tav>
                                      </p:tavLst>
                                    </p:anim>
                                    <p:anim calcmode="lin" valueType="num">
                                      <p:cBhvr>
                                        <p:cTn id="209" dur="1000" fill="hold"/>
                                        <p:tgtEl>
                                          <p:spTgt spid="30"/>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31"/>
                                        </p:tgtEl>
                                        <p:attrNameLst>
                                          <p:attrName>style.visibility</p:attrName>
                                        </p:attrNameLst>
                                      </p:cBhvr>
                                      <p:to>
                                        <p:strVal val="visible"/>
                                      </p:to>
                                    </p:set>
                                    <p:animEffect transition="in" filter="fade">
                                      <p:cBhvr>
                                        <p:cTn id="212" dur="1000"/>
                                        <p:tgtEl>
                                          <p:spTgt spid="31"/>
                                        </p:tgtEl>
                                      </p:cBhvr>
                                    </p:animEffect>
                                    <p:anim calcmode="lin" valueType="num">
                                      <p:cBhvr>
                                        <p:cTn id="213" dur="1000" fill="hold"/>
                                        <p:tgtEl>
                                          <p:spTgt spid="31"/>
                                        </p:tgtEl>
                                        <p:attrNameLst>
                                          <p:attrName>ppt_x</p:attrName>
                                        </p:attrNameLst>
                                      </p:cBhvr>
                                      <p:tavLst>
                                        <p:tav tm="0">
                                          <p:val>
                                            <p:strVal val="#ppt_x"/>
                                          </p:val>
                                        </p:tav>
                                        <p:tav tm="100000">
                                          <p:val>
                                            <p:strVal val="#ppt_x"/>
                                          </p:val>
                                        </p:tav>
                                      </p:tavLst>
                                    </p:anim>
                                    <p:anim calcmode="lin" valueType="num">
                                      <p:cBhvr>
                                        <p:cTn id="214" dur="1000" fill="hold"/>
                                        <p:tgtEl>
                                          <p:spTgt spid="31"/>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Effect transition="in" filter="fade">
                                      <p:cBhvr>
                                        <p:cTn id="217" dur="1000"/>
                                        <p:tgtEl>
                                          <p:spTgt spid="32"/>
                                        </p:tgtEl>
                                      </p:cBhvr>
                                    </p:animEffect>
                                    <p:anim calcmode="lin" valueType="num">
                                      <p:cBhvr>
                                        <p:cTn id="218" dur="1000" fill="hold"/>
                                        <p:tgtEl>
                                          <p:spTgt spid="32"/>
                                        </p:tgtEl>
                                        <p:attrNameLst>
                                          <p:attrName>ppt_x</p:attrName>
                                        </p:attrNameLst>
                                      </p:cBhvr>
                                      <p:tavLst>
                                        <p:tav tm="0">
                                          <p:val>
                                            <p:strVal val="#ppt_x"/>
                                          </p:val>
                                        </p:tav>
                                        <p:tav tm="100000">
                                          <p:val>
                                            <p:strVal val="#ppt_x"/>
                                          </p:val>
                                        </p:tav>
                                      </p:tavLst>
                                    </p:anim>
                                    <p:anim calcmode="lin" valueType="num">
                                      <p:cBhvr>
                                        <p:cTn id="219" dur="1000" fill="hold"/>
                                        <p:tgtEl>
                                          <p:spTgt spid="32"/>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fade">
                                      <p:cBhvr>
                                        <p:cTn id="222" dur="1000"/>
                                        <p:tgtEl>
                                          <p:spTgt spid="33"/>
                                        </p:tgtEl>
                                      </p:cBhvr>
                                    </p:animEffect>
                                    <p:anim calcmode="lin" valueType="num">
                                      <p:cBhvr>
                                        <p:cTn id="223" dur="1000" fill="hold"/>
                                        <p:tgtEl>
                                          <p:spTgt spid="33"/>
                                        </p:tgtEl>
                                        <p:attrNameLst>
                                          <p:attrName>ppt_x</p:attrName>
                                        </p:attrNameLst>
                                      </p:cBhvr>
                                      <p:tavLst>
                                        <p:tav tm="0">
                                          <p:val>
                                            <p:strVal val="#ppt_x"/>
                                          </p:val>
                                        </p:tav>
                                        <p:tav tm="100000">
                                          <p:val>
                                            <p:strVal val="#ppt_x"/>
                                          </p:val>
                                        </p:tav>
                                      </p:tavLst>
                                    </p:anim>
                                    <p:anim calcmode="lin" valueType="num">
                                      <p:cBhvr>
                                        <p:cTn id="224" dur="1000" fill="hold"/>
                                        <p:tgtEl>
                                          <p:spTgt spid="33"/>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fade">
                                      <p:cBhvr>
                                        <p:cTn id="227" dur="1000"/>
                                        <p:tgtEl>
                                          <p:spTgt spid="34"/>
                                        </p:tgtEl>
                                      </p:cBhvr>
                                    </p:animEffect>
                                    <p:anim calcmode="lin" valueType="num">
                                      <p:cBhvr>
                                        <p:cTn id="228" dur="1000" fill="hold"/>
                                        <p:tgtEl>
                                          <p:spTgt spid="34"/>
                                        </p:tgtEl>
                                        <p:attrNameLst>
                                          <p:attrName>ppt_x</p:attrName>
                                        </p:attrNameLst>
                                      </p:cBhvr>
                                      <p:tavLst>
                                        <p:tav tm="0">
                                          <p:val>
                                            <p:strVal val="#ppt_x"/>
                                          </p:val>
                                        </p:tav>
                                        <p:tav tm="100000">
                                          <p:val>
                                            <p:strVal val="#ppt_x"/>
                                          </p:val>
                                        </p:tav>
                                      </p:tavLst>
                                    </p:anim>
                                    <p:anim calcmode="lin" valueType="num">
                                      <p:cBhvr>
                                        <p:cTn id="229" dur="1000" fill="hold"/>
                                        <p:tgtEl>
                                          <p:spTgt spid="34"/>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80"/>
                                        </p:tgtEl>
                                        <p:attrNameLst>
                                          <p:attrName>style.visibility</p:attrName>
                                        </p:attrNameLst>
                                      </p:cBhvr>
                                      <p:to>
                                        <p:strVal val="visible"/>
                                      </p:to>
                                    </p:set>
                                    <p:animEffect transition="in" filter="fade">
                                      <p:cBhvr>
                                        <p:cTn id="232" dur="1000"/>
                                        <p:tgtEl>
                                          <p:spTgt spid="80"/>
                                        </p:tgtEl>
                                      </p:cBhvr>
                                    </p:animEffect>
                                    <p:anim calcmode="lin" valueType="num">
                                      <p:cBhvr>
                                        <p:cTn id="233" dur="1000" fill="hold"/>
                                        <p:tgtEl>
                                          <p:spTgt spid="80"/>
                                        </p:tgtEl>
                                        <p:attrNameLst>
                                          <p:attrName>ppt_x</p:attrName>
                                        </p:attrNameLst>
                                      </p:cBhvr>
                                      <p:tavLst>
                                        <p:tav tm="0">
                                          <p:val>
                                            <p:strVal val="#ppt_x"/>
                                          </p:val>
                                        </p:tav>
                                        <p:tav tm="100000">
                                          <p:val>
                                            <p:strVal val="#ppt_x"/>
                                          </p:val>
                                        </p:tav>
                                      </p:tavLst>
                                    </p:anim>
                                    <p:anim calcmode="lin" valueType="num">
                                      <p:cBhvr>
                                        <p:cTn id="234" dur="1000" fill="hold"/>
                                        <p:tgtEl>
                                          <p:spTgt spid="80"/>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82"/>
                                        </p:tgtEl>
                                        <p:attrNameLst>
                                          <p:attrName>style.visibility</p:attrName>
                                        </p:attrNameLst>
                                      </p:cBhvr>
                                      <p:to>
                                        <p:strVal val="visible"/>
                                      </p:to>
                                    </p:set>
                                    <p:animEffect transition="in" filter="fade">
                                      <p:cBhvr>
                                        <p:cTn id="237" dur="1000"/>
                                        <p:tgtEl>
                                          <p:spTgt spid="82"/>
                                        </p:tgtEl>
                                      </p:cBhvr>
                                    </p:animEffect>
                                    <p:anim calcmode="lin" valueType="num">
                                      <p:cBhvr>
                                        <p:cTn id="238" dur="1000" fill="hold"/>
                                        <p:tgtEl>
                                          <p:spTgt spid="82"/>
                                        </p:tgtEl>
                                        <p:attrNameLst>
                                          <p:attrName>ppt_x</p:attrName>
                                        </p:attrNameLst>
                                      </p:cBhvr>
                                      <p:tavLst>
                                        <p:tav tm="0">
                                          <p:val>
                                            <p:strVal val="#ppt_x"/>
                                          </p:val>
                                        </p:tav>
                                        <p:tav tm="100000">
                                          <p:val>
                                            <p:strVal val="#ppt_x"/>
                                          </p:val>
                                        </p:tav>
                                      </p:tavLst>
                                    </p:anim>
                                    <p:anim calcmode="lin" valueType="num">
                                      <p:cBhvr>
                                        <p:cTn id="239" dur="1000" fill="hold"/>
                                        <p:tgtEl>
                                          <p:spTgt spid="82"/>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81"/>
                                        </p:tgtEl>
                                        <p:attrNameLst>
                                          <p:attrName>style.visibility</p:attrName>
                                        </p:attrNameLst>
                                      </p:cBhvr>
                                      <p:to>
                                        <p:strVal val="visible"/>
                                      </p:to>
                                    </p:set>
                                    <p:animEffect transition="in" filter="fade">
                                      <p:cBhvr>
                                        <p:cTn id="242" dur="1000"/>
                                        <p:tgtEl>
                                          <p:spTgt spid="81"/>
                                        </p:tgtEl>
                                      </p:cBhvr>
                                    </p:animEffect>
                                    <p:anim calcmode="lin" valueType="num">
                                      <p:cBhvr>
                                        <p:cTn id="243" dur="1000" fill="hold"/>
                                        <p:tgtEl>
                                          <p:spTgt spid="81"/>
                                        </p:tgtEl>
                                        <p:attrNameLst>
                                          <p:attrName>ppt_x</p:attrName>
                                        </p:attrNameLst>
                                      </p:cBhvr>
                                      <p:tavLst>
                                        <p:tav tm="0">
                                          <p:val>
                                            <p:strVal val="#ppt_x"/>
                                          </p:val>
                                        </p:tav>
                                        <p:tav tm="100000">
                                          <p:val>
                                            <p:strVal val="#ppt_x"/>
                                          </p:val>
                                        </p:tav>
                                      </p:tavLst>
                                    </p:anim>
                                    <p:anim calcmode="lin" valueType="num">
                                      <p:cBhvr>
                                        <p:cTn id="244" dur="1000" fill="hold"/>
                                        <p:tgtEl>
                                          <p:spTgt spid="81"/>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83"/>
                                        </p:tgtEl>
                                        <p:attrNameLst>
                                          <p:attrName>style.visibility</p:attrName>
                                        </p:attrNameLst>
                                      </p:cBhvr>
                                      <p:to>
                                        <p:strVal val="visible"/>
                                      </p:to>
                                    </p:set>
                                    <p:animEffect transition="in" filter="fade">
                                      <p:cBhvr>
                                        <p:cTn id="247" dur="1000"/>
                                        <p:tgtEl>
                                          <p:spTgt spid="83"/>
                                        </p:tgtEl>
                                      </p:cBhvr>
                                    </p:animEffect>
                                    <p:anim calcmode="lin" valueType="num">
                                      <p:cBhvr>
                                        <p:cTn id="248" dur="1000" fill="hold"/>
                                        <p:tgtEl>
                                          <p:spTgt spid="83"/>
                                        </p:tgtEl>
                                        <p:attrNameLst>
                                          <p:attrName>ppt_x</p:attrName>
                                        </p:attrNameLst>
                                      </p:cBhvr>
                                      <p:tavLst>
                                        <p:tav tm="0">
                                          <p:val>
                                            <p:strVal val="#ppt_x"/>
                                          </p:val>
                                        </p:tav>
                                        <p:tav tm="100000">
                                          <p:val>
                                            <p:strVal val="#ppt_x"/>
                                          </p:val>
                                        </p:tav>
                                      </p:tavLst>
                                    </p:anim>
                                    <p:anim calcmode="lin" valueType="num">
                                      <p:cBhvr>
                                        <p:cTn id="249" dur="1000" fill="hold"/>
                                        <p:tgtEl>
                                          <p:spTgt spid="83"/>
                                        </p:tgtEl>
                                        <p:attrNameLst>
                                          <p:attrName>ppt_y</p:attrName>
                                        </p:attrNameLst>
                                      </p:cBhvr>
                                      <p:tavLst>
                                        <p:tav tm="0">
                                          <p:val>
                                            <p:strVal val="#ppt_y+.1"/>
                                          </p:val>
                                        </p:tav>
                                        <p:tav tm="100000">
                                          <p:val>
                                            <p:strVal val="#ppt_y"/>
                                          </p:val>
                                        </p:tav>
                                      </p:tavLst>
                                    </p:anim>
                                  </p:childTnLst>
                                </p:cTn>
                              </p:par>
                              <p:par>
                                <p:cTn id="250" presetID="42" presetClass="entr" presetSubtype="0" fill="hold" grpId="0" nodeType="withEffect">
                                  <p:stCondLst>
                                    <p:cond delay="0"/>
                                  </p:stCondLst>
                                  <p:childTnLst>
                                    <p:set>
                                      <p:cBhvr>
                                        <p:cTn id="251" dur="1" fill="hold">
                                          <p:stCondLst>
                                            <p:cond delay="0"/>
                                          </p:stCondLst>
                                        </p:cTn>
                                        <p:tgtEl>
                                          <p:spTgt spid="86"/>
                                        </p:tgtEl>
                                        <p:attrNameLst>
                                          <p:attrName>style.visibility</p:attrName>
                                        </p:attrNameLst>
                                      </p:cBhvr>
                                      <p:to>
                                        <p:strVal val="visible"/>
                                      </p:to>
                                    </p:set>
                                    <p:animEffect transition="in" filter="fade">
                                      <p:cBhvr>
                                        <p:cTn id="252" dur="1000"/>
                                        <p:tgtEl>
                                          <p:spTgt spid="86"/>
                                        </p:tgtEl>
                                      </p:cBhvr>
                                    </p:animEffect>
                                    <p:anim calcmode="lin" valueType="num">
                                      <p:cBhvr>
                                        <p:cTn id="253" dur="1000" fill="hold"/>
                                        <p:tgtEl>
                                          <p:spTgt spid="86"/>
                                        </p:tgtEl>
                                        <p:attrNameLst>
                                          <p:attrName>ppt_x</p:attrName>
                                        </p:attrNameLst>
                                      </p:cBhvr>
                                      <p:tavLst>
                                        <p:tav tm="0">
                                          <p:val>
                                            <p:strVal val="#ppt_x"/>
                                          </p:val>
                                        </p:tav>
                                        <p:tav tm="100000">
                                          <p:val>
                                            <p:strVal val="#ppt_x"/>
                                          </p:val>
                                        </p:tav>
                                      </p:tavLst>
                                    </p:anim>
                                    <p:anim calcmode="lin" valueType="num">
                                      <p:cBhvr>
                                        <p:cTn id="254" dur="1000" fill="hold"/>
                                        <p:tgtEl>
                                          <p:spTgt spid="86"/>
                                        </p:tgtEl>
                                        <p:attrNameLst>
                                          <p:attrName>ppt_y</p:attrName>
                                        </p:attrNameLst>
                                      </p:cBhvr>
                                      <p:tavLst>
                                        <p:tav tm="0">
                                          <p:val>
                                            <p:strVal val="#ppt_y+.1"/>
                                          </p:val>
                                        </p:tav>
                                        <p:tav tm="100000">
                                          <p:val>
                                            <p:strVal val="#ppt_y"/>
                                          </p:val>
                                        </p:tav>
                                      </p:tavLst>
                                    </p:anim>
                                  </p:childTnLst>
                                </p:cTn>
                              </p:par>
                              <p:par>
                                <p:cTn id="255" presetID="42" presetClass="entr" presetSubtype="0" fill="hold" grpId="0" nodeType="withEffect">
                                  <p:stCondLst>
                                    <p:cond delay="0"/>
                                  </p:stCondLst>
                                  <p:childTnLst>
                                    <p:set>
                                      <p:cBhvr>
                                        <p:cTn id="256" dur="1" fill="hold">
                                          <p:stCondLst>
                                            <p:cond delay="0"/>
                                          </p:stCondLst>
                                        </p:cTn>
                                        <p:tgtEl>
                                          <p:spTgt spid="85"/>
                                        </p:tgtEl>
                                        <p:attrNameLst>
                                          <p:attrName>style.visibility</p:attrName>
                                        </p:attrNameLst>
                                      </p:cBhvr>
                                      <p:to>
                                        <p:strVal val="visible"/>
                                      </p:to>
                                    </p:set>
                                    <p:animEffect transition="in" filter="fade">
                                      <p:cBhvr>
                                        <p:cTn id="257" dur="1000"/>
                                        <p:tgtEl>
                                          <p:spTgt spid="85"/>
                                        </p:tgtEl>
                                      </p:cBhvr>
                                    </p:animEffect>
                                    <p:anim calcmode="lin" valueType="num">
                                      <p:cBhvr>
                                        <p:cTn id="258" dur="1000" fill="hold"/>
                                        <p:tgtEl>
                                          <p:spTgt spid="85"/>
                                        </p:tgtEl>
                                        <p:attrNameLst>
                                          <p:attrName>ppt_x</p:attrName>
                                        </p:attrNameLst>
                                      </p:cBhvr>
                                      <p:tavLst>
                                        <p:tav tm="0">
                                          <p:val>
                                            <p:strVal val="#ppt_x"/>
                                          </p:val>
                                        </p:tav>
                                        <p:tav tm="100000">
                                          <p:val>
                                            <p:strVal val="#ppt_x"/>
                                          </p:val>
                                        </p:tav>
                                      </p:tavLst>
                                    </p:anim>
                                    <p:anim calcmode="lin" valueType="num">
                                      <p:cBhvr>
                                        <p:cTn id="259" dur="1000" fill="hold"/>
                                        <p:tgtEl>
                                          <p:spTgt spid="85"/>
                                        </p:tgtEl>
                                        <p:attrNameLst>
                                          <p:attrName>ppt_y</p:attrName>
                                        </p:attrNameLst>
                                      </p:cBhvr>
                                      <p:tavLst>
                                        <p:tav tm="0">
                                          <p:val>
                                            <p:strVal val="#ppt_y+.1"/>
                                          </p:val>
                                        </p:tav>
                                        <p:tav tm="100000">
                                          <p:val>
                                            <p:strVal val="#ppt_y"/>
                                          </p:val>
                                        </p:tav>
                                      </p:tavLst>
                                    </p:anim>
                                  </p:childTnLst>
                                </p:cTn>
                              </p:par>
                              <p:par>
                                <p:cTn id="260" presetID="42" presetClass="entr" presetSubtype="0" fill="hold" grpId="0" nodeType="withEffect">
                                  <p:stCondLst>
                                    <p:cond delay="0"/>
                                  </p:stCondLst>
                                  <p:childTnLst>
                                    <p:set>
                                      <p:cBhvr>
                                        <p:cTn id="261" dur="1" fill="hold">
                                          <p:stCondLst>
                                            <p:cond delay="0"/>
                                          </p:stCondLst>
                                        </p:cTn>
                                        <p:tgtEl>
                                          <p:spTgt spid="84"/>
                                        </p:tgtEl>
                                        <p:attrNameLst>
                                          <p:attrName>style.visibility</p:attrName>
                                        </p:attrNameLst>
                                      </p:cBhvr>
                                      <p:to>
                                        <p:strVal val="visible"/>
                                      </p:to>
                                    </p:set>
                                    <p:animEffect transition="in" filter="fade">
                                      <p:cBhvr>
                                        <p:cTn id="262" dur="1000"/>
                                        <p:tgtEl>
                                          <p:spTgt spid="84"/>
                                        </p:tgtEl>
                                      </p:cBhvr>
                                    </p:animEffect>
                                    <p:anim calcmode="lin" valueType="num">
                                      <p:cBhvr>
                                        <p:cTn id="263" dur="1000" fill="hold"/>
                                        <p:tgtEl>
                                          <p:spTgt spid="84"/>
                                        </p:tgtEl>
                                        <p:attrNameLst>
                                          <p:attrName>ppt_x</p:attrName>
                                        </p:attrNameLst>
                                      </p:cBhvr>
                                      <p:tavLst>
                                        <p:tav tm="0">
                                          <p:val>
                                            <p:strVal val="#ppt_x"/>
                                          </p:val>
                                        </p:tav>
                                        <p:tav tm="100000">
                                          <p:val>
                                            <p:strVal val="#ppt_x"/>
                                          </p:val>
                                        </p:tav>
                                      </p:tavLst>
                                    </p:anim>
                                    <p:anim calcmode="lin" valueType="num">
                                      <p:cBhvr>
                                        <p:cTn id="264" dur="1000" fill="hold"/>
                                        <p:tgtEl>
                                          <p:spTgt spid="84"/>
                                        </p:tgtEl>
                                        <p:attrNameLst>
                                          <p:attrName>ppt_y</p:attrName>
                                        </p:attrNameLst>
                                      </p:cBhvr>
                                      <p:tavLst>
                                        <p:tav tm="0">
                                          <p:val>
                                            <p:strVal val="#ppt_y+.1"/>
                                          </p:val>
                                        </p:tav>
                                        <p:tav tm="100000">
                                          <p:val>
                                            <p:strVal val="#ppt_y"/>
                                          </p:val>
                                        </p:tav>
                                      </p:tavLst>
                                    </p:anim>
                                  </p:childTnLst>
                                </p:cTn>
                              </p:par>
                              <p:par>
                                <p:cTn id="265" presetID="42" presetClass="entr" presetSubtype="0" fill="hold" grpId="0" nodeType="withEffect">
                                  <p:stCondLst>
                                    <p:cond delay="0"/>
                                  </p:stCondLst>
                                  <p:childTnLst>
                                    <p:set>
                                      <p:cBhvr>
                                        <p:cTn id="266" dur="1" fill="hold">
                                          <p:stCondLst>
                                            <p:cond delay="0"/>
                                          </p:stCondLst>
                                        </p:cTn>
                                        <p:tgtEl>
                                          <p:spTgt spid="87"/>
                                        </p:tgtEl>
                                        <p:attrNameLst>
                                          <p:attrName>style.visibility</p:attrName>
                                        </p:attrNameLst>
                                      </p:cBhvr>
                                      <p:to>
                                        <p:strVal val="visible"/>
                                      </p:to>
                                    </p:set>
                                    <p:animEffect transition="in" filter="fade">
                                      <p:cBhvr>
                                        <p:cTn id="267" dur="1000"/>
                                        <p:tgtEl>
                                          <p:spTgt spid="87"/>
                                        </p:tgtEl>
                                      </p:cBhvr>
                                    </p:animEffect>
                                    <p:anim calcmode="lin" valueType="num">
                                      <p:cBhvr>
                                        <p:cTn id="268" dur="1000" fill="hold"/>
                                        <p:tgtEl>
                                          <p:spTgt spid="87"/>
                                        </p:tgtEl>
                                        <p:attrNameLst>
                                          <p:attrName>ppt_x</p:attrName>
                                        </p:attrNameLst>
                                      </p:cBhvr>
                                      <p:tavLst>
                                        <p:tav tm="0">
                                          <p:val>
                                            <p:strVal val="#ppt_x"/>
                                          </p:val>
                                        </p:tav>
                                        <p:tav tm="100000">
                                          <p:val>
                                            <p:strVal val="#ppt_x"/>
                                          </p:val>
                                        </p:tav>
                                      </p:tavLst>
                                    </p:anim>
                                    <p:anim calcmode="lin" valueType="num">
                                      <p:cBhvr>
                                        <p:cTn id="269" dur="1000" fill="hold"/>
                                        <p:tgtEl>
                                          <p:spTgt spid="87"/>
                                        </p:tgtEl>
                                        <p:attrNameLst>
                                          <p:attrName>ppt_y</p:attrName>
                                        </p:attrNameLst>
                                      </p:cBhvr>
                                      <p:tavLst>
                                        <p:tav tm="0">
                                          <p:val>
                                            <p:strVal val="#ppt_y+.1"/>
                                          </p:val>
                                        </p:tav>
                                        <p:tav tm="100000">
                                          <p:val>
                                            <p:strVal val="#ppt_y"/>
                                          </p:val>
                                        </p:tav>
                                      </p:tavLst>
                                    </p:anim>
                                  </p:childTnLst>
                                </p:cTn>
                              </p:par>
                              <p:par>
                                <p:cTn id="270" presetID="42" presetClass="entr" presetSubtype="0" fill="hold" grpId="0" nodeType="withEffect">
                                  <p:stCondLst>
                                    <p:cond delay="0"/>
                                  </p:stCondLst>
                                  <p:childTnLst>
                                    <p:set>
                                      <p:cBhvr>
                                        <p:cTn id="271" dur="1" fill="hold">
                                          <p:stCondLst>
                                            <p:cond delay="0"/>
                                          </p:stCondLst>
                                        </p:cTn>
                                        <p:tgtEl>
                                          <p:spTgt spid="89"/>
                                        </p:tgtEl>
                                        <p:attrNameLst>
                                          <p:attrName>style.visibility</p:attrName>
                                        </p:attrNameLst>
                                      </p:cBhvr>
                                      <p:to>
                                        <p:strVal val="visible"/>
                                      </p:to>
                                    </p:set>
                                    <p:animEffect transition="in" filter="fade">
                                      <p:cBhvr>
                                        <p:cTn id="272" dur="1000"/>
                                        <p:tgtEl>
                                          <p:spTgt spid="89"/>
                                        </p:tgtEl>
                                      </p:cBhvr>
                                    </p:animEffect>
                                    <p:anim calcmode="lin" valueType="num">
                                      <p:cBhvr>
                                        <p:cTn id="273" dur="1000" fill="hold"/>
                                        <p:tgtEl>
                                          <p:spTgt spid="89"/>
                                        </p:tgtEl>
                                        <p:attrNameLst>
                                          <p:attrName>ppt_x</p:attrName>
                                        </p:attrNameLst>
                                      </p:cBhvr>
                                      <p:tavLst>
                                        <p:tav tm="0">
                                          <p:val>
                                            <p:strVal val="#ppt_x"/>
                                          </p:val>
                                        </p:tav>
                                        <p:tav tm="100000">
                                          <p:val>
                                            <p:strVal val="#ppt_x"/>
                                          </p:val>
                                        </p:tav>
                                      </p:tavLst>
                                    </p:anim>
                                    <p:anim calcmode="lin" valueType="num">
                                      <p:cBhvr>
                                        <p:cTn id="274" dur="1000" fill="hold"/>
                                        <p:tgtEl>
                                          <p:spTgt spid="89"/>
                                        </p:tgtEl>
                                        <p:attrNameLst>
                                          <p:attrName>ppt_y</p:attrName>
                                        </p:attrNameLst>
                                      </p:cBhvr>
                                      <p:tavLst>
                                        <p:tav tm="0">
                                          <p:val>
                                            <p:strVal val="#ppt_y+.1"/>
                                          </p:val>
                                        </p:tav>
                                        <p:tav tm="100000">
                                          <p:val>
                                            <p:strVal val="#ppt_y"/>
                                          </p:val>
                                        </p:tav>
                                      </p:tavLst>
                                    </p:anim>
                                  </p:childTnLst>
                                </p:cTn>
                              </p:par>
                              <p:par>
                                <p:cTn id="275" presetID="42" presetClass="entr" presetSubtype="0"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Effect transition="in" filter="fade">
                                      <p:cBhvr>
                                        <p:cTn id="277" dur="1000"/>
                                        <p:tgtEl>
                                          <p:spTgt spid="91"/>
                                        </p:tgtEl>
                                      </p:cBhvr>
                                    </p:animEffect>
                                    <p:anim calcmode="lin" valueType="num">
                                      <p:cBhvr>
                                        <p:cTn id="278" dur="1000" fill="hold"/>
                                        <p:tgtEl>
                                          <p:spTgt spid="91"/>
                                        </p:tgtEl>
                                        <p:attrNameLst>
                                          <p:attrName>ppt_x</p:attrName>
                                        </p:attrNameLst>
                                      </p:cBhvr>
                                      <p:tavLst>
                                        <p:tav tm="0">
                                          <p:val>
                                            <p:strVal val="#ppt_x"/>
                                          </p:val>
                                        </p:tav>
                                        <p:tav tm="100000">
                                          <p:val>
                                            <p:strVal val="#ppt_x"/>
                                          </p:val>
                                        </p:tav>
                                      </p:tavLst>
                                    </p:anim>
                                    <p:anim calcmode="lin" valueType="num">
                                      <p:cBhvr>
                                        <p:cTn id="279" dur="1000" fill="hold"/>
                                        <p:tgtEl>
                                          <p:spTgt spid="91"/>
                                        </p:tgtEl>
                                        <p:attrNameLst>
                                          <p:attrName>ppt_y</p:attrName>
                                        </p:attrNameLst>
                                      </p:cBhvr>
                                      <p:tavLst>
                                        <p:tav tm="0">
                                          <p:val>
                                            <p:strVal val="#ppt_y+.1"/>
                                          </p:val>
                                        </p:tav>
                                        <p:tav tm="100000">
                                          <p:val>
                                            <p:strVal val="#ppt_y"/>
                                          </p:val>
                                        </p:tav>
                                      </p:tavLst>
                                    </p:anim>
                                  </p:childTnLst>
                                </p:cTn>
                              </p:par>
                              <p:par>
                                <p:cTn id="280" presetID="42" presetClass="entr" presetSubtype="0" fill="hold" grpId="0" nodeType="withEffect">
                                  <p:stCondLst>
                                    <p:cond delay="0"/>
                                  </p:stCondLst>
                                  <p:childTnLst>
                                    <p:set>
                                      <p:cBhvr>
                                        <p:cTn id="281" dur="1" fill="hold">
                                          <p:stCondLst>
                                            <p:cond delay="0"/>
                                          </p:stCondLst>
                                        </p:cTn>
                                        <p:tgtEl>
                                          <p:spTgt spid="90"/>
                                        </p:tgtEl>
                                        <p:attrNameLst>
                                          <p:attrName>style.visibility</p:attrName>
                                        </p:attrNameLst>
                                      </p:cBhvr>
                                      <p:to>
                                        <p:strVal val="visible"/>
                                      </p:to>
                                    </p:set>
                                    <p:animEffect transition="in" filter="fade">
                                      <p:cBhvr>
                                        <p:cTn id="282" dur="1000"/>
                                        <p:tgtEl>
                                          <p:spTgt spid="90"/>
                                        </p:tgtEl>
                                      </p:cBhvr>
                                    </p:animEffect>
                                    <p:anim calcmode="lin" valueType="num">
                                      <p:cBhvr>
                                        <p:cTn id="283" dur="1000" fill="hold"/>
                                        <p:tgtEl>
                                          <p:spTgt spid="90"/>
                                        </p:tgtEl>
                                        <p:attrNameLst>
                                          <p:attrName>ppt_x</p:attrName>
                                        </p:attrNameLst>
                                      </p:cBhvr>
                                      <p:tavLst>
                                        <p:tav tm="0">
                                          <p:val>
                                            <p:strVal val="#ppt_x"/>
                                          </p:val>
                                        </p:tav>
                                        <p:tav tm="100000">
                                          <p:val>
                                            <p:strVal val="#ppt_x"/>
                                          </p:val>
                                        </p:tav>
                                      </p:tavLst>
                                    </p:anim>
                                    <p:anim calcmode="lin" valueType="num">
                                      <p:cBhvr>
                                        <p:cTn id="284" dur="1000" fill="hold"/>
                                        <p:tgtEl>
                                          <p:spTgt spid="90"/>
                                        </p:tgtEl>
                                        <p:attrNameLst>
                                          <p:attrName>ppt_y</p:attrName>
                                        </p:attrNameLst>
                                      </p:cBhvr>
                                      <p:tavLst>
                                        <p:tav tm="0">
                                          <p:val>
                                            <p:strVal val="#ppt_y+.1"/>
                                          </p:val>
                                        </p:tav>
                                        <p:tav tm="100000">
                                          <p:val>
                                            <p:strVal val="#ppt_y"/>
                                          </p:val>
                                        </p:tav>
                                      </p:tavLst>
                                    </p:anim>
                                  </p:childTnLst>
                                </p:cTn>
                              </p:par>
                              <p:par>
                                <p:cTn id="285" presetID="42" presetClass="entr" presetSubtype="0" fill="hold" grpId="0" nodeType="with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0"/>
                                        <p:tgtEl>
                                          <p:spTgt spid="88"/>
                                        </p:tgtEl>
                                      </p:cBhvr>
                                    </p:animEffect>
                                    <p:anim calcmode="lin" valueType="num">
                                      <p:cBhvr>
                                        <p:cTn id="288" dur="1000" fill="hold"/>
                                        <p:tgtEl>
                                          <p:spTgt spid="88"/>
                                        </p:tgtEl>
                                        <p:attrNameLst>
                                          <p:attrName>ppt_x</p:attrName>
                                        </p:attrNameLst>
                                      </p:cBhvr>
                                      <p:tavLst>
                                        <p:tav tm="0">
                                          <p:val>
                                            <p:strVal val="#ppt_x"/>
                                          </p:val>
                                        </p:tav>
                                        <p:tav tm="100000">
                                          <p:val>
                                            <p:strVal val="#ppt_x"/>
                                          </p:val>
                                        </p:tav>
                                      </p:tavLst>
                                    </p:anim>
                                    <p:anim calcmode="lin" valueType="num">
                                      <p:cBhvr>
                                        <p:cTn id="289" dur="1000" fill="hold"/>
                                        <p:tgtEl>
                                          <p:spTgt spid="88"/>
                                        </p:tgtEl>
                                        <p:attrNameLst>
                                          <p:attrName>ppt_y</p:attrName>
                                        </p:attrNameLst>
                                      </p:cBhvr>
                                      <p:tavLst>
                                        <p:tav tm="0">
                                          <p:val>
                                            <p:strVal val="#ppt_y+.1"/>
                                          </p:val>
                                        </p:tav>
                                        <p:tav tm="100000">
                                          <p:val>
                                            <p:strVal val="#ppt_y"/>
                                          </p:val>
                                        </p:tav>
                                      </p:tavLst>
                                    </p:anim>
                                  </p:childTnLst>
                                </p:cTn>
                              </p:par>
                            </p:childTnLst>
                          </p:cTn>
                        </p:par>
                        <p:par>
                          <p:cTn id="290" fill="hold">
                            <p:stCondLst>
                              <p:cond delay="2500"/>
                            </p:stCondLst>
                            <p:childTnLst>
                              <p:par>
                                <p:cTn id="291" presetID="53" presetClass="entr" presetSubtype="16" fill="hold" nodeType="afterEffect">
                                  <p:stCondLst>
                                    <p:cond delay="0"/>
                                  </p:stCondLst>
                                  <p:childTnLst>
                                    <p:set>
                                      <p:cBhvr>
                                        <p:cTn id="292" dur="1" fill="hold">
                                          <p:stCondLst>
                                            <p:cond delay="0"/>
                                          </p:stCondLst>
                                        </p:cTn>
                                        <p:tgtEl>
                                          <p:spTgt spid="53"/>
                                        </p:tgtEl>
                                        <p:attrNameLst>
                                          <p:attrName>style.visibility</p:attrName>
                                        </p:attrNameLst>
                                      </p:cBhvr>
                                      <p:to>
                                        <p:strVal val="visible"/>
                                      </p:to>
                                    </p:set>
                                    <p:anim calcmode="lin" valueType="num">
                                      <p:cBhvr>
                                        <p:cTn id="293" dur="500" fill="hold"/>
                                        <p:tgtEl>
                                          <p:spTgt spid="53"/>
                                        </p:tgtEl>
                                        <p:attrNameLst>
                                          <p:attrName>ppt_w</p:attrName>
                                        </p:attrNameLst>
                                      </p:cBhvr>
                                      <p:tavLst>
                                        <p:tav tm="0">
                                          <p:val>
                                            <p:fltVal val="0"/>
                                          </p:val>
                                        </p:tav>
                                        <p:tav tm="100000">
                                          <p:val>
                                            <p:strVal val="#ppt_w"/>
                                          </p:val>
                                        </p:tav>
                                      </p:tavLst>
                                    </p:anim>
                                    <p:anim calcmode="lin" valueType="num">
                                      <p:cBhvr>
                                        <p:cTn id="294" dur="500" fill="hold"/>
                                        <p:tgtEl>
                                          <p:spTgt spid="53"/>
                                        </p:tgtEl>
                                        <p:attrNameLst>
                                          <p:attrName>ppt_h</p:attrName>
                                        </p:attrNameLst>
                                      </p:cBhvr>
                                      <p:tavLst>
                                        <p:tav tm="0">
                                          <p:val>
                                            <p:fltVal val="0"/>
                                          </p:val>
                                        </p:tav>
                                        <p:tav tm="100000">
                                          <p:val>
                                            <p:strVal val="#ppt_h"/>
                                          </p:val>
                                        </p:tav>
                                      </p:tavLst>
                                    </p:anim>
                                    <p:animEffect transition="in" filter="fade">
                                      <p:cBhvr>
                                        <p:cTn id="295" dur="500"/>
                                        <p:tgtEl>
                                          <p:spTgt spid="53"/>
                                        </p:tgtEl>
                                      </p:cBhvr>
                                    </p:animEffect>
                                  </p:childTnLst>
                                </p:cTn>
                              </p:par>
                            </p:childTnLst>
                          </p:cTn>
                        </p:par>
                        <p:par>
                          <p:cTn id="296" fill="hold">
                            <p:stCondLst>
                              <p:cond delay="3000"/>
                            </p:stCondLst>
                            <p:childTnLst>
                              <p:par>
                                <p:cTn id="297" presetID="53" presetClass="entr" presetSubtype="16" fill="hold" nodeType="afterEffect">
                                  <p:stCondLst>
                                    <p:cond delay="0"/>
                                  </p:stCondLst>
                                  <p:childTnLst>
                                    <p:set>
                                      <p:cBhvr>
                                        <p:cTn id="298" dur="1" fill="hold">
                                          <p:stCondLst>
                                            <p:cond delay="0"/>
                                          </p:stCondLst>
                                        </p:cTn>
                                        <p:tgtEl>
                                          <p:spTgt spid="62"/>
                                        </p:tgtEl>
                                        <p:attrNameLst>
                                          <p:attrName>style.visibility</p:attrName>
                                        </p:attrNameLst>
                                      </p:cBhvr>
                                      <p:to>
                                        <p:strVal val="visible"/>
                                      </p:to>
                                    </p:set>
                                    <p:anim calcmode="lin" valueType="num">
                                      <p:cBhvr>
                                        <p:cTn id="299" dur="500" fill="hold"/>
                                        <p:tgtEl>
                                          <p:spTgt spid="62"/>
                                        </p:tgtEl>
                                        <p:attrNameLst>
                                          <p:attrName>ppt_w</p:attrName>
                                        </p:attrNameLst>
                                      </p:cBhvr>
                                      <p:tavLst>
                                        <p:tav tm="0">
                                          <p:val>
                                            <p:fltVal val="0"/>
                                          </p:val>
                                        </p:tav>
                                        <p:tav tm="100000">
                                          <p:val>
                                            <p:strVal val="#ppt_w"/>
                                          </p:val>
                                        </p:tav>
                                      </p:tavLst>
                                    </p:anim>
                                    <p:anim calcmode="lin" valueType="num">
                                      <p:cBhvr>
                                        <p:cTn id="300" dur="500" fill="hold"/>
                                        <p:tgtEl>
                                          <p:spTgt spid="62"/>
                                        </p:tgtEl>
                                        <p:attrNameLst>
                                          <p:attrName>ppt_h</p:attrName>
                                        </p:attrNameLst>
                                      </p:cBhvr>
                                      <p:tavLst>
                                        <p:tav tm="0">
                                          <p:val>
                                            <p:fltVal val="0"/>
                                          </p:val>
                                        </p:tav>
                                        <p:tav tm="100000">
                                          <p:val>
                                            <p:strVal val="#ppt_h"/>
                                          </p:val>
                                        </p:tav>
                                      </p:tavLst>
                                    </p:anim>
                                    <p:animEffect transition="in" filter="fade">
                                      <p:cBhvr>
                                        <p:cTn id="301" dur="500"/>
                                        <p:tgtEl>
                                          <p:spTgt spid="62"/>
                                        </p:tgtEl>
                                      </p:cBhvr>
                                    </p:animEffect>
                                  </p:childTnLst>
                                </p:cTn>
                              </p:par>
                            </p:childTnLst>
                          </p:cTn>
                        </p:par>
                        <p:par>
                          <p:cTn id="302" fill="hold">
                            <p:stCondLst>
                              <p:cond delay="3500"/>
                            </p:stCondLst>
                            <p:childTnLst>
                              <p:par>
                                <p:cTn id="303" presetID="53" presetClass="entr" presetSubtype="16" fill="hold" nodeType="afterEffect">
                                  <p:stCondLst>
                                    <p:cond delay="0"/>
                                  </p:stCondLst>
                                  <p:childTnLst>
                                    <p:set>
                                      <p:cBhvr>
                                        <p:cTn id="304" dur="1" fill="hold">
                                          <p:stCondLst>
                                            <p:cond delay="0"/>
                                          </p:stCondLst>
                                        </p:cTn>
                                        <p:tgtEl>
                                          <p:spTgt spid="65"/>
                                        </p:tgtEl>
                                        <p:attrNameLst>
                                          <p:attrName>style.visibility</p:attrName>
                                        </p:attrNameLst>
                                      </p:cBhvr>
                                      <p:to>
                                        <p:strVal val="visible"/>
                                      </p:to>
                                    </p:set>
                                    <p:anim calcmode="lin" valueType="num">
                                      <p:cBhvr>
                                        <p:cTn id="305" dur="500" fill="hold"/>
                                        <p:tgtEl>
                                          <p:spTgt spid="65"/>
                                        </p:tgtEl>
                                        <p:attrNameLst>
                                          <p:attrName>ppt_w</p:attrName>
                                        </p:attrNameLst>
                                      </p:cBhvr>
                                      <p:tavLst>
                                        <p:tav tm="0">
                                          <p:val>
                                            <p:fltVal val="0"/>
                                          </p:val>
                                        </p:tav>
                                        <p:tav tm="100000">
                                          <p:val>
                                            <p:strVal val="#ppt_w"/>
                                          </p:val>
                                        </p:tav>
                                      </p:tavLst>
                                    </p:anim>
                                    <p:anim calcmode="lin" valueType="num">
                                      <p:cBhvr>
                                        <p:cTn id="306" dur="500" fill="hold"/>
                                        <p:tgtEl>
                                          <p:spTgt spid="65"/>
                                        </p:tgtEl>
                                        <p:attrNameLst>
                                          <p:attrName>ppt_h</p:attrName>
                                        </p:attrNameLst>
                                      </p:cBhvr>
                                      <p:tavLst>
                                        <p:tav tm="0">
                                          <p:val>
                                            <p:fltVal val="0"/>
                                          </p:val>
                                        </p:tav>
                                        <p:tav tm="100000">
                                          <p:val>
                                            <p:strVal val="#ppt_h"/>
                                          </p:val>
                                        </p:tav>
                                      </p:tavLst>
                                    </p:anim>
                                    <p:animEffect transition="in" filter="fade">
                                      <p:cBhvr>
                                        <p:cTn id="30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6" grpId="0" animBg="1"/>
      <p:bldP spid="7"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P spid="19" grpId="0" animBg="1"/>
      <p:bldP spid="20" grpId="0" animBg="1"/>
      <p:bldP spid="21" grpId="0" animBg="1"/>
      <p:bldP spid="22"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50" grpId="0" animBg="1"/>
      <p:bldP spid="51" grpId="0" animBg="1"/>
      <p:bldP spid="52" grpId="0"/>
      <p:bldP spid="80" grpId="0" animBg="1"/>
      <p:bldP spid="82" grpId="0" animBg="1"/>
      <p:bldP spid="81" grpId="0" animBg="1"/>
      <p:bldP spid="83" grpId="0" animBg="1"/>
      <p:bldP spid="86" grpId="0" animBg="1"/>
      <p:bldP spid="85" grpId="0" animBg="1"/>
      <p:bldP spid="84" grpId="0" animBg="1"/>
      <p:bldP spid="87" grpId="0" animBg="1"/>
      <p:bldP spid="89" grpId="0" animBg="1"/>
      <p:bldP spid="91" grpId="0" animBg="1"/>
      <p:bldP spid="90" grpId="0" animBg="1"/>
      <p:bldP spid="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751457">
            <a:off x="8754662"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8"/>
          <p:cNvSpPr/>
          <p:nvPr/>
        </p:nvSpPr>
        <p:spPr>
          <a:xfrm rot="1751457">
            <a:off x="5942074"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48"/>
          <p:cNvSpPr/>
          <p:nvPr/>
        </p:nvSpPr>
        <p:spPr>
          <a:xfrm rot="1751457">
            <a:off x="3140502" y="3138135"/>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874713" y="2579899"/>
            <a:ext cx="10442575" cy="1056414"/>
            <a:chOff x="874713" y="2579899"/>
            <a:chExt cx="10442575" cy="1056414"/>
          </a:xfrm>
        </p:grpSpPr>
        <p:cxnSp>
          <p:nvCxnSpPr>
            <p:cNvPr id="46" name="直接连接符 45">
              <a:extLst>
                <a:ext uri="{FF2B5EF4-FFF2-40B4-BE49-F238E27FC236}">
                  <a16:creationId xmlns="" xmlns:a16="http://schemas.microsoft.com/office/drawing/2014/main" id="{A1FC6A2E-D9F5-4D71-B7DC-CA615CEF141A}"/>
                </a:ext>
              </a:extLst>
            </p:cNvPr>
            <p:cNvCxnSpPr/>
            <p:nvPr/>
          </p:nvCxnSpPr>
          <p:spPr>
            <a:xfrm>
              <a:off x="874713" y="3163570"/>
              <a:ext cx="10442575" cy="0"/>
            </a:xfrm>
            <a:prstGeom prst="line">
              <a:avLst/>
            </a:prstGeom>
            <a:ln w="6350" cap="rnd">
              <a:solidFill>
                <a:srgbClr val="A6A6A6"/>
              </a:solidFill>
              <a:prstDash val="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 xmlns:a16="http://schemas.microsoft.com/office/drawing/2014/main" id="{AC66DA13-AB73-406B-A6B7-8285F61E7052}"/>
                </a:ext>
              </a:extLst>
            </p:cNvPr>
            <p:cNvGrpSpPr/>
            <p:nvPr/>
          </p:nvGrpSpPr>
          <p:grpSpPr>
            <a:xfrm>
              <a:off x="2766221" y="2579899"/>
              <a:ext cx="1056414" cy="1056414"/>
              <a:chOff x="2225997" y="1864518"/>
              <a:chExt cx="1056414" cy="1056414"/>
            </a:xfrm>
          </p:grpSpPr>
          <p:sp>
            <p:nvSpPr>
              <p:cNvPr id="43" name="椭圆 42">
                <a:extLst>
                  <a:ext uri="{FF2B5EF4-FFF2-40B4-BE49-F238E27FC236}">
                    <a16:creationId xmlns="" xmlns:a16="http://schemas.microsoft.com/office/drawing/2014/main" id="{7E9BCC96-2845-4FE0-A4DD-7CD7643042D4}"/>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4" name="任意多边形: 形状 3">
                <a:extLst>
                  <a:ext uri="{FF2B5EF4-FFF2-40B4-BE49-F238E27FC236}">
                    <a16:creationId xmlns="" xmlns:a16="http://schemas.microsoft.com/office/drawing/2014/main" id="{8E98F759-8822-49FB-A1FC-C7CF544D089D}"/>
                  </a:ext>
                </a:extLst>
              </p:cNvPr>
              <p:cNvSpPr>
                <a:spLocks noChangeAspect="1"/>
              </p:cNvSpPr>
              <p:nvPr/>
            </p:nvSpPr>
            <p:spPr bwMode="auto">
              <a:xfrm>
                <a:off x="2493192" y="2143799"/>
                <a:ext cx="522024" cy="497852"/>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accent1"/>
              </a:solidFill>
              <a:ln>
                <a:noFill/>
              </a:ln>
            </p:spPr>
            <p:txBody>
              <a:bodyPr lIns="0" tIns="0" rIns="0" bIns="0"/>
              <a:lstStyle/>
              <a:p>
                <a:endParaRPr lang="zh-CN" altLang="en-US"/>
              </a:p>
            </p:txBody>
          </p:sp>
        </p:grpSp>
        <p:grpSp>
          <p:nvGrpSpPr>
            <p:cNvPr id="7" name="组合 6">
              <a:extLst>
                <a:ext uri="{FF2B5EF4-FFF2-40B4-BE49-F238E27FC236}">
                  <a16:creationId xmlns="" xmlns:a16="http://schemas.microsoft.com/office/drawing/2014/main" id="{76294AE6-F962-4E97-8CDE-91E5C15F7769}"/>
                </a:ext>
              </a:extLst>
            </p:cNvPr>
            <p:cNvGrpSpPr/>
            <p:nvPr/>
          </p:nvGrpSpPr>
          <p:grpSpPr>
            <a:xfrm>
              <a:off x="5567793" y="2579899"/>
              <a:ext cx="1056414" cy="1056414"/>
              <a:chOff x="2225997" y="1864518"/>
              <a:chExt cx="1056414" cy="1056414"/>
            </a:xfrm>
          </p:grpSpPr>
          <p:sp>
            <p:nvSpPr>
              <p:cNvPr id="39" name="椭圆 38">
                <a:extLst>
                  <a:ext uri="{FF2B5EF4-FFF2-40B4-BE49-F238E27FC236}">
                    <a16:creationId xmlns="" xmlns:a16="http://schemas.microsoft.com/office/drawing/2014/main" id="{C3792572-D379-4CA4-AEE9-67CB523B9CE3}"/>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0" name="任意多边形: 形状 120">
                <a:extLst>
                  <a:ext uri="{FF2B5EF4-FFF2-40B4-BE49-F238E27FC236}">
                    <a16:creationId xmlns="" xmlns:a16="http://schemas.microsoft.com/office/drawing/2014/main" id="{40DA8B68-0B70-4252-B19E-CC9C4B16DB32}"/>
                  </a:ext>
                </a:extLst>
              </p:cNvPr>
              <p:cNvSpPr>
                <a:spLocks noChangeAspect="1"/>
              </p:cNvSpPr>
              <p:nvPr/>
            </p:nvSpPr>
            <p:spPr bwMode="auto">
              <a:xfrm>
                <a:off x="2493192" y="2156662"/>
                <a:ext cx="522024" cy="472126"/>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accent1"/>
              </a:solidFill>
              <a:ln>
                <a:noFill/>
              </a:ln>
            </p:spPr>
            <p:txBody>
              <a:bodyPr lIns="0" tIns="0" rIns="0" bIns="0" anchor="ctr"/>
              <a:lstStyle/>
              <a:p>
                <a:pPr algn="ctr"/>
                <a:endParaRPr/>
              </a:p>
            </p:txBody>
          </p:sp>
        </p:grpSp>
        <p:grpSp>
          <p:nvGrpSpPr>
            <p:cNvPr id="9" name="组合 8">
              <a:extLst>
                <a:ext uri="{FF2B5EF4-FFF2-40B4-BE49-F238E27FC236}">
                  <a16:creationId xmlns="" xmlns:a16="http://schemas.microsoft.com/office/drawing/2014/main" id="{336E53EA-DF52-433A-9551-E75F5B70B9FF}"/>
                </a:ext>
              </a:extLst>
            </p:cNvPr>
            <p:cNvGrpSpPr/>
            <p:nvPr/>
          </p:nvGrpSpPr>
          <p:grpSpPr>
            <a:xfrm>
              <a:off x="8369366" y="2579899"/>
              <a:ext cx="1056414" cy="1056414"/>
              <a:chOff x="2225997" y="1864518"/>
              <a:chExt cx="1056414" cy="1056414"/>
            </a:xfrm>
          </p:grpSpPr>
          <p:sp>
            <p:nvSpPr>
              <p:cNvPr id="35" name="椭圆 34">
                <a:extLst>
                  <a:ext uri="{FF2B5EF4-FFF2-40B4-BE49-F238E27FC236}">
                    <a16:creationId xmlns="" xmlns:a16="http://schemas.microsoft.com/office/drawing/2014/main" id="{AC5173E2-2CAA-409F-9F37-D6486AD5AE83}"/>
                  </a:ext>
                </a:extLst>
              </p:cNvPr>
              <p:cNvSpPr/>
              <p:nvPr/>
            </p:nvSpPr>
            <p:spPr>
              <a:xfrm>
                <a:off x="2225997" y="1864518"/>
                <a:ext cx="1056414" cy="1056414"/>
              </a:xfrm>
              <a:prstGeom prst="ellipse">
                <a:avLst/>
              </a:prstGeom>
              <a:solidFill>
                <a:schemeClr val="accent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36" name="任意多边形: 形状 127">
                <a:extLst>
                  <a:ext uri="{FF2B5EF4-FFF2-40B4-BE49-F238E27FC236}">
                    <a16:creationId xmlns="" xmlns:a16="http://schemas.microsoft.com/office/drawing/2014/main" id="{1C17F38C-976B-4AAF-99FC-7100494FB260}"/>
                  </a:ext>
                </a:extLst>
              </p:cNvPr>
              <p:cNvSpPr>
                <a:spLocks noChangeAspect="1"/>
              </p:cNvSpPr>
              <p:nvPr/>
            </p:nvSpPr>
            <p:spPr bwMode="auto">
              <a:xfrm>
                <a:off x="2493192" y="2132125"/>
                <a:ext cx="522024" cy="52120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lIns="0" tIns="0" rIns="0" bIns="0" anchor="ctr"/>
              <a:lstStyle/>
              <a:p>
                <a:pPr algn="ctr"/>
                <a:endParaRPr/>
              </a:p>
            </p:txBody>
          </p:sp>
        </p:grpSp>
        <p:sp>
          <p:nvSpPr>
            <p:cNvPr id="17" name="箭头: 右 8"/>
            <p:cNvSpPr/>
            <p:nvPr/>
          </p:nvSpPr>
          <p:spPr bwMode="auto">
            <a:xfrm>
              <a:off x="4601576"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sp>
          <p:nvSpPr>
            <p:cNvPr id="18" name="箭头: 右 45"/>
            <p:cNvSpPr/>
            <p:nvPr/>
          </p:nvSpPr>
          <p:spPr bwMode="auto">
            <a:xfrm>
              <a:off x="7403148"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grpSp>
      <p:sp>
        <p:nvSpPr>
          <p:cNvPr id="5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5" name="组合 54"/>
          <p:cNvGrpSpPr/>
          <p:nvPr/>
        </p:nvGrpSpPr>
        <p:grpSpPr>
          <a:xfrm>
            <a:off x="2173441" y="4088059"/>
            <a:ext cx="2241974" cy="1220554"/>
            <a:chOff x="1480581" y="5016378"/>
            <a:chExt cx="2241974" cy="1220554"/>
          </a:xfrm>
        </p:grpSpPr>
        <p:sp>
          <p:nvSpPr>
            <p:cNvPr id="56" name="矩形 55"/>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57" name="矩形 5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8" name="组合 57"/>
          <p:cNvGrpSpPr/>
          <p:nvPr/>
        </p:nvGrpSpPr>
        <p:grpSpPr>
          <a:xfrm>
            <a:off x="4975012" y="4088059"/>
            <a:ext cx="2241974" cy="1220554"/>
            <a:chOff x="1480581" y="5016378"/>
            <a:chExt cx="2241974" cy="1220554"/>
          </a:xfrm>
        </p:grpSpPr>
        <p:sp>
          <p:nvSpPr>
            <p:cNvPr id="59" name="矩形 58"/>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0" name="矩形 5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1" name="组合 60"/>
          <p:cNvGrpSpPr/>
          <p:nvPr/>
        </p:nvGrpSpPr>
        <p:grpSpPr>
          <a:xfrm>
            <a:off x="7776586" y="4088059"/>
            <a:ext cx="2241974" cy="1220554"/>
            <a:chOff x="1480581" y="5016378"/>
            <a:chExt cx="2241974" cy="1220554"/>
          </a:xfrm>
        </p:grpSpPr>
        <p:sp>
          <p:nvSpPr>
            <p:cNvPr id="62" name="矩形 61"/>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3" name="矩形 6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Tree>
    <p:extLst>
      <p:ext uri="{BB962C8B-B14F-4D97-AF65-F5344CB8AC3E}">
        <p14:creationId xmlns:p14="http://schemas.microsoft.com/office/powerpoint/2010/main" val="1371794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p:tgtEl>
                                          <p:spTgt spid="54"/>
                                        </p:tgtEl>
                                        <p:attrNameLst>
                                          <p:attrName>ppt_y</p:attrName>
                                        </p:attrNameLst>
                                      </p:cBhvr>
                                      <p:tavLst>
                                        <p:tav tm="0">
                                          <p:val>
                                            <p:strVal val="#ppt_y+#ppt_h*1.125000"/>
                                          </p:val>
                                        </p:tav>
                                        <p:tav tm="100000">
                                          <p:val>
                                            <p:strVal val="#ppt_y"/>
                                          </p:val>
                                        </p:tav>
                                      </p:tavLst>
                                    </p:anim>
                                    <p:animEffect transition="in" filter="wipe(up)">
                                      <p:cBhvr>
                                        <p:cTn id="18" dur="500"/>
                                        <p:tgtEl>
                                          <p:spTgt spid="54"/>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1000" fill="hold"/>
                                        <p:tgtEl>
                                          <p:spTgt spid="64"/>
                                        </p:tgtEl>
                                        <p:attrNameLst>
                                          <p:attrName>ppt_x</p:attrName>
                                        </p:attrNameLst>
                                      </p:cBhvr>
                                      <p:tavLst>
                                        <p:tav tm="0">
                                          <p:val>
                                            <p:strVal val="0-#ppt_w/2"/>
                                          </p:val>
                                        </p:tav>
                                        <p:tav tm="100000">
                                          <p:val>
                                            <p:strVal val="#ppt_x"/>
                                          </p:val>
                                        </p:tav>
                                      </p:tavLst>
                                    </p:anim>
                                    <p:anim calcmode="lin" valueType="num">
                                      <p:cBhvr additive="base">
                                        <p:cTn id="23" dur="10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childTnLst>
                          </p:cTn>
                        </p:par>
                        <p:par>
                          <p:cTn id="34" fill="hold">
                            <p:stCondLst>
                              <p:cond delay="3000"/>
                            </p:stCondLst>
                            <p:childTnLst>
                              <p:par>
                                <p:cTn id="35" presetID="37" presetClass="entr" presetSubtype="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900" decel="100000" fill="hold"/>
                                        <p:tgtEl>
                                          <p:spTgt spid="5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1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1000"/>
                                        <p:tgtEl>
                                          <p:spTgt spid="58"/>
                                        </p:tgtEl>
                                      </p:cBhvr>
                                    </p:animEffect>
                                    <p:anim calcmode="lin" valueType="num">
                                      <p:cBhvr>
                                        <p:cTn id="44" dur="1000" fill="hold"/>
                                        <p:tgtEl>
                                          <p:spTgt spid="58"/>
                                        </p:tgtEl>
                                        <p:attrNameLst>
                                          <p:attrName>ppt_x</p:attrName>
                                        </p:attrNameLst>
                                      </p:cBhvr>
                                      <p:tavLst>
                                        <p:tav tm="0">
                                          <p:val>
                                            <p:strVal val="#ppt_x"/>
                                          </p:val>
                                        </p:tav>
                                        <p:tav tm="100000">
                                          <p:val>
                                            <p:strVal val="#ppt_x"/>
                                          </p:val>
                                        </p:tav>
                                      </p:tavLst>
                                    </p:anim>
                                    <p:anim calcmode="lin" valueType="num">
                                      <p:cBhvr>
                                        <p:cTn id="45" dur="900" decel="100000" fill="hold"/>
                                        <p:tgtEl>
                                          <p:spTgt spid="58"/>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58"/>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2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900" decel="100000" fill="hold"/>
                                        <p:tgtEl>
                                          <p:spTgt spid="61"/>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rot="1751457">
            <a:off x="8760299"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1751457">
            <a:off x="6547902" y="2359077"/>
            <a:ext cx="3429326" cy="2225310"/>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4982 h 2217304"/>
              <a:gd name="connsiteX1" fmla="*/ 1704738 w 4093320"/>
              <a:gd name="connsiteY1" fmla="*/ 0 h 2217304"/>
              <a:gd name="connsiteX2" fmla="*/ 4093320 w 4093320"/>
              <a:gd name="connsiteY2" fmla="*/ 4982 h 2217304"/>
              <a:gd name="connsiteX3" fmla="*/ 4093320 w 4093320"/>
              <a:gd name="connsiteY3" fmla="*/ 2217304 h 2217304"/>
              <a:gd name="connsiteX4" fmla="*/ 0 w 4093320"/>
              <a:gd name="connsiteY4" fmla="*/ 2217304 h 2217304"/>
              <a:gd name="connsiteX5" fmla="*/ 0 w 4093320"/>
              <a:gd name="connsiteY5" fmla="*/ 4982 h 2217304"/>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2217304 h 2225310"/>
              <a:gd name="connsiteX6" fmla="*/ 0 w 4093320"/>
              <a:gd name="connsiteY6" fmla="*/ 4982 h 2225310"/>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4982 h 2225310"/>
              <a:gd name="connsiteX0" fmla="*/ 0 w 3429326"/>
              <a:gd name="connsiteY0" fmla="*/ 2225310 h 2225310"/>
              <a:gd name="connsiteX1" fmla="*/ 1040744 w 3429326"/>
              <a:gd name="connsiteY1" fmla="*/ 0 h 2225310"/>
              <a:gd name="connsiteX2" fmla="*/ 3429326 w 3429326"/>
              <a:gd name="connsiteY2" fmla="*/ 4982 h 2225310"/>
              <a:gd name="connsiteX3" fmla="*/ 3429326 w 3429326"/>
              <a:gd name="connsiteY3" fmla="*/ 2217304 h 2225310"/>
              <a:gd name="connsiteX4" fmla="*/ 0 w 3429326"/>
              <a:gd name="connsiteY4" fmla="*/ 2225310 h 2225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9326" h="2225310">
                <a:moveTo>
                  <a:pt x="0" y="2225310"/>
                </a:moveTo>
                <a:lnTo>
                  <a:pt x="1040744" y="0"/>
                </a:lnTo>
                <a:lnTo>
                  <a:pt x="3429326" y="4982"/>
                </a:lnTo>
                <a:lnTo>
                  <a:pt x="3429326" y="2217304"/>
                </a:lnTo>
                <a:lnTo>
                  <a:pt x="0" y="22253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rot="1751457">
            <a:off x="4263146" y="2370201"/>
            <a:ext cx="3404933" cy="2212322"/>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0 w 4093320"/>
              <a:gd name="connsiteY4" fmla="*/ 2212322 h 2212322"/>
              <a:gd name="connsiteX5" fmla="*/ 0 w 4093320"/>
              <a:gd name="connsiteY5"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2212322 h 2212322"/>
              <a:gd name="connsiteX6" fmla="*/ 0 w 4093320"/>
              <a:gd name="connsiteY6"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0 h 2212322"/>
              <a:gd name="connsiteX0" fmla="*/ 0 w 3404933"/>
              <a:gd name="connsiteY0" fmla="*/ 2192151 h 2212322"/>
              <a:gd name="connsiteX1" fmla="*/ 1054433 w 3404933"/>
              <a:gd name="connsiteY1" fmla="*/ 17384 h 2212322"/>
              <a:gd name="connsiteX2" fmla="*/ 3404933 w 3404933"/>
              <a:gd name="connsiteY2" fmla="*/ 0 h 2212322"/>
              <a:gd name="connsiteX3" fmla="*/ 3404933 w 3404933"/>
              <a:gd name="connsiteY3" fmla="*/ 2212322 h 2212322"/>
              <a:gd name="connsiteX4" fmla="*/ 0 w 3404933"/>
              <a:gd name="connsiteY4" fmla="*/ 2192151 h 221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933" h="2212322">
                <a:moveTo>
                  <a:pt x="0" y="2192151"/>
                </a:moveTo>
                <a:lnTo>
                  <a:pt x="1054433" y="17384"/>
                </a:lnTo>
                <a:lnTo>
                  <a:pt x="3404933" y="0"/>
                </a:lnTo>
                <a:lnTo>
                  <a:pt x="3404933" y="2212322"/>
                </a:lnTo>
                <a:lnTo>
                  <a:pt x="0" y="219215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8"/>
          <p:cNvSpPr/>
          <p:nvPr/>
        </p:nvSpPr>
        <p:spPr>
          <a:xfrm rot="1751457">
            <a:off x="2284170"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箭头: 五边形 78"/>
          <p:cNvSpPr/>
          <p:nvPr/>
        </p:nvSpPr>
        <p:spPr>
          <a:xfrm flipH="1">
            <a:off x="1322316" y="2192828"/>
            <a:ext cx="2418207"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23" name="矩形 22"/>
          <p:cNvSpPr/>
          <p:nvPr/>
        </p:nvSpPr>
        <p:spPr>
          <a:xfrm>
            <a:off x="6236631" y="2192828"/>
            <a:ext cx="2007553" cy="141947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16" name="箭头: 五边形 81"/>
          <p:cNvSpPr/>
          <p:nvPr/>
        </p:nvSpPr>
        <p:spPr>
          <a:xfrm>
            <a:off x="8452991" y="2192828"/>
            <a:ext cx="2418209"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endParaRPr/>
          </a:p>
        </p:txBody>
      </p:sp>
      <p:sp>
        <p:nvSpPr>
          <p:cNvPr id="8" name="矩形 7"/>
          <p:cNvSpPr/>
          <p:nvPr/>
        </p:nvSpPr>
        <p:spPr>
          <a:xfrm>
            <a:off x="3949328" y="2192828"/>
            <a:ext cx="2007553" cy="141947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4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9" name="组合 48"/>
          <p:cNvGrpSpPr/>
          <p:nvPr/>
        </p:nvGrpSpPr>
        <p:grpSpPr>
          <a:xfrm>
            <a:off x="1789395" y="4169290"/>
            <a:ext cx="1951128" cy="1098575"/>
            <a:chOff x="1023070" y="4236410"/>
            <a:chExt cx="1951128" cy="1098575"/>
          </a:xfrm>
        </p:grpSpPr>
        <p:sp>
          <p:nvSpPr>
            <p:cNvPr id="50" name="矩形 49"/>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1" name="矩形 50"/>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2" name="矩形 51"/>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3" name="组合 52"/>
          <p:cNvGrpSpPr/>
          <p:nvPr/>
        </p:nvGrpSpPr>
        <p:grpSpPr>
          <a:xfrm>
            <a:off x="4068099" y="4169290"/>
            <a:ext cx="1951128" cy="1098575"/>
            <a:chOff x="1023070" y="4236410"/>
            <a:chExt cx="1951128" cy="1098575"/>
          </a:xfrm>
        </p:grpSpPr>
        <p:sp>
          <p:nvSpPr>
            <p:cNvPr id="54" name="矩形 5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5" name="矩形 5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6" name="矩形 5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7" name="组合 56"/>
          <p:cNvGrpSpPr/>
          <p:nvPr/>
        </p:nvGrpSpPr>
        <p:grpSpPr>
          <a:xfrm>
            <a:off x="6346803" y="4169290"/>
            <a:ext cx="1951128" cy="1098575"/>
            <a:chOff x="1023070" y="4236410"/>
            <a:chExt cx="1951128" cy="1098575"/>
          </a:xfrm>
        </p:grpSpPr>
        <p:sp>
          <p:nvSpPr>
            <p:cNvPr id="58" name="矩形 5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9" name="矩形 5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0" name="矩形 5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1" name="组合 60"/>
          <p:cNvGrpSpPr/>
          <p:nvPr/>
        </p:nvGrpSpPr>
        <p:grpSpPr>
          <a:xfrm>
            <a:off x="8625508" y="4169290"/>
            <a:ext cx="1951128" cy="1098575"/>
            <a:chOff x="1023070" y="4236410"/>
            <a:chExt cx="1951128" cy="1098575"/>
          </a:xfrm>
        </p:grpSpPr>
        <p:sp>
          <p:nvSpPr>
            <p:cNvPr id="62" name="矩形 61"/>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4" name="矩形 63"/>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
        <p:nvSpPr>
          <p:cNvPr id="69" name="椭圆 64"/>
          <p:cNvSpPr/>
          <p:nvPr/>
        </p:nvSpPr>
        <p:spPr>
          <a:xfrm>
            <a:off x="2501897" y="2565927"/>
            <a:ext cx="694818" cy="67328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0" name="椭圆 65"/>
          <p:cNvSpPr/>
          <p:nvPr/>
        </p:nvSpPr>
        <p:spPr>
          <a:xfrm>
            <a:off x="4564581" y="2555158"/>
            <a:ext cx="691492" cy="694818"/>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66"/>
          <p:cNvSpPr/>
          <p:nvPr/>
        </p:nvSpPr>
        <p:spPr>
          <a:xfrm>
            <a:off x="6932799" y="2555158"/>
            <a:ext cx="603401" cy="69481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椭圆 67"/>
          <p:cNvSpPr/>
          <p:nvPr/>
        </p:nvSpPr>
        <p:spPr>
          <a:xfrm>
            <a:off x="9063333" y="2621649"/>
            <a:ext cx="694818" cy="56183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9685897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p:tgtEl>
                                          <p:spTgt spid="45"/>
                                        </p:tgtEl>
                                        <p:attrNameLst>
                                          <p:attrName>ppt_y</p:attrName>
                                        </p:attrNameLst>
                                      </p:cBhvr>
                                      <p:tavLst>
                                        <p:tav tm="0">
                                          <p:val>
                                            <p:strVal val="#ppt_y+#ppt_h*1.125000"/>
                                          </p:val>
                                        </p:tav>
                                        <p:tav tm="100000">
                                          <p:val>
                                            <p:strVal val="#ppt_y"/>
                                          </p:val>
                                        </p:tav>
                                      </p:tavLst>
                                    </p:anim>
                                    <p:animEffect transition="in" filter="wipe(up)">
                                      <p:cBhvr>
                                        <p:cTn id="18" dur="500"/>
                                        <p:tgtEl>
                                          <p:spTgt spid="45"/>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 calcmode="lin" valueType="num">
                                      <p:cBhvr>
                                        <p:cTn id="24" dur="500" fill="hold"/>
                                        <p:tgtEl>
                                          <p:spTgt spid="31"/>
                                        </p:tgtEl>
                                        <p:attrNameLst>
                                          <p:attrName>style.rotation</p:attrName>
                                        </p:attrNameLst>
                                      </p:cBhvr>
                                      <p:tavLst>
                                        <p:tav tm="0">
                                          <p:val>
                                            <p:fltVal val="360"/>
                                          </p:val>
                                        </p:tav>
                                        <p:tav tm="100000">
                                          <p:val>
                                            <p:fltVal val="0"/>
                                          </p:val>
                                        </p:tav>
                                      </p:tavLst>
                                    </p:anim>
                                    <p:animEffect transition="in" filter="fade">
                                      <p:cBhvr>
                                        <p:cTn id="25" dur="500"/>
                                        <p:tgtEl>
                                          <p:spTgt spid="31"/>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 calcmode="lin" valueType="num">
                                      <p:cBhvr>
                                        <p:cTn id="36" dur="500" fill="hold"/>
                                        <p:tgtEl>
                                          <p:spTgt spid="23"/>
                                        </p:tgtEl>
                                        <p:attrNameLst>
                                          <p:attrName>style.rotation</p:attrName>
                                        </p:attrNameLst>
                                      </p:cBhvr>
                                      <p:tavLst>
                                        <p:tav tm="0">
                                          <p:val>
                                            <p:fltVal val="360"/>
                                          </p:val>
                                        </p:tav>
                                        <p:tav tm="100000">
                                          <p:val>
                                            <p:fltVal val="0"/>
                                          </p:val>
                                        </p:tav>
                                      </p:tavLst>
                                    </p:anim>
                                    <p:animEffect transition="in" filter="fade">
                                      <p:cBhvr>
                                        <p:cTn id="37" dur="500"/>
                                        <p:tgtEl>
                                          <p:spTgt spid="23"/>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 calcmode="lin" valueType="num">
                                      <p:cBhvr>
                                        <p:cTn id="42" dur="500" fill="hold"/>
                                        <p:tgtEl>
                                          <p:spTgt spid="16"/>
                                        </p:tgtEl>
                                        <p:attrNameLst>
                                          <p:attrName>style.rotation</p:attrName>
                                        </p:attrNameLst>
                                      </p:cBhvr>
                                      <p:tavLst>
                                        <p:tav tm="0">
                                          <p:val>
                                            <p:fltVal val="360"/>
                                          </p:val>
                                        </p:tav>
                                        <p:tav tm="100000">
                                          <p:val>
                                            <p:fltVal val="0"/>
                                          </p:val>
                                        </p:tav>
                                      </p:tavLst>
                                    </p:anim>
                                    <p:animEffect transition="in" filter="fade">
                                      <p:cBhvr>
                                        <p:cTn id="43" dur="500"/>
                                        <p:tgtEl>
                                          <p:spTgt spid="16"/>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animEffect transition="in" filter="fade">
                                      <p:cBhvr>
                                        <p:cTn id="59" dur="500"/>
                                        <p:tgtEl>
                                          <p:spTgt spid="7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 calcmode="lin" valueType="num">
                                      <p:cBhvr>
                                        <p:cTn id="62" dur="500" fill="hold"/>
                                        <p:tgtEl>
                                          <p:spTgt spid="72"/>
                                        </p:tgtEl>
                                        <p:attrNameLst>
                                          <p:attrName>ppt_w</p:attrName>
                                        </p:attrNameLst>
                                      </p:cBhvr>
                                      <p:tavLst>
                                        <p:tav tm="0">
                                          <p:val>
                                            <p:fltVal val="0"/>
                                          </p:val>
                                        </p:tav>
                                        <p:tav tm="100000">
                                          <p:val>
                                            <p:strVal val="#ppt_w"/>
                                          </p:val>
                                        </p:tav>
                                      </p:tavLst>
                                    </p:anim>
                                    <p:anim calcmode="lin" valueType="num">
                                      <p:cBhvr>
                                        <p:cTn id="63" dur="500" fill="hold"/>
                                        <p:tgtEl>
                                          <p:spTgt spid="72"/>
                                        </p:tgtEl>
                                        <p:attrNameLst>
                                          <p:attrName>ppt_h</p:attrName>
                                        </p:attrNameLst>
                                      </p:cBhvr>
                                      <p:tavLst>
                                        <p:tav tm="0">
                                          <p:val>
                                            <p:fltVal val="0"/>
                                          </p:val>
                                        </p:tav>
                                        <p:tav tm="100000">
                                          <p:val>
                                            <p:strVal val="#ppt_h"/>
                                          </p:val>
                                        </p:tav>
                                      </p:tavLst>
                                    </p:anim>
                                    <p:animEffect transition="in" filter="fade">
                                      <p:cBhvr>
                                        <p:cTn id="64" dur="500"/>
                                        <p:tgtEl>
                                          <p:spTgt spid="72"/>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000"/>
                            </p:stCondLst>
                            <p:childTnLst>
                              <p:par>
                                <p:cTn id="79" presetID="50" presetClass="entr" presetSubtype="0" decel="100000"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1000" fill="hold"/>
                                        <p:tgtEl>
                                          <p:spTgt spid="49"/>
                                        </p:tgtEl>
                                        <p:attrNameLst>
                                          <p:attrName>ppt_w</p:attrName>
                                        </p:attrNameLst>
                                      </p:cBhvr>
                                      <p:tavLst>
                                        <p:tav tm="0">
                                          <p:val>
                                            <p:strVal val="#ppt_w+.3"/>
                                          </p:val>
                                        </p:tav>
                                        <p:tav tm="100000">
                                          <p:val>
                                            <p:strVal val="#ppt_w"/>
                                          </p:val>
                                        </p:tav>
                                      </p:tavLst>
                                    </p:anim>
                                    <p:anim calcmode="lin" valueType="num">
                                      <p:cBhvr>
                                        <p:cTn id="82" dur="1000" fill="hold"/>
                                        <p:tgtEl>
                                          <p:spTgt spid="49"/>
                                        </p:tgtEl>
                                        <p:attrNameLst>
                                          <p:attrName>ppt_h</p:attrName>
                                        </p:attrNameLst>
                                      </p:cBhvr>
                                      <p:tavLst>
                                        <p:tav tm="0">
                                          <p:val>
                                            <p:strVal val="#ppt_h"/>
                                          </p:val>
                                        </p:tav>
                                        <p:tav tm="100000">
                                          <p:val>
                                            <p:strVal val="#ppt_h"/>
                                          </p:val>
                                        </p:tav>
                                      </p:tavLst>
                                    </p:anim>
                                    <p:animEffect transition="in" filter="fade">
                                      <p:cBhvr>
                                        <p:cTn id="83" dur="1000"/>
                                        <p:tgtEl>
                                          <p:spTgt spid="49"/>
                                        </p:tgtEl>
                                      </p:cBhvr>
                                    </p:animEffect>
                                  </p:childTnLst>
                                </p:cTn>
                              </p:par>
                              <p:par>
                                <p:cTn id="84" presetID="50" presetClass="entr" presetSubtype="0" decel="100000" fill="hold" nodeType="withEffect">
                                  <p:stCondLst>
                                    <p:cond delay="100"/>
                                  </p:stCondLst>
                                  <p:childTnLst>
                                    <p:set>
                                      <p:cBhvr>
                                        <p:cTn id="85" dur="1" fill="hold">
                                          <p:stCondLst>
                                            <p:cond delay="0"/>
                                          </p:stCondLst>
                                        </p:cTn>
                                        <p:tgtEl>
                                          <p:spTgt spid="53"/>
                                        </p:tgtEl>
                                        <p:attrNameLst>
                                          <p:attrName>style.visibility</p:attrName>
                                        </p:attrNameLst>
                                      </p:cBhvr>
                                      <p:to>
                                        <p:strVal val="visible"/>
                                      </p:to>
                                    </p:set>
                                    <p:anim calcmode="lin" valueType="num">
                                      <p:cBhvr>
                                        <p:cTn id="86" dur="1000" fill="hold"/>
                                        <p:tgtEl>
                                          <p:spTgt spid="53"/>
                                        </p:tgtEl>
                                        <p:attrNameLst>
                                          <p:attrName>ppt_w</p:attrName>
                                        </p:attrNameLst>
                                      </p:cBhvr>
                                      <p:tavLst>
                                        <p:tav tm="0">
                                          <p:val>
                                            <p:strVal val="#ppt_w+.3"/>
                                          </p:val>
                                        </p:tav>
                                        <p:tav tm="100000">
                                          <p:val>
                                            <p:strVal val="#ppt_w"/>
                                          </p:val>
                                        </p:tav>
                                      </p:tavLst>
                                    </p:anim>
                                    <p:anim calcmode="lin" valueType="num">
                                      <p:cBhvr>
                                        <p:cTn id="87" dur="1000" fill="hold"/>
                                        <p:tgtEl>
                                          <p:spTgt spid="53"/>
                                        </p:tgtEl>
                                        <p:attrNameLst>
                                          <p:attrName>ppt_h</p:attrName>
                                        </p:attrNameLst>
                                      </p:cBhvr>
                                      <p:tavLst>
                                        <p:tav tm="0">
                                          <p:val>
                                            <p:strVal val="#ppt_h"/>
                                          </p:val>
                                        </p:tav>
                                        <p:tav tm="100000">
                                          <p:val>
                                            <p:strVal val="#ppt_h"/>
                                          </p:val>
                                        </p:tav>
                                      </p:tavLst>
                                    </p:anim>
                                    <p:animEffect transition="in" filter="fade">
                                      <p:cBhvr>
                                        <p:cTn id="88" dur="1000"/>
                                        <p:tgtEl>
                                          <p:spTgt spid="53"/>
                                        </p:tgtEl>
                                      </p:cBhvr>
                                    </p:animEffect>
                                  </p:childTnLst>
                                </p:cTn>
                              </p:par>
                              <p:par>
                                <p:cTn id="89" presetID="50" presetClass="entr" presetSubtype="0" decel="100000" fill="hold" nodeType="withEffect">
                                  <p:stCondLst>
                                    <p:cond delay="200"/>
                                  </p:stCondLst>
                                  <p:childTnLst>
                                    <p:set>
                                      <p:cBhvr>
                                        <p:cTn id="90" dur="1" fill="hold">
                                          <p:stCondLst>
                                            <p:cond delay="0"/>
                                          </p:stCondLst>
                                        </p:cTn>
                                        <p:tgtEl>
                                          <p:spTgt spid="57"/>
                                        </p:tgtEl>
                                        <p:attrNameLst>
                                          <p:attrName>style.visibility</p:attrName>
                                        </p:attrNameLst>
                                      </p:cBhvr>
                                      <p:to>
                                        <p:strVal val="visible"/>
                                      </p:to>
                                    </p:set>
                                    <p:anim calcmode="lin" valueType="num">
                                      <p:cBhvr>
                                        <p:cTn id="91" dur="1000" fill="hold"/>
                                        <p:tgtEl>
                                          <p:spTgt spid="57"/>
                                        </p:tgtEl>
                                        <p:attrNameLst>
                                          <p:attrName>ppt_w</p:attrName>
                                        </p:attrNameLst>
                                      </p:cBhvr>
                                      <p:tavLst>
                                        <p:tav tm="0">
                                          <p:val>
                                            <p:strVal val="#ppt_w+.3"/>
                                          </p:val>
                                        </p:tav>
                                        <p:tav tm="100000">
                                          <p:val>
                                            <p:strVal val="#ppt_w"/>
                                          </p:val>
                                        </p:tav>
                                      </p:tavLst>
                                    </p:anim>
                                    <p:anim calcmode="lin" valueType="num">
                                      <p:cBhvr>
                                        <p:cTn id="92" dur="1000" fill="hold"/>
                                        <p:tgtEl>
                                          <p:spTgt spid="57"/>
                                        </p:tgtEl>
                                        <p:attrNameLst>
                                          <p:attrName>ppt_h</p:attrName>
                                        </p:attrNameLst>
                                      </p:cBhvr>
                                      <p:tavLst>
                                        <p:tav tm="0">
                                          <p:val>
                                            <p:strVal val="#ppt_h"/>
                                          </p:val>
                                        </p:tav>
                                        <p:tav tm="100000">
                                          <p:val>
                                            <p:strVal val="#ppt_h"/>
                                          </p:val>
                                        </p:tav>
                                      </p:tavLst>
                                    </p:anim>
                                    <p:animEffect transition="in" filter="fade">
                                      <p:cBhvr>
                                        <p:cTn id="93" dur="1000"/>
                                        <p:tgtEl>
                                          <p:spTgt spid="57"/>
                                        </p:tgtEl>
                                      </p:cBhvr>
                                    </p:animEffect>
                                  </p:childTnLst>
                                </p:cTn>
                              </p:par>
                              <p:par>
                                <p:cTn id="94" presetID="50" presetClass="entr" presetSubtype="0" decel="100000" fill="hold" nodeType="withEffect">
                                  <p:stCondLst>
                                    <p:cond delay="300"/>
                                  </p:stCondLst>
                                  <p:childTnLst>
                                    <p:set>
                                      <p:cBhvr>
                                        <p:cTn id="95" dur="1" fill="hold">
                                          <p:stCondLst>
                                            <p:cond delay="0"/>
                                          </p:stCondLst>
                                        </p:cTn>
                                        <p:tgtEl>
                                          <p:spTgt spid="61"/>
                                        </p:tgtEl>
                                        <p:attrNameLst>
                                          <p:attrName>style.visibility</p:attrName>
                                        </p:attrNameLst>
                                      </p:cBhvr>
                                      <p:to>
                                        <p:strVal val="visible"/>
                                      </p:to>
                                    </p:set>
                                    <p:anim calcmode="lin" valueType="num">
                                      <p:cBhvr>
                                        <p:cTn id="96" dur="1000" fill="hold"/>
                                        <p:tgtEl>
                                          <p:spTgt spid="61"/>
                                        </p:tgtEl>
                                        <p:attrNameLst>
                                          <p:attrName>ppt_w</p:attrName>
                                        </p:attrNameLst>
                                      </p:cBhvr>
                                      <p:tavLst>
                                        <p:tav tm="0">
                                          <p:val>
                                            <p:strVal val="#ppt_w+.3"/>
                                          </p:val>
                                        </p:tav>
                                        <p:tav tm="100000">
                                          <p:val>
                                            <p:strVal val="#ppt_w"/>
                                          </p:val>
                                        </p:tav>
                                      </p:tavLst>
                                    </p:anim>
                                    <p:anim calcmode="lin" valueType="num">
                                      <p:cBhvr>
                                        <p:cTn id="97" dur="1000" fill="hold"/>
                                        <p:tgtEl>
                                          <p:spTgt spid="61"/>
                                        </p:tgtEl>
                                        <p:attrNameLst>
                                          <p:attrName>ppt_h</p:attrName>
                                        </p:attrNameLst>
                                      </p:cBhvr>
                                      <p:tavLst>
                                        <p:tav tm="0">
                                          <p:val>
                                            <p:strVal val="#ppt_h"/>
                                          </p:val>
                                        </p:tav>
                                        <p:tav tm="100000">
                                          <p:val>
                                            <p:strVal val="#ppt_h"/>
                                          </p:val>
                                        </p:tav>
                                      </p:tavLst>
                                    </p:anim>
                                    <p:animEffect transition="in" filter="fade">
                                      <p:cBhvr>
                                        <p:cTn id="98" dur="1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1" grpId="0" animBg="1"/>
      <p:bldP spid="23" grpId="0" animBg="1"/>
      <p:bldP spid="16" grpId="0" animBg="1"/>
      <p:bldP spid="8" grpId="0" animBg="1"/>
      <p:bldP spid="43" grpId="0" animBg="1"/>
      <p:bldP spid="44" grpId="0" animBg="1"/>
      <p:bldP spid="45" grpId="0"/>
      <p:bldP spid="69" grpId="0" animBg="1"/>
      <p:bldP spid="70" grpId="0" animBg="1"/>
      <p:bldP spid="71" grpId="0" animBg="1"/>
      <p:bldP spid="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03</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145699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1751457">
            <a:off x="2099598" y="2067311"/>
            <a:ext cx="6540334" cy="5313319"/>
          </a:xfrm>
          <a:custGeom>
            <a:avLst/>
            <a:gdLst>
              <a:gd name="connsiteX0" fmla="*/ 0 w 6808311"/>
              <a:gd name="connsiteY0" fmla="*/ 0 h 5287455"/>
              <a:gd name="connsiteX1" fmla="*/ 6808311 w 6808311"/>
              <a:gd name="connsiteY1" fmla="*/ 0 h 5287455"/>
              <a:gd name="connsiteX2" fmla="*/ 6808311 w 6808311"/>
              <a:gd name="connsiteY2" fmla="*/ 5287455 h 5287455"/>
              <a:gd name="connsiteX3" fmla="*/ 0 w 6808311"/>
              <a:gd name="connsiteY3" fmla="*/ 5287455 h 5287455"/>
              <a:gd name="connsiteX4" fmla="*/ 0 w 6808311"/>
              <a:gd name="connsiteY4" fmla="*/ 0 h 5287455"/>
              <a:gd name="connsiteX0" fmla="*/ 0 w 6808311"/>
              <a:gd name="connsiteY0" fmla="*/ 8951 h 5296406"/>
              <a:gd name="connsiteX1" fmla="*/ 3060395 w 6808311"/>
              <a:gd name="connsiteY1" fmla="*/ 0 h 5296406"/>
              <a:gd name="connsiteX2" fmla="*/ 6808311 w 6808311"/>
              <a:gd name="connsiteY2" fmla="*/ 8951 h 5296406"/>
              <a:gd name="connsiteX3" fmla="*/ 6808311 w 6808311"/>
              <a:gd name="connsiteY3" fmla="*/ 5296406 h 5296406"/>
              <a:gd name="connsiteX4" fmla="*/ 0 w 6808311"/>
              <a:gd name="connsiteY4" fmla="*/ 5296406 h 5296406"/>
              <a:gd name="connsiteX5" fmla="*/ 0 w 6808311"/>
              <a:gd name="connsiteY5" fmla="*/ 8951 h 5296406"/>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5296406 h 5313319"/>
              <a:gd name="connsiteX6" fmla="*/ 0 w 6808311"/>
              <a:gd name="connsiteY6" fmla="*/ 8951 h 5313319"/>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8951 h 5313319"/>
              <a:gd name="connsiteX0" fmla="*/ 0 w 6540334"/>
              <a:gd name="connsiteY0" fmla="*/ 5313319 h 5313319"/>
              <a:gd name="connsiteX1" fmla="*/ 2792418 w 6540334"/>
              <a:gd name="connsiteY1" fmla="*/ 0 h 5313319"/>
              <a:gd name="connsiteX2" fmla="*/ 6540334 w 6540334"/>
              <a:gd name="connsiteY2" fmla="*/ 8951 h 5313319"/>
              <a:gd name="connsiteX3" fmla="*/ 6540334 w 6540334"/>
              <a:gd name="connsiteY3" fmla="*/ 5296406 h 5313319"/>
              <a:gd name="connsiteX4" fmla="*/ 0 w 6540334"/>
              <a:gd name="connsiteY4" fmla="*/ 5313319 h 5313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0334" h="5313319">
                <a:moveTo>
                  <a:pt x="0" y="5313319"/>
                </a:moveTo>
                <a:lnTo>
                  <a:pt x="2792418" y="0"/>
                </a:lnTo>
                <a:lnTo>
                  <a:pt x="6540334" y="8951"/>
                </a:lnTo>
                <a:lnTo>
                  <a:pt x="6540334" y="5296406"/>
                </a:lnTo>
                <a:lnTo>
                  <a:pt x="0" y="531331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1751457">
            <a:off x="10299959" y="4887131"/>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
          <p:cNvSpPr/>
          <p:nvPr/>
        </p:nvSpPr>
        <p:spPr>
          <a:xfrm rot="1751457">
            <a:off x="7239051" y="3840704"/>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1" name="组合 10"/>
          <p:cNvGrpSpPr/>
          <p:nvPr/>
        </p:nvGrpSpPr>
        <p:grpSpPr>
          <a:xfrm>
            <a:off x="6528726" y="2218301"/>
            <a:ext cx="4647274" cy="962022"/>
            <a:chOff x="937750" y="5016378"/>
            <a:chExt cx="4647274" cy="962022"/>
          </a:xfrm>
        </p:grpSpPr>
        <p:sp>
          <p:nvSpPr>
            <p:cNvPr id="12" name="矩形 11"/>
            <p:cNvSpPr/>
            <p:nvPr/>
          </p:nvSpPr>
          <p:spPr>
            <a:xfrm>
              <a:off x="937750" y="5369002"/>
              <a:ext cx="464727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sp>
          <p:nvSpPr>
            <p:cNvPr id="13" name="矩形 12"/>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91364" y="2148115"/>
            <a:ext cx="5048586" cy="3282496"/>
          </a:xfrm>
        </p:spPr>
      </p:pic>
      <p:sp>
        <p:nvSpPr>
          <p:cNvPr id="16" name="矩形 15"/>
          <p:cNvSpPr/>
          <p:nvPr/>
        </p:nvSpPr>
        <p:spPr>
          <a:xfrm>
            <a:off x="7942530" y="3603320"/>
            <a:ext cx="3233470"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sp>
        <p:nvSpPr>
          <p:cNvPr id="17" name="矩形 16"/>
          <p:cNvSpPr/>
          <p:nvPr/>
        </p:nvSpPr>
        <p:spPr>
          <a:xfrm>
            <a:off x="6609775" y="4657570"/>
            <a:ext cx="3233470"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grpSp>
        <p:nvGrpSpPr>
          <p:cNvPr id="22" name="组合 21"/>
          <p:cNvGrpSpPr/>
          <p:nvPr/>
        </p:nvGrpSpPr>
        <p:grpSpPr>
          <a:xfrm>
            <a:off x="6908801" y="3481663"/>
            <a:ext cx="827313" cy="827313"/>
            <a:chOff x="6908801" y="3481663"/>
            <a:chExt cx="827313" cy="827313"/>
          </a:xfrm>
        </p:grpSpPr>
        <p:sp>
          <p:nvSpPr>
            <p:cNvPr id="3" name="椭圆 2"/>
            <p:cNvSpPr/>
            <p:nvPr/>
          </p:nvSpPr>
          <p:spPr>
            <a:xfrm>
              <a:off x="6908801" y="3481663"/>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7"/>
            <p:cNvSpPr/>
            <p:nvPr/>
          </p:nvSpPr>
          <p:spPr>
            <a:xfrm>
              <a:off x="7112886" y="3681665"/>
              <a:ext cx="419144" cy="41914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9970245" y="4526691"/>
            <a:ext cx="827313" cy="827313"/>
            <a:chOff x="9970245" y="4526691"/>
            <a:chExt cx="827313" cy="827313"/>
          </a:xfrm>
        </p:grpSpPr>
        <p:sp>
          <p:nvSpPr>
            <p:cNvPr id="4" name="椭圆 3"/>
            <p:cNvSpPr/>
            <p:nvPr/>
          </p:nvSpPr>
          <p:spPr>
            <a:xfrm>
              <a:off x="9970245" y="4526691"/>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18"/>
            <p:cNvSpPr/>
            <p:nvPr/>
          </p:nvSpPr>
          <p:spPr>
            <a:xfrm>
              <a:off x="10174330" y="4766802"/>
              <a:ext cx="419144" cy="338923"/>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827142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1+#ppt_w/2"/>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 presetClass="entr" presetSubtype="6" decel="10000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6" decel="10000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1000" fill="hold"/>
                                        <p:tgtEl>
                                          <p:spTgt spid="23"/>
                                        </p:tgtEl>
                                        <p:attrNameLst>
                                          <p:attrName>ppt_x</p:attrName>
                                        </p:attrNameLst>
                                      </p:cBhvr>
                                      <p:tavLst>
                                        <p:tav tm="0">
                                          <p:val>
                                            <p:strVal val="1+#ppt_w/2"/>
                                          </p:val>
                                        </p:tav>
                                        <p:tav tm="100000">
                                          <p:val>
                                            <p:strVal val="#ppt_x"/>
                                          </p:val>
                                        </p:tav>
                                      </p:tavLst>
                                    </p:anim>
                                    <p:anim calcmode="lin" valueType="num">
                                      <p:cBhvr additive="base">
                                        <p:cTn id="40" dur="1000" fill="hold"/>
                                        <p:tgtEl>
                                          <p:spTgt spid="23"/>
                                        </p:tgtEl>
                                        <p:attrNameLst>
                                          <p:attrName>ppt_y</p:attrName>
                                        </p:attrNameLst>
                                      </p:cBhvr>
                                      <p:tavLst>
                                        <p:tav tm="0">
                                          <p:val>
                                            <p:strVal val="1+#ppt_h/2"/>
                                          </p:val>
                                        </p:tav>
                                        <p:tav tm="100000">
                                          <p:val>
                                            <p:strVal val="#ppt_y"/>
                                          </p:val>
                                        </p:tav>
                                      </p:tavLst>
                                    </p:anim>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5000"/>
                            </p:stCondLst>
                            <p:childTnLst>
                              <p:par>
                                <p:cTn id="49" presetID="1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ppt_x</p:attrName>
                                        </p:attrNameLst>
                                      </p:cBhvr>
                                      <p:tavLst>
                                        <p:tav tm="0">
                                          <p:val>
                                            <p:strVal val="#ppt_x-#ppt_w*1.125000"/>
                                          </p:val>
                                        </p:tav>
                                        <p:tav tm="100000">
                                          <p:val>
                                            <p:strVal val="#ppt_x"/>
                                          </p:val>
                                        </p:tav>
                                      </p:tavLst>
                                    </p:anim>
                                    <p:animEffect transition="in" filter="wipe(right)">
                                      <p:cBhvr>
                                        <p:cTn id="52" dur="500"/>
                                        <p:tgtEl>
                                          <p:spTgt spid="16"/>
                                        </p:tgtEl>
                                      </p:cBhvr>
                                    </p:animEffect>
                                  </p:childTnLst>
                                </p:cTn>
                              </p:par>
                              <p:par>
                                <p:cTn id="53" presetID="12" presetClass="entr" presetSubtype="2"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p:tgtEl>
                                          <p:spTgt spid="17"/>
                                        </p:tgtEl>
                                        <p:attrNameLst>
                                          <p:attrName>ppt_x</p:attrName>
                                        </p:attrNameLst>
                                      </p:cBhvr>
                                      <p:tavLst>
                                        <p:tav tm="0">
                                          <p:val>
                                            <p:strVal val="#ppt_x+#ppt_w*1.125000"/>
                                          </p:val>
                                        </p:tav>
                                        <p:tav tm="100000">
                                          <p:val>
                                            <p:strVal val="#ppt_x"/>
                                          </p:val>
                                        </p:tav>
                                      </p:tavLst>
                                    </p:anim>
                                    <p:animEffect transition="in" filter="wipe(left)">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751457">
            <a:off x="1039109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6"/>
          <p:cNvSpPr/>
          <p:nvPr/>
        </p:nvSpPr>
        <p:spPr>
          <a:xfrm rot="1751457">
            <a:off x="825088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6"/>
          <p:cNvSpPr/>
          <p:nvPr/>
        </p:nvSpPr>
        <p:spPr>
          <a:xfrm rot="1751457">
            <a:off x="6156033"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6"/>
          <p:cNvSpPr/>
          <p:nvPr/>
        </p:nvSpPr>
        <p:spPr>
          <a:xfrm rot="1751457">
            <a:off x="4060654"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6"/>
          <p:cNvSpPr/>
          <p:nvPr/>
        </p:nvSpPr>
        <p:spPr>
          <a:xfrm rot="1751457">
            <a:off x="1937228"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5" name="组合 14"/>
          <p:cNvGrpSpPr/>
          <p:nvPr/>
        </p:nvGrpSpPr>
        <p:grpSpPr>
          <a:xfrm>
            <a:off x="750381" y="4450307"/>
            <a:ext cx="2241974" cy="1220554"/>
            <a:chOff x="1480581" y="5016378"/>
            <a:chExt cx="2241974" cy="1220554"/>
          </a:xfrm>
        </p:grpSpPr>
        <p:sp>
          <p:nvSpPr>
            <p:cNvPr id="16" name="矩形 15"/>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17" name="矩形 16"/>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633" r="16633"/>
          <a:stretch>
            <a:fillRect/>
          </a:stretch>
        </p:blipFill>
        <p:spPr/>
      </p:pic>
      <p:pic>
        <p:nvPicPr>
          <p:cNvPr id="24" name="图片占位符 23"/>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16693" r="16693"/>
          <a:stretch>
            <a:fillRect/>
          </a:stretch>
        </p:blipFill>
        <p:spPr/>
      </p:pic>
      <p:pic>
        <p:nvPicPr>
          <p:cNvPr id="25" name="图片占位符 24"/>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l="16667" r="16667"/>
          <a:stretch>
            <a:fillRect/>
          </a:stretch>
        </p:blipFill>
        <p:spPr/>
      </p:pic>
      <p:pic>
        <p:nvPicPr>
          <p:cNvPr id="26" name="图片占位符 25"/>
          <p:cNvPicPr>
            <a:picLocks noGrp="1" noChangeAspect="1"/>
          </p:cNvPicPr>
          <p:nvPr>
            <p:ph type="pic" sz="quarter" idx="13"/>
          </p:nvPr>
        </p:nvPicPr>
        <p:blipFill>
          <a:blip r:embed="rId6">
            <a:extLst>
              <a:ext uri="{28A0092B-C50C-407E-A947-70E740481C1C}">
                <a14:useLocalDpi xmlns:a14="http://schemas.microsoft.com/office/drawing/2010/main" val="0"/>
              </a:ext>
            </a:extLst>
          </a:blip>
          <a:srcRect l="16693" r="16693"/>
          <a:stretch>
            <a:fillRect/>
          </a:stretch>
        </p:blipFill>
        <p:spPr/>
      </p:pic>
      <p:pic>
        <p:nvPicPr>
          <p:cNvPr id="27" name="图片占位符 26"/>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l="16667" r="16667"/>
          <a:stretch>
            <a:fillRect/>
          </a:stretch>
        </p:blipFill>
        <p:spPr/>
      </p:pic>
      <p:grpSp>
        <p:nvGrpSpPr>
          <p:cNvPr id="31" name="组合 30"/>
          <p:cNvGrpSpPr/>
          <p:nvPr/>
        </p:nvGrpSpPr>
        <p:grpSpPr>
          <a:xfrm>
            <a:off x="2861506" y="4450307"/>
            <a:ext cx="2241974" cy="1220554"/>
            <a:chOff x="1480581" y="5016378"/>
            <a:chExt cx="2241974" cy="1220554"/>
          </a:xfrm>
        </p:grpSpPr>
        <p:sp>
          <p:nvSpPr>
            <p:cNvPr id="32" name="矩形 31"/>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3" name="矩形 32"/>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4" name="组合 33"/>
          <p:cNvGrpSpPr/>
          <p:nvPr/>
        </p:nvGrpSpPr>
        <p:grpSpPr>
          <a:xfrm>
            <a:off x="4972631" y="4450307"/>
            <a:ext cx="2241974" cy="1220554"/>
            <a:chOff x="1480581" y="5016378"/>
            <a:chExt cx="2241974" cy="1220554"/>
          </a:xfrm>
        </p:grpSpPr>
        <p:sp>
          <p:nvSpPr>
            <p:cNvPr id="35" name="矩形 34"/>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6" name="矩形 35"/>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7" name="组合 36"/>
          <p:cNvGrpSpPr/>
          <p:nvPr/>
        </p:nvGrpSpPr>
        <p:grpSpPr>
          <a:xfrm>
            <a:off x="7083756" y="4450307"/>
            <a:ext cx="2241974" cy="1220554"/>
            <a:chOff x="1480581" y="5016378"/>
            <a:chExt cx="2241974" cy="1220554"/>
          </a:xfrm>
        </p:grpSpPr>
        <p:sp>
          <p:nvSpPr>
            <p:cNvPr id="38" name="矩形 37"/>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0" name="组合 39"/>
          <p:cNvGrpSpPr/>
          <p:nvPr/>
        </p:nvGrpSpPr>
        <p:grpSpPr>
          <a:xfrm>
            <a:off x="9194881" y="4450307"/>
            <a:ext cx="2241974" cy="1220554"/>
            <a:chOff x="1480581" y="5016378"/>
            <a:chExt cx="2241974" cy="1220554"/>
          </a:xfrm>
        </p:grpSpPr>
        <p:sp>
          <p:nvSpPr>
            <p:cNvPr id="41" name="矩形 40"/>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42" name="矩形 41"/>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extLst>
      <p:ext uri="{BB962C8B-B14F-4D97-AF65-F5344CB8AC3E}">
        <p14:creationId xmlns:p14="http://schemas.microsoft.com/office/powerpoint/2010/main" val="457105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nodeType="withEffect">
                                  <p:stCondLst>
                                    <p:cond delay="1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3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childTnLst>
                          </p:cTn>
                        </p:par>
                        <p:par>
                          <p:cTn id="45" fill="hold">
                            <p:stCondLst>
                              <p:cond delay="2400"/>
                            </p:stCondLst>
                            <p:childTnLst>
                              <p:par>
                                <p:cTn id="46" presetID="10"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par>
                          <p:cTn id="61" fill="hold">
                            <p:stCondLst>
                              <p:cond delay="2900"/>
                            </p:stCondLst>
                            <p:childTnLst>
                              <p:par>
                                <p:cTn id="62" presetID="31" presetClass="entr" presetSubtype="0"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fltVal val="0"/>
                                          </p:val>
                                        </p:tav>
                                        <p:tav tm="100000">
                                          <p:val>
                                            <p:strVal val="#ppt_w"/>
                                          </p:val>
                                        </p:tav>
                                      </p:tavLst>
                                    </p:anim>
                                    <p:anim calcmode="lin" valueType="num">
                                      <p:cBhvr>
                                        <p:cTn id="65" dur="1000" fill="hold"/>
                                        <p:tgtEl>
                                          <p:spTgt spid="15"/>
                                        </p:tgtEl>
                                        <p:attrNameLst>
                                          <p:attrName>ppt_h</p:attrName>
                                        </p:attrNameLst>
                                      </p:cBhvr>
                                      <p:tavLst>
                                        <p:tav tm="0">
                                          <p:val>
                                            <p:fltVal val="0"/>
                                          </p:val>
                                        </p:tav>
                                        <p:tav tm="100000">
                                          <p:val>
                                            <p:strVal val="#ppt_h"/>
                                          </p:val>
                                        </p:tav>
                                      </p:tavLst>
                                    </p:anim>
                                    <p:anim calcmode="lin" valueType="num">
                                      <p:cBhvr>
                                        <p:cTn id="66" dur="1000" fill="hold"/>
                                        <p:tgtEl>
                                          <p:spTgt spid="15"/>
                                        </p:tgtEl>
                                        <p:attrNameLst>
                                          <p:attrName>style.rotation</p:attrName>
                                        </p:attrNameLst>
                                      </p:cBhvr>
                                      <p:tavLst>
                                        <p:tav tm="0">
                                          <p:val>
                                            <p:fltVal val="90"/>
                                          </p:val>
                                        </p:tav>
                                        <p:tav tm="100000">
                                          <p:val>
                                            <p:fltVal val="0"/>
                                          </p:val>
                                        </p:tav>
                                      </p:tavLst>
                                    </p:anim>
                                    <p:animEffect transition="in" filter="fade">
                                      <p:cBhvr>
                                        <p:cTn id="67" dur="1000"/>
                                        <p:tgtEl>
                                          <p:spTgt spid="15"/>
                                        </p:tgtEl>
                                      </p:cBhvr>
                                    </p:animEffect>
                                  </p:childTnLst>
                                </p:cTn>
                              </p:par>
                              <p:par>
                                <p:cTn id="68" presetID="31"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1000" fill="hold"/>
                                        <p:tgtEl>
                                          <p:spTgt spid="31"/>
                                        </p:tgtEl>
                                        <p:attrNameLst>
                                          <p:attrName>ppt_w</p:attrName>
                                        </p:attrNameLst>
                                      </p:cBhvr>
                                      <p:tavLst>
                                        <p:tav tm="0">
                                          <p:val>
                                            <p:fltVal val="0"/>
                                          </p:val>
                                        </p:tav>
                                        <p:tav tm="100000">
                                          <p:val>
                                            <p:strVal val="#ppt_w"/>
                                          </p:val>
                                        </p:tav>
                                      </p:tavLst>
                                    </p:anim>
                                    <p:anim calcmode="lin" valueType="num">
                                      <p:cBhvr>
                                        <p:cTn id="71" dur="1000" fill="hold"/>
                                        <p:tgtEl>
                                          <p:spTgt spid="31"/>
                                        </p:tgtEl>
                                        <p:attrNameLst>
                                          <p:attrName>ppt_h</p:attrName>
                                        </p:attrNameLst>
                                      </p:cBhvr>
                                      <p:tavLst>
                                        <p:tav tm="0">
                                          <p:val>
                                            <p:fltVal val="0"/>
                                          </p:val>
                                        </p:tav>
                                        <p:tav tm="100000">
                                          <p:val>
                                            <p:strVal val="#ppt_h"/>
                                          </p:val>
                                        </p:tav>
                                      </p:tavLst>
                                    </p:anim>
                                    <p:anim calcmode="lin" valueType="num">
                                      <p:cBhvr>
                                        <p:cTn id="72" dur="1000" fill="hold"/>
                                        <p:tgtEl>
                                          <p:spTgt spid="31"/>
                                        </p:tgtEl>
                                        <p:attrNameLst>
                                          <p:attrName>style.rotation</p:attrName>
                                        </p:attrNameLst>
                                      </p:cBhvr>
                                      <p:tavLst>
                                        <p:tav tm="0">
                                          <p:val>
                                            <p:fltVal val="90"/>
                                          </p:val>
                                        </p:tav>
                                        <p:tav tm="100000">
                                          <p:val>
                                            <p:fltVal val="0"/>
                                          </p:val>
                                        </p:tav>
                                      </p:tavLst>
                                    </p:anim>
                                    <p:animEffect transition="in" filter="fade">
                                      <p:cBhvr>
                                        <p:cTn id="73" dur="1000"/>
                                        <p:tgtEl>
                                          <p:spTgt spid="31"/>
                                        </p:tgtEl>
                                      </p:cBhvr>
                                    </p:animEffect>
                                  </p:childTnLst>
                                </p:cTn>
                              </p:par>
                              <p:par>
                                <p:cTn id="74" presetID="31" presetClass="entr" presetSubtype="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 calcmode="lin" valueType="num">
                                      <p:cBhvr>
                                        <p:cTn id="78" dur="1000" fill="hold"/>
                                        <p:tgtEl>
                                          <p:spTgt spid="34"/>
                                        </p:tgtEl>
                                        <p:attrNameLst>
                                          <p:attrName>style.rotation</p:attrName>
                                        </p:attrNameLst>
                                      </p:cBhvr>
                                      <p:tavLst>
                                        <p:tav tm="0">
                                          <p:val>
                                            <p:fltVal val="90"/>
                                          </p:val>
                                        </p:tav>
                                        <p:tav tm="100000">
                                          <p:val>
                                            <p:fltVal val="0"/>
                                          </p:val>
                                        </p:tav>
                                      </p:tavLst>
                                    </p:anim>
                                    <p:animEffect transition="in" filter="fade">
                                      <p:cBhvr>
                                        <p:cTn id="79" dur="1000"/>
                                        <p:tgtEl>
                                          <p:spTgt spid="34"/>
                                        </p:tgtEl>
                                      </p:cBhvr>
                                    </p:animEffect>
                                  </p:childTnLst>
                                </p:cTn>
                              </p:par>
                              <p:par>
                                <p:cTn id="80" presetID="31"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1000" fill="hold"/>
                                        <p:tgtEl>
                                          <p:spTgt spid="37"/>
                                        </p:tgtEl>
                                        <p:attrNameLst>
                                          <p:attrName>ppt_w</p:attrName>
                                        </p:attrNameLst>
                                      </p:cBhvr>
                                      <p:tavLst>
                                        <p:tav tm="0">
                                          <p:val>
                                            <p:fltVal val="0"/>
                                          </p:val>
                                        </p:tav>
                                        <p:tav tm="100000">
                                          <p:val>
                                            <p:strVal val="#ppt_w"/>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style.rotation</p:attrName>
                                        </p:attrNameLst>
                                      </p:cBhvr>
                                      <p:tavLst>
                                        <p:tav tm="0">
                                          <p:val>
                                            <p:fltVal val="90"/>
                                          </p:val>
                                        </p:tav>
                                        <p:tav tm="100000">
                                          <p:val>
                                            <p:fltVal val="0"/>
                                          </p:val>
                                        </p:tav>
                                      </p:tavLst>
                                    </p:anim>
                                    <p:animEffect transition="in" filter="fade">
                                      <p:cBhvr>
                                        <p:cTn id="85" dur="1000"/>
                                        <p:tgtEl>
                                          <p:spTgt spid="37"/>
                                        </p:tgtEl>
                                      </p:cBhvr>
                                    </p:animEffect>
                                  </p:childTnLst>
                                </p:cTn>
                              </p:par>
                              <p:par>
                                <p:cTn id="86" presetID="31" presetClass="entr" presetSubtype="0" fill="hold"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p:cTn id="88" dur="1000" fill="hold"/>
                                        <p:tgtEl>
                                          <p:spTgt spid="40"/>
                                        </p:tgtEl>
                                        <p:attrNameLst>
                                          <p:attrName>ppt_w</p:attrName>
                                        </p:attrNameLst>
                                      </p:cBhvr>
                                      <p:tavLst>
                                        <p:tav tm="0">
                                          <p:val>
                                            <p:fltVal val="0"/>
                                          </p:val>
                                        </p:tav>
                                        <p:tav tm="100000">
                                          <p:val>
                                            <p:strVal val="#ppt_w"/>
                                          </p:val>
                                        </p:tav>
                                      </p:tavLst>
                                    </p:anim>
                                    <p:anim calcmode="lin" valueType="num">
                                      <p:cBhvr>
                                        <p:cTn id="89" dur="1000" fill="hold"/>
                                        <p:tgtEl>
                                          <p:spTgt spid="40"/>
                                        </p:tgtEl>
                                        <p:attrNameLst>
                                          <p:attrName>ppt_h</p:attrName>
                                        </p:attrNameLst>
                                      </p:cBhvr>
                                      <p:tavLst>
                                        <p:tav tm="0">
                                          <p:val>
                                            <p:fltVal val="0"/>
                                          </p:val>
                                        </p:tav>
                                        <p:tav tm="100000">
                                          <p:val>
                                            <p:strVal val="#ppt_h"/>
                                          </p:val>
                                        </p:tav>
                                      </p:tavLst>
                                    </p:anim>
                                    <p:anim calcmode="lin" valueType="num">
                                      <p:cBhvr>
                                        <p:cTn id="90" dur="1000" fill="hold"/>
                                        <p:tgtEl>
                                          <p:spTgt spid="40"/>
                                        </p:tgtEl>
                                        <p:attrNameLst>
                                          <p:attrName>style.rotation</p:attrName>
                                        </p:attrNameLst>
                                      </p:cBhvr>
                                      <p:tavLst>
                                        <p:tav tm="0">
                                          <p:val>
                                            <p:fltVal val="90"/>
                                          </p:val>
                                        </p:tav>
                                        <p:tav tm="100000">
                                          <p:val>
                                            <p:fltVal val="0"/>
                                          </p:val>
                                        </p:tav>
                                      </p:tavLst>
                                    </p:anim>
                                    <p:animEffect transition="in" filter="fade">
                                      <p:cBhvr>
                                        <p:cTn id="91"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1751457">
            <a:off x="6869262"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751457">
            <a:off x="9434661" y="2469726"/>
            <a:ext cx="3140964" cy="3181626"/>
          </a:xfrm>
          <a:custGeom>
            <a:avLst/>
            <a:gdLst>
              <a:gd name="connsiteX0" fmla="*/ 0 w 3140964"/>
              <a:gd name="connsiteY0" fmla="*/ 0 h 3181626"/>
              <a:gd name="connsiteX1" fmla="*/ 2046054 w 3140964"/>
              <a:gd name="connsiteY1" fmla="*/ 8592 h 3181626"/>
              <a:gd name="connsiteX2" fmla="*/ 3140964 w 3140964"/>
              <a:gd name="connsiteY2" fmla="*/ 196842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0" y="0"/>
                </a:moveTo>
                <a:lnTo>
                  <a:pt x="2046054" y="8592"/>
                </a:lnTo>
                <a:lnTo>
                  <a:pt x="3140964" y="196842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6"/>
          <p:cNvSpPr/>
          <p:nvPr/>
        </p:nvSpPr>
        <p:spPr>
          <a:xfrm rot="1751457">
            <a:off x="4303860"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6"/>
          <p:cNvSpPr/>
          <p:nvPr/>
        </p:nvSpPr>
        <p:spPr>
          <a:xfrm rot="1751457">
            <a:off x="1705136"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 name="圆角矩形 3"/>
          <p:cNvSpPr/>
          <p:nvPr/>
        </p:nvSpPr>
        <p:spPr>
          <a:xfrm>
            <a:off x="14049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flipV="1">
            <a:off x="39703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65357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flipV="1">
            <a:off x="91011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sp>
        <p:nvSpPr>
          <p:cNvPr id="27" name="矩形 26"/>
          <p:cNvSpPr/>
          <p:nvPr/>
        </p:nvSpPr>
        <p:spPr>
          <a:xfrm>
            <a:off x="14967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pic>
        <p:nvPicPr>
          <p:cNvPr id="34" name="图片占位符 33"/>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16666" r="16666"/>
          <a:stretch>
            <a:fillRect/>
          </a:stretch>
        </p:blipFill>
        <p:spPr/>
      </p:pic>
      <p:pic>
        <p:nvPicPr>
          <p:cNvPr id="35" name="图片占位符 34"/>
          <p:cNvPicPr>
            <a:picLocks noGrp="1" noChangeAspect="1"/>
          </p:cNvPicPr>
          <p:nvPr>
            <p:ph type="pic" sz="quarter" idx="12"/>
          </p:nvPr>
        </p:nvPicPr>
        <p:blipFill>
          <a:blip r:embed="rId4">
            <a:extLst>
              <a:ext uri="{28A0092B-C50C-407E-A947-70E740481C1C}">
                <a14:useLocalDpi xmlns:a14="http://schemas.microsoft.com/office/drawing/2010/main" val="0"/>
              </a:ext>
            </a:extLst>
          </a:blip>
          <a:srcRect l="16700" r="16700"/>
          <a:stretch>
            <a:fillRect/>
          </a:stretch>
        </p:blipFill>
        <p:spPr/>
      </p:pic>
      <p:pic>
        <p:nvPicPr>
          <p:cNvPr id="36" name="图片占位符 35"/>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16699" r="16699"/>
          <a:stretch>
            <a:fillRect/>
          </a:stretch>
        </p:blipFill>
        <p:spPr/>
      </p:pic>
      <p:pic>
        <p:nvPicPr>
          <p:cNvPr id="38" name="图片占位符 37"/>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16663" r="16663"/>
          <a:stretch>
            <a:fillRect/>
          </a:stretch>
        </p:blipFill>
        <p:spPr/>
      </p:pic>
      <p:sp>
        <p:nvSpPr>
          <p:cNvPr id="39" name="矩形 38"/>
          <p:cNvSpPr/>
          <p:nvPr/>
        </p:nvSpPr>
        <p:spPr>
          <a:xfrm>
            <a:off x="66275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0" name="矩形 39"/>
          <p:cNvSpPr/>
          <p:nvPr/>
        </p:nvSpPr>
        <p:spPr>
          <a:xfrm>
            <a:off x="40621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1" name="矩形 40"/>
          <p:cNvSpPr/>
          <p:nvPr/>
        </p:nvSpPr>
        <p:spPr>
          <a:xfrm>
            <a:off x="91929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Tree>
    <p:extLst>
      <p:ext uri="{BB962C8B-B14F-4D97-AF65-F5344CB8AC3E}">
        <p14:creationId xmlns:p14="http://schemas.microsoft.com/office/powerpoint/2010/main" val="26695919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1000"/>
                                        <p:tgtEl>
                                          <p:spTgt spid="35"/>
                                        </p:tgtEl>
                                      </p:cBhvr>
                                    </p:animEffect>
                                    <p:anim calcmode="lin" valueType="num">
                                      <p:cBhvr>
                                        <p:cTn id="58" dur="1000" fill="hold"/>
                                        <p:tgtEl>
                                          <p:spTgt spid="35"/>
                                        </p:tgtEl>
                                        <p:attrNameLst>
                                          <p:attrName>ppt_x</p:attrName>
                                        </p:attrNameLst>
                                      </p:cBhvr>
                                      <p:tavLst>
                                        <p:tav tm="0">
                                          <p:val>
                                            <p:strVal val="#ppt_x"/>
                                          </p:val>
                                        </p:tav>
                                        <p:tav tm="100000">
                                          <p:val>
                                            <p:strVal val="#ppt_x"/>
                                          </p:val>
                                        </p:tav>
                                      </p:tavLst>
                                    </p:anim>
                                    <p:anim calcmode="lin" valueType="num">
                                      <p:cBhvr>
                                        <p:cTn id="59" dur="1000" fill="hold"/>
                                        <p:tgtEl>
                                          <p:spTgt spid="3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1000"/>
                                        <p:tgtEl>
                                          <p:spTgt spid="39"/>
                                        </p:tgtEl>
                                      </p:cBhvr>
                                    </p:animEffect>
                                    <p:anim calcmode="lin" valueType="num">
                                      <p:cBhvr>
                                        <p:cTn id="63" dur="1000" fill="hold"/>
                                        <p:tgtEl>
                                          <p:spTgt spid="39"/>
                                        </p:tgtEl>
                                        <p:attrNameLst>
                                          <p:attrName>ppt_x</p:attrName>
                                        </p:attrNameLst>
                                      </p:cBhvr>
                                      <p:tavLst>
                                        <p:tav tm="0">
                                          <p:val>
                                            <p:strVal val="#ppt_x"/>
                                          </p:val>
                                        </p:tav>
                                        <p:tav tm="100000">
                                          <p:val>
                                            <p:strVal val="#ppt_x"/>
                                          </p:val>
                                        </p:tav>
                                      </p:tavLst>
                                    </p:anim>
                                    <p:anim calcmode="lin" valueType="num">
                                      <p:cBhvr>
                                        <p:cTn id="64" dur="1000" fill="hold"/>
                                        <p:tgtEl>
                                          <p:spTgt spid="3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1000"/>
                                        <p:tgtEl>
                                          <p:spTgt spid="14"/>
                                        </p:tgtEl>
                                      </p:cBhvr>
                                    </p:animEffect>
                                    <p:anim calcmode="lin" valueType="num">
                                      <p:cBhvr>
                                        <p:cTn id="68" dur="1000" fill="hold"/>
                                        <p:tgtEl>
                                          <p:spTgt spid="14"/>
                                        </p:tgtEl>
                                        <p:attrNameLst>
                                          <p:attrName>ppt_x</p:attrName>
                                        </p:attrNameLst>
                                      </p:cBhvr>
                                      <p:tavLst>
                                        <p:tav tm="0">
                                          <p:val>
                                            <p:strVal val="#ppt_x"/>
                                          </p:val>
                                        </p:tav>
                                        <p:tav tm="100000">
                                          <p:val>
                                            <p:strVal val="#ppt_x"/>
                                          </p:val>
                                        </p:tav>
                                      </p:tavLst>
                                    </p:anim>
                                    <p:anim calcmode="lin" valueType="num">
                                      <p:cBhvr>
                                        <p:cTn id="69" dur="1000" fill="hold"/>
                                        <p:tgtEl>
                                          <p:spTgt spid="14"/>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1000"/>
                                        <p:tgtEl>
                                          <p:spTgt spid="41"/>
                                        </p:tgtEl>
                                      </p:cBhvr>
                                    </p:animEffect>
                                    <p:anim calcmode="lin" valueType="num">
                                      <p:cBhvr>
                                        <p:cTn id="78" dur="1000" fill="hold"/>
                                        <p:tgtEl>
                                          <p:spTgt spid="41"/>
                                        </p:tgtEl>
                                        <p:attrNameLst>
                                          <p:attrName>ppt_x</p:attrName>
                                        </p:attrNameLst>
                                      </p:cBhvr>
                                      <p:tavLst>
                                        <p:tav tm="0">
                                          <p:val>
                                            <p:strVal val="#ppt_x"/>
                                          </p:val>
                                        </p:tav>
                                        <p:tav tm="100000">
                                          <p:val>
                                            <p:strVal val="#ppt_x"/>
                                          </p:val>
                                        </p:tav>
                                      </p:tavLst>
                                    </p:anim>
                                    <p:anim calcmode="lin" valueType="num">
                                      <p:cBhvr>
                                        <p:cTn id="79" dur="1000" fill="hold"/>
                                        <p:tgtEl>
                                          <p:spTgt spid="41"/>
                                        </p:tgtEl>
                                        <p:attrNameLst>
                                          <p:attrName>ppt_y</p:attrName>
                                        </p:attrNameLst>
                                      </p:cBhvr>
                                      <p:tavLst>
                                        <p:tav tm="0">
                                          <p:val>
                                            <p:strVal val="#ppt_y+.1"/>
                                          </p:val>
                                        </p:tav>
                                        <p:tav tm="100000">
                                          <p:val>
                                            <p:strVal val="#ppt_y"/>
                                          </p:val>
                                        </p:tav>
                                      </p:tavLst>
                                    </p:anim>
                                  </p:childTnLst>
                                </p:cTn>
                              </p:par>
                            </p:childTnLst>
                          </p:cTn>
                        </p:par>
                        <p:par>
                          <p:cTn id="80" fill="hold">
                            <p:stCondLst>
                              <p:cond delay="25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19" grpId="0" animBg="1"/>
      <p:bldP spid="20" grpId="0" animBg="1"/>
      <p:bldP spid="4" grpId="0" animBg="1"/>
      <p:bldP spid="8" grpId="0" animBg="1"/>
      <p:bldP spid="11" grpId="0" animBg="1"/>
      <p:bldP spid="14" grpId="0" animBg="1"/>
      <p:bldP spid="23" grpId="0" animBg="1"/>
      <p:bldP spid="24" grpId="0" animBg="1"/>
      <p:bldP spid="25" grpId="0"/>
      <p:bldP spid="27"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2"/>
          <p:cNvSpPr/>
          <p:nvPr/>
        </p:nvSpPr>
        <p:spPr>
          <a:xfrm rot="1751457">
            <a:off x="3843540"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2"/>
          <p:cNvSpPr/>
          <p:nvPr/>
        </p:nvSpPr>
        <p:spPr>
          <a:xfrm rot="1751457">
            <a:off x="8091656"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rot="1751457">
            <a:off x="1734078"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2"/>
          <p:cNvSpPr/>
          <p:nvPr/>
        </p:nvSpPr>
        <p:spPr>
          <a:xfrm rot="1751457">
            <a:off x="5987102"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2"/>
          <p:cNvSpPr/>
          <p:nvPr/>
        </p:nvSpPr>
        <p:spPr>
          <a:xfrm rot="1751457">
            <a:off x="10178857"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d95e91cf-58a4-4e71-b536-74e4c4e9b22d"/>
          <p:cNvGrpSpPr>
            <a:grpSpLocks noChangeAspect="1"/>
          </p:cNvGrpSpPr>
          <p:nvPr/>
        </p:nvGrpSpPr>
        <p:grpSpPr>
          <a:xfrm>
            <a:off x="1169100" y="2304470"/>
            <a:ext cx="9902880" cy="2419930"/>
            <a:chOff x="2284887" y="2312876"/>
            <a:chExt cx="7670478" cy="1874406"/>
          </a:xfrm>
        </p:grpSpPr>
        <p:grpSp>
          <p:nvGrpSpPr>
            <p:cNvPr id="4" name="组合 3"/>
            <p:cNvGrpSpPr/>
            <p:nvPr/>
          </p:nvGrpSpPr>
          <p:grpSpPr>
            <a:xfrm>
              <a:off x="2284887" y="2312876"/>
              <a:ext cx="1133154" cy="1133153"/>
              <a:chOff x="3561416" y="2805766"/>
              <a:chExt cx="1246469" cy="1246469"/>
            </a:xfrm>
          </p:grpSpPr>
          <p:sp>
            <p:nvSpPr>
              <p:cNvPr id="31" name="椭圆 30"/>
              <p:cNvSpPr/>
              <p:nvPr/>
            </p:nvSpPr>
            <p:spPr>
              <a:xfrm>
                <a:off x="35614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2" name="弦形 31"/>
              <p:cNvSpPr/>
              <p:nvPr/>
            </p:nvSpPr>
            <p:spPr>
              <a:xfrm>
                <a:off x="3686064" y="2930413"/>
                <a:ext cx="997173" cy="997173"/>
              </a:xfrm>
              <a:prstGeom prst="chord">
                <a:avLst>
                  <a:gd name="adj1" fmla="val 1168272"/>
                  <a:gd name="adj2" fmla="val 9631728"/>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5" name="组合 4"/>
            <p:cNvGrpSpPr/>
            <p:nvPr/>
          </p:nvGrpSpPr>
          <p:grpSpPr>
            <a:xfrm>
              <a:off x="5553550" y="2312876"/>
              <a:ext cx="1133154" cy="1133153"/>
              <a:chOff x="5472766" y="2805766"/>
              <a:chExt cx="1246469" cy="1246469"/>
            </a:xfrm>
          </p:grpSpPr>
          <p:sp>
            <p:nvSpPr>
              <p:cNvPr id="29" name="椭圆 28"/>
              <p:cNvSpPr/>
              <p:nvPr/>
            </p:nvSpPr>
            <p:spPr>
              <a:xfrm>
                <a:off x="547276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0" name="弦形 29"/>
              <p:cNvSpPr/>
              <p:nvPr/>
            </p:nvSpPr>
            <p:spPr>
              <a:xfrm>
                <a:off x="5597414" y="2930413"/>
                <a:ext cx="997173" cy="997173"/>
              </a:xfrm>
              <a:prstGeom prst="chord">
                <a:avLst>
                  <a:gd name="adj1" fmla="val 20431728"/>
                  <a:gd name="adj2" fmla="val 11968272"/>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6" name="组合 5"/>
            <p:cNvGrpSpPr/>
            <p:nvPr/>
          </p:nvGrpSpPr>
          <p:grpSpPr>
            <a:xfrm>
              <a:off x="8822211" y="2312876"/>
              <a:ext cx="1133154" cy="1133153"/>
              <a:chOff x="7384116" y="2805766"/>
              <a:chExt cx="1246469" cy="1246469"/>
            </a:xfrm>
          </p:grpSpPr>
          <p:sp>
            <p:nvSpPr>
              <p:cNvPr id="27" name="椭圆 26"/>
              <p:cNvSpPr/>
              <p:nvPr/>
            </p:nvSpPr>
            <p:spPr>
              <a:xfrm>
                <a:off x="73841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28" name="弦形 27"/>
              <p:cNvSpPr/>
              <p:nvPr/>
            </p:nvSpPr>
            <p:spPr>
              <a:xfrm>
                <a:off x="7508764" y="2930413"/>
                <a:ext cx="997173" cy="997173"/>
              </a:xfrm>
              <a:prstGeom prst="chord">
                <a:avLst>
                  <a:gd name="adj1" fmla="val 16200000"/>
                  <a:gd name="adj2" fmla="val 16200000"/>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7" name="组合 6"/>
            <p:cNvGrpSpPr/>
            <p:nvPr/>
          </p:nvGrpSpPr>
          <p:grpSpPr>
            <a:xfrm>
              <a:off x="3514542" y="2879451"/>
              <a:ext cx="1942507" cy="1307831"/>
              <a:chOff x="3695790" y="4328050"/>
              <a:chExt cx="1942507" cy="1307831"/>
            </a:xfrm>
          </p:grpSpPr>
          <p:cxnSp>
            <p:nvCxnSpPr>
              <p:cNvPr id="24" name="直接连接符 23"/>
              <p:cNvCxnSpPr/>
              <p:nvPr/>
            </p:nvCxnSpPr>
            <p:spPr>
              <a:xfrm>
                <a:off x="3695790" y="4384928"/>
                <a:ext cx="541319" cy="671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5040802" y="4328050"/>
                <a:ext cx="597495" cy="742677"/>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319138" y="4996246"/>
                <a:ext cx="639635" cy="639635"/>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grpSp>
          <p:nvGrpSpPr>
            <p:cNvPr id="8" name="组合 7"/>
            <p:cNvGrpSpPr/>
            <p:nvPr/>
          </p:nvGrpSpPr>
          <p:grpSpPr>
            <a:xfrm>
              <a:off x="6783205" y="2861646"/>
              <a:ext cx="1942507" cy="1307832"/>
              <a:chOff x="6623978" y="4052235"/>
              <a:chExt cx="2136758" cy="1438614"/>
            </a:xfrm>
          </p:grpSpPr>
          <p:cxnSp>
            <p:nvCxnSpPr>
              <p:cNvPr id="21" name="直接连接符 20"/>
              <p:cNvCxnSpPr/>
              <p:nvPr/>
            </p:nvCxnSpPr>
            <p:spPr>
              <a:xfrm>
                <a:off x="6623978" y="4114800"/>
                <a:ext cx="595451" cy="739140"/>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103492" y="4052235"/>
                <a:ext cx="657244" cy="816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7309661" y="4787252"/>
                <a:ext cx="703599" cy="703597"/>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sp>
          <p:nvSpPr>
            <p:cNvPr id="17"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1" name="组合 40"/>
          <p:cNvGrpSpPr/>
          <p:nvPr/>
        </p:nvGrpSpPr>
        <p:grpSpPr>
          <a:xfrm>
            <a:off x="512477" y="4339317"/>
            <a:ext cx="2763948" cy="1220554"/>
            <a:chOff x="1219594" y="5016378"/>
            <a:chExt cx="2763948" cy="1220554"/>
          </a:xfrm>
        </p:grpSpPr>
        <p:sp>
          <p:nvSpPr>
            <p:cNvPr id="42" name="矩形 41"/>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3" name="矩形 4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4" name="组合 43"/>
          <p:cNvGrpSpPr/>
          <p:nvPr/>
        </p:nvGrpSpPr>
        <p:grpSpPr>
          <a:xfrm>
            <a:off x="4725867" y="4339317"/>
            <a:ext cx="2763948" cy="1220554"/>
            <a:chOff x="1219594" y="5016378"/>
            <a:chExt cx="2763948" cy="1220554"/>
          </a:xfrm>
        </p:grpSpPr>
        <p:sp>
          <p:nvSpPr>
            <p:cNvPr id="45" name="矩形 44"/>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6" name="矩形 4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7" name="组合 46"/>
          <p:cNvGrpSpPr/>
          <p:nvPr/>
        </p:nvGrpSpPr>
        <p:grpSpPr>
          <a:xfrm>
            <a:off x="9026579" y="4339317"/>
            <a:ext cx="2763948" cy="1220554"/>
            <a:chOff x="1219594" y="5016378"/>
            <a:chExt cx="2763948" cy="1220554"/>
          </a:xfrm>
        </p:grpSpPr>
        <p:sp>
          <p:nvSpPr>
            <p:cNvPr id="48" name="矩形 47"/>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9" name="矩形 48"/>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0" name="组合 49"/>
          <p:cNvGrpSpPr/>
          <p:nvPr/>
        </p:nvGrpSpPr>
        <p:grpSpPr>
          <a:xfrm>
            <a:off x="3318325" y="2557071"/>
            <a:ext cx="1552380" cy="882715"/>
            <a:chOff x="1023070" y="4327604"/>
            <a:chExt cx="1552380" cy="882715"/>
          </a:xfrm>
        </p:grpSpPr>
        <p:sp>
          <p:nvSpPr>
            <p:cNvPr id="51" name="矩形 50"/>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2" name="矩形 51"/>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3" name="矩形 52"/>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grpSp>
        <p:nvGrpSpPr>
          <p:cNvPr id="54" name="组合 53"/>
          <p:cNvGrpSpPr/>
          <p:nvPr/>
        </p:nvGrpSpPr>
        <p:grpSpPr>
          <a:xfrm>
            <a:off x="7418072" y="2557071"/>
            <a:ext cx="1552380" cy="882715"/>
            <a:chOff x="1023070" y="4327604"/>
            <a:chExt cx="1552380" cy="882715"/>
          </a:xfrm>
        </p:grpSpPr>
        <p:sp>
          <p:nvSpPr>
            <p:cNvPr id="55" name="矩形 54"/>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6" name="矩形 55"/>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7" name="矩形 56"/>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spTree>
    <p:extLst>
      <p:ext uri="{BB962C8B-B14F-4D97-AF65-F5344CB8AC3E}">
        <p14:creationId xmlns:p14="http://schemas.microsoft.com/office/powerpoint/2010/main" val="5157426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p:tgtEl>
                                          <p:spTgt spid="40"/>
                                        </p:tgtEl>
                                        <p:attrNameLst>
                                          <p:attrName>ppt_y</p:attrName>
                                        </p:attrNameLst>
                                      </p:cBhvr>
                                      <p:tavLst>
                                        <p:tav tm="0">
                                          <p:val>
                                            <p:strVal val="#ppt_y+#ppt_h*1.125000"/>
                                          </p:val>
                                        </p:tav>
                                        <p:tav tm="100000">
                                          <p:val>
                                            <p:strVal val="#ppt_y"/>
                                          </p:val>
                                        </p:tav>
                                      </p:tavLst>
                                    </p:anim>
                                    <p:animEffect transition="in" filter="wipe(up)">
                                      <p:cBhvr>
                                        <p:cTn id="18" dur="500"/>
                                        <p:tgtEl>
                                          <p:spTgt spid="40"/>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childTnLst>
                          </p:cTn>
                        </p:par>
                        <p:par>
                          <p:cTn id="41" fill="hold">
                            <p:stCondLst>
                              <p:cond delay="3000"/>
                            </p:stCondLst>
                            <p:childTnLst>
                              <p:par>
                                <p:cTn id="42" presetID="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ppt_x"/>
                                          </p:val>
                                        </p:tav>
                                        <p:tav tm="100000">
                                          <p:val>
                                            <p:strVal val="#ppt_x"/>
                                          </p:val>
                                        </p:tav>
                                      </p:tavLst>
                                    </p:anim>
                                    <p:anim calcmode="lin" valueType="num">
                                      <p:cBhvr additive="base">
                                        <p:cTn id="45" dur="500" fill="hold"/>
                                        <p:tgtEl>
                                          <p:spTgt spid="4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2" presetClass="entr" presetSubtype="4"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500" fill="hold"/>
                                        <p:tgtEl>
                                          <p:spTgt spid="44"/>
                                        </p:tgtEl>
                                        <p:attrNameLst>
                                          <p:attrName>ppt_x</p:attrName>
                                        </p:attrNameLst>
                                      </p:cBhvr>
                                      <p:tavLst>
                                        <p:tav tm="0">
                                          <p:val>
                                            <p:strVal val="#ppt_x"/>
                                          </p:val>
                                        </p:tav>
                                        <p:tav tm="100000">
                                          <p:val>
                                            <p:strVal val="#ppt_x"/>
                                          </p:val>
                                        </p:tav>
                                      </p:tavLst>
                                    </p:anim>
                                    <p:anim calcmode="lin" valueType="num">
                                      <p:cBhvr additive="base">
                                        <p:cTn id="50" dur="500" fill="hold"/>
                                        <p:tgtEl>
                                          <p:spTgt spid="44"/>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53" presetClass="entr" presetSubtype="16" fill="hold" nodeType="after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p:cTn id="59" dur="500" fill="hold"/>
                                        <p:tgtEl>
                                          <p:spTgt spid="50"/>
                                        </p:tgtEl>
                                        <p:attrNameLst>
                                          <p:attrName>ppt_w</p:attrName>
                                        </p:attrNameLst>
                                      </p:cBhvr>
                                      <p:tavLst>
                                        <p:tav tm="0">
                                          <p:val>
                                            <p:fltVal val="0"/>
                                          </p:val>
                                        </p:tav>
                                        <p:tav tm="100000">
                                          <p:val>
                                            <p:strVal val="#ppt_w"/>
                                          </p:val>
                                        </p:tav>
                                      </p:tavLst>
                                    </p:anim>
                                    <p:anim calcmode="lin" valueType="num">
                                      <p:cBhvr>
                                        <p:cTn id="60" dur="500" fill="hold"/>
                                        <p:tgtEl>
                                          <p:spTgt spid="50"/>
                                        </p:tgtEl>
                                        <p:attrNameLst>
                                          <p:attrName>ppt_h</p:attrName>
                                        </p:attrNameLst>
                                      </p:cBhvr>
                                      <p:tavLst>
                                        <p:tav tm="0">
                                          <p:val>
                                            <p:fltVal val="0"/>
                                          </p:val>
                                        </p:tav>
                                        <p:tav tm="100000">
                                          <p:val>
                                            <p:strVal val="#ppt_h"/>
                                          </p:val>
                                        </p:tav>
                                      </p:tavLst>
                                    </p:anim>
                                    <p:animEffect transition="in" filter="fade">
                                      <p:cBhvr>
                                        <p:cTn id="61" dur="500"/>
                                        <p:tgtEl>
                                          <p:spTgt spid="50"/>
                                        </p:tgtEl>
                                      </p:cBhvr>
                                    </p:animEffect>
                                  </p:childTnLst>
                                </p:cTn>
                              </p:par>
                              <p:par>
                                <p:cTn id="62" presetID="53" presetClass="entr" presetSubtype="16" fill="hold" nodeType="with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3" grpId="0" animBg="1"/>
      <p:bldP spid="34" grpId="0" animBg="1"/>
      <p:bldP spid="35" grpId="0" animBg="1"/>
      <p:bldP spid="38" grpId="0" animBg="1"/>
      <p:bldP spid="39"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751457">
            <a:off x="16921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0"/>
          <p:cNvSpPr/>
          <p:nvPr/>
        </p:nvSpPr>
        <p:spPr>
          <a:xfrm rot="1751457">
            <a:off x="16921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0"/>
          <p:cNvSpPr/>
          <p:nvPr/>
        </p:nvSpPr>
        <p:spPr>
          <a:xfrm rot="1751457">
            <a:off x="16921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0"/>
          <p:cNvSpPr/>
          <p:nvPr/>
        </p:nvSpPr>
        <p:spPr>
          <a:xfrm rot="1751457">
            <a:off x="67594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0"/>
          <p:cNvSpPr/>
          <p:nvPr/>
        </p:nvSpPr>
        <p:spPr>
          <a:xfrm rot="1751457">
            <a:off x="67594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0"/>
          <p:cNvSpPr/>
          <p:nvPr/>
        </p:nvSpPr>
        <p:spPr>
          <a:xfrm rot="1751457">
            <a:off x="67594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3"/>
          <p:cNvGrpSpPr/>
          <p:nvPr/>
        </p:nvGrpSpPr>
        <p:grpSpPr>
          <a:xfrm>
            <a:off x="1328552" y="1778000"/>
            <a:ext cx="903838" cy="903839"/>
            <a:chOff x="911424" y="1244624"/>
            <a:chExt cx="1084974" cy="1084975"/>
          </a:xfrm>
        </p:grpSpPr>
        <p:sp>
          <p:nvSpPr>
            <p:cNvPr id="4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2"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01</a:t>
              </a:r>
            </a:p>
          </p:txBody>
        </p:sp>
      </p:grpSp>
      <p:grpSp>
        <p:nvGrpSpPr>
          <p:cNvPr id="46" name="Group 13"/>
          <p:cNvGrpSpPr/>
          <p:nvPr/>
        </p:nvGrpSpPr>
        <p:grpSpPr>
          <a:xfrm>
            <a:off x="1328552" y="3287971"/>
            <a:ext cx="903838" cy="903839"/>
            <a:chOff x="911424" y="1244624"/>
            <a:chExt cx="1084974" cy="1084975"/>
          </a:xfrm>
        </p:grpSpPr>
        <p:sp>
          <p:nvSpPr>
            <p:cNvPr id="47"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8"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02</a:t>
              </a:r>
              <a:endParaRPr lang="en-US" altLang="zh-CN" sz="2400" dirty="0">
                <a:solidFill>
                  <a:schemeClr val="bg1"/>
                </a:solidFill>
              </a:endParaRPr>
            </a:p>
          </p:txBody>
        </p:sp>
      </p:grpSp>
      <p:grpSp>
        <p:nvGrpSpPr>
          <p:cNvPr id="49" name="Group 13"/>
          <p:cNvGrpSpPr/>
          <p:nvPr/>
        </p:nvGrpSpPr>
        <p:grpSpPr>
          <a:xfrm>
            <a:off x="1328552" y="4797943"/>
            <a:ext cx="903838" cy="903839"/>
            <a:chOff x="911424" y="1244624"/>
            <a:chExt cx="1084974" cy="1084975"/>
          </a:xfrm>
        </p:grpSpPr>
        <p:sp>
          <p:nvSpPr>
            <p:cNvPr id="5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1"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03</a:t>
              </a:r>
              <a:endParaRPr lang="en-US" altLang="zh-CN" sz="2400" dirty="0">
                <a:solidFill>
                  <a:schemeClr val="bg1"/>
                </a:solidFill>
              </a:endParaRPr>
            </a:p>
          </p:txBody>
        </p:sp>
      </p:grpSp>
      <p:grpSp>
        <p:nvGrpSpPr>
          <p:cNvPr id="52" name="Group 13"/>
          <p:cNvGrpSpPr/>
          <p:nvPr/>
        </p:nvGrpSpPr>
        <p:grpSpPr>
          <a:xfrm>
            <a:off x="6408552" y="1778000"/>
            <a:ext cx="903838" cy="903839"/>
            <a:chOff x="911424" y="1244624"/>
            <a:chExt cx="1084974" cy="1084975"/>
          </a:xfrm>
        </p:grpSpPr>
        <p:sp>
          <p:nvSpPr>
            <p:cNvPr id="53"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4"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04</a:t>
              </a:r>
              <a:endParaRPr lang="en-US" altLang="zh-CN" sz="2400" dirty="0">
                <a:solidFill>
                  <a:schemeClr val="bg1"/>
                </a:solidFill>
              </a:endParaRPr>
            </a:p>
          </p:txBody>
        </p:sp>
      </p:grpSp>
      <p:grpSp>
        <p:nvGrpSpPr>
          <p:cNvPr id="55" name="Group 13"/>
          <p:cNvGrpSpPr/>
          <p:nvPr/>
        </p:nvGrpSpPr>
        <p:grpSpPr>
          <a:xfrm>
            <a:off x="6408552" y="3287971"/>
            <a:ext cx="903838" cy="903839"/>
            <a:chOff x="911424" y="1244624"/>
            <a:chExt cx="1084974" cy="1084975"/>
          </a:xfrm>
        </p:grpSpPr>
        <p:sp>
          <p:nvSpPr>
            <p:cNvPr id="56"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7"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05</a:t>
              </a:r>
              <a:endParaRPr lang="en-US" altLang="zh-CN" sz="2400" dirty="0">
                <a:solidFill>
                  <a:schemeClr val="bg1"/>
                </a:solidFill>
              </a:endParaRPr>
            </a:p>
          </p:txBody>
        </p:sp>
      </p:grpSp>
      <p:grpSp>
        <p:nvGrpSpPr>
          <p:cNvPr id="58" name="Group 13"/>
          <p:cNvGrpSpPr/>
          <p:nvPr/>
        </p:nvGrpSpPr>
        <p:grpSpPr>
          <a:xfrm>
            <a:off x="6408552" y="4797943"/>
            <a:ext cx="903838" cy="903839"/>
            <a:chOff x="911424" y="1244624"/>
            <a:chExt cx="1084974" cy="1084975"/>
          </a:xfrm>
        </p:grpSpPr>
        <p:sp>
          <p:nvSpPr>
            <p:cNvPr id="59"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60"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06</a:t>
              </a:r>
              <a:endParaRPr lang="en-US" altLang="zh-CN" sz="2400" dirty="0">
                <a:solidFill>
                  <a:schemeClr val="bg1"/>
                </a:solidFill>
              </a:endParaRPr>
            </a:p>
          </p:txBody>
        </p:sp>
      </p:grpSp>
      <p:sp>
        <p:nvSpPr>
          <p:cNvPr id="67"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70" name="组合 69"/>
          <p:cNvGrpSpPr/>
          <p:nvPr/>
        </p:nvGrpSpPr>
        <p:grpSpPr>
          <a:xfrm>
            <a:off x="2304091" y="1848782"/>
            <a:ext cx="3505357" cy="802945"/>
            <a:chOff x="937749" y="5082480"/>
            <a:chExt cx="3505357" cy="802945"/>
          </a:xfrm>
        </p:grpSpPr>
        <p:sp>
          <p:nvSpPr>
            <p:cNvPr id="71" name="矩形 70"/>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2" name="矩形 71"/>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3" name="组合 72"/>
          <p:cNvGrpSpPr/>
          <p:nvPr/>
        </p:nvGrpSpPr>
        <p:grpSpPr>
          <a:xfrm>
            <a:off x="2304091" y="3368064"/>
            <a:ext cx="3505357" cy="802945"/>
            <a:chOff x="937749" y="5082480"/>
            <a:chExt cx="3505357" cy="802945"/>
          </a:xfrm>
        </p:grpSpPr>
        <p:sp>
          <p:nvSpPr>
            <p:cNvPr id="74" name="矩形 73"/>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5" name="矩形 74"/>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6" name="组合 75"/>
          <p:cNvGrpSpPr/>
          <p:nvPr/>
        </p:nvGrpSpPr>
        <p:grpSpPr>
          <a:xfrm>
            <a:off x="2304091" y="4855807"/>
            <a:ext cx="3505357" cy="802945"/>
            <a:chOff x="937749" y="5082480"/>
            <a:chExt cx="3505357" cy="802945"/>
          </a:xfrm>
        </p:grpSpPr>
        <p:sp>
          <p:nvSpPr>
            <p:cNvPr id="77" name="矩形 76"/>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8" name="矩形 77"/>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9" name="组合 78"/>
          <p:cNvGrpSpPr/>
          <p:nvPr/>
        </p:nvGrpSpPr>
        <p:grpSpPr>
          <a:xfrm>
            <a:off x="7424128" y="1848782"/>
            <a:ext cx="3505357" cy="802945"/>
            <a:chOff x="937749" y="5082480"/>
            <a:chExt cx="3505357" cy="802945"/>
          </a:xfrm>
        </p:grpSpPr>
        <p:sp>
          <p:nvSpPr>
            <p:cNvPr id="80" name="矩形 79"/>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1" name="矩形 80"/>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2" name="组合 81"/>
          <p:cNvGrpSpPr/>
          <p:nvPr/>
        </p:nvGrpSpPr>
        <p:grpSpPr>
          <a:xfrm>
            <a:off x="7424128" y="3368064"/>
            <a:ext cx="3505357" cy="802945"/>
            <a:chOff x="937749" y="5082480"/>
            <a:chExt cx="3505357" cy="802945"/>
          </a:xfrm>
        </p:grpSpPr>
        <p:sp>
          <p:nvSpPr>
            <p:cNvPr id="83" name="矩形 82"/>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4" name="矩形 83"/>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5" name="组合 84"/>
          <p:cNvGrpSpPr/>
          <p:nvPr/>
        </p:nvGrpSpPr>
        <p:grpSpPr>
          <a:xfrm>
            <a:off x="7424128" y="4855807"/>
            <a:ext cx="3505357" cy="802945"/>
            <a:chOff x="937749" y="5082480"/>
            <a:chExt cx="3505357" cy="802945"/>
          </a:xfrm>
        </p:grpSpPr>
        <p:sp>
          <p:nvSpPr>
            <p:cNvPr id="86" name="矩形 85"/>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7" name="矩形 86"/>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44341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up)">
                                      <p:cBhvr>
                                        <p:cTn id="18" dur="500"/>
                                        <p:tgtEl>
                                          <p:spTgt spid="69"/>
                                        </p:tgtEl>
                                      </p:cBhvr>
                                    </p:animEffect>
                                  </p:childTnLst>
                                </p:cTn>
                              </p:par>
                            </p:childTnLst>
                          </p:cTn>
                        </p:par>
                        <p:par>
                          <p:cTn id="19" fill="hold">
                            <p:stCondLst>
                              <p:cond delay="1500"/>
                            </p:stCondLst>
                            <p:childTnLst>
                              <p:par>
                                <p:cTn id="20" presetID="3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800" decel="100000"/>
                                        <p:tgtEl>
                                          <p:spTgt spid="4"/>
                                        </p:tgtEl>
                                      </p:cBhvr>
                                    </p:animEffect>
                                    <p:anim calcmode="lin" valueType="num">
                                      <p:cBhvr>
                                        <p:cTn id="23" dur="800" decel="100000" fill="hold"/>
                                        <p:tgtEl>
                                          <p:spTgt spid="4"/>
                                        </p:tgtEl>
                                        <p:attrNameLst>
                                          <p:attrName>style.rotation</p:attrName>
                                        </p:attrNameLst>
                                      </p:cBhvr>
                                      <p:tavLst>
                                        <p:tav tm="0">
                                          <p:val>
                                            <p:fltVal val="-90"/>
                                          </p:val>
                                        </p:tav>
                                        <p:tav tm="100000">
                                          <p:val>
                                            <p:fltVal val="0"/>
                                          </p:val>
                                        </p:tav>
                                      </p:tavLst>
                                    </p:anim>
                                    <p:anim calcmode="lin" valueType="num">
                                      <p:cBhvr>
                                        <p:cTn id="24" dur="800" decel="100000" fill="hold"/>
                                        <p:tgtEl>
                                          <p:spTgt spid="4"/>
                                        </p:tgtEl>
                                        <p:attrNameLst>
                                          <p:attrName>ppt_x</p:attrName>
                                        </p:attrNameLst>
                                      </p:cBhvr>
                                      <p:tavLst>
                                        <p:tav tm="0">
                                          <p:val>
                                            <p:strVal val="#ppt_x+0.4"/>
                                          </p:val>
                                        </p:tav>
                                        <p:tav tm="100000">
                                          <p:val>
                                            <p:strVal val="#ppt_x-0.05"/>
                                          </p:val>
                                        </p:tav>
                                      </p:tavLst>
                                    </p:anim>
                                    <p:anim calcmode="lin" valueType="num">
                                      <p:cBhvr>
                                        <p:cTn id="25" dur="800" decel="100000" fill="hold"/>
                                        <p:tgtEl>
                                          <p:spTgt spid="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28" presetID="3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800" decel="100000"/>
                                        <p:tgtEl>
                                          <p:spTgt spid="46"/>
                                        </p:tgtEl>
                                      </p:cBhvr>
                                    </p:animEffect>
                                    <p:anim calcmode="lin" valueType="num">
                                      <p:cBhvr>
                                        <p:cTn id="31" dur="800" decel="100000" fill="hold"/>
                                        <p:tgtEl>
                                          <p:spTgt spid="46"/>
                                        </p:tgtEl>
                                        <p:attrNameLst>
                                          <p:attrName>style.rotation</p:attrName>
                                        </p:attrNameLst>
                                      </p:cBhvr>
                                      <p:tavLst>
                                        <p:tav tm="0">
                                          <p:val>
                                            <p:fltVal val="-90"/>
                                          </p:val>
                                        </p:tav>
                                        <p:tav tm="100000">
                                          <p:val>
                                            <p:fltVal val="0"/>
                                          </p:val>
                                        </p:tav>
                                      </p:tavLst>
                                    </p:anim>
                                    <p:anim calcmode="lin" valueType="num">
                                      <p:cBhvr>
                                        <p:cTn id="32" dur="800" decel="100000" fill="hold"/>
                                        <p:tgtEl>
                                          <p:spTgt spid="46"/>
                                        </p:tgtEl>
                                        <p:attrNameLst>
                                          <p:attrName>ppt_x</p:attrName>
                                        </p:attrNameLst>
                                      </p:cBhvr>
                                      <p:tavLst>
                                        <p:tav tm="0">
                                          <p:val>
                                            <p:strVal val="#ppt_x+0.4"/>
                                          </p:val>
                                        </p:tav>
                                        <p:tav tm="100000">
                                          <p:val>
                                            <p:strVal val="#ppt_x-0.05"/>
                                          </p:val>
                                        </p:tav>
                                      </p:tavLst>
                                    </p:anim>
                                    <p:anim calcmode="lin" valueType="num">
                                      <p:cBhvr>
                                        <p:cTn id="33" dur="800" decel="100000" fill="hold"/>
                                        <p:tgtEl>
                                          <p:spTgt spid="46"/>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par>
                                <p:cTn id="36" presetID="30" presetClass="entr" presetSubtype="0" fill="hold"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800" decel="100000"/>
                                        <p:tgtEl>
                                          <p:spTgt spid="49"/>
                                        </p:tgtEl>
                                      </p:cBhvr>
                                    </p:animEffect>
                                    <p:anim calcmode="lin" valueType="num">
                                      <p:cBhvr>
                                        <p:cTn id="39" dur="800" decel="100000" fill="hold"/>
                                        <p:tgtEl>
                                          <p:spTgt spid="49"/>
                                        </p:tgtEl>
                                        <p:attrNameLst>
                                          <p:attrName>style.rotation</p:attrName>
                                        </p:attrNameLst>
                                      </p:cBhvr>
                                      <p:tavLst>
                                        <p:tav tm="0">
                                          <p:val>
                                            <p:fltVal val="-90"/>
                                          </p:val>
                                        </p:tav>
                                        <p:tav tm="100000">
                                          <p:val>
                                            <p:fltVal val="0"/>
                                          </p:val>
                                        </p:tav>
                                      </p:tavLst>
                                    </p:anim>
                                    <p:anim calcmode="lin" valueType="num">
                                      <p:cBhvr>
                                        <p:cTn id="40" dur="800" decel="100000" fill="hold"/>
                                        <p:tgtEl>
                                          <p:spTgt spid="49"/>
                                        </p:tgtEl>
                                        <p:attrNameLst>
                                          <p:attrName>ppt_x</p:attrName>
                                        </p:attrNameLst>
                                      </p:cBhvr>
                                      <p:tavLst>
                                        <p:tav tm="0">
                                          <p:val>
                                            <p:strVal val="#ppt_x+0.4"/>
                                          </p:val>
                                        </p:tav>
                                        <p:tav tm="100000">
                                          <p:val>
                                            <p:strVal val="#ppt_x-0.05"/>
                                          </p:val>
                                        </p:tav>
                                      </p:tavLst>
                                    </p:anim>
                                    <p:anim calcmode="lin" valueType="num">
                                      <p:cBhvr>
                                        <p:cTn id="41" dur="800" decel="100000" fill="hold"/>
                                        <p:tgtEl>
                                          <p:spTgt spid="49"/>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par>
                                <p:cTn id="44" presetID="30" presetClass="entr" presetSubtype="0" fill="hold"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800" decel="100000"/>
                                        <p:tgtEl>
                                          <p:spTgt spid="52"/>
                                        </p:tgtEl>
                                      </p:cBhvr>
                                    </p:animEffect>
                                    <p:anim calcmode="lin" valueType="num">
                                      <p:cBhvr>
                                        <p:cTn id="47" dur="800" decel="100000" fill="hold"/>
                                        <p:tgtEl>
                                          <p:spTgt spid="52"/>
                                        </p:tgtEl>
                                        <p:attrNameLst>
                                          <p:attrName>style.rotation</p:attrName>
                                        </p:attrNameLst>
                                      </p:cBhvr>
                                      <p:tavLst>
                                        <p:tav tm="0">
                                          <p:val>
                                            <p:fltVal val="-90"/>
                                          </p:val>
                                        </p:tav>
                                        <p:tav tm="100000">
                                          <p:val>
                                            <p:fltVal val="0"/>
                                          </p:val>
                                        </p:tav>
                                      </p:tavLst>
                                    </p:anim>
                                    <p:anim calcmode="lin" valueType="num">
                                      <p:cBhvr>
                                        <p:cTn id="48" dur="800" decel="100000" fill="hold"/>
                                        <p:tgtEl>
                                          <p:spTgt spid="52"/>
                                        </p:tgtEl>
                                        <p:attrNameLst>
                                          <p:attrName>ppt_x</p:attrName>
                                        </p:attrNameLst>
                                      </p:cBhvr>
                                      <p:tavLst>
                                        <p:tav tm="0">
                                          <p:val>
                                            <p:strVal val="#ppt_x+0.4"/>
                                          </p:val>
                                        </p:tav>
                                        <p:tav tm="100000">
                                          <p:val>
                                            <p:strVal val="#ppt_x-0.05"/>
                                          </p:val>
                                        </p:tav>
                                      </p:tavLst>
                                    </p:anim>
                                    <p:anim calcmode="lin" valueType="num">
                                      <p:cBhvr>
                                        <p:cTn id="49" dur="800" decel="100000" fill="hold"/>
                                        <p:tgtEl>
                                          <p:spTgt spid="52"/>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par>
                                <p:cTn id="52" presetID="30" presetClass="entr" presetSubtype="0" fill="hold"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800" decel="100000"/>
                                        <p:tgtEl>
                                          <p:spTgt spid="55"/>
                                        </p:tgtEl>
                                      </p:cBhvr>
                                    </p:animEffect>
                                    <p:anim calcmode="lin" valueType="num">
                                      <p:cBhvr>
                                        <p:cTn id="55" dur="800" decel="100000" fill="hold"/>
                                        <p:tgtEl>
                                          <p:spTgt spid="55"/>
                                        </p:tgtEl>
                                        <p:attrNameLst>
                                          <p:attrName>style.rotation</p:attrName>
                                        </p:attrNameLst>
                                      </p:cBhvr>
                                      <p:tavLst>
                                        <p:tav tm="0">
                                          <p:val>
                                            <p:fltVal val="-90"/>
                                          </p:val>
                                        </p:tav>
                                        <p:tav tm="100000">
                                          <p:val>
                                            <p:fltVal val="0"/>
                                          </p:val>
                                        </p:tav>
                                      </p:tavLst>
                                    </p:anim>
                                    <p:anim calcmode="lin" valueType="num">
                                      <p:cBhvr>
                                        <p:cTn id="56" dur="800" decel="100000" fill="hold"/>
                                        <p:tgtEl>
                                          <p:spTgt spid="55"/>
                                        </p:tgtEl>
                                        <p:attrNameLst>
                                          <p:attrName>ppt_x</p:attrName>
                                        </p:attrNameLst>
                                      </p:cBhvr>
                                      <p:tavLst>
                                        <p:tav tm="0">
                                          <p:val>
                                            <p:strVal val="#ppt_x+0.4"/>
                                          </p:val>
                                        </p:tav>
                                        <p:tav tm="100000">
                                          <p:val>
                                            <p:strVal val="#ppt_x-0.05"/>
                                          </p:val>
                                        </p:tav>
                                      </p:tavLst>
                                    </p:anim>
                                    <p:anim calcmode="lin" valueType="num">
                                      <p:cBhvr>
                                        <p:cTn id="57" dur="800" decel="100000" fill="hold"/>
                                        <p:tgtEl>
                                          <p:spTgt spid="55"/>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55"/>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55"/>
                                        </p:tgtEl>
                                        <p:attrNameLst>
                                          <p:attrName>ppt_y</p:attrName>
                                        </p:attrNameLst>
                                      </p:cBhvr>
                                      <p:tavLst>
                                        <p:tav tm="0">
                                          <p:val>
                                            <p:strVal val="#ppt_y+0.1"/>
                                          </p:val>
                                        </p:tav>
                                        <p:tav tm="100000">
                                          <p:val>
                                            <p:strVal val="#ppt_y"/>
                                          </p:val>
                                        </p:tav>
                                      </p:tavLst>
                                    </p:anim>
                                  </p:childTnLst>
                                </p:cTn>
                              </p:par>
                              <p:par>
                                <p:cTn id="60" presetID="30" presetClass="entr" presetSubtype="0" fill="hold"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800" decel="100000"/>
                                        <p:tgtEl>
                                          <p:spTgt spid="58"/>
                                        </p:tgtEl>
                                      </p:cBhvr>
                                    </p:animEffect>
                                    <p:anim calcmode="lin" valueType="num">
                                      <p:cBhvr>
                                        <p:cTn id="63" dur="800" decel="100000" fill="hold"/>
                                        <p:tgtEl>
                                          <p:spTgt spid="58"/>
                                        </p:tgtEl>
                                        <p:attrNameLst>
                                          <p:attrName>style.rotation</p:attrName>
                                        </p:attrNameLst>
                                      </p:cBhvr>
                                      <p:tavLst>
                                        <p:tav tm="0">
                                          <p:val>
                                            <p:fltVal val="-90"/>
                                          </p:val>
                                        </p:tav>
                                        <p:tav tm="100000">
                                          <p:val>
                                            <p:fltVal val="0"/>
                                          </p:val>
                                        </p:tav>
                                      </p:tavLst>
                                    </p:anim>
                                    <p:anim calcmode="lin" valueType="num">
                                      <p:cBhvr>
                                        <p:cTn id="64" dur="800" decel="100000" fill="hold"/>
                                        <p:tgtEl>
                                          <p:spTgt spid="58"/>
                                        </p:tgtEl>
                                        <p:attrNameLst>
                                          <p:attrName>ppt_x</p:attrName>
                                        </p:attrNameLst>
                                      </p:cBhvr>
                                      <p:tavLst>
                                        <p:tav tm="0">
                                          <p:val>
                                            <p:strVal val="#ppt_x+0.4"/>
                                          </p:val>
                                        </p:tav>
                                        <p:tav tm="100000">
                                          <p:val>
                                            <p:strVal val="#ppt_x-0.05"/>
                                          </p:val>
                                        </p:tav>
                                      </p:tavLst>
                                    </p:anim>
                                    <p:anim calcmode="lin" valueType="num">
                                      <p:cBhvr>
                                        <p:cTn id="65" dur="800" decel="100000" fill="hold"/>
                                        <p:tgtEl>
                                          <p:spTgt spid="58"/>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58"/>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58"/>
                                        </p:tgtEl>
                                        <p:attrNameLst>
                                          <p:attrName>ppt_y</p:attrName>
                                        </p:attrNameLst>
                                      </p:cBhvr>
                                      <p:tavLst>
                                        <p:tav tm="0">
                                          <p:val>
                                            <p:strVal val="#ppt_y+0.1"/>
                                          </p:val>
                                        </p:tav>
                                        <p:tav tm="100000">
                                          <p:val>
                                            <p:strVal val="#ppt_y"/>
                                          </p:val>
                                        </p:tav>
                                      </p:tavLst>
                                    </p:anim>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fade">
                                      <p:cBhvr>
                                        <p:cTn id="74" dur="500"/>
                                        <p:tgtEl>
                                          <p:spTgt spid="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500"/>
                                        <p:tgtEl>
                                          <p:spTgt spid="6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fade">
                                      <p:cBhvr>
                                        <p:cTn id="80" dur="500"/>
                                        <p:tgtEl>
                                          <p:spTgt spid="6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6"/>
                                        </p:tgtEl>
                                        <p:attrNameLst>
                                          <p:attrName>style.visibility</p:attrName>
                                        </p:attrNameLst>
                                      </p:cBhvr>
                                      <p:to>
                                        <p:strVal val="visible"/>
                                      </p:to>
                                    </p:set>
                                    <p:animEffect transition="in" filter="fade">
                                      <p:cBhvr>
                                        <p:cTn id="83" dur="500"/>
                                        <p:tgtEl>
                                          <p:spTgt spid="6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childTnLst>
                          </p:cTn>
                        </p:par>
                        <p:par>
                          <p:cTn id="87" fill="hold">
                            <p:stCondLst>
                              <p:cond delay="3000"/>
                            </p:stCondLst>
                            <p:childTnLst>
                              <p:par>
                                <p:cTn id="88" presetID="12" presetClass="entr" presetSubtype="8" fill="hold" nodeType="afterEffect">
                                  <p:stCondLst>
                                    <p:cond delay="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p:tgtEl>
                                          <p:spTgt spid="70"/>
                                        </p:tgtEl>
                                        <p:attrNameLst>
                                          <p:attrName>ppt_x</p:attrName>
                                        </p:attrNameLst>
                                      </p:cBhvr>
                                      <p:tavLst>
                                        <p:tav tm="0">
                                          <p:val>
                                            <p:strVal val="#ppt_x-#ppt_w*1.125000"/>
                                          </p:val>
                                        </p:tav>
                                        <p:tav tm="100000">
                                          <p:val>
                                            <p:strVal val="#ppt_x"/>
                                          </p:val>
                                        </p:tav>
                                      </p:tavLst>
                                    </p:anim>
                                    <p:animEffect transition="in" filter="wipe(right)">
                                      <p:cBhvr>
                                        <p:cTn id="91" dur="500"/>
                                        <p:tgtEl>
                                          <p:spTgt spid="70"/>
                                        </p:tgtEl>
                                      </p:cBhvr>
                                    </p:animEffect>
                                  </p:childTnLst>
                                </p:cTn>
                              </p:par>
                            </p:childTnLst>
                          </p:cTn>
                        </p:par>
                        <p:par>
                          <p:cTn id="92" fill="hold">
                            <p:stCondLst>
                              <p:cond delay="3500"/>
                            </p:stCondLst>
                            <p:childTnLst>
                              <p:par>
                                <p:cTn id="93" presetID="12" presetClass="entr" presetSubtype="8" fill="hold" nodeType="afterEffect">
                                  <p:stCondLst>
                                    <p:cond delay="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p:tgtEl>
                                          <p:spTgt spid="73"/>
                                        </p:tgtEl>
                                        <p:attrNameLst>
                                          <p:attrName>ppt_x</p:attrName>
                                        </p:attrNameLst>
                                      </p:cBhvr>
                                      <p:tavLst>
                                        <p:tav tm="0">
                                          <p:val>
                                            <p:strVal val="#ppt_x-#ppt_w*1.125000"/>
                                          </p:val>
                                        </p:tav>
                                        <p:tav tm="100000">
                                          <p:val>
                                            <p:strVal val="#ppt_x"/>
                                          </p:val>
                                        </p:tav>
                                      </p:tavLst>
                                    </p:anim>
                                    <p:animEffect transition="in" filter="wipe(right)">
                                      <p:cBhvr>
                                        <p:cTn id="96" dur="500"/>
                                        <p:tgtEl>
                                          <p:spTgt spid="73"/>
                                        </p:tgtEl>
                                      </p:cBhvr>
                                    </p:animEffect>
                                  </p:childTnLst>
                                </p:cTn>
                              </p:par>
                            </p:childTnLst>
                          </p:cTn>
                        </p:par>
                        <p:par>
                          <p:cTn id="97" fill="hold">
                            <p:stCondLst>
                              <p:cond delay="4000"/>
                            </p:stCondLst>
                            <p:childTnLst>
                              <p:par>
                                <p:cTn id="98" presetID="12" presetClass="entr" presetSubtype="8" fill="hold" nodeType="afterEffect">
                                  <p:stCondLst>
                                    <p:cond delay="0"/>
                                  </p:stCondLst>
                                  <p:childTnLst>
                                    <p:set>
                                      <p:cBhvr>
                                        <p:cTn id="99" dur="1" fill="hold">
                                          <p:stCondLst>
                                            <p:cond delay="0"/>
                                          </p:stCondLst>
                                        </p:cTn>
                                        <p:tgtEl>
                                          <p:spTgt spid="76"/>
                                        </p:tgtEl>
                                        <p:attrNameLst>
                                          <p:attrName>style.visibility</p:attrName>
                                        </p:attrNameLst>
                                      </p:cBhvr>
                                      <p:to>
                                        <p:strVal val="visible"/>
                                      </p:to>
                                    </p:set>
                                    <p:anim calcmode="lin" valueType="num">
                                      <p:cBhvr additive="base">
                                        <p:cTn id="100" dur="500"/>
                                        <p:tgtEl>
                                          <p:spTgt spid="76"/>
                                        </p:tgtEl>
                                        <p:attrNameLst>
                                          <p:attrName>ppt_x</p:attrName>
                                        </p:attrNameLst>
                                      </p:cBhvr>
                                      <p:tavLst>
                                        <p:tav tm="0">
                                          <p:val>
                                            <p:strVal val="#ppt_x-#ppt_w*1.125000"/>
                                          </p:val>
                                        </p:tav>
                                        <p:tav tm="100000">
                                          <p:val>
                                            <p:strVal val="#ppt_x"/>
                                          </p:val>
                                        </p:tav>
                                      </p:tavLst>
                                    </p:anim>
                                    <p:animEffect transition="in" filter="wipe(right)">
                                      <p:cBhvr>
                                        <p:cTn id="101" dur="500"/>
                                        <p:tgtEl>
                                          <p:spTgt spid="76"/>
                                        </p:tgtEl>
                                      </p:cBhvr>
                                    </p:animEffect>
                                  </p:childTnLst>
                                </p:cTn>
                              </p:par>
                            </p:childTnLst>
                          </p:cTn>
                        </p:par>
                        <p:par>
                          <p:cTn id="102" fill="hold">
                            <p:stCondLst>
                              <p:cond delay="4500"/>
                            </p:stCondLst>
                            <p:childTnLst>
                              <p:par>
                                <p:cTn id="103" presetID="12" presetClass="entr" presetSubtype="8" fill="hold" nodeType="afterEffect">
                                  <p:stCondLst>
                                    <p:cond delay="0"/>
                                  </p:stCondLst>
                                  <p:childTnLst>
                                    <p:set>
                                      <p:cBhvr>
                                        <p:cTn id="104" dur="1" fill="hold">
                                          <p:stCondLst>
                                            <p:cond delay="0"/>
                                          </p:stCondLst>
                                        </p:cTn>
                                        <p:tgtEl>
                                          <p:spTgt spid="79"/>
                                        </p:tgtEl>
                                        <p:attrNameLst>
                                          <p:attrName>style.visibility</p:attrName>
                                        </p:attrNameLst>
                                      </p:cBhvr>
                                      <p:to>
                                        <p:strVal val="visible"/>
                                      </p:to>
                                    </p:set>
                                    <p:anim calcmode="lin" valueType="num">
                                      <p:cBhvr additive="base">
                                        <p:cTn id="105" dur="500"/>
                                        <p:tgtEl>
                                          <p:spTgt spid="79"/>
                                        </p:tgtEl>
                                        <p:attrNameLst>
                                          <p:attrName>ppt_x</p:attrName>
                                        </p:attrNameLst>
                                      </p:cBhvr>
                                      <p:tavLst>
                                        <p:tav tm="0">
                                          <p:val>
                                            <p:strVal val="#ppt_x-#ppt_w*1.125000"/>
                                          </p:val>
                                        </p:tav>
                                        <p:tav tm="100000">
                                          <p:val>
                                            <p:strVal val="#ppt_x"/>
                                          </p:val>
                                        </p:tav>
                                      </p:tavLst>
                                    </p:anim>
                                    <p:animEffect transition="in" filter="wipe(right)">
                                      <p:cBhvr>
                                        <p:cTn id="106" dur="500"/>
                                        <p:tgtEl>
                                          <p:spTgt spid="79"/>
                                        </p:tgtEl>
                                      </p:cBhvr>
                                    </p:animEffect>
                                  </p:childTnLst>
                                </p:cTn>
                              </p:par>
                            </p:childTnLst>
                          </p:cTn>
                        </p:par>
                        <p:par>
                          <p:cTn id="107" fill="hold">
                            <p:stCondLst>
                              <p:cond delay="5000"/>
                            </p:stCondLst>
                            <p:childTnLst>
                              <p:par>
                                <p:cTn id="108" presetID="12" presetClass="entr" presetSubtype="8" fill="hold" nodeType="after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additive="base">
                                        <p:cTn id="110" dur="500"/>
                                        <p:tgtEl>
                                          <p:spTgt spid="82"/>
                                        </p:tgtEl>
                                        <p:attrNameLst>
                                          <p:attrName>ppt_x</p:attrName>
                                        </p:attrNameLst>
                                      </p:cBhvr>
                                      <p:tavLst>
                                        <p:tav tm="0">
                                          <p:val>
                                            <p:strVal val="#ppt_x-#ppt_w*1.125000"/>
                                          </p:val>
                                        </p:tav>
                                        <p:tav tm="100000">
                                          <p:val>
                                            <p:strVal val="#ppt_x"/>
                                          </p:val>
                                        </p:tav>
                                      </p:tavLst>
                                    </p:anim>
                                    <p:animEffect transition="in" filter="wipe(right)">
                                      <p:cBhvr>
                                        <p:cTn id="111" dur="500"/>
                                        <p:tgtEl>
                                          <p:spTgt spid="82"/>
                                        </p:tgtEl>
                                      </p:cBhvr>
                                    </p:animEffect>
                                  </p:childTnLst>
                                </p:cTn>
                              </p:par>
                            </p:childTnLst>
                          </p:cTn>
                        </p:par>
                        <p:par>
                          <p:cTn id="112" fill="hold">
                            <p:stCondLst>
                              <p:cond delay="5500"/>
                            </p:stCondLst>
                            <p:childTnLst>
                              <p:par>
                                <p:cTn id="113" presetID="12" presetClass="entr" presetSubtype="8" fill="hold" nodeType="afterEffect">
                                  <p:stCondLst>
                                    <p:cond delay="0"/>
                                  </p:stCondLst>
                                  <p:childTnLst>
                                    <p:set>
                                      <p:cBhvr>
                                        <p:cTn id="114" dur="1" fill="hold">
                                          <p:stCondLst>
                                            <p:cond delay="0"/>
                                          </p:stCondLst>
                                        </p:cTn>
                                        <p:tgtEl>
                                          <p:spTgt spid="85"/>
                                        </p:tgtEl>
                                        <p:attrNameLst>
                                          <p:attrName>style.visibility</p:attrName>
                                        </p:attrNameLst>
                                      </p:cBhvr>
                                      <p:to>
                                        <p:strVal val="visible"/>
                                      </p:to>
                                    </p:set>
                                    <p:anim calcmode="lin" valueType="num">
                                      <p:cBhvr additive="base">
                                        <p:cTn id="115" dur="500"/>
                                        <p:tgtEl>
                                          <p:spTgt spid="85"/>
                                        </p:tgtEl>
                                        <p:attrNameLst>
                                          <p:attrName>ppt_x</p:attrName>
                                        </p:attrNameLst>
                                      </p:cBhvr>
                                      <p:tavLst>
                                        <p:tav tm="0">
                                          <p:val>
                                            <p:strVal val="#ppt_x-#ppt_w*1.125000"/>
                                          </p:val>
                                        </p:tav>
                                        <p:tav tm="100000">
                                          <p:val>
                                            <p:strVal val="#ppt_x"/>
                                          </p:val>
                                        </p:tav>
                                      </p:tavLst>
                                    </p:anim>
                                    <p:animEffect transition="in" filter="wipe(right)">
                                      <p:cBhvr>
                                        <p:cTn id="11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04</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34703931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960692"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
          <p:cNvSpPr/>
          <p:nvPr/>
        </p:nvSpPr>
        <p:spPr>
          <a:xfrm rot="1751457">
            <a:off x="7235105"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4505891"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9"/>
          <p:cNvSpPr/>
          <p:nvPr/>
        </p:nvSpPr>
        <p:spPr>
          <a:xfrm rot="1751457">
            <a:off x="1788468"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74713" y="3193141"/>
            <a:ext cx="2303916" cy="2612571"/>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87599" y="3193141"/>
            <a:ext cx="2303916" cy="2612571"/>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300485" y="3193141"/>
            <a:ext cx="2303916" cy="2612571"/>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013372" y="3193141"/>
            <a:ext cx="2303916" cy="26125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7" name="组合 16"/>
          <p:cNvGrpSpPr/>
          <p:nvPr/>
        </p:nvGrpSpPr>
        <p:grpSpPr>
          <a:xfrm>
            <a:off x="1033552" y="3630616"/>
            <a:ext cx="1986237" cy="1737619"/>
            <a:chOff x="937750" y="5016378"/>
            <a:chExt cx="1986237" cy="1737619"/>
          </a:xfrm>
        </p:grpSpPr>
        <p:sp>
          <p:nvSpPr>
            <p:cNvPr id="18" name="矩形 17"/>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pic>
        <p:nvPicPr>
          <p:cNvPr id="24" name="图片占位符 2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74713" y="1887832"/>
            <a:ext cx="2303916" cy="1304333"/>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3588927" y="1886856"/>
            <a:ext cx="2301260" cy="1306286"/>
          </a:xfrm>
        </p:spPr>
      </p:pic>
      <p:pic>
        <p:nvPicPr>
          <p:cNvPr id="26" name="图片占位符 25"/>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6301813" y="1886856"/>
            <a:ext cx="2301260" cy="1306286"/>
          </a:xfrm>
        </p:spPr>
      </p:pic>
      <p:pic>
        <p:nvPicPr>
          <p:cNvPr id="27" name="图片占位符 26"/>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9013372" y="1887832"/>
            <a:ext cx="2303916" cy="1304333"/>
          </a:xfrm>
        </p:spPr>
      </p:pic>
      <p:grpSp>
        <p:nvGrpSpPr>
          <p:cNvPr id="28" name="组合 27"/>
          <p:cNvGrpSpPr/>
          <p:nvPr/>
        </p:nvGrpSpPr>
        <p:grpSpPr>
          <a:xfrm>
            <a:off x="3746438" y="3630616"/>
            <a:ext cx="1986237" cy="1737619"/>
            <a:chOff x="937750" y="5016378"/>
            <a:chExt cx="1986237" cy="1737619"/>
          </a:xfrm>
        </p:grpSpPr>
        <p:sp>
          <p:nvSpPr>
            <p:cNvPr id="29" name="矩形 28"/>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1" name="组合 30"/>
          <p:cNvGrpSpPr/>
          <p:nvPr/>
        </p:nvGrpSpPr>
        <p:grpSpPr>
          <a:xfrm>
            <a:off x="6467939" y="3630616"/>
            <a:ext cx="1986237" cy="1737619"/>
            <a:chOff x="937750" y="5016378"/>
            <a:chExt cx="1986237" cy="1737619"/>
          </a:xfrm>
        </p:grpSpPr>
        <p:sp>
          <p:nvSpPr>
            <p:cNvPr id="32" name="矩形 31"/>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3" name="矩形 32"/>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4" name="组合 33"/>
          <p:cNvGrpSpPr/>
          <p:nvPr/>
        </p:nvGrpSpPr>
        <p:grpSpPr>
          <a:xfrm>
            <a:off x="9204427" y="3630616"/>
            <a:ext cx="1986237" cy="1737619"/>
            <a:chOff x="937750" y="5016378"/>
            <a:chExt cx="1986237" cy="1737619"/>
          </a:xfrm>
        </p:grpSpPr>
        <p:sp>
          <p:nvSpPr>
            <p:cNvPr id="35" name="矩形 34"/>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6" name="矩形 35"/>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5968916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1000"/>
                                        <p:tgtEl>
                                          <p:spTgt spid="3"/>
                                        </p:tgtEl>
                                      </p:cBhvr>
                                    </p:animEffect>
                                    <p:anim calcmode="lin" valueType="num">
                                      <p:cBhvr>
                                        <p:cTn id="43" dur="1000" fill="hold"/>
                                        <p:tgtEl>
                                          <p:spTgt spid="3"/>
                                        </p:tgtEl>
                                        <p:attrNameLst>
                                          <p:attrName>ppt_x</p:attrName>
                                        </p:attrNameLst>
                                      </p:cBhvr>
                                      <p:tavLst>
                                        <p:tav tm="0">
                                          <p:val>
                                            <p:strVal val="#ppt_x"/>
                                          </p:val>
                                        </p:tav>
                                        <p:tav tm="100000">
                                          <p:val>
                                            <p:strVal val="#ppt_x"/>
                                          </p:val>
                                        </p:tav>
                                      </p:tavLst>
                                    </p:anim>
                                    <p:anim calcmode="lin" valueType="num">
                                      <p:cBhvr>
                                        <p:cTn id="44" dur="1000" fill="hold"/>
                                        <p:tgtEl>
                                          <p:spTgt spid="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1000"/>
                                        <p:tgtEl>
                                          <p:spTgt spid="28"/>
                                        </p:tgtEl>
                                      </p:cBhvr>
                                    </p:animEffect>
                                    <p:anim calcmode="lin" valueType="num">
                                      <p:cBhvr>
                                        <p:cTn id="53" dur="1000" fill="hold"/>
                                        <p:tgtEl>
                                          <p:spTgt spid="28"/>
                                        </p:tgtEl>
                                        <p:attrNameLst>
                                          <p:attrName>ppt_x</p:attrName>
                                        </p:attrNameLst>
                                      </p:cBhvr>
                                      <p:tavLst>
                                        <p:tav tm="0">
                                          <p:val>
                                            <p:strVal val="#ppt_x"/>
                                          </p:val>
                                        </p:tav>
                                        <p:tav tm="100000">
                                          <p:val>
                                            <p:strVal val="#ppt_x"/>
                                          </p:val>
                                        </p:tav>
                                      </p:tavLst>
                                    </p:anim>
                                    <p:anim calcmode="lin" valueType="num">
                                      <p:cBhvr>
                                        <p:cTn id="54" dur="1000" fill="hold"/>
                                        <p:tgtEl>
                                          <p:spTgt spid="28"/>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anim calcmode="lin" valueType="num">
                                      <p:cBhvr>
                                        <p:cTn id="63" dur="1000" fill="hold"/>
                                        <p:tgtEl>
                                          <p:spTgt spid="4"/>
                                        </p:tgtEl>
                                        <p:attrNameLst>
                                          <p:attrName>ppt_x</p:attrName>
                                        </p:attrNameLst>
                                      </p:cBhvr>
                                      <p:tavLst>
                                        <p:tav tm="0">
                                          <p:val>
                                            <p:strVal val="#ppt_x"/>
                                          </p:val>
                                        </p:tav>
                                        <p:tav tm="100000">
                                          <p:val>
                                            <p:strVal val="#ppt_x"/>
                                          </p:val>
                                        </p:tav>
                                      </p:tavLst>
                                    </p:anim>
                                    <p:anim calcmode="lin" valueType="num">
                                      <p:cBhvr>
                                        <p:cTn id="64" dur="10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childTnLst>
                          </p:cTn>
                        </p:par>
                        <p:par>
                          <p:cTn id="75" fill="hold">
                            <p:stCondLst>
                              <p:cond delay="5500"/>
                            </p:stCondLst>
                            <p:childTnLst>
                              <p:par>
                                <p:cTn id="76" presetID="10" presetClass="entr" presetSubtype="0"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000"/>
                            </p:stCondLst>
                            <p:childTnLst>
                              <p:par>
                                <p:cTn id="80" presetID="42" presetClass="entr" presetSubtype="0" fill="hold" grpId="0" nodeType="after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1000"/>
                                        <p:tgtEl>
                                          <p:spTgt spid="34"/>
                                        </p:tgtEl>
                                      </p:cBhvr>
                                    </p:animEffect>
                                    <p:anim calcmode="lin" valueType="num">
                                      <p:cBhvr>
                                        <p:cTn id="93" dur="1000" fill="hold"/>
                                        <p:tgtEl>
                                          <p:spTgt spid="34"/>
                                        </p:tgtEl>
                                        <p:attrNameLst>
                                          <p:attrName>ppt_x</p:attrName>
                                        </p:attrNameLst>
                                      </p:cBhvr>
                                      <p:tavLst>
                                        <p:tav tm="0">
                                          <p:val>
                                            <p:strVal val="#ppt_x"/>
                                          </p:val>
                                        </p:tav>
                                        <p:tav tm="100000">
                                          <p:val>
                                            <p:strVal val="#ppt_x"/>
                                          </p:val>
                                        </p:tav>
                                      </p:tavLst>
                                    </p:anim>
                                    <p:anim calcmode="lin" valueType="num">
                                      <p:cBhvr>
                                        <p:cTn id="94" dur="1000" fill="hold"/>
                                        <p:tgtEl>
                                          <p:spTgt spid="3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10"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 grpId="0" animBg="1"/>
      <p:bldP spid="3" grpId="0" animBg="1"/>
      <p:bldP spid="4" grpId="0" animBg="1"/>
      <p:bldP spid="5"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rot="1751457">
            <a:off x="7796044" y="1756066"/>
            <a:ext cx="4335985" cy="4298680"/>
          </a:xfrm>
          <a:custGeom>
            <a:avLst/>
            <a:gdLst>
              <a:gd name="connsiteX0" fmla="*/ 0 w 5700187"/>
              <a:gd name="connsiteY0" fmla="*/ 0 h 4258831"/>
              <a:gd name="connsiteX1" fmla="*/ 5700187 w 5700187"/>
              <a:gd name="connsiteY1" fmla="*/ 0 h 4258831"/>
              <a:gd name="connsiteX2" fmla="*/ 5700187 w 5700187"/>
              <a:gd name="connsiteY2" fmla="*/ 4258831 h 4258831"/>
              <a:gd name="connsiteX3" fmla="*/ 0 w 5700187"/>
              <a:gd name="connsiteY3" fmla="*/ 4258831 h 4258831"/>
              <a:gd name="connsiteX4" fmla="*/ 0 w 5700187"/>
              <a:gd name="connsiteY4" fmla="*/ 0 h 4258831"/>
              <a:gd name="connsiteX0" fmla="*/ 0 w 5700187"/>
              <a:gd name="connsiteY0" fmla="*/ 19709 h 4278540"/>
              <a:gd name="connsiteX1" fmla="*/ 3356002 w 5700187"/>
              <a:gd name="connsiteY1" fmla="*/ 0 h 4278540"/>
              <a:gd name="connsiteX2" fmla="*/ 5700187 w 5700187"/>
              <a:gd name="connsiteY2" fmla="*/ 19709 h 4278540"/>
              <a:gd name="connsiteX3" fmla="*/ 5700187 w 5700187"/>
              <a:gd name="connsiteY3" fmla="*/ 4278540 h 4278540"/>
              <a:gd name="connsiteX4" fmla="*/ 0 w 5700187"/>
              <a:gd name="connsiteY4" fmla="*/ 4278540 h 4278540"/>
              <a:gd name="connsiteX5" fmla="*/ 0 w 5700187"/>
              <a:gd name="connsiteY5" fmla="*/ 19709 h 4278540"/>
              <a:gd name="connsiteX0" fmla="*/ 0 w 5700187"/>
              <a:gd name="connsiteY0" fmla="*/ 19709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6" fmla="*/ 0 w 5700187"/>
              <a:gd name="connsiteY6" fmla="*/ 19709 h 4298680"/>
              <a:gd name="connsiteX0" fmla="*/ 0 w 5700187"/>
              <a:gd name="connsiteY0" fmla="*/ 4278540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0" fmla="*/ 0 w 4335985"/>
              <a:gd name="connsiteY0" fmla="*/ 4298680 h 4298680"/>
              <a:gd name="connsiteX1" fmla="*/ 1991800 w 4335985"/>
              <a:gd name="connsiteY1" fmla="*/ 0 h 4298680"/>
              <a:gd name="connsiteX2" fmla="*/ 4335985 w 4335985"/>
              <a:gd name="connsiteY2" fmla="*/ 19709 h 4298680"/>
              <a:gd name="connsiteX3" fmla="*/ 4335985 w 4335985"/>
              <a:gd name="connsiteY3" fmla="*/ 4278540 h 4298680"/>
              <a:gd name="connsiteX4" fmla="*/ 0 w 4335985"/>
              <a:gd name="connsiteY4" fmla="*/ 4298680 h 4298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985" h="4298680">
                <a:moveTo>
                  <a:pt x="0" y="4298680"/>
                </a:moveTo>
                <a:lnTo>
                  <a:pt x="1991800" y="0"/>
                </a:lnTo>
                <a:lnTo>
                  <a:pt x="4335985" y="19709"/>
                </a:lnTo>
                <a:lnTo>
                  <a:pt x="4335985" y="4278540"/>
                </a:lnTo>
                <a:lnTo>
                  <a:pt x="0" y="42986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1751457">
            <a:off x="1948074" y="721888"/>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2"/>
          <p:cNvSpPr/>
          <p:nvPr/>
        </p:nvSpPr>
        <p:spPr>
          <a:xfrm rot="1751457">
            <a:off x="1948074" y="3829593"/>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76c8968-f3d4-4c5e-94cf-f5c52897ae6f"/>
          <p:cNvGrpSpPr>
            <a:grpSpLocks noChangeAspect="1"/>
          </p:cNvGrpSpPr>
          <p:nvPr/>
        </p:nvGrpSpPr>
        <p:grpSpPr>
          <a:xfrm>
            <a:off x="1333500" y="0"/>
            <a:ext cx="9525000" cy="6858000"/>
            <a:chOff x="1333500" y="0"/>
            <a:chExt cx="9525000" cy="6858000"/>
          </a:xfrm>
        </p:grpSpPr>
        <p:sp>
          <p:nvSpPr>
            <p:cNvPr id="7" name="矩形 6"/>
            <p:cNvSpPr/>
            <p:nvPr/>
          </p:nvSpPr>
          <p:spPr>
            <a:xfrm>
              <a:off x="6012657" y="0"/>
              <a:ext cx="166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椭圆 7"/>
            <p:cNvSpPr/>
            <p:nvPr/>
          </p:nvSpPr>
          <p:spPr>
            <a:xfrm>
              <a:off x="5867399" y="1021555"/>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椭圆 8"/>
            <p:cNvSpPr/>
            <p:nvPr/>
          </p:nvSpPr>
          <p:spPr>
            <a:xfrm>
              <a:off x="5867399" y="3200399"/>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椭圆 9"/>
            <p:cNvSpPr/>
            <p:nvPr/>
          </p:nvSpPr>
          <p:spPr>
            <a:xfrm>
              <a:off x="5867399" y="5286374"/>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矩形 10"/>
            <p:cNvSpPr/>
            <p:nvPr/>
          </p:nvSpPr>
          <p:spPr>
            <a:xfrm>
              <a:off x="1333500" y="808633"/>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2" name="文本框 8"/>
            <p:cNvSpPr txBox="1"/>
            <p:nvPr/>
          </p:nvSpPr>
          <p:spPr>
            <a:xfrm>
              <a:off x="1773918" y="2419350"/>
              <a:ext cx="2224314" cy="589556"/>
            </a:xfrm>
            <a:prstGeom prst="rect">
              <a:avLst/>
            </a:prstGeom>
            <a:noFill/>
          </p:spPr>
          <p:txBody>
            <a:bodyPr anchor="ctr"/>
            <a:lstStyle/>
            <a:p>
              <a:pPr algn="ctr"/>
              <a:endParaRPr/>
            </a:p>
          </p:txBody>
        </p:sp>
        <p:sp>
          <p:nvSpPr>
            <p:cNvPr id="13" name="矩形 12"/>
            <p:cNvSpPr/>
            <p:nvPr/>
          </p:nvSpPr>
          <p:spPr>
            <a:xfrm>
              <a:off x="1333500" y="3933824"/>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4" name="矩形 13"/>
            <p:cNvSpPr/>
            <p:nvPr/>
          </p:nvSpPr>
          <p:spPr>
            <a:xfrm>
              <a:off x="7010400" y="1938338"/>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5" name="矩形 14"/>
            <p:cNvSpPr/>
            <p:nvPr/>
          </p:nvSpPr>
          <p:spPr>
            <a:xfrm>
              <a:off x="4514850" y="80863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solidFill>
                    <a:schemeClr val="bg1"/>
                  </a:solidFill>
                </a:rPr>
                <a:t>2016</a:t>
              </a:r>
              <a:endParaRPr lang="en-US" altLang="zh-CN" dirty="0">
                <a:solidFill>
                  <a:schemeClr val="bg1"/>
                </a:solidFill>
              </a:endParaRPr>
            </a:p>
          </p:txBody>
        </p:sp>
        <p:sp>
          <p:nvSpPr>
            <p:cNvPr id="16" name="矩形 15"/>
            <p:cNvSpPr/>
            <p:nvPr/>
          </p:nvSpPr>
          <p:spPr>
            <a:xfrm>
              <a:off x="4514850" y="3933824"/>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2018</a:t>
              </a:r>
              <a:endParaRPr lang="en-US" altLang="zh-CN" dirty="0"/>
            </a:p>
          </p:txBody>
        </p:sp>
        <p:sp>
          <p:nvSpPr>
            <p:cNvPr id="17" name="矩形 16"/>
            <p:cNvSpPr/>
            <p:nvPr/>
          </p:nvSpPr>
          <p:spPr>
            <a:xfrm>
              <a:off x="10191750" y="193734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2017</a:t>
              </a:r>
              <a:endParaRPr lang="en-US" altLang="zh-CN" dirty="0"/>
            </a:p>
          </p:txBody>
        </p:sp>
        <p:sp>
          <p:nvSpPr>
            <p:cNvPr id="18" name="等腰三角形 17"/>
            <p:cNvSpPr/>
            <p:nvPr/>
          </p:nvSpPr>
          <p:spPr>
            <a:xfrm rot="16200000">
              <a:off x="5419723" y="1129040"/>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等腰三角形 18"/>
            <p:cNvSpPr/>
            <p:nvPr/>
          </p:nvSpPr>
          <p:spPr>
            <a:xfrm rot="16200000">
              <a:off x="5419723" y="5396238"/>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等腰三角形 19"/>
            <p:cNvSpPr/>
            <p:nvPr/>
          </p:nvSpPr>
          <p:spPr>
            <a:xfrm rot="5400000" flipH="1">
              <a:off x="6478519" y="3307884"/>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34" name="图片占位符 3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38609" y="1494434"/>
            <a:ext cx="3837881" cy="1514473"/>
          </a:xfrm>
        </p:spPr>
      </p:pic>
      <p:pic>
        <p:nvPicPr>
          <p:cNvPr id="36" name="图片占位符 35"/>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333500" y="4621570"/>
            <a:ext cx="3848100" cy="1512406"/>
          </a:xfrm>
        </p:spPr>
      </p:pic>
      <p:pic>
        <p:nvPicPr>
          <p:cNvPr id="35" name="图片占位符 34"/>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7013774" y="2624135"/>
            <a:ext cx="3841352" cy="2100264"/>
          </a:xfrm>
        </p:spPr>
      </p:pic>
      <p:sp>
        <p:nvSpPr>
          <p:cNvPr id="37" name="矩形 36"/>
          <p:cNvSpPr/>
          <p:nvPr/>
        </p:nvSpPr>
        <p:spPr>
          <a:xfrm>
            <a:off x="1448404" y="854243"/>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8" name="矩形 37"/>
          <p:cNvSpPr/>
          <p:nvPr/>
        </p:nvSpPr>
        <p:spPr>
          <a:xfrm>
            <a:off x="1448404" y="3972739"/>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7128106" y="1981244"/>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Tree>
    <p:extLst>
      <p:ext uri="{BB962C8B-B14F-4D97-AF65-F5344CB8AC3E}">
        <p14:creationId xmlns:p14="http://schemas.microsoft.com/office/powerpoint/2010/main" val="9550791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randombar(horizontal)">
                                      <p:cBhvr>
                                        <p:cTn id="13" dur="500"/>
                                        <p:tgtEl>
                                          <p:spTgt spid="35"/>
                                        </p:tgtEl>
                                      </p:cBhvr>
                                    </p:animEffect>
                                  </p:childTnLst>
                                </p:cTn>
                              </p:par>
                              <p:par>
                                <p:cTn id="14" presetID="14" presetClass="entr" presetSubtype="1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randombar(horizontal)">
                                      <p:cBhvr>
                                        <p:cTn id="19" dur="500"/>
                                        <p:tgtEl>
                                          <p:spTgt spid="36"/>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751457">
            <a:off x="1619159" y="892265"/>
            <a:ext cx="9785092" cy="5591770"/>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30818db-b79a-4412-95a4-1d82f9e5f492"/>
          <p:cNvGrpSpPr>
            <a:grpSpLocks noChangeAspect="1"/>
          </p:cNvGrpSpPr>
          <p:nvPr/>
        </p:nvGrpSpPr>
        <p:grpSpPr>
          <a:xfrm>
            <a:off x="879508" y="2064281"/>
            <a:ext cx="10440449" cy="2215619"/>
            <a:chOff x="879508" y="2064281"/>
            <a:chExt cx="10440449" cy="2785531"/>
          </a:xfrm>
        </p:grpSpPr>
        <p:sp>
          <p:nvSpPr>
            <p:cNvPr id="4" name="任意多边形: 形状 2"/>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7F7F7F"/>
            </a:solidFill>
            <a:ln>
              <a:noFill/>
            </a:ln>
          </p:spPr>
          <p:txBody>
            <a:bodyPr anchor="ctr"/>
            <a:lstStyle/>
            <a:p>
              <a:pPr algn="ctr"/>
              <a:endParaRPr/>
            </a:p>
          </p:txBody>
        </p:sp>
        <p:sp>
          <p:nvSpPr>
            <p:cNvPr id="5" name="任意多边形: 形状 3"/>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595959"/>
            </a:solidFill>
            <a:ln>
              <a:noFill/>
            </a:ln>
          </p:spPr>
          <p:txBody>
            <a:bodyPr anchor="ctr"/>
            <a:lstStyle/>
            <a:p>
              <a:pPr algn="ctr"/>
              <a:endParaRPr/>
            </a:p>
          </p:txBody>
        </p:sp>
        <p:sp>
          <p:nvSpPr>
            <p:cNvPr id="6" name="任意多边形: 形状 4"/>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A6A6A6"/>
            </a:solidFill>
            <a:ln>
              <a:noFill/>
            </a:ln>
          </p:spPr>
          <p:txBody>
            <a:bodyPr anchor="ctr"/>
            <a:lstStyle/>
            <a:p>
              <a:pPr algn="ctr"/>
              <a:endParaRPr/>
            </a:p>
          </p:txBody>
        </p:sp>
        <p:sp>
          <p:nvSpPr>
            <p:cNvPr id="7" name="任意多边形: 形状 5"/>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1"/>
            </a:solidFill>
            <a:ln>
              <a:noFill/>
            </a:ln>
          </p:spPr>
          <p:txBody>
            <a:bodyPr anchor="ctr"/>
            <a:lstStyle/>
            <a:p>
              <a:pPr algn="ctr"/>
              <a:endParaRPr/>
            </a:p>
          </p:txBody>
        </p:sp>
      </p:grpSp>
      <p:sp>
        <p:nvSpPr>
          <p:cNvPr id="2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32" name="组合 31"/>
          <p:cNvGrpSpPr/>
          <p:nvPr/>
        </p:nvGrpSpPr>
        <p:grpSpPr>
          <a:xfrm>
            <a:off x="811212" y="4279900"/>
            <a:ext cx="10506075" cy="1052816"/>
            <a:chOff x="937749" y="5016378"/>
            <a:chExt cx="10506075" cy="1052816"/>
          </a:xfrm>
        </p:grpSpPr>
        <p:sp>
          <p:nvSpPr>
            <p:cNvPr id="33" name="矩形 32"/>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34" name="矩形 33"/>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35" name="矩形 34"/>
          <p:cNvSpPr/>
          <p:nvPr/>
        </p:nvSpPr>
        <p:spPr>
          <a:xfrm>
            <a:off x="12225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6" name="矩形 35"/>
          <p:cNvSpPr/>
          <p:nvPr/>
        </p:nvSpPr>
        <p:spPr>
          <a:xfrm>
            <a:off x="34016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7" name="矩形 36"/>
          <p:cNvSpPr/>
          <p:nvPr/>
        </p:nvSpPr>
        <p:spPr>
          <a:xfrm>
            <a:off x="5542944"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8" name="矩形 37"/>
          <p:cNvSpPr/>
          <p:nvPr/>
        </p:nvSpPr>
        <p:spPr>
          <a:xfrm>
            <a:off x="8040789"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43" name="椭圆 38"/>
          <p:cNvSpPr/>
          <p:nvPr/>
        </p:nvSpPr>
        <p:spPr>
          <a:xfrm>
            <a:off x="2205603" y="2831644"/>
            <a:ext cx="418640" cy="395054"/>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39"/>
          <p:cNvSpPr/>
          <p:nvPr/>
        </p:nvSpPr>
        <p:spPr>
          <a:xfrm>
            <a:off x="4398704" y="2833609"/>
            <a:ext cx="418640" cy="391123"/>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40"/>
          <p:cNvSpPr/>
          <p:nvPr/>
        </p:nvSpPr>
        <p:spPr>
          <a:xfrm>
            <a:off x="6578830" y="2822856"/>
            <a:ext cx="418640" cy="412630"/>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41"/>
          <p:cNvSpPr/>
          <p:nvPr/>
        </p:nvSpPr>
        <p:spPr>
          <a:xfrm>
            <a:off x="8864133" y="2859913"/>
            <a:ext cx="418640" cy="33851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4032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up)">
                                      <p:cBhvr>
                                        <p:cTn id="18" dur="500"/>
                                        <p:tgtEl>
                                          <p:spTgt spid="28"/>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 calcmode="lin" valueType="num">
                                      <p:cBhvr>
                                        <p:cTn id="47" dur="500" fill="hold"/>
                                        <p:tgtEl>
                                          <p:spTgt spid="43"/>
                                        </p:tgtEl>
                                        <p:attrNameLst>
                                          <p:attrName>ppt_w</p:attrName>
                                        </p:attrNameLst>
                                      </p:cBhvr>
                                      <p:tavLst>
                                        <p:tav tm="0">
                                          <p:val>
                                            <p:fltVal val="0"/>
                                          </p:val>
                                        </p:tav>
                                        <p:tav tm="100000">
                                          <p:val>
                                            <p:strVal val="#ppt_w"/>
                                          </p:val>
                                        </p:tav>
                                      </p:tavLst>
                                    </p:anim>
                                    <p:anim calcmode="lin" valueType="num">
                                      <p:cBhvr>
                                        <p:cTn id="48" dur="500" fill="hold"/>
                                        <p:tgtEl>
                                          <p:spTgt spid="43"/>
                                        </p:tgtEl>
                                        <p:attrNameLst>
                                          <p:attrName>ppt_h</p:attrName>
                                        </p:attrNameLst>
                                      </p:cBhvr>
                                      <p:tavLst>
                                        <p:tav tm="0">
                                          <p:val>
                                            <p:fltVal val="0"/>
                                          </p:val>
                                        </p:tav>
                                        <p:tav tm="100000">
                                          <p:val>
                                            <p:strVal val="#ppt_h"/>
                                          </p:val>
                                        </p:tav>
                                      </p:tavLst>
                                    </p:anim>
                                    <p:animEffect transition="in" filter="fade">
                                      <p:cBhvr>
                                        <p:cTn id="49" dur="500"/>
                                        <p:tgtEl>
                                          <p:spTgt spid="4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animEffect transition="in" filter="fade">
                                      <p:cBhvr>
                                        <p:cTn id="64" dur="500"/>
                                        <p:tgtEl>
                                          <p:spTgt spid="47"/>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30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p:bldP spid="35" grpId="0"/>
      <p:bldP spid="36" grpId="0"/>
      <p:bldP spid="37" grpId="0"/>
      <p:bldP spid="38" grpId="0"/>
      <p:bldP spid="43" grpId="0" animBg="1"/>
      <p:bldP spid="44" grpId="0" animBg="1"/>
      <p:bldP spid="46" grpId="0" animBg="1"/>
      <p:bldP spid="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3"/>
          <p:cNvSpPr/>
          <p:nvPr/>
        </p:nvSpPr>
        <p:spPr>
          <a:xfrm rot="1751457">
            <a:off x="5119359"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3"/>
          <p:cNvSpPr/>
          <p:nvPr/>
        </p:nvSpPr>
        <p:spPr>
          <a:xfrm rot="1751457">
            <a:off x="1681008" y="1788464"/>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751457">
            <a:off x="830626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6"/>
          <p:cNvSpPr/>
          <p:nvPr/>
        </p:nvSpPr>
        <p:spPr>
          <a:xfrm rot="1751457">
            <a:off x="485525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6"/>
          <p:cNvSpPr/>
          <p:nvPr/>
        </p:nvSpPr>
        <p:spPr>
          <a:xfrm rot="1751457">
            <a:off x="1379020"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rot="1751457">
            <a:off x="8570357"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D1A0DE36-7524-4433-8AD2-4B0B8213B6E5}"/>
              </a:ext>
            </a:extLst>
          </p:cNvPr>
          <p:cNvGrpSpPr/>
          <p:nvPr/>
        </p:nvGrpSpPr>
        <p:grpSpPr>
          <a:xfrm>
            <a:off x="1230077" y="4298951"/>
            <a:ext cx="547946" cy="547943"/>
            <a:chOff x="1000710" y="4633579"/>
            <a:chExt cx="580703" cy="580700"/>
          </a:xfrm>
        </p:grpSpPr>
        <p:sp>
          <p:nvSpPr>
            <p:cNvPr id="30" name="矩形: 圆角 28">
              <a:extLst>
                <a:ext uri="{FF2B5EF4-FFF2-40B4-BE49-F238E27FC236}">
                  <a16:creationId xmlns="" xmlns:a16="http://schemas.microsoft.com/office/drawing/2014/main" id="{B66F751C-3BDA-4894-87FE-9EB426DD2845}"/>
                </a:ext>
              </a:extLst>
            </p:cNvPr>
            <p:cNvSpPr/>
            <p:nvPr/>
          </p:nvSpPr>
          <p:spPr bwMode="auto">
            <a:xfrm>
              <a:off x="1000710" y="4633579"/>
              <a:ext cx="580703" cy="580700"/>
            </a:xfrm>
            <a:prstGeom prst="ellipse">
              <a:avLst/>
            </a:prstGeom>
            <a:solidFill>
              <a:schemeClr val="accent1"/>
            </a:solidFill>
            <a:ln w="19050">
              <a:noFill/>
            </a:ln>
            <a:extLst/>
          </p:spPr>
          <p:txBody>
            <a:bodyPr anchor="ctr"/>
            <a:lstStyle/>
            <a:p>
              <a:pPr algn="ctr"/>
              <a:endParaRPr/>
            </a:p>
          </p:txBody>
        </p:sp>
        <p:sp>
          <p:nvSpPr>
            <p:cNvPr id="33" name="任意多边形: 形状 32">
              <a:extLst>
                <a:ext uri="{FF2B5EF4-FFF2-40B4-BE49-F238E27FC236}">
                  <a16:creationId xmlns="" xmlns:a16="http://schemas.microsoft.com/office/drawing/2014/main" id="{DF2E70B2-0AFA-44BA-B497-3D5A8CD3CC4B}"/>
                </a:ext>
              </a:extLst>
            </p:cNvPr>
            <p:cNvSpPr>
              <a:spLocks noChangeAspect="1"/>
            </p:cNvSpPr>
            <p:nvPr/>
          </p:nvSpPr>
          <p:spPr bwMode="auto">
            <a:xfrm>
              <a:off x="1122577" y="4763246"/>
              <a:ext cx="336969" cy="32136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p>
          </p:txBody>
        </p:sp>
      </p:grpSp>
      <p:grpSp>
        <p:nvGrpSpPr>
          <p:cNvPr id="5" name="组合 4">
            <a:extLst>
              <a:ext uri="{FF2B5EF4-FFF2-40B4-BE49-F238E27FC236}">
                <a16:creationId xmlns="" xmlns:a16="http://schemas.microsoft.com/office/drawing/2014/main" id="{EC239B7B-258E-4E7A-B7A5-F7807335181B}"/>
              </a:ext>
            </a:extLst>
          </p:cNvPr>
          <p:cNvGrpSpPr/>
          <p:nvPr/>
        </p:nvGrpSpPr>
        <p:grpSpPr>
          <a:xfrm>
            <a:off x="4702409" y="4298951"/>
            <a:ext cx="547946" cy="547943"/>
            <a:chOff x="4657094" y="4633579"/>
            <a:chExt cx="580703" cy="580700"/>
          </a:xfrm>
        </p:grpSpPr>
        <p:sp>
          <p:nvSpPr>
            <p:cNvPr id="26" name="矩形: 圆角 70">
              <a:extLst>
                <a:ext uri="{FF2B5EF4-FFF2-40B4-BE49-F238E27FC236}">
                  <a16:creationId xmlns="" xmlns:a16="http://schemas.microsoft.com/office/drawing/2014/main" id="{5F52DE97-B028-40B2-ACA5-65BB4AA13AB7}"/>
                </a:ext>
              </a:extLst>
            </p:cNvPr>
            <p:cNvSpPr/>
            <p:nvPr/>
          </p:nvSpPr>
          <p:spPr bwMode="auto">
            <a:xfrm>
              <a:off x="4657094" y="4633579"/>
              <a:ext cx="580703" cy="580700"/>
            </a:xfrm>
            <a:prstGeom prst="ellipse">
              <a:avLst/>
            </a:prstGeom>
            <a:solidFill>
              <a:schemeClr val="accent1"/>
            </a:solidFill>
            <a:ln w="19050">
              <a:noFill/>
            </a:ln>
            <a:extLst/>
          </p:spPr>
          <p:txBody>
            <a:bodyPr anchor="ctr"/>
            <a:lstStyle/>
            <a:p>
              <a:pPr algn="ctr"/>
              <a:endParaRPr/>
            </a:p>
          </p:txBody>
        </p:sp>
        <p:sp>
          <p:nvSpPr>
            <p:cNvPr id="29" name="任意多边形: 形状 72">
              <a:extLst>
                <a:ext uri="{FF2B5EF4-FFF2-40B4-BE49-F238E27FC236}">
                  <a16:creationId xmlns="" xmlns:a16="http://schemas.microsoft.com/office/drawing/2014/main" id="{239FBD4D-6443-4C11-9D93-400CCE303D22}"/>
                </a:ext>
              </a:extLst>
            </p:cNvPr>
            <p:cNvSpPr>
              <a:spLocks noChangeAspect="1"/>
            </p:cNvSpPr>
            <p:nvPr/>
          </p:nvSpPr>
          <p:spPr bwMode="auto">
            <a:xfrm>
              <a:off x="4778961" y="4755679"/>
              <a:ext cx="336969" cy="336499"/>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bg1"/>
            </a:solidFill>
            <a:ln>
              <a:noFill/>
            </a:ln>
          </p:spPr>
          <p:txBody>
            <a:bodyPr anchor="ctr"/>
            <a:lstStyle/>
            <a:p>
              <a:pPr algn="ctr"/>
              <a:endParaRPr/>
            </a:p>
          </p:txBody>
        </p:sp>
      </p:grpSp>
      <p:grpSp>
        <p:nvGrpSpPr>
          <p:cNvPr id="6" name="组合 5">
            <a:extLst>
              <a:ext uri="{FF2B5EF4-FFF2-40B4-BE49-F238E27FC236}">
                <a16:creationId xmlns="" xmlns:a16="http://schemas.microsoft.com/office/drawing/2014/main" id="{8F524BD7-C7FD-4CD4-9610-6616283A86DF}"/>
              </a:ext>
            </a:extLst>
          </p:cNvPr>
          <p:cNvGrpSpPr/>
          <p:nvPr/>
        </p:nvGrpSpPr>
        <p:grpSpPr>
          <a:xfrm>
            <a:off x="8155008" y="4298951"/>
            <a:ext cx="547946" cy="547943"/>
            <a:chOff x="8313478" y="4633579"/>
            <a:chExt cx="580703" cy="580700"/>
          </a:xfrm>
        </p:grpSpPr>
        <p:sp>
          <p:nvSpPr>
            <p:cNvPr id="22" name="矩形: 圆角 76">
              <a:extLst>
                <a:ext uri="{FF2B5EF4-FFF2-40B4-BE49-F238E27FC236}">
                  <a16:creationId xmlns="" xmlns:a16="http://schemas.microsoft.com/office/drawing/2014/main" id="{01DC52B7-E799-4713-B005-DA0808A7739A}"/>
                </a:ext>
              </a:extLst>
            </p:cNvPr>
            <p:cNvSpPr/>
            <p:nvPr/>
          </p:nvSpPr>
          <p:spPr bwMode="auto">
            <a:xfrm>
              <a:off x="8313478" y="4633579"/>
              <a:ext cx="580703" cy="580700"/>
            </a:xfrm>
            <a:prstGeom prst="ellipse">
              <a:avLst/>
            </a:prstGeom>
            <a:solidFill>
              <a:schemeClr val="accent1"/>
            </a:solidFill>
            <a:ln w="19050">
              <a:noFill/>
            </a:ln>
            <a:extLst/>
          </p:spPr>
          <p:txBody>
            <a:bodyPr anchor="ctr"/>
            <a:lstStyle/>
            <a:p>
              <a:pPr algn="ctr"/>
              <a:endParaRPr/>
            </a:p>
          </p:txBody>
        </p:sp>
        <p:sp>
          <p:nvSpPr>
            <p:cNvPr id="25" name="任意多边形: 形状 78">
              <a:extLst>
                <a:ext uri="{FF2B5EF4-FFF2-40B4-BE49-F238E27FC236}">
                  <a16:creationId xmlns="" xmlns:a16="http://schemas.microsoft.com/office/drawing/2014/main" id="{D9629178-5230-4D0B-96A4-8EDECBF81C45}"/>
                </a:ext>
              </a:extLst>
            </p:cNvPr>
            <p:cNvSpPr>
              <a:spLocks noChangeAspect="1"/>
            </p:cNvSpPr>
            <p:nvPr/>
          </p:nvSpPr>
          <p:spPr bwMode="auto">
            <a:xfrm>
              <a:off x="8455229" y="4755444"/>
              <a:ext cx="297201" cy="336969"/>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a:noFill/>
            </a:ln>
          </p:spPr>
          <p:txBody>
            <a:bodyPr anchor="ctr"/>
            <a:lstStyle/>
            <a:p>
              <a:pPr algn="ctr"/>
              <a:endParaRPr/>
            </a:p>
          </p:txBody>
        </p:sp>
      </p:grpSp>
      <p:grpSp>
        <p:nvGrpSpPr>
          <p:cNvPr id="7" name="组合 6"/>
          <p:cNvGrpSpPr/>
          <p:nvPr/>
        </p:nvGrpSpPr>
        <p:grpSpPr>
          <a:xfrm>
            <a:off x="3629073" y="1803400"/>
            <a:ext cx="7480253" cy="579987"/>
            <a:chOff x="3571006" y="1988840"/>
            <a:chExt cx="7927428" cy="614660"/>
          </a:xfrm>
        </p:grpSpPr>
        <p:sp>
          <p:nvSpPr>
            <p:cNvPr id="20" name="任意多边形: 形状 13">
              <a:extLst>
                <a:ext uri="{FF2B5EF4-FFF2-40B4-BE49-F238E27FC236}">
                  <a16:creationId xmlns="" xmlns:a16="http://schemas.microsoft.com/office/drawing/2014/main" id="{947D2155-9C01-4F63-B931-2B2648630968}"/>
                </a:ext>
              </a:extLst>
            </p:cNvPr>
            <p:cNvSpPr>
              <a:spLocks/>
            </p:cNvSpPr>
            <p:nvPr/>
          </p:nvSpPr>
          <p:spPr bwMode="auto">
            <a:xfrm>
              <a:off x="3571006"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8" name="任意多边形: 形状 40">
              <a:extLst>
                <a:ext uri="{FF2B5EF4-FFF2-40B4-BE49-F238E27FC236}">
                  <a16:creationId xmlns="" xmlns:a16="http://schemas.microsoft.com/office/drawing/2014/main" id="{B1336BA5-04D2-4985-9E1D-AE189CFBD58A}"/>
                </a:ext>
              </a:extLst>
            </p:cNvPr>
            <p:cNvSpPr>
              <a:spLocks/>
            </p:cNvSpPr>
            <p:nvPr/>
          </p:nvSpPr>
          <p:spPr bwMode="auto">
            <a:xfrm>
              <a:off x="7227390"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4" name="任意多边形: 形状 61">
              <a:extLst>
                <a:ext uri="{FF2B5EF4-FFF2-40B4-BE49-F238E27FC236}">
                  <a16:creationId xmlns="" xmlns:a16="http://schemas.microsoft.com/office/drawing/2014/main" id="{4791EAF8-86AF-4989-8AA5-F61EA823FF87}"/>
                </a:ext>
              </a:extLst>
            </p:cNvPr>
            <p:cNvSpPr>
              <a:spLocks/>
            </p:cNvSpPr>
            <p:nvPr/>
          </p:nvSpPr>
          <p:spPr bwMode="auto">
            <a:xfrm>
              <a:off x="10883774"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grpSp>
      <p:sp>
        <p:nvSpPr>
          <p:cNvPr id="4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5" name="组合 44"/>
          <p:cNvGrpSpPr/>
          <p:nvPr/>
        </p:nvGrpSpPr>
        <p:grpSpPr>
          <a:xfrm>
            <a:off x="1230077" y="4909054"/>
            <a:ext cx="2813019" cy="835996"/>
            <a:chOff x="937750" y="5016378"/>
            <a:chExt cx="2813019" cy="835996"/>
          </a:xfrm>
        </p:grpSpPr>
        <p:sp>
          <p:nvSpPr>
            <p:cNvPr id="46" name="矩形 45"/>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47" name="矩形 4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53" name="图片占位符 52"/>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t="5158" b="5158"/>
          <a:stretch>
            <a:fillRect/>
          </a:stretch>
        </p:blipFill>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3517" r="3517"/>
          <a:stretch>
            <a:fillRect/>
          </a:stretch>
        </p:blipFill>
        <p:spPr/>
      </p:pic>
      <p:pic>
        <p:nvPicPr>
          <p:cNvPr id="57" name="图片占位符 56"/>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3524" r="3524"/>
          <a:stretch>
            <a:fillRect/>
          </a:stretch>
        </p:blipFill>
        <p:spPr/>
      </p:pic>
      <p:grpSp>
        <p:nvGrpSpPr>
          <p:cNvPr id="58" name="组合 57"/>
          <p:cNvGrpSpPr/>
          <p:nvPr/>
        </p:nvGrpSpPr>
        <p:grpSpPr>
          <a:xfrm>
            <a:off x="4680209" y="4909054"/>
            <a:ext cx="2813019" cy="835996"/>
            <a:chOff x="937750" y="5016378"/>
            <a:chExt cx="2813019" cy="835996"/>
          </a:xfrm>
        </p:grpSpPr>
        <p:sp>
          <p:nvSpPr>
            <p:cNvPr id="59" name="矩形 58"/>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0" name="矩形 5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1" name="组合 60"/>
          <p:cNvGrpSpPr/>
          <p:nvPr/>
        </p:nvGrpSpPr>
        <p:grpSpPr>
          <a:xfrm>
            <a:off x="8130342" y="4909054"/>
            <a:ext cx="2813019" cy="835996"/>
            <a:chOff x="937750" y="5016378"/>
            <a:chExt cx="2813019" cy="835996"/>
          </a:xfrm>
        </p:grpSpPr>
        <p:sp>
          <p:nvSpPr>
            <p:cNvPr id="62" name="矩形 61"/>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3" name="矩形 62"/>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3059075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p:tgtEl>
                                          <p:spTgt spid="44"/>
                                        </p:tgtEl>
                                        <p:attrNameLst>
                                          <p:attrName>ppt_y</p:attrName>
                                        </p:attrNameLst>
                                      </p:cBhvr>
                                      <p:tavLst>
                                        <p:tav tm="0">
                                          <p:val>
                                            <p:strVal val="#ppt_y+#ppt_h*1.125000"/>
                                          </p:val>
                                        </p:tav>
                                        <p:tav tm="100000">
                                          <p:val>
                                            <p:strVal val="#ppt_y"/>
                                          </p:val>
                                        </p:tav>
                                      </p:tavLst>
                                    </p:anim>
                                    <p:animEffect transition="in" filter="wipe(up)">
                                      <p:cBhvr>
                                        <p:cTn id="18" dur="500"/>
                                        <p:tgtEl>
                                          <p:spTgt spid="44"/>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1000"/>
                                        <p:tgtEl>
                                          <p:spTgt spid="55"/>
                                        </p:tgtEl>
                                      </p:cBhvr>
                                    </p:animEffect>
                                    <p:anim calcmode="lin" valueType="num">
                                      <p:cBhvr>
                                        <p:cTn id="28" dur="1000" fill="hold"/>
                                        <p:tgtEl>
                                          <p:spTgt spid="55"/>
                                        </p:tgtEl>
                                        <p:attrNameLst>
                                          <p:attrName>ppt_x</p:attrName>
                                        </p:attrNameLst>
                                      </p:cBhvr>
                                      <p:tavLst>
                                        <p:tav tm="0">
                                          <p:val>
                                            <p:strVal val="#ppt_x"/>
                                          </p:val>
                                        </p:tav>
                                        <p:tav tm="100000">
                                          <p:val>
                                            <p:strVal val="#ppt_x"/>
                                          </p:val>
                                        </p:tav>
                                      </p:tavLst>
                                    </p:anim>
                                    <p:anim calcmode="lin" valueType="num">
                                      <p:cBhvr>
                                        <p:cTn id="29" dur="1000" fill="hold"/>
                                        <p:tgtEl>
                                          <p:spTgt spid="5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500"/>
                                        <p:tgtEl>
                                          <p:spTgt spid="4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par>
                                <p:cTn id="61" presetID="53" presetClass="entr" presetSubtype="16"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000"/>
                            </p:stCondLst>
                            <p:childTnLst>
                              <p:par>
                                <p:cTn id="77" presetID="12" presetClass="entr" presetSubtype="1" fill="hold" nodeType="afterEffect">
                                  <p:stCondLst>
                                    <p:cond delay="0"/>
                                  </p:stCondLst>
                                  <p:childTnLst>
                                    <p:set>
                                      <p:cBhvr>
                                        <p:cTn id="78" dur="1" fill="hold">
                                          <p:stCondLst>
                                            <p:cond delay="0"/>
                                          </p:stCondLst>
                                        </p:cTn>
                                        <p:tgtEl>
                                          <p:spTgt spid="45"/>
                                        </p:tgtEl>
                                        <p:attrNameLst>
                                          <p:attrName>style.visibility</p:attrName>
                                        </p:attrNameLst>
                                      </p:cBhvr>
                                      <p:to>
                                        <p:strVal val="visible"/>
                                      </p:to>
                                    </p:set>
                                    <p:anim calcmode="lin" valueType="num">
                                      <p:cBhvr additive="base">
                                        <p:cTn id="79" dur="500"/>
                                        <p:tgtEl>
                                          <p:spTgt spid="45"/>
                                        </p:tgtEl>
                                        <p:attrNameLst>
                                          <p:attrName>ppt_y</p:attrName>
                                        </p:attrNameLst>
                                      </p:cBhvr>
                                      <p:tavLst>
                                        <p:tav tm="0">
                                          <p:val>
                                            <p:strVal val="#ppt_y-#ppt_h*1.125000"/>
                                          </p:val>
                                        </p:tav>
                                        <p:tav tm="100000">
                                          <p:val>
                                            <p:strVal val="#ppt_y"/>
                                          </p:val>
                                        </p:tav>
                                      </p:tavLst>
                                    </p:anim>
                                    <p:animEffect transition="in" filter="wipe(down)">
                                      <p:cBhvr>
                                        <p:cTn id="80" dur="500"/>
                                        <p:tgtEl>
                                          <p:spTgt spid="45"/>
                                        </p:tgtEl>
                                      </p:cBhvr>
                                    </p:animEffect>
                                  </p:childTnLst>
                                </p:cTn>
                              </p:par>
                              <p:par>
                                <p:cTn id="81" presetID="12" presetClass="entr" presetSubtype="1" fill="hold"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additive="base">
                                        <p:cTn id="83" dur="500"/>
                                        <p:tgtEl>
                                          <p:spTgt spid="58"/>
                                        </p:tgtEl>
                                        <p:attrNameLst>
                                          <p:attrName>ppt_y</p:attrName>
                                        </p:attrNameLst>
                                      </p:cBhvr>
                                      <p:tavLst>
                                        <p:tav tm="0">
                                          <p:val>
                                            <p:strVal val="#ppt_y-#ppt_h*1.125000"/>
                                          </p:val>
                                        </p:tav>
                                        <p:tav tm="100000">
                                          <p:val>
                                            <p:strVal val="#ppt_y"/>
                                          </p:val>
                                        </p:tav>
                                      </p:tavLst>
                                    </p:anim>
                                    <p:animEffect transition="in" filter="wipe(down)">
                                      <p:cBhvr>
                                        <p:cTn id="84" dur="500"/>
                                        <p:tgtEl>
                                          <p:spTgt spid="58"/>
                                        </p:tgtEl>
                                      </p:cBhvr>
                                    </p:animEffect>
                                  </p:childTnLst>
                                </p:cTn>
                              </p:par>
                              <p:par>
                                <p:cTn id="85" presetID="12" presetClass="entr" presetSubtype="1"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500"/>
                                        <p:tgtEl>
                                          <p:spTgt spid="61"/>
                                        </p:tgtEl>
                                        <p:attrNameLst>
                                          <p:attrName>ppt_y</p:attrName>
                                        </p:attrNameLst>
                                      </p:cBhvr>
                                      <p:tavLst>
                                        <p:tav tm="0">
                                          <p:val>
                                            <p:strVal val="#ppt_y-#ppt_h*1.125000"/>
                                          </p:val>
                                        </p:tav>
                                        <p:tav tm="100000">
                                          <p:val>
                                            <p:strVal val="#ppt_y"/>
                                          </p:val>
                                        </p:tav>
                                      </p:tavLst>
                                    </p:anim>
                                    <p:animEffect transition="in" filter="wipe(down)">
                                      <p:cBhvr>
                                        <p:cTn id="8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7" grpId="0" animBg="1"/>
      <p:bldP spid="38" grpId="0" animBg="1"/>
      <p:bldP spid="39" grpId="0" animBg="1"/>
      <p:bldP spid="34" grpId="0" animBg="1"/>
      <p:bldP spid="42" grpId="0" animBg="1"/>
      <p:bldP spid="43" grpId="0" animBg="1"/>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6862116" cy="6140936"/>
            <a:chOff x="3592513" y="925513"/>
            <a:chExt cx="6862116" cy="6140936"/>
          </a:xfrm>
        </p:grpSpPr>
        <p:sp>
          <p:nvSpPr>
            <p:cNvPr id="7" name="矩形 6"/>
            <p:cNvSpPr/>
            <p:nvPr/>
          </p:nvSpPr>
          <p:spPr>
            <a:xfrm rot="1751457">
              <a:off x="5851875" y="2075476"/>
              <a:ext cx="4602754"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4325408" y="2781798"/>
            <a:ext cx="3570208" cy="769441"/>
          </a:xfrm>
          <a:prstGeom prst="rect">
            <a:avLst/>
          </a:prstGeom>
          <a:noFill/>
        </p:spPr>
        <p:txBody>
          <a:bodyPr wrap="none" rtlCol="0">
            <a:spAutoFit/>
            <a:scene3d>
              <a:camera prst="orthographicFront"/>
              <a:lightRig rig="threePt" dir="t"/>
            </a:scene3d>
            <a:sp3d contourW="12700"/>
          </a:bodyPr>
          <a:lstStyle/>
          <a:p>
            <a:pPr lvl="0" algn="ctr"/>
            <a:r>
              <a:rPr lang="zh-CN" altLang="en-US" sz="4400" dirty="0">
                <a:solidFill>
                  <a:prstClr val="black"/>
                </a:solidFill>
              </a:rPr>
              <a:t>感谢您的观看</a:t>
            </a: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84679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42"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30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扁平化长阴影PPT模板"/>
</p:tagLst>
</file>

<file path=ppt/theme/theme1.xml><?xml version="1.0" encoding="utf-8"?>
<a:theme xmlns:a="http://schemas.openxmlformats.org/drawingml/2006/main" name="包图主题2">
  <a:themeElements>
    <a:clrScheme name="自定义 61">
      <a:dk1>
        <a:sysClr val="windowText" lastClr="000000"/>
      </a:dk1>
      <a:lt1>
        <a:sysClr val="window" lastClr="FFFFFF"/>
      </a:lt1>
      <a:dk2>
        <a:srgbClr val="44546A"/>
      </a:dk2>
      <a:lt2>
        <a:srgbClr val="E7E6E6"/>
      </a:lt2>
      <a:accent1>
        <a:srgbClr val="E6332A"/>
      </a:accent1>
      <a:accent2>
        <a:srgbClr val="50D14A"/>
      </a:accent2>
      <a:accent3>
        <a:srgbClr val="94D7F2"/>
      </a:accent3>
      <a:accent4>
        <a:srgbClr val="FCEA47"/>
      </a:accent4>
      <a:accent5>
        <a:srgbClr val="36A9E1"/>
      </a:accent5>
      <a:accent6>
        <a:srgbClr val="F9B233"/>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261</TotalTime>
  <Words>1845</Words>
  <Application>Microsoft Office PowerPoint</Application>
  <PresentationFormat>宽屏</PresentationFormat>
  <Paragraphs>246</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简约扁平化长阴影PPT模板</dc:title>
  <dc:creator>优品PPT</dc:creator>
  <cp:keywords>http:/www.ypppt.com</cp:keywords>
  <dc:description>http://www.ypppt.com/</dc:description>
  <cp:lastModifiedBy>faith123</cp:lastModifiedBy>
  <cp:revision>34</cp:revision>
  <dcterms:created xsi:type="dcterms:W3CDTF">2017-07-21T00:19:01Z</dcterms:created>
  <dcterms:modified xsi:type="dcterms:W3CDTF">2019-10-25T06:10:12Z</dcterms:modified>
</cp:coreProperties>
</file>