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9" r:id="rId2"/>
    <p:sldId id="260" r:id="rId3"/>
    <p:sldId id="261" r:id="rId4"/>
    <p:sldId id="265" r:id="rId5"/>
    <p:sldId id="266" r:id="rId6"/>
    <p:sldId id="267" r:id="rId7"/>
    <p:sldId id="268" r:id="rId8"/>
    <p:sldId id="269" r:id="rId9"/>
    <p:sldId id="262" r:id="rId10"/>
    <p:sldId id="270" r:id="rId11"/>
    <p:sldId id="271" r:id="rId12"/>
    <p:sldId id="272" r:id="rId13"/>
    <p:sldId id="273" r:id="rId14"/>
    <p:sldId id="263" r:id="rId15"/>
    <p:sldId id="274" r:id="rId16"/>
    <p:sldId id="275" r:id="rId17"/>
    <p:sldId id="276" r:id="rId18"/>
    <p:sldId id="277" r:id="rId19"/>
    <p:sldId id="264" r:id="rId20"/>
    <p:sldId id="278" r:id="rId21"/>
    <p:sldId id="279" r:id="rId22"/>
    <p:sldId id="280" r:id="rId23"/>
    <p:sldId id="281" r:id="rId24"/>
    <p:sldId id="282" r:id="rId25"/>
  </p:sldIdLst>
  <p:sldSz cx="12192000" cy="6858000"/>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C1C1C"/>
    <a:srgbClr val="F9D9AC"/>
    <a:srgbClr val="835F43"/>
    <a:srgbClr val="B08B5C"/>
    <a:srgbClr val="BF9564"/>
    <a:srgbClr val="FF9409"/>
    <a:srgbClr val="C7020C"/>
    <a:srgbClr val="C91324"/>
    <a:srgbClr val="162F81"/>
    <a:srgbClr val="8A3E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92" d="100"/>
          <a:sy n="92" d="100"/>
        </p:scale>
        <p:origin x="49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spPr>
            <a:gradFill>
              <a:gsLst>
                <a:gs pos="0">
                  <a:srgbClr val="835F43"/>
                </a:gs>
                <a:gs pos="100000">
                  <a:srgbClr val="F9D9AC"/>
                </a:gs>
              </a:gsLst>
              <a:lin ang="5400000" scaled="0"/>
            </a:gradFill>
            <a:ln>
              <a:noFill/>
            </a:ln>
            <a:effectLst/>
          </c:spPr>
          <c:invertIfNegative val="0"/>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D6E3-42C9-98FC-830E791CD4F5}"/>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ser>
          <c:idx val="1"/>
          <c:order val="1"/>
          <c:spPr>
            <a:gradFill>
              <a:gsLst>
                <a:gs pos="0">
                  <a:srgbClr val="835F43"/>
                </a:gs>
                <a:gs pos="100000">
                  <a:srgbClr val="F9D9AC"/>
                </a:gs>
              </a:gsLst>
              <a:lin ang="5400000" scaled="0"/>
            </a:gradFill>
            <a:ln>
              <a:noFill/>
            </a:ln>
            <a:effectLst/>
          </c:spPr>
          <c:invertIfNegative val="0"/>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D6E3-42C9-98FC-830E791CD4F5}"/>
            </c:ext>
            <c:ext xmlns:c15="http://schemas.microsoft.com/office/drawing/2012/chart" uri="{02D57815-91ED-43cb-92C2-25804820EDAC}">
              <c15:filteredSeriesTitle>
                <c15:tx>
                  <c:strRef>
                    <c:extLst xmlns:c16r2="http://schemas.microsoft.com/office/drawing/2015/06/chart">
                      <c:ext uri="{02D57815-91ED-43cb-92C2-25804820EDAC}">
                        <c15:formulaRef>
                          <c15:sqref>Sheet1!$C$1</c15:sqref>
                        </c15:formulaRef>
                      </c:ext>
                    </c:extLst>
                    <c:strCache>
                      <c:ptCount val="1"/>
                      <c:pt idx="0">
                        <c:v>Series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ser>
          <c:idx val="2"/>
          <c:order val="2"/>
          <c:spPr>
            <a:solidFill>
              <a:schemeClr val="tx1"/>
            </a:solidFill>
            <a:ln>
              <a:noFill/>
            </a:ln>
            <a:effectLst/>
          </c:spPr>
          <c:invertIfNegative val="0"/>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D6E3-42C9-98FC-830E791CD4F5}"/>
            </c:ext>
            <c:ext xmlns:c15="http://schemas.microsoft.com/office/drawing/2012/chart" uri="{02D57815-91ED-43cb-92C2-25804820EDAC}">
              <c15:filteredSeriesTitle>
                <c15:tx>
                  <c:strRef>
                    <c:extLst xmlns:c16r2="http://schemas.microsoft.com/office/drawing/2015/06/chart">
                      <c:ext uri="{02D57815-91ED-43cb-92C2-25804820EDAC}">
                        <c15:formulaRef>
                          <c15:sqref>Sheet1!$D$1</c15:sqref>
                        </c15:formulaRef>
                      </c:ext>
                    </c:extLst>
                    <c:strCache>
                      <c:ptCount val="1"/>
                      <c:pt idx="0">
                        <c:v>Series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dLbls>
          <c:showLegendKey val="0"/>
          <c:showVal val="0"/>
          <c:showCatName val="0"/>
          <c:showSerName val="0"/>
          <c:showPercent val="0"/>
          <c:showBubbleSize val="0"/>
        </c:dLbls>
        <c:gapWidth val="150"/>
        <c:overlap val="100"/>
        <c:axId val="1245780416"/>
        <c:axId val="1245808160"/>
      </c:barChart>
      <c:catAx>
        <c:axId val="1245780416"/>
        <c:scaling>
          <c:orientation val="minMax"/>
        </c:scaling>
        <c:delete val="0"/>
        <c:axPos val="l"/>
        <c:numFmt formatCode="General" sourceLinked="1"/>
        <c:majorTickMark val="none"/>
        <c:minorTickMark val="none"/>
        <c:tickLblPos val="nextTo"/>
        <c:spPr>
          <a:noFill/>
          <a:ln w="9525" cap="flat" cmpd="sng" algn="ctr">
            <a:solidFill>
              <a:schemeClr val="bg2">
                <a:lumMod val="90000"/>
              </a:schemeClr>
            </a:solidFill>
            <a:round/>
          </a:ln>
          <a:effectLst/>
        </c:spPr>
        <c:txPr>
          <a:bodyPr rot="-60000000" spcFirstLastPara="1" vertOverflow="ellipsis" vert="horz" wrap="square" anchor="ctr" anchorCtr="1"/>
          <a:lstStyle/>
          <a:p>
            <a:pPr>
              <a:defRPr sz="1400" b="0" i="0" u="none" strike="noStrike" kern="1200" baseline="0">
                <a:solidFill>
                  <a:schemeClr val="bg1">
                    <a:lumMod val="65000"/>
                  </a:schemeClr>
                </a:solidFill>
                <a:latin typeface="+mn-ea"/>
                <a:ea typeface="+mn-ea"/>
                <a:cs typeface="+mn-cs"/>
                <a:sym typeface="Arial" panose="020B0604020202020204" pitchFamily="34" charset="0"/>
              </a:defRPr>
            </a:pPr>
            <a:endParaRPr lang="zh-CN"/>
          </a:p>
        </c:txPr>
        <c:crossAx val="1245808160"/>
        <c:crosses val="autoZero"/>
        <c:auto val="1"/>
        <c:lblAlgn val="ctr"/>
        <c:lblOffset val="100"/>
        <c:noMultiLvlLbl val="0"/>
      </c:catAx>
      <c:valAx>
        <c:axId val="1245808160"/>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solidFill>
              <a:schemeClr val="bg2">
                <a:lumMod val="75000"/>
              </a:schemeClr>
            </a:solidFill>
          </a:ln>
          <a:effectLst/>
        </c:spPr>
        <c:txPr>
          <a:bodyPr rot="-60000000" spcFirstLastPara="1" vertOverflow="ellipsis" vert="horz" wrap="square" anchor="ctr" anchorCtr="1"/>
          <a:lstStyle/>
          <a:p>
            <a:pPr>
              <a:defRPr sz="1400" b="0" i="0" u="none" strike="noStrike" kern="1200" baseline="0">
                <a:solidFill>
                  <a:schemeClr val="bg1">
                    <a:lumMod val="65000"/>
                  </a:schemeClr>
                </a:solidFill>
                <a:latin typeface="+mn-ea"/>
                <a:ea typeface="+mn-ea"/>
                <a:cs typeface="+mn-cs"/>
                <a:sym typeface="Arial" panose="020B0604020202020204" pitchFamily="34" charset="0"/>
              </a:defRPr>
            </a:pPr>
            <a:endParaRPr lang="zh-CN"/>
          </a:p>
        </c:txPr>
        <c:crossAx val="1245780416"/>
        <c:crosses val="autoZero"/>
        <c:crossBetween val="between"/>
      </c:valAx>
      <c:spPr>
        <a:noFill/>
        <a:ln>
          <a:noFill/>
        </a:ln>
        <a:effectLst/>
      </c:spPr>
    </c:plotArea>
    <c:plotVisOnly val="1"/>
    <c:dispBlanksAs val="gap"/>
    <c:showDLblsOverMax val="0"/>
  </c:chart>
  <c:spPr>
    <a:noFill/>
    <a:ln>
      <a:noFill/>
    </a:ln>
    <a:effectLst/>
  </c:spPr>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4D551B-B969-4FA3-A948-D52CA7E73F80}" type="datetimeFigureOut">
              <a:rPr lang="zh-CN" altLang="en-US" smtClean="0"/>
              <a:t>2019/10/14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3232DA-A925-422F-97E6-13ACB1CC847D}" type="slidenum">
              <a:rPr lang="zh-CN" altLang="en-US" smtClean="0"/>
              <a:t>‹#›</a:t>
            </a:fld>
            <a:endParaRPr lang="zh-CN" altLang="en-US"/>
          </a:p>
        </p:txBody>
      </p:sp>
    </p:spTree>
    <p:extLst>
      <p:ext uri="{BB962C8B-B14F-4D97-AF65-F5344CB8AC3E}">
        <p14:creationId xmlns:p14="http://schemas.microsoft.com/office/powerpoint/2010/main" val="40098294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a:t>
            </a:fld>
            <a:endParaRPr lang="zh-CN" altLang="en-US"/>
          </a:p>
        </p:txBody>
      </p:sp>
    </p:spTree>
    <p:extLst>
      <p:ext uri="{BB962C8B-B14F-4D97-AF65-F5344CB8AC3E}">
        <p14:creationId xmlns:p14="http://schemas.microsoft.com/office/powerpoint/2010/main" val="16331772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2</a:t>
            </a:fld>
            <a:endParaRPr lang="zh-CN" altLang="en-US"/>
          </a:p>
        </p:txBody>
      </p:sp>
    </p:spTree>
    <p:extLst>
      <p:ext uri="{BB962C8B-B14F-4D97-AF65-F5344CB8AC3E}">
        <p14:creationId xmlns:p14="http://schemas.microsoft.com/office/powerpoint/2010/main" val="29845459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3</a:t>
            </a:fld>
            <a:endParaRPr lang="zh-CN" altLang="en-US"/>
          </a:p>
        </p:txBody>
      </p:sp>
    </p:spTree>
    <p:extLst>
      <p:ext uri="{BB962C8B-B14F-4D97-AF65-F5344CB8AC3E}">
        <p14:creationId xmlns:p14="http://schemas.microsoft.com/office/powerpoint/2010/main" val="1783223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4</a:t>
            </a:fld>
            <a:endParaRPr lang="zh-CN" altLang="en-US"/>
          </a:p>
        </p:txBody>
      </p:sp>
    </p:spTree>
    <p:extLst>
      <p:ext uri="{BB962C8B-B14F-4D97-AF65-F5344CB8AC3E}">
        <p14:creationId xmlns:p14="http://schemas.microsoft.com/office/powerpoint/2010/main" val="12570505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5</a:t>
            </a:fld>
            <a:endParaRPr lang="zh-CN" altLang="en-US"/>
          </a:p>
        </p:txBody>
      </p:sp>
    </p:spTree>
    <p:extLst>
      <p:ext uri="{BB962C8B-B14F-4D97-AF65-F5344CB8AC3E}">
        <p14:creationId xmlns:p14="http://schemas.microsoft.com/office/powerpoint/2010/main" val="2208790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6</a:t>
            </a:fld>
            <a:endParaRPr lang="zh-CN" altLang="en-US"/>
          </a:p>
        </p:txBody>
      </p:sp>
    </p:spTree>
    <p:extLst>
      <p:ext uri="{BB962C8B-B14F-4D97-AF65-F5344CB8AC3E}">
        <p14:creationId xmlns:p14="http://schemas.microsoft.com/office/powerpoint/2010/main" val="15237545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7</a:t>
            </a:fld>
            <a:endParaRPr lang="zh-CN" altLang="en-US"/>
          </a:p>
        </p:txBody>
      </p:sp>
    </p:spTree>
    <p:extLst>
      <p:ext uri="{BB962C8B-B14F-4D97-AF65-F5344CB8AC3E}">
        <p14:creationId xmlns:p14="http://schemas.microsoft.com/office/powerpoint/2010/main" val="36286768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8</a:t>
            </a:fld>
            <a:endParaRPr lang="zh-CN" altLang="en-US"/>
          </a:p>
        </p:txBody>
      </p:sp>
    </p:spTree>
    <p:extLst>
      <p:ext uri="{BB962C8B-B14F-4D97-AF65-F5344CB8AC3E}">
        <p14:creationId xmlns:p14="http://schemas.microsoft.com/office/powerpoint/2010/main" val="2361216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9</a:t>
            </a:fld>
            <a:endParaRPr lang="zh-CN" altLang="en-US"/>
          </a:p>
        </p:txBody>
      </p:sp>
    </p:spTree>
    <p:extLst>
      <p:ext uri="{BB962C8B-B14F-4D97-AF65-F5344CB8AC3E}">
        <p14:creationId xmlns:p14="http://schemas.microsoft.com/office/powerpoint/2010/main" val="3795690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10</a:t>
            </a:fld>
            <a:endParaRPr lang="zh-CN" altLang="en-US"/>
          </a:p>
        </p:txBody>
      </p:sp>
    </p:spTree>
    <p:extLst>
      <p:ext uri="{BB962C8B-B14F-4D97-AF65-F5344CB8AC3E}">
        <p14:creationId xmlns:p14="http://schemas.microsoft.com/office/powerpoint/2010/main" val="13820769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11</a:t>
            </a:fld>
            <a:endParaRPr lang="zh-CN" altLang="en-US"/>
          </a:p>
        </p:txBody>
      </p:sp>
    </p:spTree>
    <p:extLst>
      <p:ext uri="{BB962C8B-B14F-4D97-AF65-F5344CB8AC3E}">
        <p14:creationId xmlns:p14="http://schemas.microsoft.com/office/powerpoint/2010/main" val="988272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12</a:t>
            </a:fld>
            <a:endParaRPr lang="zh-CN" altLang="en-US"/>
          </a:p>
        </p:txBody>
      </p:sp>
    </p:spTree>
    <p:extLst>
      <p:ext uri="{BB962C8B-B14F-4D97-AF65-F5344CB8AC3E}">
        <p14:creationId xmlns:p14="http://schemas.microsoft.com/office/powerpoint/2010/main" val="36233809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13</a:t>
            </a:fld>
            <a:endParaRPr lang="zh-CN" altLang="en-US"/>
          </a:p>
        </p:txBody>
      </p:sp>
    </p:spTree>
    <p:extLst>
      <p:ext uri="{BB962C8B-B14F-4D97-AF65-F5344CB8AC3E}">
        <p14:creationId xmlns:p14="http://schemas.microsoft.com/office/powerpoint/2010/main" val="12787717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14</a:t>
            </a:fld>
            <a:endParaRPr lang="zh-CN" altLang="en-US"/>
          </a:p>
        </p:txBody>
      </p:sp>
    </p:spTree>
    <p:extLst>
      <p:ext uri="{BB962C8B-B14F-4D97-AF65-F5344CB8AC3E}">
        <p14:creationId xmlns:p14="http://schemas.microsoft.com/office/powerpoint/2010/main" val="41871157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15</a:t>
            </a:fld>
            <a:endParaRPr lang="zh-CN" altLang="en-US"/>
          </a:p>
        </p:txBody>
      </p:sp>
    </p:spTree>
    <p:extLst>
      <p:ext uri="{BB962C8B-B14F-4D97-AF65-F5344CB8AC3E}">
        <p14:creationId xmlns:p14="http://schemas.microsoft.com/office/powerpoint/2010/main" val="28214159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16</a:t>
            </a:fld>
            <a:endParaRPr lang="zh-CN" altLang="en-US"/>
          </a:p>
        </p:txBody>
      </p:sp>
    </p:spTree>
    <p:extLst>
      <p:ext uri="{BB962C8B-B14F-4D97-AF65-F5344CB8AC3E}">
        <p14:creationId xmlns:p14="http://schemas.microsoft.com/office/powerpoint/2010/main" val="10393888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17</a:t>
            </a:fld>
            <a:endParaRPr lang="zh-CN" altLang="en-US"/>
          </a:p>
        </p:txBody>
      </p:sp>
    </p:spTree>
    <p:extLst>
      <p:ext uri="{BB962C8B-B14F-4D97-AF65-F5344CB8AC3E}">
        <p14:creationId xmlns:p14="http://schemas.microsoft.com/office/powerpoint/2010/main" val="29240944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18</a:t>
            </a:fld>
            <a:endParaRPr lang="zh-CN" altLang="en-US"/>
          </a:p>
        </p:txBody>
      </p:sp>
    </p:spTree>
    <p:extLst>
      <p:ext uri="{BB962C8B-B14F-4D97-AF65-F5344CB8AC3E}">
        <p14:creationId xmlns:p14="http://schemas.microsoft.com/office/powerpoint/2010/main" val="21525532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19</a:t>
            </a:fld>
            <a:endParaRPr lang="zh-CN" altLang="en-US"/>
          </a:p>
        </p:txBody>
      </p:sp>
    </p:spTree>
    <p:extLst>
      <p:ext uri="{BB962C8B-B14F-4D97-AF65-F5344CB8AC3E}">
        <p14:creationId xmlns:p14="http://schemas.microsoft.com/office/powerpoint/2010/main" val="34421934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20</a:t>
            </a:fld>
            <a:endParaRPr lang="zh-CN" altLang="en-US"/>
          </a:p>
        </p:txBody>
      </p:sp>
    </p:spTree>
    <p:extLst>
      <p:ext uri="{BB962C8B-B14F-4D97-AF65-F5344CB8AC3E}">
        <p14:creationId xmlns:p14="http://schemas.microsoft.com/office/powerpoint/2010/main" val="26465344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21</a:t>
            </a:fld>
            <a:endParaRPr lang="zh-CN" altLang="en-US"/>
          </a:p>
        </p:txBody>
      </p:sp>
    </p:spTree>
    <p:extLst>
      <p:ext uri="{BB962C8B-B14F-4D97-AF65-F5344CB8AC3E}">
        <p14:creationId xmlns:p14="http://schemas.microsoft.com/office/powerpoint/2010/main" val="29822201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22</a:t>
            </a:fld>
            <a:endParaRPr lang="zh-CN" altLang="en-US"/>
          </a:p>
        </p:txBody>
      </p:sp>
    </p:spTree>
    <p:extLst>
      <p:ext uri="{BB962C8B-B14F-4D97-AF65-F5344CB8AC3E}">
        <p14:creationId xmlns:p14="http://schemas.microsoft.com/office/powerpoint/2010/main" val="32493671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23</a:t>
            </a:fld>
            <a:endParaRPr lang="zh-CN" altLang="en-US"/>
          </a:p>
        </p:txBody>
      </p:sp>
    </p:spTree>
    <p:extLst>
      <p:ext uri="{BB962C8B-B14F-4D97-AF65-F5344CB8AC3E}">
        <p14:creationId xmlns:p14="http://schemas.microsoft.com/office/powerpoint/2010/main" val="33976286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24</a:t>
            </a:fld>
            <a:endParaRPr lang="zh-CN" altLang="en-US"/>
          </a:p>
        </p:txBody>
      </p:sp>
    </p:spTree>
    <p:extLst>
      <p:ext uri="{BB962C8B-B14F-4D97-AF65-F5344CB8AC3E}">
        <p14:creationId xmlns:p14="http://schemas.microsoft.com/office/powerpoint/2010/main" val="215896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标题幻灯片">
    <p:bg>
      <p:bgPr>
        <a:solidFill>
          <a:srgbClr val="1C1C1C"/>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849016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t="15456"/>
          <a:stretch/>
        </p:blipFill>
        <p:spPr>
          <a:xfrm>
            <a:off x="0" y="-14514"/>
            <a:ext cx="12192000" cy="6872514"/>
          </a:xfrm>
          <a:prstGeom prst="rect">
            <a:avLst/>
          </a:prstGeom>
        </p:spPr>
      </p:pic>
      <p:sp>
        <p:nvSpPr>
          <p:cNvPr id="3" name="矩形 2"/>
          <p:cNvSpPr/>
          <p:nvPr userDrawn="1"/>
        </p:nvSpPr>
        <p:spPr>
          <a:xfrm>
            <a:off x="0" y="-14514"/>
            <a:ext cx="12192000" cy="6872514"/>
          </a:xfrm>
          <a:prstGeom prst="rect">
            <a:avLst/>
          </a:prstGeom>
          <a:solidFill>
            <a:schemeClr val="tx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142627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文本框 6"/>
          <p:cNvSpPr txBox="1"/>
          <p:nvPr userDrawn="1"/>
        </p:nvSpPr>
        <p:spPr>
          <a:xfrm>
            <a:off x="4318000" y="2971799"/>
            <a:ext cx="3556000" cy="230704"/>
          </a:xfrm>
          <a:prstGeom prst="rect">
            <a:avLst/>
          </a:prstGeom>
          <a:noFill/>
        </p:spPr>
        <p:txBody>
          <a:bodyPr wrap="square" rtlCol="0">
            <a:spAutoFit/>
          </a:bodyPr>
          <a:lstStyle/>
          <a:p>
            <a:r>
              <a:rPr lang="zh-CN" altLang="en-US" sz="300" dirty="0">
                <a:solidFill>
                  <a:schemeClr val="bg1"/>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solidFill>
                <a:latin typeface="微软雅黑" panose="020B0503020204020204" pitchFamily="34" charset="-122"/>
                <a:ea typeface="微软雅黑" panose="020B0503020204020204" pitchFamily="34" charset="-122"/>
                <a:sym typeface="+mn-ea"/>
              </a:rPr>
              <a:t>PPT</a:t>
            </a:r>
            <a:r>
              <a:rPr lang="zh-CN" altLang="en-US" sz="300" dirty="0">
                <a:solidFill>
                  <a:schemeClr val="bg1"/>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599" dirty="0">
                <a:solidFill>
                  <a:schemeClr val="bg1"/>
                </a:solidFill>
                <a:latin typeface="微软雅黑" panose="020B0503020204020204" pitchFamily="34" charset="-122"/>
                <a:ea typeface="微软雅黑" panose="020B0503020204020204" pitchFamily="34" charset="-122"/>
                <a:sym typeface="+mn-ea"/>
              </a:rPr>
              <a:t>ibaotu.com</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914380" rtl="0" eaLnBrk="1" latinLnBrk="0" hangingPunct="1">
        <a:lnSpc>
          <a:spcPct val="90000"/>
        </a:lnSpc>
        <a:spcBef>
          <a:spcPct val="0"/>
        </a:spcBef>
        <a:buNone/>
        <a:defRPr sz="4401" kern="1200">
          <a:solidFill>
            <a:schemeClr val="tx1"/>
          </a:solidFill>
          <a:latin typeface="+mj-lt"/>
          <a:ea typeface="+mj-ea"/>
          <a:cs typeface="+mj-cs"/>
        </a:defRPr>
      </a:lvl1pPr>
    </p:titleStyle>
    <p:bodyStyle>
      <a:lvl1pPr marL="228595" indent="-228595" algn="l" defTabSz="914380" rtl="0" eaLnBrk="1" latinLnBrk="0" hangingPunct="1">
        <a:lnSpc>
          <a:spcPct val="90000"/>
        </a:lnSpc>
        <a:spcBef>
          <a:spcPts val="999"/>
        </a:spcBef>
        <a:buFont typeface="Arial" panose="020B0604020202020204" pitchFamily="34" charset="0"/>
        <a:buChar char="•"/>
        <a:defRPr sz="2800" kern="1200">
          <a:solidFill>
            <a:schemeClr val="tx1"/>
          </a:solidFill>
          <a:latin typeface="+mn-lt"/>
          <a:ea typeface="+mn-ea"/>
          <a:cs typeface="+mn-cs"/>
        </a:defRPr>
      </a:lvl1pPr>
      <a:lvl2pPr marL="685785" indent="-228595" algn="l" defTabSz="91438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4" indent="-228595" algn="l" defTabSz="91438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56"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4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3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2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1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80" rtl="0" eaLnBrk="1" latinLnBrk="0" hangingPunct="1">
        <a:defRPr sz="1800" kern="1200">
          <a:solidFill>
            <a:schemeClr val="tx1"/>
          </a:solidFill>
          <a:latin typeface="+mn-lt"/>
          <a:ea typeface="+mn-ea"/>
          <a:cs typeface="+mn-cs"/>
        </a:defRPr>
      </a:lvl1pPr>
      <a:lvl2pPr marL="457190" algn="l" defTabSz="914380" rtl="0" eaLnBrk="1" latinLnBrk="0" hangingPunct="1">
        <a:defRPr sz="1800" kern="1200">
          <a:solidFill>
            <a:schemeClr val="tx1"/>
          </a:solidFill>
          <a:latin typeface="+mn-lt"/>
          <a:ea typeface="+mn-ea"/>
          <a:cs typeface="+mn-cs"/>
        </a:defRPr>
      </a:lvl2pPr>
      <a:lvl3pPr marL="914380" algn="l" defTabSz="914380" rtl="0" eaLnBrk="1" latinLnBrk="0" hangingPunct="1">
        <a:defRPr sz="1800" kern="1200">
          <a:solidFill>
            <a:schemeClr val="tx1"/>
          </a:solidFill>
          <a:latin typeface="+mn-lt"/>
          <a:ea typeface="+mn-ea"/>
          <a:cs typeface="+mn-cs"/>
        </a:defRPr>
      </a:lvl3pPr>
      <a:lvl4pPr marL="1371570" algn="l" defTabSz="914380" rtl="0" eaLnBrk="1" latinLnBrk="0" hangingPunct="1">
        <a:defRPr sz="1800" kern="1200">
          <a:solidFill>
            <a:schemeClr val="tx1"/>
          </a:solidFill>
          <a:latin typeface="+mn-lt"/>
          <a:ea typeface="+mn-ea"/>
          <a:cs typeface="+mn-cs"/>
        </a:defRPr>
      </a:lvl4pPr>
      <a:lvl5pPr marL="1828759" algn="l" defTabSz="914380" rtl="0" eaLnBrk="1" latinLnBrk="0" hangingPunct="1">
        <a:defRPr sz="1800" kern="1200">
          <a:solidFill>
            <a:schemeClr val="tx1"/>
          </a:solidFill>
          <a:latin typeface="+mn-lt"/>
          <a:ea typeface="+mn-ea"/>
          <a:cs typeface="+mn-cs"/>
        </a:defRPr>
      </a:lvl5pPr>
      <a:lvl6pPr marL="2285949" algn="l" defTabSz="914380" rtl="0" eaLnBrk="1" latinLnBrk="0" hangingPunct="1">
        <a:defRPr sz="1800" kern="1200">
          <a:solidFill>
            <a:schemeClr val="tx1"/>
          </a:solidFill>
          <a:latin typeface="+mn-lt"/>
          <a:ea typeface="+mn-ea"/>
          <a:cs typeface="+mn-cs"/>
        </a:defRPr>
      </a:lvl6pPr>
      <a:lvl7pPr marL="2743139" algn="l" defTabSz="914380" rtl="0" eaLnBrk="1" latinLnBrk="0" hangingPunct="1">
        <a:defRPr sz="1800" kern="1200">
          <a:solidFill>
            <a:schemeClr val="tx1"/>
          </a:solidFill>
          <a:latin typeface="+mn-lt"/>
          <a:ea typeface="+mn-ea"/>
          <a:cs typeface="+mn-cs"/>
        </a:defRPr>
      </a:lvl7pPr>
      <a:lvl8pPr marL="3200330" algn="l" defTabSz="914380" rtl="0" eaLnBrk="1" latinLnBrk="0" hangingPunct="1">
        <a:defRPr sz="1800" kern="1200">
          <a:solidFill>
            <a:schemeClr val="tx1"/>
          </a:solidFill>
          <a:latin typeface="+mn-lt"/>
          <a:ea typeface="+mn-ea"/>
          <a:cs typeface="+mn-cs"/>
        </a:defRPr>
      </a:lvl8pPr>
      <a:lvl9pPr marL="3657518" algn="l" defTabSz="91438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SpPr/>
          <p:nvPr/>
        </p:nvSpPr>
        <p:spPr>
          <a:xfrm>
            <a:off x="2032015" y="2841513"/>
            <a:ext cx="8004706" cy="848246"/>
          </a:xfrm>
          <a:prstGeom prst="rect">
            <a:avLst/>
          </a:prstGeom>
        </p:spPr>
        <p:txBody>
          <a:bodyPr wrap="square">
            <a:spAutoFit/>
          </a:bodyPr>
          <a:lstStyle/>
          <a:p>
            <a:pPr defTabSz="2408957" fontAlgn="base">
              <a:lnSpc>
                <a:spcPct val="110000"/>
              </a:lnSpc>
              <a:spcBef>
                <a:spcPct val="0"/>
              </a:spcBef>
              <a:spcAft>
                <a:spcPct val="0"/>
              </a:spcAft>
              <a:defRPr/>
            </a:pPr>
            <a:r>
              <a:rPr lang="zh-CN" altLang="en-US" sz="4800" b="1" dirty="0">
                <a:gradFill>
                  <a:gsLst>
                    <a:gs pos="0">
                      <a:srgbClr val="BF9564"/>
                    </a:gs>
                    <a:gs pos="48000">
                      <a:srgbClr val="F9D9AC"/>
                    </a:gs>
                    <a:gs pos="100000">
                      <a:srgbClr val="B08B5C"/>
                    </a:gs>
                  </a:gsLst>
                  <a:lin ang="0" scaled="0"/>
                </a:gradFill>
                <a:latin typeface="微软雅黑" panose="020B0503020204020204" pitchFamily="34" charset="-122"/>
                <a:ea typeface="微软雅黑" panose="020B0503020204020204" pitchFamily="34" charset="-122"/>
                <a:cs typeface="Arial Unicode MS" panose="020B0604020202020204" pitchFamily="34" charset="-122"/>
                <a:sym typeface="微软雅黑" panose="020B0503020204020204" pitchFamily="34" charset="-122"/>
              </a:rPr>
              <a:t>知识产权教育汇报</a:t>
            </a:r>
            <a:r>
              <a:rPr lang="en-US" altLang="zh-CN" sz="4800" b="1" dirty="0" err="1">
                <a:gradFill>
                  <a:gsLst>
                    <a:gs pos="0">
                      <a:srgbClr val="BF9564"/>
                    </a:gs>
                    <a:gs pos="48000">
                      <a:srgbClr val="F9D9AC"/>
                    </a:gs>
                    <a:gs pos="100000">
                      <a:srgbClr val="B08B5C"/>
                    </a:gs>
                  </a:gsLst>
                  <a:lin ang="0" scaled="0"/>
                </a:gradFill>
                <a:latin typeface="微软雅黑" panose="020B0503020204020204" pitchFamily="34" charset="-122"/>
                <a:ea typeface="微软雅黑" panose="020B0503020204020204" pitchFamily="34" charset="-122"/>
                <a:cs typeface="Arial Unicode MS" panose="020B0604020202020204" pitchFamily="34" charset="-122"/>
                <a:sym typeface="微软雅黑" panose="020B0503020204020204" pitchFamily="34" charset="-122"/>
              </a:rPr>
              <a:t>ppt</a:t>
            </a:r>
            <a:r>
              <a:rPr lang="zh-CN" altLang="en-US" sz="4800" b="1" dirty="0">
                <a:gradFill>
                  <a:gsLst>
                    <a:gs pos="0">
                      <a:srgbClr val="BF9564"/>
                    </a:gs>
                    <a:gs pos="48000">
                      <a:srgbClr val="F9D9AC"/>
                    </a:gs>
                    <a:gs pos="100000">
                      <a:srgbClr val="B08B5C"/>
                    </a:gs>
                  </a:gsLst>
                  <a:lin ang="0" scaled="0"/>
                </a:gradFill>
                <a:latin typeface="微软雅黑" panose="020B0503020204020204" pitchFamily="34" charset="-122"/>
                <a:ea typeface="微软雅黑" panose="020B0503020204020204" pitchFamily="34" charset="-122"/>
                <a:cs typeface="Arial Unicode MS" panose="020B0604020202020204" pitchFamily="34" charset="-122"/>
                <a:sym typeface="微软雅黑" panose="020B0503020204020204" pitchFamily="34" charset="-122"/>
              </a:rPr>
              <a:t>模板</a:t>
            </a:r>
            <a:endParaRPr lang="zh-CN" altLang="en-US" sz="3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16" name="直接连接符 15"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CxnSpPr/>
          <p:nvPr/>
        </p:nvCxnSpPr>
        <p:spPr>
          <a:xfrm>
            <a:off x="2165218" y="2872621"/>
            <a:ext cx="1820878" cy="0"/>
          </a:xfrm>
          <a:prstGeom prst="line">
            <a:avLst/>
          </a:prstGeom>
          <a:ln w="28575">
            <a:solidFill>
              <a:srgbClr val="AF935C"/>
            </a:solidFill>
          </a:ln>
        </p:spPr>
        <p:style>
          <a:lnRef idx="1">
            <a:schemeClr val="accent1"/>
          </a:lnRef>
          <a:fillRef idx="0">
            <a:schemeClr val="accent1"/>
          </a:fillRef>
          <a:effectRef idx="0">
            <a:schemeClr val="accent1"/>
          </a:effectRef>
          <a:fontRef idx="minor">
            <a:schemeClr val="tx1"/>
          </a:fontRef>
        </p:style>
      </p:cxnSp>
      <p:cxnSp>
        <p:nvCxnSpPr>
          <p:cNvPr id="17" name="直接连接符 16"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CxnSpPr/>
          <p:nvPr/>
        </p:nvCxnSpPr>
        <p:spPr>
          <a:xfrm>
            <a:off x="2165217" y="4446922"/>
            <a:ext cx="7226612"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2" name="任意多边形 5"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SpPr/>
          <p:nvPr/>
        </p:nvSpPr>
        <p:spPr>
          <a:xfrm>
            <a:off x="1570268" y="1320347"/>
            <a:ext cx="3326265" cy="4014993"/>
          </a:xfrm>
          <a:custGeom>
            <a:avLst/>
            <a:gdLst>
              <a:gd name="connsiteX0" fmla="*/ 2343150 w 2343150"/>
              <a:gd name="connsiteY0" fmla="*/ 1543050 h 4800600"/>
              <a:gd name="connsiteX1" fmla="*/ 2343150 w 2343150"/>
              <a:gd name="connsiteY1" fmla="*/ 0 h 4800600"/>
              <a:gd name="connsiteX2" fmla="*/ 0 w 2343150"/>
              <a:gd name="connsiteY2" fmla="*/ 0 h 4800600"/>
              <a:gd name="connsiteX3" fmla="*/ 0 w 2343150"/>
              <a:gd name="connsiteY3" fmla="*/ 4800600 h 4800600"/>
              <a:gd name="connsiteX4" fmla="*/ 2343150 w 2343150"/>
              <a:gd name="connsiteY4" fmla="*/ 4800600 h 4800600"/>
              <a:gd name="connsiteX5" fmla="*/ 2343150 w 2343150"/>
              <a:gd name="connsiteY5" fmla="*/ 4171950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3150" h="4800600">
                <a:moveTo>
                  <a:pt x="2343150" y="1543050"/>
                </a:moveTo>
                <a:lnTo>
                  <a:pt x="2343150" y="0"/>
                </a:lnTo>
                <a:lnTo>
                  <a:pt x="0" y="0"/>
                </a:lnTo>
                <a:lnTo>
                  <a:pt x="0" y="4800600"/>
                </a:lnTo>
                <a:lnTo>
                  <a:pt x="2343150" y="4800600"/>
                </a:lnTo>
                <a:lnTo>
                  <a:pt x="2343150" y="4171950"/>
                </a:lnTo>
              </a:path>
            </a:pathLst>
          </a:custGeom>
          <a:noFill/>
          <a:ln w="762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21"/>
          </a:p>
        </p:txBody>
      </p:sp>
      <p:grpSp>
        <p:nvGrpSpPr>
          <p:cNvPr id="23" name="组合 22"/>
          <p:cNvGrpSpPr/>
          <p:nvPr/>
        </p:nvGrpSpPr>
        <p:grpSpPr>
          <a:xfrm>
            <a:off x="1740957" y="1481785"/>
            <a:ext cx="247707" cy="254820"/>
            <a:chOff x="1620407" y="1473313"/>
            <a:chExt cx="248785" cy="255929"/>
          </a:xfrm>
        </p:grpSpPr>
        <p:sp>
          <p:nvSpPr>
            <p:cNvPr id="24" name="矩形 23"/>
            <p:cNvSpPr/>
            <p:nvPr/>
          </p:nvSpPr>
          <p:spPr>
            <a:xfrm>
              <a:off x="1620407" y="1473313"/>
              <a:ext cx="248785" cy="28575"/>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21"/>
            </a:p>
          </p:txBody>
        </p:sp>
        <p:sp>
          <p:nvSpPr>
            <p:cNvPr id="25" name="矩形 24"/>
            <p:cNvSpPr/>
            <p:nvPr/>
          </p:nvSpPr>
          <p:spPr>
            <a:xfrm rot="16200000">
              <a:off x="1510302" y="1590562"/>
              <a:ext cx="248785" cy="28575"/>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21"/>
            </a:p>
          </p:txBody>
        </p:sp>
      </p:grpSp>
    </p:spTree>
    <p:extLst>
      <p:ext uri="{BB962C8B-B14F-4D97-AF65-F5344CB8AC3E}">
        <p14:creationId xmlns:p14="http://schemas.microsoft.com/office/powerpoint/2010/main" val="20689549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0-#ppt_w/2"/>
                                          </p:val>
                                        </p:tav>
                                        <p:tav tm="100000">
                                          <p:val>
                                            <p:strVal val="#ppt_x"/>
                                          </p:val>
                                        </p:tav>
                                      </p:tavLst>
                                    </p:anim>
                                    <p:anim calcmode="lin" valueType="num">
                                      <p:cBhvr additive="base">
                                        <p:cTn id="12" dur="500" fill="hold"/>
                                        <p:tgtEl>
                                          <p:spTgt spid="2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2" fill="hold" nodeType="after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500" fill="hold"/>
                                        <p:tgtEl>
                                          <p:spTgt spid="17"/>
                                        </p:tgtEl>
                                        <p:attrNameLst>
                                          <p:attrName>ppt_x</p:attrName>
                                        </p:attrNameLst>
                                      </p:cBhvr>
                                      <p:tavLst>
                                        <p:tav tm="0">
                                          <p:val>
                                            <p:strVal val="1+#ppt_w/2"/>
                                          </p:val>
                                        </p:tav>
                                        <p:tav tm="100000">
                                          <p:val>
                                            <p:strVal val="#ppt_x"/>
                                          </p:val>
                                        </p:tav>
                                      </p:tavLst>
                                    </p:anim>
                                    <p:anim calcmode="lin" valueType="num">
                                      <p:cBhvr additive="base">
                                        <p:cTn id="17" dur="500" fill="hold"/>
                                        <p:tgtEl>
                                          <p:spTgt spid="17"/>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12" presetClass="entr" presetSubtype="4"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p:tgtEl>
                                          <p:spTgt spid="15"/>
                                        </p:tgtEl>
                                        <p:attrNameLst>
                                          <p:attrName>ppt_y</p:attrName>
                                        </p:attrNameLst>
                                      </p:cBhvr>
                                      <p:tavLst>
                                        <p:tav tm="0">
                                          <p:val>
                                            <p:strVal val="#ppt_y+#ppt_h*1.125000"/>
                                          </p:val>
                                        </p:tav>
                                        <p:tav tm="100000">
                                          <p:val>
                                            <p:strVal val="#ppt_y"/>
                                          </p:val>
                                        </p:tav>
                                      </p:tavLst>
                                    </p:anim>
                                    <p:animEffect transition="in" filter="wipe(up)">
                                      <p:cBhvr>
                                        <p:cTn id="22" dur="500"/>
                                        <p:tgtEl>
                                          <p:spTgt spid="15"/>
                                        </p:tgtEl>
                                      </p:cBhvr>
                                    </p:animEffect>
                                  </p:childTnLst>
                                </p:cTn>
                              </p:par>
                            </p:childTnLst>
                          </p:cTn>
                        </p:par>
                        <p:par>
                          <p:cTn id="23" fill="hold">
                            <p:stCondLst>
                              <p:cond delay="1500"/>
                            </p:stCondLst>
                            <p:childTnLst>
                              <p:par>
                                <p:cTn id="24" presetID="2" presetClass="entr" presetSubtype="2" fill="hold" nodeType="after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fill="hold"/>
                                        <p:tgtEl>
                                          <p:spTgt spid="16"/>
                                        </p:tgtEl>
                                        <p:attrNameLst>
                                          <p:attrName>ppt_x</p:attrName>
                                        </p:attrNameLst>
                                      </p:cBhvr>
                                      <p:tavLst>
                                        <p:tav tm="0">
                                          <p:val>
                                            <p:strVal val="1+#ppt_w/2"/>
                                          </p:val>
                                        </p:tav>
                                        <p:tav tm="100000">
                                          <p:val>
                                            <p:strVal val="#ppt_x"/>
                                          </p:val>
                                        </p:tav>
                                      </p:tavLst>
                                    </p:anim>
                                    <p:anim calcmode="lin" valueType="num">
                                      <p:cBhvr additive="base">
                                        <p:cTn id="27"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624079" y="2703628"/>
            <a:ext cx="1032387" cy="1032387"/>
          </a:xfrm>
          <a:prstGeom prst="rect">
            <a:avLst/>
          </a:prstGeom>
          <a:noFill/>
          <a:ln>
            <a:solidFill>
              <a:srgbClr val="835F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dirty="0">
              <a:solidFill>
                <a:schemeClr val="bg1"/>
              </a:solidFill>
              <a:latin typeface="Agency FB" panose="020B0503020202020204" pitchFamily="34" charset="0"/>
            </a:endParaRPr>
          </a:p>
        </p:txBody>
      </p:sp>
      <p:sp>
        <p:nvSpPr>
          <p:cNvPr id="3" name="矩形 2"/>
          <p:cNvSpPr/>
          <p:nvPr/>
        </p:nvSpPr>
        <p:spPr>
          <a:xfrm>
            <a:off x="1568959" y="2635047"/>
            <a:ext cx="1032387" cy="1032387"/>
          </a:xfrm>
          <a:prstGeom prst="rect">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dirty="0">
                <a:solidFill>
                  <a:schemeClr val="bg1"/>
                </a:solidFill>
                <a:latin typeface="Agency FB" panose="020B0503020202020204" pitchFamily="34" charset="0"/>
              </a:rPr>
              <a:t>01</a:t>
            </a:r>
            <a:endParaRPr lang="zh-CN" altLang="en-US" sz="4800" dirty="0">
              <a:solidFill>
                <a:schemeClr val="bg1"/>
              </a:solidFill>
              <a:latin typeface="Agency FB" panose="020B0503020202020204" pitchFamily="34" charset="0"/>
            </a:endParaRPr>
          </a:p>
        </p:txBody>
      </p:sp>
      <p:sp>
        <p:nvSpPr>
          <p:cNvPr id="4" name="文本框 3"/>
          <p:cNvSpPr txBox="1"/>
          <p:nvPr/>
        </p:nvSpPr>
        <p:spPr>
          <a:xfrm>
            <a:off x="2711587" y="2595719"/>
            <a:ext cx="1620957" cy="523220"/>
          </a:xfrm>
          <a:prstGeom prst="rect">
            <a:avLst/>
          </a:prstGeom>
          <a:noFill/>
        </p:spPr>
        <p:txBody>
          <a:bodyPr wrap="none" rtlCol="0">
            <a:spAutoFit/>
          </a:bodyPr>
          <a:lstStyle/>
          <a:p>
            <a:r>
              <a:rPr lang="zh-CN" altLang="en-US" sz="2800" b="1" dirty="0" smtClean="0">
                <a:solidFill>
                  <a:schemeClr val="bg1"/>
                </a:solidFill>
                <a:latin typeface="微软雅黑" panose="020B0503020204020204" pitchFamily="82" charset="2"/>
                <a:ea typeface="微软雅黑" panose="020B0503020204020204" pitchFamily="82" charset="2"/>
              </a:rPr>
              <a:t>品牌概论</a:t>
            </a:r>
            <a:endParaRPr lang="zh-CN" altLang="en-US" sz="2800" b="1" dirty="0">
              <a:solidFill>
                <a:schemeClr val="bg1"/>
              </a:solidFill>
              <a:latin typeface="微软雅黑" panose="020B0503020204020204" pitchFamily="82" charset="2"/>
              <a:ea typeface="微软雅黑" panose="020B0503020204020204" pitchFamily="82" charset="2"/>
            </a:endParaRPr>
          </a:p>
        </p:txBody>
      </p:sp>
      <p:sp>
        <p:nvSpPr>
          <p:cNvPr id="5" name="矩形 4"/>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sp>
        <p:nvSpPr>
          <p:cNvPr id="6" name="矩形 5"/>
          <p:cNvSpPr/>
          <p:nvPr/>
        </p:nvSpPr>
        <p:spPr>
          <a:xfrm>
            <a:off x="6377261" y="2703628"/>
            <a:ext cx="1032387" cy="1032387"/>
          </a:xfrm>
          <a:prstGeom prst="rect">
            <a:avLst/>
          </a:prstGeom>
          <a:noFill/>
          <a:ln>
            <a:solidFill>
              <a:srgbClr val="835F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dirty="0">
              <a:solidFill>
                <a:schemeClr val="bg1"/>
              </a:solidFill>
              <a:latin typeface="Agency FB" panose="020B0503020202020204" pitchFamily="34" charset="0"/>
            </a:endParaRPr>
          </a:p>
        </p:txBody>
      </p:sp>
      <p:sp>
        <p:nvSpPr>
          <p:cNvPr id="7" name="矩形 6"/>
          <p:cNvSpPr/>
          <p:nvPr/>
        </p:nvSpPr>
        <p:spPr>
          <a:xfrm>
            <a:off x="6322141" y="2635047"/>
            <a:ext cx="1032387" cy="1032387"/>
          </a:xfrm>
          <a:prstGeom prst="rect">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dirty="0">
                <a:solidFill>
                  <a:schemeClr val="bg1"/>
                </a:solidFill>
                <a:latin typeface="Agency FB" panose="020B0503020202020204" pitchFamily="34" charset="0"/>
              </a:rPr>
              <a:t>02</a:t>
            </a:r>
            <a:endParaRPr lang="zh-CN" altLang="en-US" sz="4800" dirty="0">
              <a:solidFill>
                <a:schemeClr val="bg1"/>
              </a:solidFill>
              <a:latin typeface="Agency FB" panose="020B0503020202020204" pitchFamily="34" charset="0"/>
            </a:endParaRPr>
          </a:p>
        </p:txBody>
      </p:sp>
      <p:sp>
        <p:nvSpPr>
          <p:cNvPr id="8" name="文本框 7"/>
          <p:cNvSpPr txBox="1"/>
          <p:nvPr/>
        </p:nvSpPr>
        <p:spPr>
          <a:xfrm>
            <a:off x="7464769" y="2595719"/>
            <a:ext cx="2698175" cy="523220"/>
          </a:xfrm>
          <a:prstGeom prst="rect">
            <a:avLst/>
          </a:prstGeom>
          <a:noFill/>
        </p:spPr>
        <p:txBody>
          <a:bodyPr wrap="none" rtlCol="0">
            <a:spAutoFit/>
          </a:bodyPr>
          <a:lstStyle/>
          <a:p>
            <a:r>
              <a:rPr lang="zh-CN" altLang="en-US" sz="2800" b="1" dirty="0" smtClean="0">
                <a:solidFill>
                  <a:schemeClr val="bg1"/>
                </a:solidFill>
                <a:latin typeface="微软雅黑" panose="020B0503020204020204" pitchFamily="82" charset="2"/>
                <a:ea typeface="微软雅黑" panose="020B0503020204020204" pitchFamily="82" charset="2"/>
              </a:rPr>
              <a:t>品牌定位与个性</a:t>
            </a:r>
            <a:endParaRPr lang="zh-CN" altLang="en-US" sz="2800" b="1" dirty="0">
              <a:solidFill>
                <a:schemeClr val="bg1"/>
              </a:solidFill>
              <a:latin typeface="微软雅黑" panose="020B0503020204020204" pitchFamily="82" charset="2"/>
              <a:ea typeface="微软雅黑" panose="020B0503020204020204" pitchFamily="82" charset="2"/>
            </a:endParaRPr>
          </a:p>
        </p:txBody>
      </p:sp>
      <p:sp>
        <p:nvSpPr>
          <p:cNvPr id="9" name="矩形 8"/>
          <p:cNvSpPr/>
          <p:nvPr/>
        </p:nvSpPr>
        <p:spPr>
          <a:xfrm>
            <a:off x="7519889"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sp>
        <p:nvSpPr>
          <p:cNvPr id="10" name="矩形 9"/>
          <p:cNvSpPr/>
          <p:nvPr/>
        </p:nvSpPr>
        <p:spPr>
          <a:xfrm>
            <a:off x="1624079" y="4440475"/>
            <a:ext cx="1032387" cy="1032387"/>
          </a:xfrm>
          <a:prstGeom prst="rect">
            <a:avLst/>
          </a:prstGeom>
          <a:noFill/>
          <a:ln>
            <a:solidFill>
              <a:srgbClr val="835F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dirty="0">
              <a:solidFill>
                <a:schemeClr val="bg1"/>
              </a:solidFill>
              <a:latin typeface="Agency FB" panose="020B0503020202020204" pitchFamily="34" charset="0"/>
            </a:endParaRPr>
          </a:p>
        </p:txBody>
      </p:sp>
      <p:sp>
        <p:nvSpPr>
          <p:cNvPr id="11" name="矩形 10"/>
          <p:cNvSpPr/>
          <p:nvPr/>
        </p:nvSpPr>
        <p:spPr>
          <a:xfrm>
            <a:off x="1568959" y="4371894"/>
            <a:ext cx="1032387" cy="1032387"/>
          </a:xfrm>
          <a:prstGeom prst="rect">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dirty="0">
                <a:solidFill>
                  <a:schemeClr val="bg1"/>
                </a:solidFill>
                <a:latin typeface="Agency FB" panose="020B0503020202020204" pitchFamily="34" charset="0"/>
              </a:rPr>
              <a:t>03</a:t>
            </a:r>
            <a:endParaRPr lang="zh-CN" altLang="en-US" sz="4800" dirty="0">
              <a:solidFill>
                <a:schemeClr val="bg1"/>
              </a:solidFill>
              <a:latin typeface="Agency FB" panose="020B0503020202020204" pitchFamily="34" charset="0"/>
            </a:endParaRPr>
          </a:p>
        </p:txBody>
      </p:sp>
      <p:sp>
        <p:nvSpPr>
          <p:cNvPr id="12" name="文本框 11"/>
          <p:cNvSpPr txBox="1"/>
          <p:nvPr/>
        </p:nvSpPr>
        <p:spPr>
          <a:xfrm>
            <a:off x="2711587" y="4332566"/>
            <a:ext cx="2698175" cy="523220"/>
          </a:xfrm>
          <a:prstGeom prst="rect">
            <a:avLst/>
          </a:prstGeom>
          <a:noFill/>
        </p:spPr>
        <p:txBody>
          <a:bodyPr wrap="none" rtlCol="0">
            <a:spAutoFit/>
          </a:bodyPr>
          <a:lstStyle/>
          <a:p>
            <a:r>
              <a:rPr lang="zh-CN" altLang="en-US" sz="2800" b="1" dirty="0" smtClean="0">
                <a:solidFill>
                  <a:schemeClr val="bg1"/>
                </a:solidFill>
                <a:latin typeface="微软雅黑" panose="020B0503020204020204" pitchFamily="82" charset="2"/>
                <a:ea typeface="微软雅黑" panose="020B0503020204020204" pitchFamily="82" charset="2"/>
              </a:rPr>
              <a:t>品牌形象与设计</a:t>
            </a:r>
            <a:endParaRPr lang="zh-CN" altLang="en-US" sz="2800" b="1" dirty="0">
              <a:solidFill>
                <a:schemeClr val="bg1"/>
              </a:solidFill>
              <a:latin typeface="微软雅黑" panose="020B0503020204020204" pitchFamily="82" charset="2"/>
              <a:ea typeface="微软雅黑" panose="020B0503020204020204" pitchFamily="82" charset="2"/>
            </a:endParaRPr>
          </a:p>
        </p:txBody>
      </p:sp>
      <p:sp>
        <p:nvSpPr>
          <p:cNvPr id="13" name="矩形 12"/>
          <p:cNvSpPr/>
          <p:nvPr/>
        </p:nvSpPr>
        <p:spPr>
          <a:xfrm>
            <a:off x="2766707" y="4877824"/>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sp>
        <p:nvSpPr>
          <p:cNvPr id="14" name="矩形 13"/>
          <p:cNvSpPr/>
          <p:nvPr/>
        </p:nvSpPr>
        <p:spPr>
          <a:xfrm>
            <a:off x="6377261" y="4440475"/>
            <a:ext cx="1032387" cy="1032387"/>
          </a:xfrm>
          <a:prstGeom prst="rect">
            <a:avLst/>
          </a:prstGeom>
          <a:noFill/>
          <a:ln>
            <a:solidFill>
              <a:srgbClr val="835F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dirty="0">
              <a:solidFill>
                <a:schemeClr val="bg1"/>
              </a:solidFill>
              <a:latin typeface="Agency FB" panose="020B0503020202020204" pitchFamily="34" charset="0"/>
            </a:endParaRPr>
          </a:p>
        </p:txBody>
      </p:sp>
      <p:sp>
        <p:nvSpPr>
          <p:cNvPr id="15" name="矩形 14"/>
          <p:cNvSpPr/>
          <p:nvPr/>
        </p:nvSpPr>
        <p:spPr>
          <a:xfrm>
            <a:off x="6322141" y="4371894"/>
            <a:ext cx="1032387" cy="1032387"/>
          </a:xfrm>
          <a:prstGeom prst="rect">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dirty="0">
                <a:solidFill>
                  <a:schemeClr val="bg1"/>
                </a:solidFill>
                <a:latin typeface="Agency FB" panose="020B0503020202020204" pitchFamily="34" charset="0"/>
              </a:rPr>
              <a:t>04</a:t>
            </a:r>
            <a:endParaRPr lang="zh-CN" altLang="en-US" sz="4800" dirty="0">
              <a:solidFill>
                <a:schemeClr val="bg1"/>
              </a:solidFill>
              <a:latin typeface="Agency FB" panose="020B0503020202020204" pitchFamily="34" charset="0"/>
            </a:endParaRPr>
          </a:p>
        </p:txBody>
      </p:sp>
      <p:sp>
        <p:nvSpPr>
          <p:cNvPr id="16" name="文本框 15"/>
          <p:cNvSpPr txBox="1"/>
          <p:nvPr/>
        </p:nvSpPr>
        <p:spPr>
          <a:xfrm>
            <a:off x="7464769" y="4332566"/>
            <a:ext cx="2698175" cy="523220"/>
          </a:xfrm>
          <a:prstGeom prst="rect">
            <a:avLst/>
          </a:prstGeom>
          <a:noFill/>
        </p:spPr>
        <p:txBody>
          <a:bodyPr wrap="none" rtlCol="0">
            <a:spAutoFit/>
          </a:bodyPr>
          <a:lstStyle/>
          <a:p>
            <a:r>
              <a:rPr lang="zh-CN" altLang="en-US" sz="2800" b="1" dirty="0" smtClean="0">
                <a:solidFill>
                  <a:schemeClr val="bg1"/>
                </a:solidFill>
                <a:latin typeface="微软雅黑" panose="020B0503020204020204" pitchFamily="82" charset="2"/>
                <a:ea typeface="微软雅黑" panose="020B0503020204020204" pitchFamily="82" charset="2"/>
              </a:rPr>
              <a:t>品牌传播与广告</a:t>
            </a:r>
            <a:endParaRPr lang="zh-CN" altLang="en-US" sz="2800" b="1" dirty="0">
              <a:solidFill>
                <a:schemeClr val="bg1"/>
              </a:solidFill>
              <a:latin typeface="微软雅黑" panose="020B0503020204020204" pitchFamily="82" charset="2"/>
              <a:ea typeface="微软雅黑" panose="020B0503020204020204" pitchFamily="82" charset="2"/>
            </a:endParaRPr>
          </a:p>
        </p:txBody>
      </p:sp>
      <p:sp>
        <p:nvSpPr>
          <p:cNvPr id="17" name="矩形 16"/>
          <p:cNvSpPr/>
          <p:nvPr/>
        </p:nvSpPr>
        <p:spPr>
          <a:xfrm>
            <a:off x="7519889" y="4877824"/>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sp>
        <p:nvSpPr>
          <p:cNvPr id="18" name="文本框 6"/>
          <p:cNvSpPr txBox="1">
            <a:spLocks/>
          </p:cNvSpPr>
          <p:nvPr/>
        </p:nvSpPr>
        <p:spPr bwMode="auto">
          <a:xfrm>
            <a:off x="4367241" y="671885"/>
            <a:ext cx="347242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8000" dirty="0">
                <a:solidFill>
                  <a:schemeClr val="bg1"/>
                </a:solidFill>
                <a:latin typeface="Agency FB" panose="020B0503020202020204" pitchFamily="34" charset="0"/>
                <a:ea typeface="华文细黑" panose="02010600040101010101" pitchFamily="2" charset="-122"/>
              </a:rPr>
              <a:t>CONTENTS</a:t>
            </a:r>
          </a:p>
        </p:txBody>
      </p:sp>
    </p:spTree>
    <p:extLst>
      <p:ext uri="{BB962C8B-B14F-4D97-AF65-F5344CB8AC3E}">
        <p14:creationId xmlns:p14="http://schemas.microsoft.com/office/powerpoint/2010/main" val="6748517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49" presetClass="entr" presetSubtype="0" decel="100000"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 calcmode="lin" valueType="num">
                                      <p:cBhvr>
                                        <p:cTn id="14" dur="500" fill="hold"/>
                                        <p:tgtEl>
                                          <p:spTgt spid="2"/>
                                        </p:tgtEl>
                                        <p:attrNameLst>
                                          <p:attrName>style.rotation</p:attrName>
                                        </p:attrNameLst>
                                      </p:cBhvr>
                                      <p:tavLst>
                                        <p:tav tm="0">
                                          <p:val>
                                            <p:fltVal val="360"/>
                                          </p:val>
                                        </p:tav>
                                        <p:tav tm="100000">
                                          <p:val>
                                            <p:fltVal val="0"/>
                                          </p:val>
                                        </p:tav>
                                      </p:tavLst>
                                    </p:anim>
                                    <p:animEffect transition="in" filter="fade">
                                      <p:cBhvr>
                                        <p:cTn id="15" dur="500"/>
                                        <p:tgtEl>
                                          <p:spTgt spid="2"/>
                                        </p:tgtEl>
                                      </p:cBhvr>
                                    </p:animEffect>
                                  </p:childTnLst>
                                </p:cTn>
                              </p:par>
                            </p:childTnLst>
                          </p:cTn>
                        </p:par>
                        <p:par>
                          <p:cTn id="16" fill="hold">
                            <p:stCondLst>
                              <p:cond delay="1000"/>
                            </p:stCondLst>
                            <p:childTnLst>
                              <p:par>
                                <p:cTn id="17" presetID="23" presetClass="entr" presetSubtype="16" fill="hold" nodeType="afterEffect">
                                  <p:stCondLst>
                                    <p:cond delay="0"/>
                                  </p:stCondLst>
                                  <p:iterate type="lt">
                                    <p:tmPct val="10000"/>
                                  </p:iterate>
                                  <p:childTnLst>
                                    <p:set>
                                      <p:cBhvr>
                                        <p:cTn id="18" dur="1" fill="hold">
                                          <p:stCondLst>
                                            <p:cond delay="0"/>
                                          </p:stCondLst>
                                        </p:cTn>
                                        <p:tgtEl>
                                          <p:spTgt spid="4">
                                            <p:txEl>
                                              <p:pRg st="0" end="0"/>
                                            </p:txEl>
                                          </p:spTgt>
                                        </p:tgtEl>
                                        <p:attrNameLst>
                                          <p:attrName>style.visibility</p:attrName>
                                        </p:attrNameLst>
                                      </p:cBhvr>
                                      <p:to>
                                        <p:strVal val="visible"/>
                                      </p:to>
                                    </p:set>
                                    <p:anim calcmode="lin" valueType="num">
                                      <p:cBhvr>
                                        <p:cTn id="19"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20" dur="500" fill="hold"/>
                                        <p:tgtEl>
                                          <p:spTgt spid="4">
                                            <p:txEl>
                                              <p:pRg st="0" end="0"/>
                                            </p:txEl>
                                          </p:spTgt>
                                        </p:tgtEl>
                                        <p:attrNameLst>
                                          <p:attrName>ppt_h</p:attrName>
                                        </p:attrNameLst>
                                      </p:cBhvr>
                                      <p:tavLst>
                                        <p:tav tm="0">
                                          <p:val>
                                            <p:fltVal val="0"/>
                                          </p:val>
                                        </p:tav>
                                        <p:tav tm="100000">
                                          <p:val>
                                            <p:strVal val="#ppt_h"/>
                                          </p:val>
                                        </p:tav>
                                      </p:tavLst>
                                    </p:anim>
                                  </p:childTnLst>
                                </p:cTn>
                              </p:par>
                            </p:childTnLst>
                          </p:cTn>
                        </p:par>
                        <p:par>
                          <p:cTn id="21" fill="hold">
                            <p:stCondLst>
                              <p:cond delay="1650"/>
                            </p:stCondLst>
                            <p:childTnLst>
                              <p:par>
                                <p:cTn id="22" presetID="10"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childTnLst>
                                </p:cTn>
                              </p:par>
                            </p:childTnLst>
                          </p:cTn>
                        </p:par>
                        <p:par>
                          <p:cTn id="25" fill="hold">
                            <p:stCondLst>
                              <p:cond delay="2650"/>
                            </p:stCondLst>
                            <p:childTnLst>
                              <p:par>
                                <p:cTn id="26" presetID="23" presetClass="entr" presetSubtype="16"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childTnLst>
                                </p:cTn>
                              </p:par>
                            </p:childTnLst>
                          </p:cTn>
                        </p:par>
                        <p:par>
                          <p:cTn id="30" fill="hold">
                            <p:stCondLst>
                              <p:cond delay="3150"/>
                            </p:stCondLst>
                            <p:childTnLst>
                              <p:par>
                                <p:cTn id="31" presetID="49" presetClass="entr" presetSubtype="0" decel="10000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 calcmode="lin" valueType="num">
                                      <p:cBhvr>
                                        <p:cTn id="35" dur="500" fill="hold"/>
                                        <p:tgtEl>
                                          <p:spTgt spid="6"/>
                                        </p:tgtEl>
                                        <p:attrNameLst>
                                          <p:attrName>style.rotation</p:attrName>
                                        </p:attrNameLst>
                                      </p:cBhvr>
                                      <p:tavLst>
                                        <p:tav tm="0">
                                          <p:val>
                                            <p:fltVal val="360"/>
                                          </p:val>
                                        </p:tav>
                                        <p:tav tm="100000">
                                          <p:val>
                                            <p:fltVal val="0"/>
                                          </p:val>
                                        </p:tav>
                                      </p:tavLst>
                                    </p:anim>
                                    <p:animEffect transition="in" filter="fade">
                                      <p:cBhvr>
                                        <p:cTn id="36" dur="500"/>
                                        <p:tgtEl>
                                          <p:spTgt spid="6"/>
                                        </p:tgtEl>
                                      </p:cBhvr>
                                    </p:animEffect>
                                  </p:childTnLst>
                                </p:cTn>
                              </p:par>
                            </p:childTnLst>
                          </p:cTn>
                        </p:par>
                        <p:par>
                          <p:cTn id="37" fill="hold">
                            <p:stCondLst>
                              <p:cond delay="3650"/>
                            </p:stCondLst>
                            <p:childTnLst>
                              <p:par>
                                <p:cTn id="38" presetID="23" presetClass="entr" presetSubtype="16" fill="hold" nodeType="after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calcmode="lin" valueType="num">
                                      <p:cBhvr>
                                        <p:cTn id="40"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41" dur="500" fill="hold"/>
                                        <p:tgtEl>
                                          <p:spTgt spid="8">
                                            <p:txEl>
                                              <p:pRg st="0" end="0"/>
                                            </p:txEl>
                                          </p:spTgt>
                                        </p:tgtEl>
                                        <p:attrNameLst>
                                          <p:attrName>ppt_h</p:attrName>
                                        </p:attrNameLst>
                                      </p:cBhvr>
                                      <p:tavLst>
                                        <p:tav tm="0">
                                          <p:val>
                                            <p:fltVal val="0"/>
                                          </p:val>
                                        </p:tav>
                                        <p:tav tm="100000">
                                          <p:val>
                                            <p:strVal val="#ppt_h"/>
                                          </p:val>
                                        </p:tav>
                                      </p:tavLst>
                                    </p:anim>
                                  </p:childTnLst>
                                </p:cTn>
                              </p:par>
                            </p:childTnLst>
                          </p:cTn>
                        </p:par>
                        <p:par>
                          <p:cTn id="42" fill="hold">
                            <p:stCondLst>
                              <p:cond delay="4450"/>
                            </p:stCondLst>
                            <p:childTnLst>
                              <p:par>
                                <p:cTn id="43" presetID="10" presetClass="entr" presetSubtype="0"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1000"/>
                                        <p:tgtEl>
                                          <p:spTgt spid="9"/>
                                        </p:tgtEl>
                                      </p:cBhvr>
                                    </p:animEffect>
                                  </p:childTnLst>
                                </p:cTn>
                              </p:par>
                            </p:childTnLst>
                          </p:cTn>
                        </p:par>
                        <p:par>
                          <p:cTn id="46" fill="hold">
                            <p:stCondLst>
                              <p:cond delay="5450"/>
                            </p:stCondLst>
                            <p:childTnLst>
                              <p:par>
                                <p:cTn id="47" presetID="23" presetClass="entr" presetSubtype="16" fill="hold" grpId="0" nodeType="after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childTnLst>
                                </p:cTn>
                              </p:par>
                            </p:childTnLst>
                          </p:cTn>
                        </p:par>
                        <p:par>
                          <p:cTn id="51" fill="hold">
                            <p:stCondLst>
                              <p:cond delay="5950"/>
                            </p:stCondLst>
                            <p:childTnLst>
                              <p:par>
                                <p:cTn id="52" presetID="49" presetClass="entr" presetSubtype="0" decel="100000" fill="hold" grpId="0" nodeType="after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500" fill="hold"/>
                                        <p:tgtEl>
                                          <p:spTgt spid="10"/>
                                        </p:tgtEl>
                                        <p:attrNameLst>
                                          <p:attrName>ppt_w</p:attrName>
                                        </p:attrNameLst>
                                      </p:cBhvr>
                                      <p:tavLst>
                                        <p:tav tm="0">
                                          <p:val>
                                            <p:fltVal val="0"/>
                                          </p:val>
                                        </p:tav>
                                        <p:tav tm="100000">
                                          <p:val>
                                            <p:strVal val="#ppt_w"/>
                                          </p:val>
                                        </p:tav>
                                      </p:tavLst>
                                    </p:anim>
                                    <p:anim calcmode="lin" valueType="num">
                                      <p:cBhvr>
                                        <p:cTn id="55" dur="500" fill="hold"/>
                                        <p:tgtEl>
                                          <p:spTgt spid="10"/>
                                        </p:tgtEl>
                                        <p:attrNameLst>
                                          <p:attrName>ppt_h</p:attrName>
                                        </p:attrNameLst>
                                      </p:cBhvr>
                                      <p:tavLst>
                                        <p:tav tm="0">
                                          <p:val>
                                            <p:fltVal val="0"/>
                                          </p:val>
                                        </p:tav>
                                        <p:tav tm="100000">
                                          <p:val>
                                            <p:strVal val="#ppt_h"/>
                                          </p:val>
                                        </p:tav>
                                      </p:tavLst>
                                    </p:anim>
                                    <p:anim calcmode="lin" valueType="num">
                                      <p:cBhvr>
                                        <p:cTn id="56" dur="500" fill="hold"/>
                                        <p:tgtEl>
                                          <p:spTgt spid="10"/>
                                        </p:tgtEl>
                                        <p:attrNameLst>
                                          <p:attrName>style.rotation</p:attrName>
                                        </p:attrNameLst>
                                      </p:cBhvr>
                                      <p:tavLst>
                                        <p:tav tm="0">
                                          <p:val>
                                            <p:fltVal val="360"/>
                                          </p:val>
                                        </p:tav>
                                        <p:tav tm="100000">
                                          <p:val>
                                            <p:fltVal val="0"/>
                                          </p:val>
                                        </p:tav>
                                      </p:tavLst>
                                    </p:anim>
                                    <p:animEffect transition="in" filter="fade">
                                      <p:cBhvr>
                                        <p:cTn id="57" dur="500"/>
                                        <p:tgtEl>
                                          <p:spTgt spid="10"/>
                                        </p:tgtEl>
                                      </p:cBhvr>
                                    </p:animEffect>
                                  </p:childTnLst>
                                </p:cTn>
                              </p:par>
                            </p:childTnLst>
                          </p:cTn>
                        </p:par>
                        <p:par>
                          <p:cTn id="58" fill="hold">
                            <p:stCondLst>
                              <p:cond delay="6450"/>
                            </p:stCondLst>
                            <p:childTnLst>
                              <p:par>
                                <p:cTn id="59" presetID="23" presetClass="entr" presetSubtype="16" fill="hold" nodeType="afterEffect">
                                  <p:stCondLst>
                                    <p:cond delay="0"/>
                                  </p:stCondLst>
                                  <p:iterate type="lt">
                                    <p:tmPct val="10000"/>
                                  </p:iterate>
                                  <p:childTnLst>
                                    <p:set>
                                      <p:cBhvr>
                                        <p:cTn id="60" dur="1" fill="hold">
                                          <p:stCondLst>
                                            <p:cond delay="0"/>
                                          </p:stCondLst>
                                        </p:cTn>
                                        <p:tgtEl>
                                          <p:spTgt spid="12">
                                            <p:txEl>
                                              <p:pRg st="0" end="0"/>
                                            </p:txEl>
                                          </p:spTgt>
                                        </p:tgtEl>
                                        <p:attrNameLst>
                                          <p:attrName>style.visibility</p:attrName>
                                        </p:attrNameLst>
                                      </p:cBhvr>
                                      <p:to>
                                        <p:strVal val="visible"/>
                                      </p:to>
                                    </p:set>
                                    <p:anim calcmode="lin" valueType="num">
                                      <p:cBhvr>
                                        <p:cTn id="61" dur="5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62" dur="500" fill="hold"/>
                                        <p:tgtEl>
                                          <p:spTgt spid="12">
                                            <p:txEl>
                                              <p:pRg st="0" end="0"/>
                                            </p:txEl>
                                          </p:spTgt>
                                        </p:tgtEl>
                                        <p:attrNameLst>
                                          <p:attrName>ppt_h</p:attrName>
                                        </p:attrNameLst>
                                      </p:cBhvr>
                                      <p:tavLst>
                                        <p:tav tm="0">
                                          <p:val>
                                            <p:fltVal val="0"/>
                                          </p:val>
                                        </p:tav>
                                        <p:tav tm="100000">
                                          <p:val>
                                            <p:strVal val="#ppt_h"/>
                                          </p:val>
                                        </p:tav>
                                      </p:tavLst>
                                    </p:anim>
                                  </p:childTnLst>
                                </p:cTn>
                              </p:par>
                            </p:childTnLst>
                          </p:cTn>
                        </p:par>
                        <p:par>
                          <p:cTn id="63" fill="hold">
                            <p:stCondLst>
                              <p:cond delay="7250"/>
                            </p:stCondLst>
                            <p:childTnLst>
                              <p:par>
                                <p:cTn id="64" presetID="10" presetClass="entr" presetSubtype="0" fill="hold" grpId="0" nodeType="after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fade">
                                      <p:cBhvr>
                                        <p:cTn id="66" dur="1000"/>
                                        <p:tgtEl>
                                          <p:spTgt spid="13"/>
                                        </p:tgtEl>
                                      </p:cBhvr>
                                    </p:animEffect>
                                  </p:childTnLst>
                                </p:cTn>
                              </p:par>
                            </p:childTnLst>
                          </p:cTn>
                        </p:par>
                        <p:par>
                          <p:cTn id="67" fill="hold">
                            <p:stCondLst>
                              <p:cond delay="8250"/>
                            </p:stCondLst>
                            <p:childTnLst>
                              <p:par>
                                <p:cTn id="68" presetID="23" presetClass="entr" presetSubtype="16" fill="hold" grpId="0" nodeType="after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500" fill="hold"/>
                                        <p:tgtEl>
                                          <p:spTgt spid="15"/>
                                        </p:tgtEl>
                                        <p:attrNameLst>
                                          <p:attrName>ppt_w</p:attrName>
                                        </p:attrNameLst>
                                      </p:cBhvr>
                                      <p:tavLst>
                                        <p:tav tm="0">
                                          <p:val>
                                            <p:fltVal val="0"/>
                                          </p:val>
                                        </p:tav>
                                        <p:tav tm="100000">
                                          <p:val>
                                            <p:strVal val="#ppt_w"/>
                                          </p:val>
                                        </p:tav>
                                      </p:tavLst>
                                    </p:anim>
                                    <p:anim calcmode="lin" valueType="num">
                                      <p:cBhvr>
                                        <p:cTn id="71" dur="500" fill="hold"/>
                                        <p:tgtEl>
                                          <p:spTgt spid="15"/>
                                        </p:tgtEl>
                                        <p:attrNameLst>
                                          <p:attrName>ppt_h</p:attrName>
                                        </p:attrNameLst>
                                      </p:cBhvr>
                                      <p:tavLst>
                                        <p:tav tm="0">
                                          <p:val>
                                            <p:fltVal val="0"/>
                                          </p:val>
                                        </p:tav>
                                        <p:tav tm="100000">
                                          <p:val>
                                            <p:strVal val="#ppt_h"/>
                                          </p:val>
                                        </p:tav>
                                      </p:tavLst>
                                    </p:anim>
                                  </p:childTnLst>
                                </p:cTn>
                              </p:par>
                            </p:childTnLst>
                          </p:cTn>
                        </p:par>
                        <p:par>
                          <p:cTn id="72" fill="hold">
                            <p:stCondLst>
                              <p:cond delay="8750"/>
                            </p:stCondLst>
                            <p:childTnLst>
                              <p:par>
                                <p:cTn id="73" presetID="49" presetClass="entr" presetSubtype="0" decel="100000" fill="hold" grpId="0" nodeType="after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500" fill="hold"/>
                                        <p:tgtEl>
                                          <p:spTgt spid="14"/>
                                        </p:tgtEl>
                                        <p:attrNameLst>
                                          <p:attrName>ppt_w</p:attrName>
                                        </p:attrNameLst>
                                      </p:cBhvr>
                                      <p:tavLst>
                                        <p:tav tm="0">
                                          <p:val>
                                            <p:fltVal val="0"/>
                                          </p:val>
                                        </p:tav>
                                        <p:tav tm="100000">
                                          <p:val>
                                            <p:strVal val="#ppt_w"/>
                                          </p:val>
                                        </p:tav>
                                      </p:tavLst>
                                    </p:anim>
                                    <p:anim calcmode="lin" valueType="num">
                                      <p:cBhvr>
                                        <p:cTn id="76" dur="500" fill="hold"/>
                                        <p:tgtEl>
                                          <p:spTgt spid="14"/>
                                        </p:tgtEl>
                                        <p:attrNameLst>
                                          <p:attrName>ppt_h</p:attrName>
                                        </p:attrNameLst>
                                      </p:cBhvr>
                                      <p:tavLst>
                                        <p:tav tm="0">
                                          <p:val>
                                            <p:fltVal val="0"/>
                                          </p:val>
                                        </p:tav>
                                        <p:tav tm="100000">
                                          <p:val>
                                            <p:strVal val="#ppt_h"/>
                                          </p:val>
                                        </p:tav>
                                      </p:tavLst>
                                    </p:anim>
                                    <p:anim calcmode="lin" valueType="num">
                                      <p:cBhvr>
                                        <p:cTn id="77" dur="500" fill="hold"/>
                                        <p:tgtEl>
                                          <p:spTgt spid="14"/>
                                        </p:tgtEl>
                                        <p:attrNameLst>
                                          <p:attrName>style.rotation</p:attrName>
                                        </p:attrNameLst>
                                      </p:cBhvr>
                                      <p:tavLst>
                                        <p:tav tm="0">
                                          <p:val>
                                            <p:fltVal val="360"/>
                                          </p:val>
                                        </p:tav>
                                        <p:tav tm="100000">
                                          <p:val>
                                            <p:fltVal val="0"/>
                                          </p:val>
                                        </p:tav>
                                      </p:tavLst>
                                    </p:anim>
                                    <p:animEffect transition="in" filter="fade">
                                      <p:cBhvr>
                                        <p:cTn id="78" dur="500"/>
                                        <p:tgtEl>
                                          <p:spTgt spid="14"/>
                                        </p:tgtEl>
                                      </p:cBhvr>
                                    </p:animEffect>
                                  </p:childTnLst>
                                </p:cTn>
                              </p:par>
                            </p:childTnLst>
                          </p:cTn>
                        </p:par>
                        <p:par>
                          <p:cTn id="79" fill="hold">
                            <p:stCondLst>
                              <p:cond delay="9250"/>
                            </p:stCondLst>
                            <p:childTnLst>
                              <p:par>
                                <p:cTn id="80" presetID="23" presetClass="entr" presetSubtype="16" fill="hold" nodeType="afterEffect">
                                  <p:stCondLst>
                                    <p:cond delay="0"/>
                                  </p:stCondLst>
                                  <p:iterate type="lt">
                                    <p:tmPct val="10000"/>
                                  </p:iterate>
                                  <p:childTnLst>
                                    <p:set>
                                      <p:cBhvr>
                                        <p:cTn id="81" dur="1" fill="hold">
                                          <p:stCondLst>
                                            <p:cond delay="0"/>
                                          </p:stCondLst>
                                        </p:cTn>
                                        <p:tgtEl>
                                          <p:spTgt spid="16">
                                            <p:txEl>
                                              <p:pRg st="0" end="0"/>
                                            </p:txEl>
                                          </p:spTgt>
                                        </p:tgtEl>
                                        <p:attrNameLst>
                                          <p:attrName>style.visibility</p:attrName>
                                        </p:attrNameLst>
                                      </p:cBhvr>
                                      <p:to>
                                        <p:strVal val="visible"/>
                                      </p:to>
                                    </p:set>
                                    <p:anim calcmode="lin" valueType="num">
                                      <p:cBhvr>
                                        <p:cTn id="82" dur="5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83" dur="500" fill="hold"/>
                                        <p:tgtEl>
                                          <p:spTgt spid="16">
                                            <p:txEl>
                                              <p:pRg st="0" end="0"/>
                                            </p:txEl>
                                          </p:spTgt>
                                        </p:tgtEl>
                                        <p:attrNameLst>
                                          <p:attrName>ppt_h</p:attrName>
                                        </p:attrNameLst>
                                      </p:cBhvr>
                                      <p:tavLst>
                                        <p:tav tm="0">
                                          <p:val>
                                            <p:fltVal val="0"/>
                                          </p:val>
                                        </p:tav>
                                        <p:tav tm="100000">
                                          <p:val>
                                            <p:strVal val="#ppt_h"/>
                                          </p:val>
                                        </p:tav>
                                      </p:tavLst>
                                    </p:anim>
                                  </p:childTnLst>
                                </p:cTn>
                              </p:par>
                            </p:childTnLst>
                          </p:cTn>
                        </p:par>
                        <p:par>
                          <p:cTn id="84" fill="hold">
                            <p:stCondLst>
                              <p:cond delay="10050"/>
                            </p:stCondLst>
                            <p:childTnLst>
                              <p:par>
                                <p:cTn id="85" presetID="10" presetClass="entr" presetSubtype="0" fill="hold" grpId="0" nodeType="afterEffect">
                                  <p:stCondLst>
                                    <p:cond delay="0"/>
                                  </p:stCondLst>
                                  <p:childTnLst>
                                    <p:set>
                                      <p:cBhvr>
                                        <p:cTn id="86" dur="1" fill="hold">
                                          <p:stCondLst>
                                            <p:cond delay="0"/>
                                          </p:stCondLst>
                                        </p:cTn>
                                        <p:tgtEl>
                                          <p:spTgt spid="17"/>
                                        </p:tgtEl>
                                        <p:attrNameLst>
                                          <p:attrName>style.visibility</p:attrName>
                                        </p:attrNameLst>
                                      </p:cBhvr>
                                      <p:to>
                                        <p:strVal val="visible"/>
                                      </p:to>
                                    </p:set>
                                    <p:animEffect transition="in" filter="fade">
                                      <p:cBhvr>
                                        <p:cTn id="8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p:bldP spid="6" grpId="0" animBg="1"/>
      <p:bldP spid="7" grpId="0" animBg="1"/>
      <p:bldP spid="9" grpId="0"/>
      <p:bldP spid="10" grpId="0" animBg="1"/>
      <p:bldP spid="11" grpId="0" animBg="1"/>
      <p:bldP spid="13" grpId="0"/>
      <p:bldP spid="14" grpId="0" animBg="1"/>
      <p:bldP spid="15" grpId="0" animBg="1"/>
      <p:bldP spid="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59"/>
          <p:cNvSpPr>
            <a:spLocks noChangeArrowheads="1"/>
          </p:cNvSpPr>
          <p:nvPr/>
        </p:nvSpPr>
        <p:spPr bwMode="auto">
          <a:xfrm>
            <a:off x="2779645" y="3116881"/>
            <a:ext cx="663271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600" b="1" dirty="0">
                <a:solidFill>
                  <a:schemeClr val="bg1"/>
                </a:solidFill>
                <a:latin typeface="微软雅黑" panose="020B0503020204020204" pitchFamily="82" charset="2"/>
                <a:ea typeface="微软雅黑" panose="020B0503020204020204" pitchFamily="82" charset="2"/>
              </a:rPr>
              <a:t>品牌概论</a:t>
            </a:r>
          </a:p>
        </p:txBody>
      </p:sp>
      <p:sp>
        <p:nvSpPr>
          <p:cNvPr id="3" name="矩形 259"/>
          <p:cNvSpPr>
            <a:spLocks noChangeArrowheads="1"/>
          </p:cNvSpPr>
          <p:nvPr/>
        </p:nvSpPr>
        <p:spPr bwMode="auto">
          <a:xfrm>
            <a:off x="4996070" y="1806796"/>
            <a:ext cx="21998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400" dirty="0">
                <a:solidFill>
                  <a:schemeClr val="bg1"/>
                </a:solidFill>
                <a:latin typeface="+mn-lt"/>
                <a:cs typeface="Arial" panose="020B0604020202020204" pitchFamily="34" charset="0"/>
              </a:rPr>
              <a:t>PART ONE</a:t>
            </a:r>
            <a:endParaRPr lang="zh-CN" altLang="en-US" sz="2400" dirty="0">
              <a:solidFill>
                <a:schemeClr val="bg1"/>
              </a:solidFill>
              <a:latin typeface="+mn-lt"/>
              <a:cs typeface="Arial" panose="020B0604020202020204" pitchFamily="34" charset="0"/>
            </a:endParaRPr>
          </a:p>
        </p:txBody>
      </p:sp>
      <p:grpSp>
        <p:nvGrpSpPr>
          <p:cNvPr id="4" name="组合 3"/>
          <p:cNvGrpSpPr/>
          <p:nvPr/>
        </p:nvGrpSpPr>
        <p:grpSpPr>
          <a:xfrm>
            <a:off x="5558629" y="1187174"/>
            <a:ext cx="1074743" cy="1608576"/>
            <a:chOff x="5545518" y="1187174"/>
            <a:chExt cx="1074743" cy="1608576"/>
          </a:xfrm>
          <a:gradFill>
            <a:gsLst>
              <a:gs pos="0">
                <a:srgbClr val="835F43"/>
              </a:gs>
              <a:gs pos="100000">
                <a:srgbClr val="F9D9AC"/>
              </a:gs>
            </a:gsLst>
            <a:lin ang="5400000" scaled="0"/>
          </a:gradFill>
        </p:grpSpPr>
        <p:sp>
          <p:nvSpPr>
            <p:cNvPr id="5" name="文本框 4"/>
            <p:cNvSpPr txBox="1"/>
            <p:nvPr/>
          </p:nvSpPr>
          <p:spPr>
            <a:xfrm>
              <a:off x="5545518" y="1187174"/>
              <a:ext cx="656792" cy="1608576"/>
            </a:xfrm>
            <a:custGeom>
              <a:avLst/>
              <a:gdLst>
                <a:gd name="connsiteX0" fmla="*/ 0 w 656792"/>
                <a:gd name="connsiteY0" fmla="*/ 988955 h 1608576"/>
                <a:gd name="connsiteX1" fmla="*/ 142870 w 656792"/>
                <a:gd name="connsiteY1" fmla="*/ 988955 h 1608576"/>
                <a:gd name="connsiteX2" fmla="*/ 142870 w 656792"/>
                <a:gd name="connsiteY2" fmla="*/ 1482151 h 1608576"/>
                <a:gd name="connsiteX3" fmla="*/ 513922 w 656792"/>
                <a:gd name="connsiteY3" fmla="*/ 1482151 h 1608576"/>
                <a:gd name="connsiteX4" fmla="*/ 513922 w 656792"/>
                <a:gd name="connsiteY4" fmla="*/ 988955 h 1608576"/>
                <a:gd name="connsiteX5" fmla="*/ 656792 w 656792"/>
                <a:gd name="connsiteY5" fmla="*/ 988955 h 1608576"/>
                <a:gd name="connsiteX6" fmla="*/ 656792 w 656792"/>
                <a:gd name="connsiteY6" fmla="*/ 1494486 h 1608576"/>
                <a:gd name="connsiteX7" fmla="*/ 623901 w 656792"/>
                <a:gd name="connsiteY7" fmla="*/ 1576713 h 1608576"/>
                <a:gd name="connsiteX8" fmla="*/ 540646 w 656792"/>
                <a:gd name="connsiteY8" fmla="*/ 1608576 h 1608576"/>
                <a:gd name="connsiteX9" fmla="*/ 114090 w 656792"/>
                <a:gd name="connsiteY9" fmla="*/ 1608576 h 1608576"/>
                <a:gd name="connsiteX10" fmla="*/ 31863 w 656792"/>
                <a:gd name="connsiteY10" fmla="*/ 1576713 h 1608576"/>
                <a:gd name="connsiteX11" fmla="*/ 0 w 656792"/>
                <a:gd name="connsiteY11" fmla="*/ 1494486 h 1608576"/>
                <a:gd name="connsiteX12" fmla="*/ 114090 w 656792"/>
                <a:gd name="connsiteY12" fmla="*/ 0 h 1608576"/>
                <a:gd name="connsiteX13" fmla="*/ 540646 w 656792"/>
                <a:gd name="connsiteY13" fmla="*/ 0 h 1608576"/>
                <a:gd name="connsiteX14" fmla="*/ 623901 w 656792"/>
                <a:gd name="connsiteY14" fmla="*/ 31863 h 1608576"/>
                <a:gd name="connsiteX15" fmla="*/ 656792 w 656792"/>
                <a:gd name="connsiteY15" fmla="*/ 114091 h 1608576"/>
                <a:gd name="connsiteX16" fmla="*/ 656792 w 656792"/>
                <a:gd name="connsiteY16" fmla="*/ 580659 h 1608576"/>
                <a:gd name="connsiteX17" fmla="*/ 513922 w 656792"/>
                <a:gd name="connsiteY17" fmla="*/ 580659 h 1608576"/>
                <a:gd name="connsiteX18" fmla="*/ 513922 w 656792"/>
                <a:gd name="connsiteY18" fmla="*/ 126425 h 1608576"/>
                <a:gd name="connsiteX19" fmla="*/ 142870 w 656792"/>
                <a:gd name="connsiteY19" fmla="*/ 126425 h 1608576"/>
                <a:gd name="connsiteX20" fmla="*/ 142870 w 656792"/>
                <a:gd name="connsiteY20" fmla="*/ 580659 h 1608576"/>
                <a:gd name="connsiteX21" fmla="*/ 0 w 656792"/>
                <a:gd name="connsiteY21" fmla="*/ 580659 h 1608576"/>
                <a:gd name="connsiteX22" fmla="*/ 0 w 656792"/>
                <a:gd name="connsiteY22" fmla="*/ 114091 h 1608576"/>
                <a:gd name="connsiteX23" fmla="*/ 31863 w 656792"/>
                <a:gd name="connsiteY23" fmla="*/ 31863 h 1608576"/>
                <a:gd name="connsiteX24" fmla="*/ 114090 w 656792"/>
                <a:gd name="connsiteY24" fmla="*/ 0 h 160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56792" h="1608576">
                  <a:moveTo>
                    <a:pt x="0" y="988955"/>
                  </a:moveTo>
                  <a:lnTo>
                    <a:pt x="142870" y="988955"/>
                  </a:lnTo>
                  <a:lnTo>
                    <a:pt x="142870" y="1482151"/>
                  </a:lnTo>
                  <a:lnTo>
                    <a:pt x="513922" y="1482151"/>
                  </a:lnTo>
                  <a:lnTo>
                    <a:pt x="513922" y="988955"/>
                  </a:lnTo>
                  <a:lnTo>
                    <a:pt x="656792" y="988955"/>
                  </a:lnTo>
                  <a:lnTo>
                    <a:pt x="656792" y="1494486"/>
                  </a:lnTo>
                  <a:cubicBezTo>
                    <a:pt x="656792" y="1528062"/>
                    <a:pt x="645828" y="1555471"/>
                    <a:pt x="623901" y="1576713"/>
                  </a:cubicBezTo>
                  <a:cubicBezTo>
                    <a:pt x="601974" y="1597955"/>
                    <a:pt x="574222" y="1608576"/>
                    <a:pt x="540646" y="1608576"/>
                  </a:cubicBezTo>
                  <a:lnTo>
                    <a:pt x="114090" y="1608576"/>
                  </a:lnTo>
                  <a:cubicBezTo>
                    <a:pt x="80514" y="1608576"/>
                    <a:pt x="53105" y="1597955"/>
                    <a:pt x="31863" y="1576713"/>
                  </a:cubicBezTo>
                  <a:cubicBezTo>
                    <a:pt x="10621" y="1555471"/>
                    <a:pt x="0" y="1528062"/>
                    <a:pt x="0" y="1494486"/>
                  </a:cubicBezTo>
                  <a:close/>
                  <a:moveTo>
                    <a:pt x="114090" y="0"/>
                  </a:moveTo>
                  <a:lnTo>
                    <a:pt x="540646" y="0"/>
                  </a:lnTo>
                  <a:cubicBezTo>
                    <a:pt x="574222" y="0"/>
                    <a:pt x="601974" y="10621"/>
                    <a:pt x="623901" y="31863"/>
                  </a:cubicBezTo>
                  <a:cubicBezTo>
                    <a:pt x="645828" y="53105"/>
                    <a:pt x="656792" y="80514"/>
                    <a:pt x="656792" y="114091"/>
                  </a:cubicBezTo>
                  <a:lnTo>
                    <a:pt x="656792" y="580659"/>
                  </a:lnTo>
                  <a:lnTo>
                    <a:pt x="513922" y="580659"/>
                  </a:lnTo>
                  <a:lnTo>
                    <a:pt x="513922" y="126425"/>
                  </a:lnTo>
                  <a:lnTo>
                    <a:pt x="142870" y="126425"/>
                  </a:lnTo>
                  <a:lnTo>
                    <a:pt x="142870" y="580659"/>
                  </a:lnTo>
                  <a:lnTo>
                    <a:pt x="0" y="580659"/>
                  </a:lnTo>
                  <a:lnTo>
                    <a:pt x="0" y="114091"/>
                  </a:lnTo>
                  <a:cubicBezTo>
                    <a:pt x="0" y="80514"/>
                    <a:pt x="10621" y="53105"/>
                    <a:pt x="31863" y="31863"/>
                  </a:cubicBezTo>
                  <a:cubicBezTo>
                    <a:pt x="53105" y="10621"/>
                    <a:pt x="80514" y="0"/>
                    <a:pt x="114090" y="0"/>
                  </a:cubicBez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6600" dirty="0">
                <a:noFill/>
                <a:latin typeface="Agency FB" panose="020B0503020202020204" pitchFamily="34" charset="0"/>
              </a:endParaRPr>
            </a:p>
          </p:txBody>
        </p:sp>
        <p:sp>
          <p:nvSpPr>
            <p:cNvPr id="6" name="文本框 5"/>
            <p:cNvSpPr txBox="1"/>
            <p:nvPr/>
          </p:nvSpPr>
          <p:spPr>
            <a:xfrm>
              <a:off x="6413665" y="1187174"/>
              <a:ext cx="206596" cy="1608576"/>
            </a:xfrm>
            <a:custGeom>
              <a:avLst/>
              <a:gdLst>
                <a:gd name="connsiteX0" fmla="*/ 62698 w 206596"/>
                <a:gd name="connsiteY0" fmla="*/ 988955 h 1608576"/>
                <a:gd name="connsiteX1" fmla="*/ 206596 w 206596"/>
                <a:gd name="connsiteY1" fmla="*/ 988955 h 1608576"/>
                <a:gd name="connsiteX2" fmla="*/ 206596 w 206596"/>
                <a:gd name="connsiteY2" fmla="*/ 1608576 h 1608576"/>
                <a:gd name="connsiteX3" fmla="*/ 62698 w 206596"/>
                <a:gd name="connsiteY3" fmla="*/ 1608576 h 1608576"/>
                <a:gd name="connsiteX4" fmla="*/ 90450 w 206596"/>
                <a:gd name="connsiteY4" fmla="*/ 0 h 1608576"/>
                <a:gd name="connsiteX5" fmla="*/ 206596 w 206596"/>
                <a:gd name="connsiteY5" fmla="*/ 0 h 1608576"/>
                <a:gd name="connsiteX6" fmla="*/ 206596 w 206596"/>
                <a:gd name="connsiteY6" fmla="*/ 580659 h 1608576"/>
                <a:gd name="connsiteX7" fmla="*/ 62698 w 206596"/>
                <a:gd name="connsiteY7" fmla="*/ 580659 h 1608576"/>
                <a:gd name="connsiteX8" fmla="*/ 62698 w 206596"/>
                <a:gd name="connsiteY8" fmla="*/ 493365 h 1608576"/>
                <a:gd name="connsiteX9" fmla="*/ 0 w 206596"/>
                <a:gd name="connsiteY9" fmla="*/ 493365 h 1608576"/>
                <a:gd name="connsiteX10" fmla="*/ 0 w 206596"/>
                <a:gd name="connsiteY10" fmla="*/ 488226 h 160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6596" h="1608576">
                  <a:moveTo>
                    <a:pt x="62698" y="988955"/>
                  </a:moveTo>
                  <a:lnTo>
                    <a:pt x="206596" y="988955"/>
                  </a:lnTo>
                  <a:lnTo>
                    <a:pt x="206596" y="1608576"/>
                  </a:lnTo>
                  <a:lnTo>
                    <a:pt x="62698" y="1608576"/>
                  </a:lnTo>
                  <a:close/>
                  <a:moveTo>
                    <a:pt x="90450" y="0"/>
                  </a:moveTo>
                  <a:lnTo>
                    <a:pt x="206596" y="0"/>
                  </a:lnTo>
                  <a:lnTo>
                    <a:pt x="206596" y="580659"/>
                  </a:lnTo>
                  <a:lnTo>
                    <a:pt x="62698" y="580659"/>
                  </a:lnTo>
                  <a:lnTo>
                    <a:pt x="62698" y="493365"/>
                  </a:lnTo>
                  <a:lnTo>
                    <a:pt x="0" y="493365"/>
                  </a:lnTo>
                  <a:lnTo>
                    <a:pt x="0" y="488226"/>
                  </a:ln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6600" dirty="0">
                <a:noFill/>
                <a:latin typeface="Agency FB" panose="020B0503020202020204" pitchFamily="34" charset="0"/>
              </a:endParaRPr>
            </a:p>
          </p:txBody>
        </p:sp>
      </p:grpSp>
      <p:sp>
        <p:nvSpPr>
          <p:cNvPr id="7" name="TextBox 17"/>
          <p:cNvSpPr txBox="1"/>
          <p:nvPr/>
        </p:nvSpPr>
        <p:spPr>
          <a:xfrm>
            <a:off x="2400302" y="4223062"/>
            <a:ext cx="7391398" cy="412421"/>
          </a:xfrm>
          <a:prstGeom prst="rect">
            <a:avLst/>
          </a:prstGeom>
          <a:noFill/>
        </p:spPr>
        <p:txBody>
          <a:bodyPr wrap="square" rtlCol="0">
            <a:spAutoFit/>
          </a:bodyPr>
          <a:lstStyle/>
          <a:p>
            <a:pPr algn="ctr">
              <a:lnSpc>
                <a:spcPct val="130000"/>
              </a:lnSpc>
            </a:pPr>
            <a:r>
              <a:rPr lang="en-US" altLang="zh-CN" sz="800" b="1" dirty="0">
                <a:solidFill>
                  <a:schemeClr val="bg1">
                    <a:lumMod val="95000"/>
                  </a:schemeClr>
                </a:solidFill>
                <a:ea typeface="Roboto Light" charset="0"/>
                <a:cs typeface="Roboto Light" charset="0"/>
              </a:rPr>
              <a:t>Lorem Ipsum </a:t>
            </a:r>
            <a:r>
              <a:rPr lang="en-US" altLang="zh-CN" sz="800" dirty="0">
                <a:solidFill>
                  <a:schemeClr val="bg1">
                    <a:lumMod val="95000"/>
                  </a:schemeClr>
                </a:solidFill>
                <a:ea typeface="Roboto Light" charset="0"/>
                <a:cs typeface="Roboto Light" charset="0"/>
              </a:rPr>
              <a:t>is simply dummy text of the printing and typesetting industry. Lorem Ipsum has been the industry's standard dummy text ever </a:t>
            </a:r>
            <a:r>
              <a:rPr lang="en-US" altLang="zh-CN" sz="800" dirty="0" err="1">
                <a:solidFill>
                  <a:schemeClr val="bg1">
                    <a:lumMod val="95000"/>
                  </a:schemeClr>
                </a:solidFill>
                <a:ea typeface="Roboto Light" charset="0"/>
                <a:cs typeface="Roboto Light" charset="0"/>
              </a:rPr>
              <a:t>since</a:t>
            </a:r>
            <a:r>
              <a:rPr lang="en-US" altLang="zh-CN" sz="800" b="1" dirty="0" err="1">
                <a:solidFill>
                  <a:schemeClr val="bg1">
                    <a:lumMod val="95000"/>
                  </a:schemeClr>
                </a:solidFill>
                <a:ea typeface="Roboto Light" charset="0"/>
                <a:cs typeface="Roboto Light" charset="0"/>
              </a:rPr>
              <a:t>Lorem</a:t>
            </a:r>
            <a:r>
              <a:rPr lang="en-US" altLang="zh-CN" sz="800" b="1" dirty="0">
                <a:solidFill>
                  <a:schemeClr val="bg1">
                    <a:lumMod val="95000"/>
                  </a:schemeClr>
                </a:solidFill>
                <a:ea typeface="Roboto Light" charset="0"/>
                <a:cs typeface="Roboto Light" charset="0"/>
              </a:rPr>
              <a:t> Ipsum </a:t>
            </a:r>
            <a:r>
              <a:rPr lang="en-US" altLang="zh-CN" sz="800" dirty="0">
                <a:solidFill>
                  <a:schemeClr val="bg1">
                    <a:lumMod val="95000"/>
                  </a:schemeClr>
                </a:solidFill>
                <a:ea typeface="Roboto Light" charset="0"/>
                <a:cs typeface="Roboto Light" charset="0"/>
              </a:rPr>
              <a:t>is simply dummy text of the printing and typesetting industry</a:t>
            </a:r>
          </a:p>
        </p:txBody>
      </p:sp>
    </p:spTree>
    <p:extLst>
      <p:ext uri="{BB962C8B-B14F-4D97-AF65-F5344CB8AC3E}">
        <p14:creationId xmlns:p14="http://schemas.microsoft.com/office/powerpoint/2010/main" val="8825463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0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3"/>
                                        </p:tgtEl>
                                      </p:cBhvr>
                                    </p:animEffect>
                                    <p:animScale>
                                      <p:cBhvr>
                                        <p:cTn id="15" dur="250" autoRev="1" fill="hold"/>
                                        <p:tgtEl>
                                          <p:spTgt spid="3"/>
                                        </p:tgtEl>
                                      </p:cBhvr>
                                      <p:by x="105000" y="105000"/>
                                    </p:animScale>
                                  </p:childTnLst>
                                </p:cTn>
                              </p:par>
                            </p:childTnLst>
                          </p:cTn>
                        </p:par>
                        <p:par>
                          <p:cTn id="16" fill="hold">
                            <p:stCondLst>
                              <p:cond delay="1300"/>
                            </p:stCondLst>
                            <p:childTnLst>
                              <p:par>
                                <p:cTn id="17" presetID="10"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1800"/>
                            </p:stCondLst>
                            <p:childTnLst>
                              <p:par>
                                <p:cTn id="21" presetID="53" presetClass="entr" presetSubtype="16" fill="hold" grpId="0" nodeType="afterEffect">
                                  <p:stCondLst>
                                    <p:cond delay="0"/>
                                  </p:stCondLst>
                                  <p:iterate type="lt">
                                    <p:tmPct val="0"/>
                                  </p:iterate>
                                  <p:childTnLst>
                                    <p:set>
                                      <p:cBhvr>
                                        <p:cTn id="22" dur="1" fill="hold">
                                          <p:stCondLst>
                                            <p:cond delay="0"/>
                                          </p:stCondLst>
                                        </p:cTn>
                                        <p:tgtEl>
                                          <p:spTgt spid="2"/>
                                        </p:tgtEl>
                                        <p:attrNameLst>
                                          <p:attrName>style.visibility</p:attrName>
                                        </p:attrNameLst>
                                      </p:cBhvr>
                                      <p:to>
                                        <p:strVal val="visible"/>
                                      </p:to>
                                    </p:set>
                                    <p:anim calcmode="lin" valueType="num">
                                      <p:cBhvr>
                                        <p:cTn id="23" dur="500" fill="hold"/>
                                        <p:tgtEl>
                                          <p:spTgt spid="2"/>
                                        </p:tgtEl>
                                        <p:attrNameLst>
                                          <p:attrName>ppt_w</p:attrName>
                                        </p:attrNameLst>
                                      </p:cBhvr>
                                      <p:tavLst>
                                        <p:tav tm="0">
                                          <p:val>
                                            <p:fltVal val="0"/>
                                          </p:val>
                                        </p:tav>
                                        <p:tav tm="100000">
                                          <p:val>
                                            <p:strVal val="#ppt_w"/>
                                          </p:val>
                                        </p:tav>
                                      </p:tavLst>
                                    </p:anim>
                                    <p:anim calcmode="lin" valueType="num">
                                      <p:cBhvr>
                                        <p:cTn id="24" dur="500" fill="hold"/>
                                        <p:tgtEl>
                                          <p:spTgt spid="2"/>
                                        </p:tgtEl>
                                        <p:attrNameLst>
                                          <p:attrName>ppt_h</p:attrName>
                                        </p:attrNameLst>
                                      </p:cBhvr>
                                      <p:tavLst>
                                        <p:tav tm="0">
                                          <p:val>
                                            <p:fltVal val="0"/>
                                          </p:val>
                                        </p:tav>
                                        <p:tav tm="100000">
                                          <p:val>
                                            <p:strVal val="#ppt_h"/>
                                          </p:val>
                                        </p:tav>
                                      </p:tavLst>
                                    </p:anim>
                                    <p:animEffect transition="in" filter="fade">
                                      <p:cBhvr>
                                        <p:cTn id="25" dur="500"/>
                                        <p:tgtEl>
                                          <p:spTgt spid="2"/>
                                        </p:tgtEl>
                                      </p:cBhvr>
                                    </p:animEffect>
                                  </p:childTnLst>
                                </p:cTn>
                              </p:par>
                            </p:childTnLst>
                          </p:cTn>
                        </p:par>
                        <p:par>
                          <p:cTn id="26" fill="hold">
                            <p:stCondLst>
                              <p:cond delay="2300"/>
                            </p:stCondLst>
                            <p:childTnLst>
                              <p:par>
                                <p:cTn id="27" presetID="26" presetClass="emph" presetSubtype="0" fill="hold" grpId="1" nodeType="afterEffect">
                                  <p:stCondLst>
                                    <p:cond delay="0"/>
                                  </p:stCondLst>
                                  <p:iterate type="lt">
                                    <p:tmPct val="0"/>
                                  </p:iterate>
                                  <p:childTnLst>
                                    <p:animEffect transition="out" filter="fade">
                                      <p:cBhvr>
                                        <p:cTn id="28" dur="500" tmFilter="0, 0; .2, .5; .8, .5; 1, 0"/>
                                        <p:tgtEl>
                                          <p:spTgt spid="2"/>
                                        </p:tgtEl>
                                      </p:cBhvr>
                                    </p:animEffect>
                                    <p:animScale>
                                      <p:cBhvr>
                                        <p:cTn id="29" dur="250" autoRev="1" fill="hold"/>
                                        <p:tgtEl>
                                          <p:spTgt spid="2"/>
                                        </p:tgtEl>
                                      </p:cBhvr>
                                      <p:by x="105000" y="105000"/>
                                    </p:animScale>
                                  </p:childTnLst>
                                </p:cTn>
                              </p:par>
                            </p:childTnLst>
                          </p:cTn>
                        </p:par>
                        <p:par>
                          <p:cTn id="30" fill="hold">
                            <p:stCondLst>
                              <p:cond delay="2800"/>
                            </p:stCondLst>
                            <p:childTnLst>
                              <p:par>
                                <p:cTn id="31" presetID="10"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childTnLst>
                                </p:cTn>
                              </p:par>
                              <p:par>
                                <p:cTn id="34" presetID="64" presetClass="path" presetSubtype="0" decel="100000" fill="hold" grpId="1" nodeType="withEffect">
                                  <p:stCondLst>
                                    <p:cond delay="0"/>
                                  </p:stCondLst>
                                  <p:childTnLst>
                                    <p:animMotion origin="layout" path="M 0 -3.33333E-6 L 0 0.05 " pathEditMode="relative" rAng="0" ptsTypes="AA">
                                      <p:cBhvr>
                                        <p:cTn id="35" dur="1000" spd="-100000" fill="hold"/>
                                        <p:tgtEl>
                                          <p:spTgt spid="7"/>
                                        </p:tgtEl>
                                        <p:attrNameLst>
                                          <p:attrName>ppt_x</p:attrName>
                                          <p:attrName>ppt_y</p:attrName>
                                        </p:attrNameLst>
                                      </p:cBhvr>
                                      <p:rCtr x="0" y="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P spid="7" grpId="0"/>
      <p:bldP spid="7"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374787" y="287948"/>
            <a:ext cx="3520171" cy="976145"/>
            <a:chOff x="2711587" y="2595719"/>
            <a:chExt cx="3520171" cy="976145"/>
          </a:xfrm>
        </p:grpSpPr>
        <p:sp>
          <p:nvSpPr>
            <p:cNvPr id="16" name="文本框 15"/>
            <p:cNvSpPr txBox="1"/>
            <p:nvPr/>
          </p:nvSpPr>
          <p:spPr>
            <a:xfrm>
              <a:off x="2711587" y="2595719"/>
              <a:ext cx="1620957" cy="523220"/>
            </a:xfrm>
            <a:prstGeom prst="rect">
              <a:avLst/>
            </a:prstGeom>
            <a:noFill/>
          </p:spPr>
          <p:txBody>
            <a:bodyPr wrap="none" rtlCol="0">
              <a:spAutoFit/>
            </a:bodyPr>
            <a:lstStyle/>
            <a:p>
              <a:r>
                <a:rPr lang="zh-CN" altLang="en-US" sz="2800" b="1" dirty="0" smtClean="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品牌概论</a:t>
              </a:r>
              <a:endPar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endParaRPr>
            </a:p>
          </p:txBody>
        </p:sp>
        <p:sp>
          <p:nvSpPr>
            <p:cNvPr id="17" name="矩形 16"/>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sp>
        <p:nvSpPr>
          <p:cNvPr id="20" name="矩形 19"/>
          <p:cNvSpPr/>
          <p:nvPr/>
        </p:nvSpPr>
        <p:spPr>
          <a:xfrm>
            <a:off x="1018495" y="2012767"/>
            <a:ext cx="4932362" cy="3526972"/>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23" name="TextBox 6"/>
          <p:cNvSpPr txBox="1"/>
          <p:nvPr/>
        </p:nvSpPr>
        <p:spPr>
          <a:xfrm>
            <a:off x="6462313" y="3137962"/>
            <a:ext cx="4033645" cy="2830005"/>
          </a:xfrm>
          <a:prstGeom prst="rect">
            <a:avLst/>
          </a:prstGeom>
          <a:noFill/>
        </p:spPr>
        <p:txBody>
          <a:bodyPr wrap="square" rtlCol="0">
            <a:spAutoFit/>
          </a:bodyPr>
          <a:lstStyle>
            <a:defPPr>
              <a:defRPr lang="zh-CN"/>
            </a:defPPr>
            <a:lvl1pPr>
              <a:lnSpc>
                <a:spcPct val="150000"/>
              </a:lnSpc>
              <a:defRPr sz="1200">
                <a:solidFill>
                  <a:schemeClr val="bg2">
                    <a:lumMod val="50000"/>
                  </a:schemeClr>
                </a:solidFill>
                <a:latin typeface="Campton Light DEMO" panose="00000500000000000000" pitchFamily="50" charset="0"/>
                <a:cs typeface="Lato Light"/>
              </a:defRPr>
            </a:lvl1pPr>
          </a:lstStyle>
          <a:p>
            <a:pPr algn="just"/>
            <a:r>
              <a:rPr lang="zh-CN" altLang="en-US" dirty="0">
                <a:solidFill>
                  <a:schemeClr val="bg1"/>
                </a:solidFill>
              </a:rPr>
              <a:t>用户可以在投影仪或者计算机上进行演示也可以将演示文稿打印出来</a:t>
            </a:r>
            <a:r>
              <a:rPr lang="zh-CN" altLang="en-US" dirty="0" smtClean="0">
                <a:solidFill>
                  <a:schemeClr val="bg1"/>
                </a:solidFill>
              </a:rPr>
              <a:t>制作</a:t>
            </a:r>
            <a:r>
              <a:rPr lang="zh-CN" altLang="en-US" dirty="0">
                <a:solidFill>
                  <a:schemeClr val="bg1"/>
                </a:solidFill>
              </a:rPr>
              <a:t>用户可以在投影仪或者计算机上进行演示也可以将演示文稿打印出来制作</a:t>
            </a:r>
          </a:p>
          <a:p>
            <a:pPr algn="just"/>
            <a:r>
              <a:rPr lang="zh-CN" altLang="en-US" dirty="0">
                <a:solidFill>
                  <a:schemeClr val="bg1"/>
                </a:solidFill>
              </a:rPr>
              <a:t>用户可以在投影仪或者计算机上进行演示也可以将演示文稿打印出来制作</a:t>
            </a:r>
          </a:p>
          <a:p>
            <a:pPr algn="just"/>
            <a:r>
              <a:rPr lang="zh-CN" altLang="en-US" dirty="0">
                <a:solidFill>
                  <a:schemeClr val="bg1"/>
                </a:solidFill>
              </a:rPr>
              <a:t>用户可以在投影仪或者计算机上进行演示也可以将演示文稿打印出来制作</a:t>
            </a:r>
          </a:p>
          <a:p>
            <a:pPr algn="just"/>
            <a:r>
              <a:rPr lang="zh-CN" altLang="en-US" dirty="0">
                <a:solidFill>
                  <a:schemeClr val="bg1"/>
                </a:solidFill>
              </a:rPr>
              <a:t>用户可以在投影仪或者计算机上进行演示也可以将演示文稿打印出来制作</a:t>
            </a:r>
          </a:p>
          <a:p>
            <a:pPr algn="just"/>
            <a:endParaRPr lang="zh-CN" altLang="en-US" dirty="0">
              <a:solidFill>
                <a:schemeClr val="bg1"/>
              </a:solidFill>
            </a:endParaRPr>
          </a:p>
        </p:txBody>
      </p:sp>
      <p:sp>
        <p:nvSpPr>
          <p:cNvPr id="24" name="文本占位符 14"/>
          <p:cNvSpPr txBox="1">
            <a:spLocks/>
          </p:cNvSpPr>
          <p:nvPr/>
        </p:nvSpPr>
        <p:spPr>
          <a:xfrm>
            <a:off x="6462312" y="2557726"/>
            <a:ext cx="3619500" cy="646666"/>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accent1"/>
                </a:solidFill>
                <a:latin typeface="+mj-ea"/>
                <a:ea typeface="+mj-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这里输入公司名称</a:t>
            </a:r>
          </a:p>
        </p:txBody>
      </p:sp>
    </p:spTree>
    <p:extLst>
      <p:ext uri="{BB962C8B-B14F-4D97-AF65-F5344CB8AC3E}">
        <p14:creationId xmlns:p14="http://schemas.microsoft.com/office/powerpoint/2010/main" val="29327707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0-#ppt_w/2"/>
                                          </p:val>
                                        </p:tav>
                                        <p:tav tm="100000">
                                          <p:val>
                                            <p:strVal val="#ppt_x"/>
                                          </p:val>
                                        </p:tav>
                                      </p:tavLst>
                                    </p:anim>
                                    <p:anim calcmode="lin" valueType="num">
                                      <p:cBhvr additive="base">
                                        <p:cTn id="8" dur="10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iterate type="lt">
                                    <p:tmPct val="10000"/>
                                  </p:iterate>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childTnLst>
                          </p:cTn>
                        </p:par>
                        <p:par>
                          <p:cTn id="15" fill="hold">
                            <p:stCondLst>
                              <p:cond delay="1850"/>
                            </p:stCondLst>
                            <p:childTnLst>
                              <p:par>
                                <p:cTn id="16" presetID="23" presetClass="entr" presetSubtype="16" fill="hold" nodeType="afterEffect">
                                  <p:stCondLst>
                                    <p:cond delay="0"/>
                                  </p:stCondLst>
                                  <p:iterate type="lt">
                                    <p:tmPct val="10000"/>
                                  </p:iterate>
                                  <p:childTnLst>
                                    <p:set>
                                      <p:cBhvr>
                                        <p:cTn id="17" dur="1" fill="hold">
                                          <p:stCondLst>
                                            <p:cond delay="0"/>
                                          </p:stCondLst>
                                        </p:cTn>
                                        <p:tgtEl>
                                          <p:spTgt spid="23">
                                            <p:txEl>
                                              <p:pRg st="0" end="0"/>
                                            </p:txEl>
                                          </p:spTgt>
                                        </p:tgtEl>
                                        <p:attrNameLst>
                                          <p:attrName>style.visibility</p:attrName>
                                        </p:attrNameLst>
                                      </p:cBhvr>
                                      <p:to>
                                        <p:strVal val="visible"/>
                                      </p:to>
                                    </p:set>
                                    <p:anim calcmode="lin" valueType="num">
                                      <p:cBhvr>
                                        <p:cTn id="18" dur="500" fill="hold"/>
                                        <p:tgtEl>
                                          <p:spTgt spid="23">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23">
                                            <p:txEl>
                                              <p:pRg st="0" end="0"/>
                                            </p:txEl>
                                          </p:spTgt>
                                        </p:tgtEl>
                                        <p:attrNameLst>
                                          <p:attrName>ppt_h</p:attrName>
                                        </p:attrNameLst>
                                      </p:cBhvr>
                                      <p:tavLst>
                                        <p:tav tm="0">
                                          <p:val>
                                            <p:fltVal val="0"/>
                                          </p:val>
                                        </p:tav>
                                        <p:tav tm="100000">
                                          <p:val>
                                            <p:strVal val="#ppt_h"/>
                                          </p:val>
                                        </p:tav>
                                      </p:tavLst>
                                    </p:anim>
                                  </p:childTnLst>
                                </p:cTn>
                              </p:par>
                            </p:childTnLst>
                          </p:cTn>
                        </p:par>
                        <p:par>
                          <p:cTn id="20" fill="hold">
                            <p:stCondLst>
                              <p:cond delay="5500"/>
                            </p:stCondLst>
                            <p:childTnLst>
                              <p:par>
                                <p:cTn id="21" presetID="23" presetClass="entr" presetSubtype="16" fill="hold" nodeType="afterEffect">
                                  <p:stCondLst>
                                    <p:cond delay="0"/>
                                  </p:stCondLst>
                                  <p:iterate type="lt">
                                    <p:tmPct val="10000"/>
                                  </p:iterate>
                                  <p:childTnLst>
                                    <p:set>
                                      <p:cBhvr>
                                        <p:cTn id="22" dur="1" fill="hold">
                                          <p:stCondLst>
                                            <p:cond delay="0"/>
                                          </p:stCondLst>
                                        </p:cTn>
                                        <p:tgtEl>
                                          <p:spTgt spid="23">
                                            <p:txEl>
                                              <p:pRg st="1" end="1"/>
                                            </p:txEl>
                                          </p:spTgt>
                                        </p:tgtEl>
                                        <p:attrNameLst>
                                          <p:attrName>style.visibility</p:attrName>
                                        </p:attrNameLst>
                                      </p:cBhvr>
                                      <p:to>
                                        <p:strVal val="visible"/>
                                      </p:to>
                                    </p:set>
                                    <p:anim calcmode="lin" valueType="num">
                                      <p:cBhvr>
                                        <p:cTn id="23" dur="500" fill="hold"/>
                                        <p:tgtEl>
                                          <p:spTgt spid="23">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23">
                                            <p:txEl>
                                              <p:pRg st="1" end="1"/>
                                            </p:txEl>
                                          </p:spTgt>
                                        </p:tgtEl>
                                        <p:attrNameLst>
                                          <p:attrName>ppt_h</p:attrName>
                                        </p:attrNameLst>
                                      </p:cBhvr>
                                      <p:tavLst>
                                        <p:tav tm="0">
                                          <p:val>
                                            <p:fltVal val="0"/>
                                          </p:val>
                                        </p:tav>
                                        <p:tav tm="100000">
                                          <p:val>
                                            <p:strVal val="#ppt_h"/>
                                          </p:val>
                                        </p:tav>
                                      </p:tavLst>
                                    </p:anim>
                                  </p:childTnLst>
                                </p:cTn>
                              </p:par>
                            </p:childTnLst>
                          </p:cTn>
                        </p:par>
                        <p:par>
                          <p:cTn id="25" fill="hold">
                            <p:stCondLst>
                              <p:cond delay="7550"/>
                            </p:stCondLst>
                            <p:childTnLst>
                              <p:par>
                                <p:cTn id="26" presetID="23" presetClass="entr" presetSubtype="16" fill="hold" nodeType="afterEffect">
                                  <p:stCondLst>
                                    <p:cond delay="0"/>
                                  </p:stCondLst>
                                  <p:iterate type="lt">
                                    <p:tmPct val="10000"/>
                                  </p:iterate>
                                  <p:childTnLst>
                                    <p:set>
                                      <p:cBhvr>
                                        <p:cTn id="27" dur="1" fill="hold">
                                          <p:stCondLst>
                                            <p:cond delay="0"/>
                                          </p:stCondLst>
                                        </p:cTn>
                                        <p:tgtEl>
                                          <p:spTgt spid="23">
                                            <p:txEl>
                                              <p:pRg st="2" end="2"/>
                                            </p:txEl>
                                          </p:spTgt>
                                        </p:tgtEl>
                                        <p:attrNameLst>
                                          <p:attrName>style.visibility</p:attrName>
                                        </p:attrNameLst>
                                      </p:cBhvr>
                                      <p:to>
                                        <p:strVal val="visible"/>
                                      </p:to>
                                    </p:set>
                                    <p:anim calcmode="lin" valueType="num">
                                      <p:cBhvr>
                                        <p:cTn id="28" dur="500" fill="hold"/>
                                        <p:tgtEl>
                                          <p:spTgt spid="2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23">
                                            <p:txEl>
                                              <p:pRg st="2" end="2"/>
                                            </p:txEl>
                                          </p:spTgt>
                                        </p:tgtEl>
                                        <p:attrNameLst>
                                          <p:attrName>ppt_h</p:attrName>
                                        </p:attrNameLst>
                                      </p:cBhvr>
                                      <p:tavLst>
                                        <p:tav tm="0">
                                          <p:val>
                                            <p:fltVal val="0"/>
                                          </p:val>
                                        </p:tav>
                                        <p:tav tm="100000">
                                          <p:val>
                                            <p:strVal val="#ppt_h"/>
                                          </p:val>
                                        </p:tav>
                                      </p:tavLst>
                                    </p:anim>
                                  </p:childTnLst>
                                </p:cTn>
                              </p:par>
                            </p:childTnLst>
                          </p:cTn>
                        </p:par>
                        <p:par>
                          <p:cTn id="30" fill="hold">
                            <p:stCondLst>
                              <p:cond delay="9600"/>
                            </p:stCondLst>
                            <p:childTnLst>
                              <p:par>
                                <p:cTn id="31" presetID="23" presetClass="entr" presetSubtype="16" fill="hold" nodeType="afterEffect">
                                  <p:stCondLst>
                                    <p:cond delay="0"/>
                                  </p:stCondLst>
                                  <p:iterate type="lt">
                                    <p:tmPct val="10000"/>
                                  </p:iterate>
                                  <p:childTnLst>
                                    <p:set>
                                      <p:cBhvr>
                                        <p:cTn id="32" dur="1" fill="hold">
                                          <p:stCondLst>
                                            <p:cond delay="0"/>
                                          </p:stCondLst>
                                        </p:cTn>
                                        <p:tgtEl>
                                          <p:spTgt spid="23">
                                            <p:txEl>
                                              <p:pRg st="3" end="3"/>
                                            </p:txEl>
                                          </p:spTgt>
                                        </p:tgtEl>
                                        <p:attrNameLst>
                                          <p:attrName>style.visibility</p:attrName>
                                        </p:attrNameLst>
                                      </p:cBhvr>
                                      <p:to>
                                        <p:strVal val="visible"/>
                                      </p:to>
                                    </p:set>
                                    <p:anim calcmode="lin" valueType="num">
                                      <p:cBhvr>
                                        <p:cTn id="33" dur="500" fill="hold"/>
                                        <p:tgtEl>
                                          <p:spTgt spid="23">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23">
                                            <p:txEl>
                                              <p:pRg st="3" end="3"/>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74787" y="287948"/>
            <a:ext cx="3520171" cy="976145"/>
            <a:chOff x="2711587" y="2595719"/>
            <a:chExt cx="3520171" cy="976145"/>
          </a:xfrm>
        </p:grpSpPr>
        <p:sp>
          <p:nvSpPr>
            <p:cNvPr id="9" name="文本框 8"/>
            <p:cNvSpPr txBox="1"/>
            <p:nvPr/>
          </p:nvSpPr>
          <p:spPr>
            <a:xfrm>
              <a:off x="2711587" y="2595719"/>
              <a:ext cx="1620957" cy="523220"/>
            </a:xfrm>
            <a:prstGeom prst="rect">
              <a:avLst/>
            </a:prstGeom>
            <a:noFill/>
          </p:spPr>
          <p:txBody>
            <a:bodyPr wrap="none" rtlCol="0">
              <a:spAutoFit/>
            </a:bodyPr>
            <a:lstStyle/>
            <a:p>
              <a:r>
                <a:rPr lang="zh-CN" altLang="en-US" sz="2800" b="1" dirty="0" smtClean="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品牌概论</a:t>
              </a:r>
              <a:endPar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endParaRPr>
            </a:p>
          </p:txBody>
        </p:sp>
        <p:sp>
          <p:nvSpPr>
            <p:cNvPr id="10" name="矩形 9"/>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grpSp>
        <p:nvGrpSpPr>
          <p:cNvPr id="72" name="组合 71"/>
          <p:cNvGrpSpPr/>
          <p:nvPr/>
        </p:nvGrpSpPr>
        <p:grpSpPr>
          <a:xfrm>
            <a:off x="872378" y="1886675"/>
            <a:ext cx="4863582" cy="1728192"/>
            <a:chOff x="872378" y="1886675"/>
            <a:chExt cx="4863582" cy="1728192"/>
          </a:xfrm>
        </p:grpSpPr>
        <p:sp>
          <p:nvSpPr>
            <p:cNvPr id="73" name="矩形 72"/>
            <p:cNvSpPr/>
            <p:nvPr/>
          </p:nvSpPr>
          <p:spPr>
            <a:xfrm>
              <a:off x="872378" y="1886675"/>
              <a:ext cx="4863582" cy="1728192"/>
            </a:xfrm>
            <a:prstGeom prst="rect">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C1C1C"/>
                </a:solidFill>
              </a:endParaRPr>
            </a:p>
          </p:txBody>
        </p:sp>
        <p:sp>
          <p:nvSpPr>
            <p:cNvPr id="74" name="文本框 73"/>
            <p:cNvSpPr txBox="1"/>
            <p:nvPr/>
          </p:nvSpPr>
          <p:spPr>
            <a:xfrm>
              <a:off x="5052897" y="3091647"/>
              <a:ext cx="585417" cy="523220"/>
            </a:xfrm>
            <a:prstGeom prst="rect">
              <a:avLst/>
            </a:prstGeom>
            <a:noFill/>
          </p:spPr>
          <p:txBody>
            <a:bodyPr wrap="none" rtlCol="0">
              <a:spAutoFit/>
            </a:bodyPr>
            <a:lstStyle/>
            <a:p>
              <a:r>
                <a:rPr lang="en-US" altLang="zh-CN" sz="2800" dirty="0">
                  <a:solidFill>
                    <a:srgbClr val="1C1C1C"/>
                  </a:solidFill>
                  <a:latin typeface="Arial" panose="020B0604020202020204" pitchFamily="34" charset="0"/>
                  <a:cs typeface="Arial" panose="020B0604020202020204" pitchFamily="34" charset="0"/>
                </a:rPr>
                <a:t>01</a:t>
              </a:r>
              <a:endParaRPr lang="zh-CN" altLang="en-US" sz="2800" dirty="0">
                <a:solidFill>
                  <a:srgbClr val="1C1C1C"/>
                </a:solidFill>
                <a:latin typeface="Arial" panose="020B0604020202020204" pitchFamily="34" charset="0"/>
                <a:cs typeface="Arial" panose="020B0604020202020204" pitchFamily="34" charset="0"/>
              </a:endParaRPr>
            </a:p>
          </p:txBody>
        </p:sp>
        <p:grpSp>
          <p:nvGrpSpPr>
            <p:cNvPr id="75" name="组合 74"/>
            <p:cNvGrpSpPr/>
            <p:nvPr/>
          </p:nvGrpSpPr>
          <p:grpSpPr>
            <a:xfrm>
              <a:off x="1363141" y="2197379"/>
              <a:ext cx="3689756" cy="962022"/>
              <a:chOff x="5133155" y="1649255"/>
              <a:chExt cx="3689756" cy="962022"/>
            </a:xfrm>
          </p:grpSpPr>
          <p:sp>
            <p:nvSpPr>
              <p:cNvPr id="76" name="矩形 75"/>
              <p:cNvSpPr/>
              <p:nvPr/>
            </p:nvSpPr>
            <p:spPr>
              <a:xfrm>
                <a:off x="5133155" y="2001879"/>
                <a:ext cx="3689756"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1C1C1C"/>
                    </a:solidFill>
                  </a:rPr>
                  <a:t>用户可以在投影仪或者计算机上进行演示也可以将演示文稿打印出来制作成</a:t>
                </a:r>
                <a:r>
                  <a:rPr lang="zh-CN" altLang="en-US" sz="1400" dirty="0" smtClean="0">
                    <a:solidFill>
                      <a:srgbClr val="1C1C1C"/>
                    </a:solidFill>
                  </a:rPr>
                  <a:t>胶片</a:t>
                </a:r>
                <a:endParaRPr lang="zh-CN" altLang="en-US" sz="1400" dirty="0">
                  <a:solidFill>
                    <a:srgbClr val="1C1C1C"/>
                  </a:solidFill>
                </a:endParaRPr>
              </a:p>
            </p:txBody>
          </p:sp>
          <p:sp>
            <p:nvSpPr>
              <p:cNvPr id="77" name="矩形 76"/>
              <p:cNvSpPr/>
              <p:nvPr/>
            </p:nvSpPr>
            <p:spPr>
              <a:xfrm>
                <a:off x="5133155" y="1649255"/>
                <a:ext cx="2241974"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1C1C1C"/>
                    </a:solidFill>
                  </a:rPr>
                  <a:t>标题文字添加</a:t>
                </a:r>
              </a:p>
            </p:txBody>
          </p:sp>
        </p:grpSp>
      </p:grpSp>
      <p:grpSp>
        <p:nvGrpSpPr>
          <p:cNvPr id="78" name="组合 77"/>
          <p:cNvGrpSpPr/>
          <p:nvPr/>
        </p:nvGrpSpPr>
        <p:grpSpPr>
          <a:xfrm>
            <a:off x="1363141" y="3974907"/>
            <a:ext cx="4300811" cy="1343375"/>
            <a:chOff x="1363141" y="3974907"/>
            <a:chExt cx="4300811" cy="1343375"/>
          </a:xfrm>
        </p:grpSpPr>
        <p:sp>
          <p:nvSpPr>
            <p:cNvPr id="79" name="文本框 78"/>
            <p:cNvSpPr txBox="1"/>
            <p:nvPr/>
          </p:nvSpPr>
          <p:spPr>
            <a:xfrm>
              <a:off x="5078535" y="3974907"/>
              <a:ext cx="585417" cy="523220"/>
            </a:xfrm>
            <a:prstGeom prst="rect">
              <a:avLst/>
            </a:prstGeom>
            <a:gradFill>
              <a:gsLst>
                <a:gs pos="0">
                  <a:srgbClr val="835F43"/>
                </a:gs>
                <a:gs pos="100000">
                  <a:srgbClr val="F9D9AC"/>
                </a:gs>
              </a:gsLst>
              <a:lin ang="5400000" scaled="0"/>
            </a:gradFill>
          </p:spPr>
          <p:txBody>
            <a:bodyPr wrap="none" rtlCol="0">
              <a:spAutoFit/>
            </a:bodyPr>
            <a:lstStyle/>
            <a:p>
              <a:r>
                <a:rPr lang="en-US" altLang="zh-CN" sz="2800" dirty="0">
                  <a:solidFill>
                    <a:sysClr val="windowText" lastClr="000000"/>
                  </a:solidFill>
                  <a:latin typeface="Arial" panose="020B0604020202020204" pitchFamily="34" charset="0"/>
                  <a:cs typeface="Arial" panose="020B0604020202020204" pitchFamily="34" charset="0"/>
                </a:rPr>
                <a:t>03</a:t>
              </a:r>
              <a:endParaRPr lang="zh-CN" altLang="en-US" sz="2800" dirty="0">
                <a:solidFill>
                  <a:sysClr val="windowText" lastClr="000000"/>
                </a:solidFill>
                <a:latin typeface="Arial" panose="020B0604020202020204" pitchFamily="34" charset="0"/>
                <a:cs typeface="Arial" panose="020B0604020202020204" pitchFamily="34" charset="0"/>
              </a:endParaRPr>
            </a:p>
          </p:txBody>
        </p:sp>
        <p:grpSp>
          <p:nvGrpSpPr>
            <p:cNvPr id="80" name="组合 79"/>
            <p:cNvGrpSpPr/>
            <p:nvPr/>
          </p:nvGrpSpPr>
          <p:grpSpPr>
            <a:xfrm>
              <a:off x="1363141" y="4356260"/>
              <a:ext cx="3689756" cy="962022"/>
              <a:chOff x="5133155" y="1649255"/>
              <a:chExt cx="3689756" cy="962022"/>
            </a:xfrm>
          </p:grpSpPr>
          <p:sp>
            <p:nvSpPr>
              <p:cNvPr id="81" name="矩形 80"/>
              <p:cNvSpPr/>
              <p:nvPr/>
            </p:nvSpPr>
            <p:spPr>
              <a:xfrm>
                <a:off x="5133155" y="2001879"/>
                <a:ext cx="3689756"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a:t>
                </a:r>
                <a:r>
                  <a:rPr lang="zh-CN" altLang="en-US" sz="1400" dirty="0" smtClean="0">
                    <a:solidFill>
                      <a:schemeClr val="bg1"/>
                    </a:solidFill>
                  </a:rPr>
                  <a:t>胶片</a:t>
                </a:r>
                <a:endParaRPr lang="zh-CN" altLang="en-US" sz="1400" dirty="0">
                  <a:solidFill>
                    <a:schemeClr val="bg1"/>
                  </a:solidFill>
                </a:endParaRPr>
              </a:p>
            </p:txBody>
          </p:sp>
          <p:sp>
            <p:nvSpPr>
              <p:cNvPr id="82" name="矩形 81"/>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grpSp>
        <p:nvGrpSpPr>
          <p:cNvPr id="83" name="组合 82"/>
          <p:cNvGrpSpPr/>
          <p:nvPr/>
        </p:nvGrpSpPr>
        <p:grpSpPr>
          <a:xfrm>
            <a:off x="6200970" y="3974907"/>
            <a:ext cx="4863582" cy="1728192"/>
            <a:chOff x="6200970" y="3974907"/>
            <a:chExt cx="4863582" cy="1728192"/>
          </a:xfrm>
        </p:grpSpPr>
        <p:sp>
          <p:nvSpPr>
            <p:cNvPr id="84" name="矩形 83"/>
            <p:cNvSpPr/>
            <p:nvPr/>
          </p:nvSpPr>
          <p:spPr>
            <a:xfrm>
              <a:off x="6200970" y="3974907"/>
              <a:ext cx="4863582" cy="1728192"/>
            </a:xfrm>
            <a:prstGeom prst="rect">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C1C1C"/>
                </a:solidFill>
              </a:endParaRPr>
            </a:p>
          </p:txBody>
        </p:sp>
        <p:sp>
          <p:nvSpPr>
            <p:cNvPr id="85" name="文本框 84"/>
            <p:cNvSpPr txBox="1"/>
            <p:nvPr/>
          </p:nvSpPr>
          <p:spPr>
            <a:xfrm>
              <a:off x="6216149" y="3993050"/>
              <a:ext cx="585417" cy="523220"/>
            </a:xfrm>
            <a:prstGeom prst="rect">
              <a:avLst/>
            </a:prstGeom>
            <a:noFill/>
          </p:spPr>
          <p:txBody>
            <a:bodyPr wrap="none" rtlCol="0">
              <a:spAutoFit/>
            </a:bodyPr>
            <a:lstStyle/>
            <a:p>
              <a:r>
                <a:rPr lang="en-US" altLang="zh-CN" sz="2800" dirty="0">
                  <a:solidFill>
                    <a:srgbClr val="1C1C1C"/>
                  </a:solidFill>
                  <a:latin typeface="Arial" panose="020B0604020202020204" pitchFamily="34" charset="0"/>
                  <a:cs typeface="Arial" panose="020B0604020202020204" pitchFamily="34" charset="0"/>
                </a:rPr>
                <a:t>02</a:t>
              </a:r>
              <a:endParaRPr lang="zh-CN" altLang="en-US" sz="2800" dirty="0">
                <a:solidFill>
                  <a:srgbClr val="1C1C1C"/>
                </a:solidFill>
                <a:latin typeface="Arial" panose="020B0604020202020204" pitchFamily="34" charset="0"/>
                <a:cs typeface="Arial" panose="020B0604020202020204" pitchFamily="34" charset="0"/>
              </a:endParaRPr>
            </a:p>
          </p:txBody>
        </p:sp>
        <p:grpSp>
          <p:nvGrpSpPr>
            <p:cNvPr id="86" name="组合 85"/>
            <p:cNvGrpSpPr/>
            <p:nvPr/>
          </p:nvGrpSpPr>
          <p:grpSpPr>
            <a:xfrm>
              <a:off x="6913041" y="4356260"/>
              <a:ext cx="3689756" cy="962022"/>
              <a:chOff x="5133155" y="1649255"/>
              <a:chExt cx="3689756" cy="962022"/>
            </a:xfrm>
          </p:grpSpPr>
          <p:sp>
            <p:nvSpPr>
              <p:cNvPr id="87" name="矩形 86"/>
              <p:cNvSpPr/>
              <p:nvPr/>
            </p:nvSpPr>
            <p:spPr>
              <a:xfrm>
                <a:off x="5133155" y="2001879"/>
                <a:ext cx="3689756"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1C1C1C"/>
                    </a:solidFill>
                  </a:rPr>
                  <a:t>用户可以在投影仪或者计算机上进行演示也可以将演示文稿打印出来制作成</a:t>
                </a:r>
                <a:r>
                  <a:rPr lang="zh-CN" altLang="en-US" sz="1400" dirty="0" smtClean="0">
                    <a:solidFill>
                      <a:srgbClr val="1C1C1C"/>
                    </a:solidFill>
                  </a:rPr>
                  <a:t>胶片</a:t>
                </a:r>
                <a:endParaRPr lang="zh-CN" altLang="en-US" sz="1400" dirty="0">
                  <a:solidFill>
                    <a:srgbClr val="1C1C1C"/>
                  </a:solidFill>
                </a:endParaRPr>
              </a:p>
            </p:txBody>
          </p:sp>
          <p:sp>
            <p:nvSpPr>
              <p:cNvPr id="88" name="矩形 87"/>
              <p:cNvSpPr/>
              <p:nvPr/>
            </p:nvSpPr>
            <p:spPr>
              <a:xfrm>
                <a:off x="5133155" y="1649255"/>
                <a:ext cx="2241974"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1C1C1C"/>
                    </a:solidFill>
                  </a:rPr>
                  <a:t>标题文字添加</a:t>
                </a:r>
              </a:p>
            </p:txBody>
          </p:sp>
        </p:grpSp>
      </p:grpSp>
      <p:grpSp>
        <p:nvGrpSpPr>
          <p:cNvPr id="89" name="组合 88"/>
          <p:cNvGrpSpPr/>
          <p:nvPr/>
        </p:nvGrpSpPr>
        <p:grpSpPr>
          <a:xfrm>
            <a:off x="6216149" y="2197379"/>
            <a:ext cx="4386648" cy="1417488"/>
            <a:chOff x="6216149" y="2197379"/>
            <a:chExt cx="4386648" cy="1417488"/>
          </a:xfrm>
        </p:grpSpPr>
        <p:sp>
          <p:nvSpPr>
            <p:cNvPr id="90" name="文本框 89"/>
            <p:cNvSpPr txBox="1"/>
            <p:nvPr/>
          </p:nvSpPr>
          <p:spPr>
            <a:xfrm>
              <a:off x="6216149" y="3091647"/>
              <a:ext cx="585417" cy="523220"/>
            </a:xfrm>
            <a:prstGeom prst="rect">
              <a:avLst/>
            </a:prstGeom>
            <a:gradFill>
              <a:gsLst>
                <a:gs pos="0">
                  <a:srgbClr val="835F43"/>
                </a:gs>
                <a:gs pos="100000">
                  <a:srgbClr val="F9D9AC"/>
                </a:gs>
              </a:gsLst>
              <a:lin ang="5400000" scaled="0"/>
            </a:gradFill>
          </p:spPr>
          <p:txBody>
            <a:bodyPr wrap="none" rtlCol="0">
              <a:spAutoFit/>
            </a:bodyPr>
            <a:lstStyle/>
            <a:p>
              <a:r>
                <a:rPr lang="en-US" altLang="zh-CN" sz="2800" dirty="0">
                  <a:solidFill>
                    <a:srgbClr val="1C1C1C"/>
                  </a:solidFill>
                  <a:latin typeface="Arial" panose="020B0604020202020204" pitchFamily="34" charset="0"/>
                  <a:cs typeface="Arial" panose="020B0604020202020204" pitchFamily="34" charset="0"/>
                </a:rPr>
                <a:t>04</a:t>
              </a:r>
              <a:endParaRPr lang="zh-CN" altLang="en-US" sz="2800" dirty="0">
                <a:solidFill>
                  <a:srgbClr val="1C1C1C"/>
                </a:solidFill>
                <a:latin typeface="Arial" panose="020B0604020202020204" pitchFamily="34" charset="0"/>
                <a:cs typeface="Arial" panose="020B0604020202020204" pitchFamily="34" charset="0"/>
              </a:endParaRPr>
            </a:p>
          </p:txBody>
        </p:sp>
        <p:grpSp>
          <p:nvGrpSpPr>
            <p:cNvPr id="91" name="组合 90"/>
            <p:cNvGrpSpPr/>
            <p:nvPr/>
          </p:nvGrpSpPr>
          <p:grpSpPr>
            <a:xfrm>
              <a:off x="6913041" y="2197379"/>
              <a:ext cx="3689756" cy="962022"/>
              <a:chOff x="5133155" y="1649255"/>
              <a:chExt cx="3689756" cy="962022"/>
            </a:xfrm>
          </p:grpSpPr>
          <p:sp>
            <p:nvSpPr>
              <p:cNvPr id="92" name="矩形 91"/>
              <p:cNvSpPr/>
              <p:nvPr/>
            </p:nvSpPr>
            <p:spPr>
              <a:xfrm>
                <a:off x="5133155" y="2001879"/>
                <a:ext cx="3689756"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a:t>
                </a:r>
                <a:r>
                  <a:rPr lang="zh-CN" altLang="en-US" sz="1400" dirty="0" smtClean="0">
                    <a:solidFill>
                      <a:schemeClr val="bg1"/>
                    </a:solidFill>
                  </a:rPr>
                  <a:t>胶片</a:t>
                </a:r>
                <a:endParaRPr lang="zh-CN" altLang="en-US" sz="1400" dirty="0">
                  <a:solidFill>
                    <a:schemeClr val="bg1"/>
                  </a:solidFill>
                </a:endParaRPr>
              </a:p>
            </p:txBody>
          </p:sp>
          <p:sp>
            <p:nvSpPr>
              <p:cNvPr id="93" name="矩形 92"/>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spTree>
    <p:extLst>
      <p:ext uri="{BB962C8B-B14F-4D97-AF65-F5344CB8AC3E}">
        <p14:creationId xmlns:p14="http://schemas.microsoft.com/office/powerpoint/2010/main" val="345184034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2"/>
                                        </p:tgtEl>
                                        <p:attrNameLst>
                                          <p:attrName>style.visibility</p:attrName>
                                        </p:attrNameLst>
                                      </p:cBhvr>
                                      <p:to>
                                        <p:strVal val="visible"/>
                                      </p:to>
                                    </p:set>
                                    <p:animEffect transition="in" filter="fade">
                                      <p:cBhvr>
                                        <p:cTn id="7" dur="500"/>
                                        <p:tgtEl>
                                          <p:spTgt spid="7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9"/>
                                        </p:tgtEl>
                                        <p:attrNameLst>
                                          <p:attrName>style.visibility</p:attrName>
                                        </p:attrNameLst>
                                      </p:cBhvr>
                                      <p:to>
                                        <p:strVal val="visible"/>
                                      </p:to>
                                    </p:set>
                                    <p:animEffect transition="in" filter="fade">
                                      <p:cBhvr>
                                        <p:cTn id="11" dur="500"/>
                                        <p:tgtEl>
                                          <p:spTgt spid="89"/>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78"/>
                                        </p:tgtEl>
                                        <p:attrNameLst>
                                          <p:attrName>style.visibility</p:attrName>
                                        </p:attrNameLst>
                                      </p:cBhvr>
                                      <p:to>
                                        <p:strVal val="visible"/>
                                      </p:to>
                                    </p:set>
                                    <p:animEffect transition="in" filter="fade">
                                      <p:cBhvr>
                                        <p:cTn id="15" dur="500"/>
                                        <p:tgtEl>
                                          <p:spTgt spid="78"/>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83"/>
                                        </p:tgtEl>
                                        <p:attrNameLst>
                                          <p:attrName>style.visibility</p:attrName>
                                        </p:attrNameLst>
                                      </p:cBhvr>
                                      <p:to>
                                        <p:strVal val="visible"/>
                                      </p:to>
                                    </p:set>
                                    <p:animEffect transition="in" filter="fade">
                                      <p:cBhvr>
                                        <p:cTn id="19"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74787" y="287948"/>
            <a:ext cx="3520171" cy="976145"/>
            <a:chOff x="2711587" y="2595719"/>
            <a:chExt cx="3520171" cy="976145"/>
          </a:xfrm>
        </p:grpSpPr>
        <p:sp>
          <p:nvSpPr>
            <p:cNvPr id="9" name="文本框 8"/>
            <p:cNvSpPr txBox="1"/>
            <p:nvPr/>
          </p:nvSpPr>
          <p:spPr>
            <a:xfrm>
              <a:off x="2711587" y="2595719"/>
              <a:ext cx="1620957" cy="523220"/>
            </a:xfrm>
            <a:prstGeom prst="rect">
              <a:avLst/>
            </a:prstGeom>
            <a:noFill/>
          </p:spPr>
          <p:txBody>
            <a:bodyPr wrap="none" rtlCol="0">
              <a:spAutoFit/>
            </a:bodyPr>
            <a:lstStyle/>
            <a:p>
              <a:r>
                <a:rPr lang="zh-CN" altLang="en-US" sz="2800" b="1" dirty="0" smtClean="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品牌概论</a:t>
              </a:r>
              <a:endPar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endParaRPr>
            </a:p>
          </p:txBody>
        </p:sp>
        <p:sp>
          <p:nvSpPr>
            <p:cNvPr id="10" name="矩形 9"/>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grpSp>
        <p:nvGrpSpPr>
          <p:cNvPr id="11" name="组合 10"/>
          <p:cNvGrpSpPr/>
          <p:nvPr/>
        </p:nvGrpSpPr>
        <p:grpSpPr>
          <a:xfrm>
            <a:off x="6168010" y="2977114"/>
            <a:ext cx="624677" cy="724625"/>
            <a:chOff x="6078714" y="2963936"/>
            <a:chExt cx="1423152" cy="1650856"/>
          </a:xfrm>
        </p:grpSpPr>
        <p:sp>
          <p:nvSpPr>
            <p:cNvPr id="12" name="六边形 11"/>
            <p:cNvSpPr/>
            <p:nvPr/>
          </p:nvSpPr>
          <p:spPr>
            <a:xfrm rot="5400000">
              <a:off x="5964862" y="3077788"/>
              <a:ext cx="1650856" cy="1423152"/>
            </a:xfrm>
            <a:prstGeom prst="hexagon">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gradFill>
                  <a:gsLst>
                    <a:gs pos="0">
                      <a:srgbClr val="835F43"/>
                    </a:gs>
                    <a:gs pos="100000">
                      <a:srgbClr val="F9D9AC"/>
                    </a:gs>
                  </a:gsLst>
                  <a:lin ang="5400000" scaled="0"/>
                </a:gradFill>
              </a:endParaRPr>
            </a:p>
          </p:txBody>
        </p:sp>
        <p:sp>
          <p:nvSpPr>
            <p:cNvPr id="13" name="椭圆 38"/>
            <p:cNvSpPr/>
            <p:nvPr/>
          </p:nvSpPr>
          <p:spPr>
            <a:xfrm>
              <a:off x="6419428" y="3392410"/>
              <a:ext cx="741724" cy="793906"/>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4" name="组合 13"/>
          <p:cNvGrpSpPr/>
          <p:nvPr/>
        </p:nvGrpSpPr>
        <p:grpSpPr>
          <a:xfrm>
            <a:off x="6168010" y="3991113"/>
            <a:ext cx="624677" cy="724625"/>
            <a:chOff x="6078714" y="2963936"/>
            <a:chExt cx="1423152" cy="1650856"/>
          </a:xfrm>
        </p:grpSpPr>
        <p:sp>
          <p:nvSpPr>
            <p:cNvPr id="15" name="六边形 14"/>
            <p:cNvSpPr/>
            <p:nvPr/>
          </p:nvSpPr>
          <p:spPr>
            <a:xfrm rot="5400000">
              <a:off x="5964862" y="3077788"/>
              <a:ext cx="1650856" cy="1423152"/>
            </a:xfrm>
            <a:prstGeom prst="hexagon">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6" name="椭圆 41"/>
            <p:cNvSpPr/>
            <p:nvPr/>
          </p:nvSpPr>
          <p:spPr>
            <a:xfrm>
              <a:off x="6393337" y="3424957"/>
              <a:ext cx="793906" cy="728811"/>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7" name="组合 16"/>
          <p:cNvGrpSpPr/>
          <p:nvPr/>
        </p:nvGrpSpPr>
        <p:grpSpPr>
          <a:xfrm>
            <a:off x="6168010" y="5005112"/>
            <a:ext cx="624677" cy="724625"/>
            <a:chOff x="6078714" y="2963936"/>
            <a:chExt cx="1423152" cy="1650856"/>
          </a:xfrm>
        </p:grpSpPr>
        <p:sp>
          <p:nvSpPr>
            <p:cNvPr id="18" name="六边形 17"/>
            <p:cNvSpPr/>
            <p:nvPr/>
          </p:nvSpPr>
          <p:spPr>
            <a:xfrm rot="5400000">
              <a:off x="5964862" y="3077788"/>
              <a:ext cx="1650856" cy="1423152"/>
            </a:xfrm>
            <a:prstGeom prst="hexagon">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9" name="椭圆 44"/>
            <p:cNvSpPr/>
            <p:nvPr/>
          </p:nvSpPr>
          <p:spPr>
            <a:xfrm>
              <a:off x="6393337" y="3392410"/>
              <a:ext cx="793906" cy="793906"/>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0" name="组合 19"/>
          <p:cNvGrpSpPr/>
          <p:nvPr/>
        </p:nvGrpSpPr>
        <p:grpSpPr>
          <a:xfrm>
            <a:off x="6083300" y="1799492"/>
            <a:ext cx="4898305" cy="936622"/>
            <a:chOff x="5133154" y="1649255"/>
            <a:chExt cx="4898305" cy="936622"/>
          </a:xfrm>
        </p:grpSpPr>
        <p:sp>
          <p:nvSpPr>
            <p:cNvPr id="21" name="矩形 20"/>
            <p:cNvSpPr/>
            <p:nvPr/>
          </p:nvSpPr>
          <p:spPr>
            <a:xfrm>
              <a:off x="5133154" y="1976479"/>
              <a:ext cx="4898305"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a:t>
              </a:r>
              <a:r>
                <a:rPr lang="zh-CN" altLang="en-US" sz="1400" dirty="0" smtClean="0">
                  <a:solidFill>
                    <a:schemeClr val="bg1"/>
                  </a:solidFill>
                </a:rPr>
                <a:t>胶片</a:t>
              </a:r>
              <a:endParaRPr lang="zh-CN" altLang="en-US" sz="1400" dirty="0">
                <a:solidFill>
                  <a:schemeClr val="bg1"/>
                </a:solidFill>
              </a:endParaRPr>
            </a:p>
          </p:txBody>
        </p:sp>
        <p:sp>
          <p:nvSpPr>
            <p:cNvPr id="22" name="矩形 21"/>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sp>
        <p:nvSpPr>
          <p:cNvPr id="23" name="矩形 22"/>
          <p:cNvSpPr/>
          <p:nvPr/>
        </p:nvSpPr>
        <p:spPr>
          <a:xfrm>
            <a:off x="6930786" y="3028841"/>
            <a:ext cx="4050819"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a:t>
            </a:r>
          </a:p>
        </p:txBody>
      </p:sp>
      <p:sp>
        <p:nvSpPr>
          <p:cNvPr id="24" name="矩形 23"/>
          <p:cNvSpPr/>
          <p:nvPr/>
        </p:nvSpPr>
        <p:spPr>
          <a:xfrm>
            <a:off x="6930786" y="4048726"/>
            <a:ext cx="4050819"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a:t>
            </a:r>
          </a:p>
        </p:txBody>
      </p:sp>
      <p:sp>
        <p:nvSpPr>
          <p:cNvPr id="25" name="矩形 24"/>
          <p:cNvSpPr/>
          <p:nvPr/>
        </p:nvSpPr>
        <p:spPr>
          <a:xfrm>
            <a:off x="6930786" y="5062725"/>
            <a:ext cx="4050819"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a:t>
            </a:r>
          </a:p>
        </p:txBody>
      </p:sp>
      <p:grpSp>
        <p:nvGrpSpPr>
          <p:cNvPr id="26" name="组合 25"/>
          <p:cNvGrpSpPr/>
          <p:nvPr/>
        </p:nvGrpSpPr>
        <p:grpSpPr>
          <a:xfrm>
            <a:off x="2390628" y="2170028"/>
            <a:ext cx="1839246" cy="1276718"/>
            <a:chOff x="2390628" y="2170028"/>
            <a:chExt cx="1839246" cy="1276718"/>
          </a:xfrm>
        </p:grpSpPr>
        <p:sp>
          <p:nvSpPr>
            <p:cNvPr id="28" name="椭圆 4"/>
            <p:cNvSpPr/>
            <p:nvPr/>
          </p:nvSpPr>
          <p:spPr>
            <a:xfrm>
              <a:off x="2956365" y="2170028"/>
              <a:ext cx="707773" cy="793906"/>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gradFill>
                  <a:gsLst>
                    <a:gs pos="0">
                      <a:srgbClr val="835F43"/>
                    </a:gs>
                    <a:gs pos="100000">
                      <a:srgbClr val="F9D9AC"/>
                    </a:gs>
                  </a:gsLst>
                  <a:lin ang="5400000" scaled="0"/>
                </a:gradFill>
              </a:endParaRPr>
            </a:p>
          </p:txBody>
        </p:sp>
        <p:sp>
          <p:nvSpPr>
            <p:cNvPr id="29" name="矩形 28"/>
            <p:cNvSpPr/>
            <p:nvPr/>
          </p:nvSpPr>
          <p:spPr>
            <a:xfrm>
              <a:off x="2390628" y="3043622"/>
              <a:ext cx="1839246" cy="4031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30" name="组合 29"/>
          <p:cNvGrpSpPr/>
          <p:nvPr/>
        </p:nvGrpSpPr>
        <p:grpSpPr>
          <a:xfrm>
            <a:off x="1415480" y="3993426"/>
            <a:ext cx="1839246" cy="1254783"/>
            <a:chOff x="1415480" y="3993426"/>
            <a:chExt cx="1839246" cy="1254783"/>
          </a:xfrm>
        </p:grpSpPr>
        <p:sp>
          <p:nvSpPr>
            <p:cNvPr id="32" name="椭圆 33"/>
            <p:cNvSpPr/>
            <p:nvPr/>
          </p:nvSpPr>
          <p:spPr>
            <a:xfrm>
              <a:off x="1938150" y="3993426"/>
              <a:ext cx="793906" cy="793903"/>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gradFill>
                  <a:gsLst>
                    <a:gs pos="0">
                      <a:srgbClr val="835F43"/>
                    </a:gs>
                    <a:gs pos="100000">
                      <a:srgbClr val="F9D9AC"/>
                    </a:gs>
                  </a:gsLst>
                  <a:lin ang="5400000" scaled="0"/>
                </a:gradFill>
              </a:endParaRPr>
            </a:p>
          </p:txBody>
        </p:sp>
        <p:sp>
          <p:nvSpPr>
            <p:cNvPr id="33" name="矩形 32"/>
            <p:cNvSpPr/>
            <p:nvPr/>
          </p:nvSpPr>
          <p:spPr>
            <a:xfrm>
              <a:off x="1415480" y="4845085"/>
              <a:ext cx="1839246" cy="4031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34" name="组合 33"/>
          <p:cNvGrpSpPr/>
          <p:nvPr/>
        </p:nvGrpSpPr>
        <p:grpSpPr>
          <a:xfrm>
            <a:off x="3359696" y="4015788"/>
            <a:ext cx="1839246" cy="1232421"/>
            <a:chOff x="3359696" y="4015788"/>
            <a:chExt cx="1839246" cy="1232421"/>
          </a:xfrm>
        </p:grpSpPr>
        <p:sp>
          <p:nvSpPr>
            <p:cNvPr id="36" name="椭圆 34"/>
            <p:cNvSpPr/>
            <p:nvPr/>
          </p:nvSpPr>
          <p:spPr>
            <a:xfrm>
              <a:off x="3882366" y="4015788"/>
              <a:ext cx="793906" cy="749179"/>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gradFill>
                  <a:gsLst>
                    <a:gs pos="0">
                      <a:srgbClr val="835F43"/>
                    </a:gs>
                    <a:gs pos="100000">
                      <a:srgbClr val="F9D9AC"/>
                    </a:gs>
                  </a:gsLst>
                  <a:lin ang="5400000" scaled="0"/>
                </a:gradFill>
              </a:endParaRPr>
            </a:p>
          </p:txBody>
        </p:sp>
        <p:sp>
          <p:nvSpPr>
            <p:cNvPr id="37" name="矩形 36"/>
            <p:cNvSpPr/>
            <p:nvPr/>
          </p:nvSpPr>
          <p:spPr>
            <a:xfrm>
              <a:off x="3359696" y="4845085"/>
              <a:ext cx="1839246" cy="4031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gradFill>
                    <a:gsLst>
                      <a:gs pos="0">
                        <a:srgbClr val="835F43"/>
                      </a:gs>
                      <a:gs pos="100000">
                        <a:srgbClr val="F9D9AC"/>
                      </a:gs>
                    </a:gsLst>
                    <a:lin ang="5400000" scaled="0"/>
                  </a:gradFill>
                </a:rPr>
                <a:t>标题文字添加</a:t>
              </a:r>
            </a:p>
          </p:txBody>
        </p:sp>
      </p:grpSp>
    </p:spTree>
    <p:extLst>
      <p:ext uri="{BB962C8B-B14F-4D97-AF65-F5344CB8AC3E}">
        <p14:creationId xmlns:p14="http://schemas.microsoft.com/office/powerpoint/2010/main" val="419715473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53" presetClass="entr" presetSubtype="16" fill="hold" nodeType="with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fltVal val="0"/>
                                          </p:val>
                                        </p:tav>
                                        <p:tav tm="100000">
                                          <p:val>
                                            <p:strVal val="#ppt_h"/>
                                          </p:val>
                                        </p:tav>
                                      </p:tavLst>
                                    </p:anim>
                                    <p:animEffect transition="in" filter="fade">
                                      <p:cBhvr>
                                        <p:cTn id="14" dur="500"/>
                                        <p:tgtEl>
                                          <p:spTgt spid="30"/>
                                        </p:tgtEl>
                                      </p:cBhvr>
                                    </p:animEffect>
                                  </p:childTnLst>
                                </p:cTn>
                              </p:par>
                              <p:par>
                                <p:cTn id="15" presetID="53" presetClass="entr" presetSubtype="16" fill="hold" nodeType="with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p:cTn id="17" dur="500" fill="hold"/>
                                        <p:tgtEl>
                                          <p:spTgt spid="34"/>
                                        </p:tgtEl>
                                        <p:attrNameLst>
                                          <p:attrName>ppt_w</p:attrName>
                                        </p:attrNameLst>
                                      </p:cBhvr>
                                      <p:tavLst>
                                        <p:tav tm="0">
                                          <p:val>
                                            <p:fltVal val="0"/>
                                          </p:val>
                                        </p:tav>
                                        <p:tav tm="100000">
                                          <p:val>
                                            <p:strVal val="#ppt_w"/>
                                          </p:val>
                                        </p:tav>
                                      </p:tavLst>
                                    </p:anim>
                                    <p:anim calcmode="lin" valueType="num">
                                      <p:cBhvr>
                                        <p:cTn id="18" dur="500" fill="hold"/>
                                        <p:tgtEl>
                                          <p:spTgt spid="34"/>
                                        </p:tgtEl>
                                        <p:attrNameLst>
                                          <p:attrName>ppt_h</p:attrName>
                                        </p:attrNameLst>
                                      </p:cBhvr>
                                      <p:tavLst>
                                        <p:tav tm="0">
                                          <p:val>
                                            <p:fltVal val="0"/>
                                          </p:val>
                                        </p:tav>
                                        <p:tav tm="100000">
                                          <p:val>
                                            <p:strVal val="#ppt_h"/>
                                          </p:val>
                                        </p:tav>
                                      </p:tavLst>
                                    </p:anim>
                                    <p:animEffect transition="in" filter="fade">
                                      <p:cBhvr>
                                        <p:cTn id="19" dur="500"/>
                                        <p:tgtEl>
                                          <p:spTgt spid="34"/>
                                        </p:tgtEl>
                                      </p:cBhvr>
                                    </p:animEffect>
                                  </p:childTnLst>
                                </p:cTn>
                              </p:par>
                            </p:childTnLst>
                          </p:cTn>
                        </p:par>
                        <p:par>
                          <p:cTn id="20" fill="hold">
                            <p:stCondLst>
                              <p:cond delay="500"/>
                            </p:stCondLst>
                            <p:childTnLst>
                              <p:par>
                                <p:cTn id="21" presetID="2" presetClass="entr" presetSubtype="2"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1+#ppt_w/2"/>
                                          </p:val>
                                        </p:tav>
                                        <p:tav tm="100000">
                                          <p:val>
                                            <p:strVal val="#ppt_x"/>
                                          </p:val>
                                        </p:tav>
                                      </p:tavLst>
                                    </p:anim>
                                    <p:anim calcmode="lin" valueType="num">
                                      <p:cBhvr additive="base">
                                        <p:cTn id="24" dur="500" fill="hold"/>
                                        <p:tgtEl>
                                          <p:spTgt spid="20"/>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53" presetClass="entr" presetSubtype="16"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par>
                                <p:cTn id="31" presetID="53" presetClass="entr" presetSubtype="16"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ppt_w</p:attrName>
                                        </p:attrNameLst>
                                      </p:cBhvr>
                                      <p:tavLst>
                                        <p:tav tm="0">
                                          <p:val>
                                            <p:fltVal val="0"/>
                                          </p:val>
                                        </p:tav>
                                        <p:tav tm="100000">
                                          <p:val>
                                            <p:strVal val="#ppt_w"/>
                                          </p:val>
                                        </p:tav>
                                      </p:tavLst>
                                    </p:anim>
                                    <p:anim calcmode="lin" valueType="num">
                                      <p:cBhvr>
                                        <p:cTn id="34" dur="500" fill="hold"/>
                                        <p:tgtEl>
                                          <p:spTgt spid="14"/>
                                        </p:tgtEl>
                                        <p:attrNameLst>
                                          <p:attrName>ppt_h</p:attrName>
                                        </p:attrNameLst>
                                      </p:cBhvr>
                                      <p:tavLst>
                                        <p:tav tm="0">
                                          <p:val>
                                            <p:fltVal val="0"/>
                                          </p:val>
                                        </p:tav>
                                        <p:tav tm="100000">
                                          <p:val>
                                            <p:strVal val="#ppt_h"/>
                                          </p:val>
                                        </p:tav>
                                      </p:tavLst>
                                    </p:anim>
                                    <p:animEffect transition="in" filter="fade">
                                      <p:cBhvr>
                                        <p:cTn id="35" dur="500"/>
                                        <p:tgtEl>
                                          <p:spTgt spid="14"/>
                                        </p:tgtEl>
                                      </p:cBhvr>
                                    </p:animEffect>
                                  </p:childTnLst>
                                </p:cTn>
                              </p:par>
                              <p:par>
                                <p:cTn id="36" presetID="53" presetClass="entr" presetSubtype="16"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p:cTn id="38" dur="500" fill="hold"/>
                                        <p:tgtEl>
                                          <p:spTgt spid="17"/>
                                        </p:tgtEl>
                                        <p:attrNameLst>
                                          <p:attrName>ppt_w</p:attrName>
                                        </p:attrNameLst>
                                      </p:cBhvr>
                                      <p:tavLst>
                                        <p:tav tm="0">
                                          <p:val>
                                            <p:fltVal val="0"/>
                                          </p:val>
                                        </p:tav>
                                        <p:tav tm="100000">
                                          <p:val>
                                            <p:strVal val="#ppt_w"/>
                                          </p:val>
                                        </p:tav>
                                      </p:tavLst>
                                    </p:anim>
                                    <p:anim calcmode="lin" valueType="num">
                                      <p:cBhvr>
                                        <p:cTn id="39" dur="500" fill="hold"/>
                                        <p:tgtEl>
                                          <p:spTgt spid="17"/>
                                        </p:tgtEl>
                                        <p:attrNameLst>
                                          <p:attrName>ppt_h</p:attrName>
                                        </p:attrNameLst>
                                      </p:cBhvr>
                                      <p:tavLst>
                                        <p:tav tm="0">
                                          <p:val>
                                            <p:fltVal val="0"/>
                                          </p:val>
                                        </p:tav>
                                        <p:tav tm="100000">
                                          <p:val>
                                            <p:strVal val="#ppt_h"/>
                                          </p:val>
                                        </p:tav>
                                      </p:tavLst>
                                    </p:anim>
                                    <p:animEffect transition="in" filter="fade">
                                      <p:cBhvr>
                                        <p:cTn id="40" dur="500"/>
                                        <p:tgtEl>
                                          <p:spTgt spid="17"/>
                                        </p:tgtEl>
                                      </p:cBhvr>
                                    </p:animEffect>
                                  </p:childTnLst>
                                </p:cTn>
                              </p:par>
                            </p:childTnLst>
                          </p:cTn>
                        </p:par>
                        <p:par>
                          <p:cTn id="41" fill="hold">
                            <p:stCondLst>
                              <p:cond delay="1500"/>
                            </p:stCondLst>
                            <p:childTnLst>
                              <p:par>
                                <p:cTn id="42" presetID="12" presetClass="entr" presetSubtype="8" fill="hold" grpId="0" nodeType="afterEffect">
                                  <p:stCondLst>
                                    <p:cond delay="0"/>
                                  </p:stCondLst>
                                  <p:childTnLst>
                                    <p:set>
                                      <p:cBhvr>
                                        <p:cTn id="43" dur="1" fill="hold">
                                          <p:stCondLst>
                                            <p:cond delay="0"/>
                                          </p:stCondLst>
                                        </p:cTn>
                                        <p:tgtEl>
                                          <p:spTgt spid="23"/>
                                        </p:tgtEl>
                                        <p:attrNameLst>
                                          <p:attrName>style.visibility</p:attrName>
                                        </p:attrNameLst>
                                      </p:cBhvr>
                                      <p:to>
                                        <p:strVal val="visible"/>
                                      </p:to>
                                    </p:set>
                                    <p:anim calcmode="lin" valueType="num">
                                      <p:cBhvr additive="base">
                                        <p:cTn id="44" dur="500"/>
                                        <p:tgtEl>
                                          <p:spTgt spid="23"/>
                                        </p:tgtEl>
                                        <p:attrNameLst>
                                          <p:attrName>ppt_x</p:attrName>
                                        </p:attrNameLst>
                                      </p:cBhvr>
                                      <p:tavLst>
                                        <p:tav tm="0">
                                          <p:val>
                                            <p:strVal val="#ppt_x-#ppt_w*1.125000"/>
                                          </p:val>
                                        </p:tav>
                                        <p:tav tm="100000">
                                          <p:val>
                                            <p:strVal val="#ppt_x"/>
                                          </p:val>
                                        </p:tav>
                                      </p:tavLst>
                                    </p:anim>
                                    <p:animEffect transition="in" filter="wipe(right)">
                                      <p:cBhvr>
                                        <p:cTn id="45" dur="500"/>
                                        <p:tgtEl>
                                          <p:spTgt spid="23"/>
                                        </p:tgtEl>
                                      </p:cBhvr>
                                    </p:animEffect>
                                  </p:childTnLst>
                                </p:cTn>
                              </p:par>
                            </p:childTnLst>
                          </p:cTn>
                        </p:par>
                        <p:par>
                          <p:cTn id="46" fill="hold">
                            <p:stCondLst>
                              <p:cond delay="2000"/>
                            </p:stCondLst>
                            <p:childTnLst>
                              <p:par>
                                <p:cTn id="47" presetID="12" presetClass="entr" presetSubtype="8" fill="hold" grpId="0" nodeType="after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p:tgtEl>
                                          <p:spTgt spid="24"/>
                                        </p:tgtEl>
                                        <p:attrNameLst>
                                          <p:attrName>ppt_x</p:attrName>
                                        </p:attrNameLst>
                                      </p:cBhvr>
                                      <p:tavLst>
                                        <p:tav tm="0">
                                          <p:val>
                                            <p:strVal val="#ppt_x-#ppt_w*1.125000"/>
                                          </p:val>
                                        </p:tav>
                                        <p:tav tm="100000">
                                          <p:val>
                                            <p:strVal val="#ppt_x"/>
                                          </p:val>
                                        </p:tav>
                                      </p:tavLst>
                                    </p:anim>
                                    <p:animEffect transition="in" filter="wipe(right)">
                                      <p:cBhvr>
                                        <p:cTn id="50" dur="500"/>
                                        <p:tgtEl>
                                          <p:spTgt spid="24"/>
                                        </p:tgtEl>
                                      </p:cBhvr>
                                    </p:animEffect>
                                  </p:childTnLst>
                                </p:cTn>
                              </p:par>
                            </p:childTnLst>
                          </p:cTn>
                        </p:par>
                        <p:par>
                          <p:cTn id="51" fill="hold">
                            <p:stCondLst>
                              <p:cond delay="2500"/>
                            </p:stCondLst>
                            <p:childTnLst>
                              <p:par>
                                <p:cTn id="52" presetID="12" presetClass="entr" presetSubtype="8" fill="hold" grpId="0" nodeType="after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500"/>
                                        <p:tgtEl>
                                          <p:spTgt spid="25"/>
                                        </p:tgtEl>
                                        <p:attrNameLst>
                                          <p:attrName>ppt_x</p:attrName>
                                        </p:attrNameLst>
                                      </p:cBhvr>
                                      <p:tavLst>
                                        <p:tav tm="0">
                                          <p:val>
                                            <p:strVal val="#ppt_x-#ppt_w*1.125000"/>
                                          </p:val>
                                        </p:tav>
                                        <p:tav tm="100000">
                                          <p:val>
                                            <p:strVal val="#ppt_x"/>
                                          </p:val>
                                        </p:tav>
                                      </p:tavLst>
                                    </p:anim>
                                    <p:animEffect transition="in" filter="wipe(right)">
                                      <p:cBhvr>
                                        <p:cTn id="5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74787" y="287948"/>
            <a:ext cx="3520171" cy="976145"/>
            <a:chOff x="2711587" y="2595719"/>
            <a:chExt cx="3520171" cy="976145"/>
          </a:xfrm>
        </p:grpSpPr>
        <p:sp>
          <p:nvSpPr>
            <p:cNvPr id="9" name="文本框 8"/>
            <p:cNvSpPr txBox="1"/>
            <p:nvPr/>
          </p:nvSpPr>
          <p:spPr>
            <a:xfrm>
              <a:off x="2711587" y="2595719"/>
              <a:ext cx="1620957" cy="523220"/>
            </a:xfrm>
            <a:prstGeom prst="rect">
              <a:avLst/>
            </a:prstGeom>
            <a:noFill/>
          </p:spPr>
          <p:txBody>
            <a:bodyPr wrap="none" rtlCol="0">
              <a:spAutoFit/>
            </a:bodyPr>
            <a:lstStyle/>
            <a:p>
              <a:r>
                <a:rPr lang="zh-CN" altLang="en-US" sz="2800" b="1" dirty="0" smtClean="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品牌概论</a:t>
              </a:r>
              <a:endPar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endParaRPr>
            </a:p>
          </p:txBody>
        </p:sp>
        <p:sp>
          <p:nvSpPr>
            <p:cNvPr id="10" name="矩形 9"/>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grpSp>
        <p:nvGrpSpPr>
          <p:cNvPr id="11" name="组合 10"/>
          <p:cNvGrpSpPr/>
          <p:nvPr/>
        </p:nvGrpSpPr>
        <p:grpSpPr>
          <a:xfrm>
            <a:off x="1995744" y="2523716"/>
            <a:ext cx="7394654" cy="2676074"/>
            <a:chOff x="1584246" y="1628800"/>
            <a:chExt cx="9408298" cy="3404797"/>
          </a:xfrm>
        </p:grpSpPr>
        <p:sp>
          <p:nvSpPr>
            <p:cNvPr id="12" name="矩形 11"/>
            <p:cNvSpPr/>
            <p:nvPr/>
          </p:nvSpPr>
          <p:spPr>
            <a:xfrm>
              <a:off x="1931911" y="2219254"/>
              <a:ext cx="1293462" cy="822334"/>
            </a:xfrm>
            <a:prstGeom prst="rect">
              <a:avLst/>
            </a:prstGeom>
          </p:spPr>
          <p:txBody>
            <a:bodyPr wrap="none">
              <a:spAutoFit/>
            </a:bodyPr>
            <a:lstStyle/>
            <a:p>
              <a:pPr algn="ctr"/>
              <a:r>
                <a:rPr lang="en-US" altLang="zh-CN" sz="3600" dirty="0">
                  <a:gradFill>
                    <a:gsLst>
                      <a:gs pos="0">
                        <a:srgbClr val="835F43"/>
                      </a:gs>
                      <a:gs pos="100000">
                        <a:srgbClr val="F9D9AC"/>
                      </a:gs>
                    </a:gsLst>
                    <a:lin ang="5400000" scaled="0"/>
                  </a:gradFill>
                  <a:latin typeface="Arial" panose="020B0604020202020204" pitchFamily="34" charset="0"/>
                  <a:ea typeface="等线" panose="02010600030101010101" pitchFamily="2" charset="-122"/>
                  <a:cs typeface="Arial" panose="020B0604020202020204" pitchFamily="34" charset="0"/>
                </a:rPr>
                <a:t>45</a:t>
              </a:r>
              <a:r>
                <a:rPr lang="en-US" altLang="zh-CN" sz="2800" dirty="0">
                  <a:gradFill>
                    <a:gsLst>
                      <a:gs pos="0">
                        <a:srgbClr val="835F43"/>
                      </a:gs>
                      <a:gs pos="100000">
                        <a:srgbClr val="F9D9AC"/>
                      </a:gs>
                    </a:gsLst>
                    <a:lin ang="5400000" scaled="0"/>
                  </a:gradFill>
                  <a:latin typeface="Arial" panose="020B0604020202020204" pitchFamily="34" charset="0"/>
                  <a:ea typeface="等线" panose="02010600030101010101" pitchFamily="2" charset="-122"/>
                  <a:cs typeface="Arial" panose="020B0604020202020204" pitchFamily="34" charset="0"/>
                </a:rPr>
                <a:t>%</a:t>
              </a:r>
              <a:endParaRPr lang="zh-CN" altLang="en-US" sz="2800" dirty="0">
                <a:gradFill>
                  <a:gsLst>
                    <a:gs pos="0">
                      <a:srgbClr val="835F43"/>
                    </a:gs>
                    <a:gs pos="100000">
                      <a:srgbClr val="F9D9AC"/>
                    </a:gs>
                  </a:gsLst>
                  <a:lin ang="5400000" scaled="0"/>
                </a:gradFill>
              </a:endParaRPr>
            </a:p>
          </p:txBody>
        </p:sp>
        <p:sp>
          <p:nvSpPr>
            <p:cNvPr id="13" name="矩形 12"/>
            <p:cNvSpPr/>
            <p:nvPr/>
          </p:nvSpPr>
          <p:spPr>
            <a:xfrm>
              <a:off x="4637802" y="3295286"/>
              <a:ext cx="1440308" cy="978968"/>
            </a:xfrm>
            <a:prstGeom prst="rect">
              <a:avLst/>
            </a:prstGeom>
          </p:spPr>
          <p:txBody>
            <a:bodyPr wrap="none">
              <a:spAutoFit/>
            </a:bodyPr>
            <a:lstStyle/>
            <a:p>
              <a:pPr algn="ctr"/>
              <a:r>
                <a:rPr lang="en-US" altLang="zh-CN" sz="4400" dirty="0">
                  <a:gradFill>
                    <a:gsLst>
                      <a:gs pos="0">
                        <a:srgbClr val="835F43"/>
                      </a:gs>
                      <a:gs pos="100000">
                        <a:srgbClr val="F9D9AC"/>
                      </a:gs>
                    </a:gsLst>
                    <a:lin ang="5400000" scaled="0"/>
                  </a:gradFill>
                  <a:latin typeface="Arial" panose="020B0604020202020204" pitchFamily="34" charset="0"/>
                  <a:ea typeface="等线" panose="02010600030101010101" pitchFamily="2" charset="-122"/>
                  <a:cs typeface="Arial" panose="020B0604020202020204" pitchFamily="34" charset="0"/>
                </a:rPr>
                <a:t>68</a:t>
              </a:r>
              <a:r>
                <a:rPr lang="en-US" altLang="zh-CN" sz="2800" dirty="0">
                  <a:gradFill>
                    <a:gsLst>
                      <a:gs pos="0">
                        <a:srgbClr val="835F43"/>
                      </a:gs>
                      <a:gs pos="100000">
                        <a:srgbClr val="F9D9AC"/>
                      </a:gs>
                    </a:gsLst>
                    <a:lin ang="5400000" scaled="0"/>
                  </a:gradFill>
                  <a:latin typeface="Arial" panose="020B0604020202020204" pitchFamily="34" charset="0"/>
                  <a:ea typeface="等线" panose="02010600030101010101" pitchFamily="2" charset="-122"/>
                  <a:cs typeface="Arial" panose="020B0604020202020204" pitchFamily="34" charset="0"/>
                </a:rPr>
                <a:t>%</a:t>
              </a:r>
              <a:endParaRPr lang="zh-CN" altLang="en-US" sz="2800" dirty="0">
                <a:gradFill>
                  <a:gsLst>
                    <a:gs pos="0">
                      <a:srgbClr val="835F43"/>
                    </a:gs>
                    <a:gs pos="100000">
                      <a:srgbClr val="F9D9AC"/>
                    </a:gs>
                  </a:gsLst>
                  <a:lin ang="5400000" scaled="0"/>
                </a:gradFill>
              </a:endParaRPr>
            </a:p>
          </p:txBody>
        </p:sp>
        <p:sp>
          <p:nvSpPr>
            <p:cNvPr id="14" name="矩形 13"/>
            <p:cNvSpPr/>
            <p:nvPr/>
          </p:nvSpPr>
          <p:spPr>
            <a:xfrm>
              <a:off x="7220391" y="2205987"/>
              <a:ext cx="1150697" cy="665698"/>
            </a:xfrm>
            <a:prstGeom prst="rect">
              <a:avLst/>
            </a:prstGeom>
          </p:spPr>
          <p:txBody>
            <a:bodyPr wrap="none">
              <a:spAutoFit/>
            </a:bodyPr>
            <a:lstStyle/>
            <a:p>
              <a:pPr algn="ctr"/>
              <a:r>
                <a:rPr lang="en-US" altLang="zh-CN" sz="2800" dirty="0">
                  <a:gradFill>
                    <a:gsLst>
                      <a:gs pos="0">
                        <a:srgbClr val="835F43"/>
                      </a:gs>
                      <a:gs pos="100000">
                        <a:srgbClr val="F9D9AC"/>
                      </a:gs>
                    </a:gsLst>
                    <a:lin ang="5400000" scaled="0"/>
                  </a:gradFill>
                  <a:latin typeface="Arial" panose="020B0604020202020204" pitchFamily="34" charset="0"/>
                  <a:ea typeface="等线" panose="02010600030101010101" pitchFamily="2" charset="-122"/>
                  <a:cs typeface="Arial" panose="020B0604020202020204" pitchFamily="34" charset="0"/>
                </a:rPr>
                <a:t>32%</a:t>
              </a:r>
              <a:endParaRPr lang="zh-CN" altLang="en-US" sz="2800" dirty="0">
                <a:gradFill>
                  <a:gsLst>
                    <a:gs pos="0">
                      <a:srgbClr val="835F43"/>
                    </a:gs>
                    <a:gs pos="100000">
                      <a:srgbClr val="F9D9AC"/>
                    </a:gs>
                  </a:gsLst>
                  <a:lin ang="5400000" scaled="0"/>
                </a:gradFill>
              </a:endParaRPr>
            </a:p>
          </p:txBody>
        </p:sp>
        <p:sp>
          <p:nvSpPr>
            <p:cNvPr id="15" name="矩形 14"/>
            <p:cNvSpPr/>
            <p:nvPr/>
          </p:nvSpPr>
          <p:spPr>
            <a:xfrm>
              <a:off x="9292622" y="3351592"/>
              <a:ext cx="1293462" cy="822334"/>
            </a:xfrm>
            <a:prstGeom prst="rect">
              <a:avLst/>
            </a:prstGeom>
          </p:spPr>
          <p:txBody>
            <a:bodyPr wrap="none">
              <a:spAutoFit/>
            </a:bodyPr>
            <a:lstStyle/>
            <a:p>
              <a:pPr algn="ctr"/>
              <a:r>
                <a:rPr lang="en-US" altLang="zh-CN" sz="3600" dirty="0">
                  <a:gradFill>
                    <a:gsLst>
                      <a:gs pos="0">
                        <a:srgbClr val="835F43"/>
                      </a:gs>
                      <a:gs pos="100000">
                        <a:srgbClr val="F9D9AC"/>
                      </a:gs>
                    </a:gsLst>
                    <a:lin ang="5400000" scaled="0"/>
                  </a:gradFill>
                  <a:latin typeface="Arial" panose="020B0604020202020204" pitchFamily="34" charset="0"/>
                  <a:ea typeface="等线" panose="02010600030101010101" pitchFamily="2" charset="-122"/>
                  <a:cs typeface="Arial" panose="020B0604020202020204" pitchFamily="34" charset="0"/>
                </a:rPr>
                <a:t>51</a:t>
              </a:r>
              <a:r>
                <a:rPr lang="en-US" altLang="zh-CN" sz="2800" dirty="0">
                  <a:gradFill>
                    <a:gsLst>
                      <a:gs pos="0">
                        <a:srgbClr val="835F43"/>
                      </a:gs>
                      <a:gs pos="100000">
                        <a:srgbClr val="F9D9AC"/>
                      </a:gs>
                    </a:gsLst>
                    <a:lin ang="5400000" scaled="0"/>
                  </a:gradFill>
                  <a:latin typeface="Arial" panose="020B0604020202020204" pitchFamily="34" charset="0"/>
                  <a:ea typeface="等线" panose="02010600030101010101" pitchFamily="2" charset="-122"/>
                  <a:cs typeface="Arial" panose="020B0604020202020204" pitchFamily="34" charset="0"/>
                </a:rPr>
                <a:t>%</a:t>
              </a:r>
              <a:endParaRPr lang="zh-CN" altLang="en-US" sz="2800" dirty="0">
                <a:gradFill>
                  <a:gsLst>
                    <a:gs pos="0">
                      <a:srgbClr val="835F43"/>
                    </a:gs>
                    <a:gs pos="100000">
                      <a:srgbClr val="F9D9AC"/>
                    </a:gs>
                  </a:gsLst>
                  <a:lin ang="5400000" scaled="0"/>
                </a:gradFill>
              </a:endParaRPr>
            </a:p>
          </p:txBody>
        </p:sp>
        <p:grpSp>
          <p:nvGrpSpPr>
            <p:cNvPr id="16" name="组合 15"/>
            <p:cNvGrpSpPr/>
            <p:nvPr/>
          </p:nvGrpSpPr>
          <p:grpSpPr>
            <a:xfrm>
              <a:off x="1584246" y="1632925"/>
              <a:ext cx="1988795" cy="1988795"/>
              <a:chOff x="1584246" y="1632925"/>
              <a:chExt cx="1988795" cy="1988795"/>
            </a:xfrm>
          </p:grpSpPr>
          <p:sp>
            <p:nvSpPr>
              <p:cNvPr id="26" name="KSO_Shape"/>
              <p:cNvSpPr>
                <a:spLocks/>
              </p:cNvSpPr>
              <p:nvPr/>
            </p:nvSpPr>
            <p:spPr bwMode="auto">
              <a:xfrm>
                <a:off x="1584246" y="1632925"/>
                <a:ext cx="1988795" cy="1988795"/>
              </a:xfrm>
              <a:custGeom>
                <a:avLst/>
                <a:gdLst>
                  <a:gd name="T0" fmla="*/ 907013 w 2197224"/>
                  <a:gd name="T1" fmla="*/ 1489257 h 2197224"/>
                  <a:gd name="T2" fmla="*/ 744628 w 2197224"/>
                  <a:gd name="T3" fmla="*/ 1651641 h 2197224"/>
                  <a:gd name="T4" fmla="*/ 1108052 w 2197224"/>
                  <a:gd name="T5" fmla="*/ 1431697 h 2197224"/>
                  <a:gd name="T6" fmla="*/ 1003795 w 2197224"/>
                  <a:gd name="T7" fmla="*/ 1636312 h 2197224"/>
                  <a:gd name="T8" fmla="*/ 1108052 w 2197224"/>
                  <a:gd name="T9" fmla="*/ 1431697 h 2197224"/>
                  <a:gd name="T10" fmla="*/ 698026 w 2197224"/>
                  <a:gd name="T11" fmla="*/ 1481876 h 2197224"/>
                  <a:gd name="T12" fmla="*/ 493410 w 2197224"/>
                  <a:gd name="T13" fmla="*/ 1586133 h 2197224"/>
                  <a:gd name="T14" fmla="*/ 1281464 w 2197224"/>
                  <a:gd name="T15" fmla="*/ 1314828 h 2197224"/>
                  <a:gd name="T16" fmla="*/ 1245540 w 2197224"/>
                  <a:gd name="T17" fmla="*/ 1541647 h 2197224"/>
                  <a:gd name="T18" fmla="*/ 1281464 w 2197224"/>
                  <a:gd name="T19" fmla="*/ 1314828 h 2197224"/>
                  <a:gd name="T20" fmla="*/ 501547 w 2197224"/>
                  <a:gd name="T21" fmla="*/ 1410276 h 2197224"/>
                  <a:gd name="T22" fmla="*/ 274729 w 2197224"/>
                  <a:gd name="T23" fmla="*/ 1446200 h 2197224"/>
                  <a:gd name="T24" fmla="*/ 1410276 w 2197224"/>
                  <a:gd name="T25" fmla="*/ 1150093 h 2197224"/>
                  <a:gd name="T26" fmla="*/ 1446200 w 2197224"/>
                  <a:gd name="T27" fmla="*/ 1376912 h 2197224"/>
                  <a:gd name="T28" fmla="*/ 1410276 w 2197224"/>
                  <a:gd name="T29" fmla="*/ 1150093 h 2197224"/>
                  <a:gd name="T30" fmla="*/ 336812 w 2197224"/>
                  <a:gd name="T31" fmla="*/ 1281464 h 2197224"/>
                  <a:gd name="T32" fmla="*/ 109994 w 2197224"/>
                  <a:gd name="T33" fmla="*/ 1245540 h 2197224"/>
                  <a:gd name="T34" fmla="*/ 1481876 w 2197224"/>
                  <a:gd name="T35" fmla="*/ 953615 h 2197224"/>
                  <a:gd name="T36" fmla="*/ 1586133 w 2197224"/>
                  <a:gd name="T37" fmla="*/ 1158231 h 2197224"/>
                  <a:gd name="T38" fmla="*/ 1481876 w 2197224"/>
                  <a:gd name="T39" fmla="*/ 953615 h 2197224"/>
                  <a:gd name="T40" fmla="*/ 219944 w 2197224"/>
                  <a:gd name="T41" fmla="*/ 1108052 h 2197224"/>
                  <a:gd name="T42" fmla="*/ 15329 w 2197224"/>
                  <a:gd name="T43" fmla="*/ 1003795 h 2197224"/>
                  <a:gd name="T44" fmla="*/ 1489257 w 2197224"/>
                  <a:gd name="T45" fmla="*/ 744628 h 2197224"/>
                  <a:gd name="T46" fmla="*/ 1651641 w 2197224"/>
                  <a:gd name="T47" fmla="*/ 907013 h 2197224"/>
                  <a:gd name="T48" fmla="*/ 1489257 w 2197224"/>
                  <a:gd name="T49" fmla="*/ 744628 h 2197224"/>
                  <a:gd name="T50" fmla="*/ 162384 w 2197224"/>
                  <a:gd name="T51" fmla="*/ 744628 h 2197224"/>
                  <a:gd name="T52" fmla="*/ 0 w 2197224"/>
                  <a:gd name="T53" fmla="*/ 907013 h 2197224"/>
                  <a:gd name="T54" fmla="*/ 1586133 w 2197224"/>
                  <a:gd name="T55" fmla="*/ 493410 h 2197224"/>
                  <a:gd name="T56" fmla="*/ 1481876 w 2197224"/>
                  <a:gd name="T57" fmla="*/ 698026 h 2197224"/>
                  <a:gd name="T58" fmla="*/ 1586133 w 2197224"/>
                  <a:gd name="T59" fmla="*/ 493410 h 2197224"/>
                  <a:gd name="T60" fmla="*/ 219944 w 2197224"/>
                  <a:gd name="T61" fmla="*/ 543589 h 2197224"/>
                  <a:gd name="T62" fmla="*/ 15329 w 2197224"/>
                  <a:gd name="T63" fmla="*/ 647846 h 2197224"/>
                  <a:gd name="T64" fmla="*/ 1446200 w 2197224"/>
                  <a:gd name="T65" fmla="*/ 274730 h 2197224"/>
                  <a:gd name="T66" fmla="*/ 1410276 w 2197224"/>
                  <a:gd name="T67" fmla="*/ 501548 h 2197224"/>
                  <a:gd name="T68" fmla="*/ 1446200 w 2197224"/>
                  <a:gd name="T69" fmla="*/ 274730 h 2197224"/>
                  <a:gd name="T70" fmla="*/ 336812 w 2197224"/>
                  <a:gd name="T71" fmla="*/ 370177 h 2197224"/>
                  <a:gd name="T72" fmla="*/ 109994 w 2197224"/>
                  <a:gd name="T73" fmla="*/ 406102 h 2197224"/>
                  <a:gd name="T74" fmla="*/ 1245540 w 2197224"/>
                  <a:gd name="T75" fmla="*/ 109995 h 2197224"/>
                  <a:gd name="T76" fmla="*/ 1281464 w 2197224"/>
                  <a:gd name="T77" fmla="*/ 336813 h 2197224"/>
                  <a:gd name="T78" fmla="*/ 1245540 w 2197224"/>
                  <a:gd name="T79" fmla="*/ 109995 h 2197224"/>
                  <a:gd name="T80" fmla="*/ 501547 w 2197224"/>
                  <a:gd name="T81" fmla="*/ 241366 h 2197224"/>
                  <a:gd name="T82" fmla="*/ 274729 w 2197224"/>
                  <a:gd name="T83" fmla="*/ 205441 h 2197224"/>
                  <a:gd name="T84" fmla="*/ 1003795 w 2197224"/>
                  <a:gd name="T85" fmla="*/ 15329 h 2197224"/>
                  <a:gd name="T86" fmla="*/ 1108052 w 2197224"/>
                  <a:gd name="T87" fmla="*/ 219944 h 2197224"/>
                  <a:gd name="T88" fmla="*/ 1003795 w 2197224"/>
                  <a:gd name="T89" fmla="*/ 15329 h 2197224"/>
                  <a:gd name="T90" fmla="*/ 698026 w 2197224"/>
                  <a:gd name="T91" fmla="*/ 169765 h 2197224"/>
                  <a:gd name="T92" fmla="*/ 493410 w 2197224"/>
                  <a:gd name="T93" fmla="*/ 65508 h 2197224"/>
                  <a:gd name="T94" fmla="*/ 744628 w 2197224"/>
                  <a:gd name="T95" fmla="*/ 0 h 2197224"/>
                  <a:gd name="T96" fmla="*/ 907013 w 2197224"/>
                  <a:gd name="T97" fmla="*/ 162384 h 2197224"/>
                  <a:gd name="T98" fmla="*/ 744628 w 2197224"/>
                  <a:gd name="T99" fmla="*/ 0 h 219722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97224" h="2197224">
                    <a:moveTo>
                      <a:pt x="990600" y="1981200"/>
                    </a:moveTo>
                    <a:lnTo>
                      <a:pt x="1206624" y="1981200"/>
                    </a:lnTo>
                    <a:lnTo>
                      <a:pt x="1206624" y="2197224"/>
                    </a:lnTo>
                    <a:lnTo>
                      <a:pt x="990600" y="2197224"/>
                    </a:lnTo>
                    <a:lnTo>
                      <a:pt x="990600" y="1981200"/>
                    </a:lnTo>
                    <a:close/>
                    <a:moveTo>
                      <a:pt x="1474072" y="1904626"/>
                    </a:moveTo>
                    <a:lnTo>
                      <a:pt x="1540827" y="2110077"/>
                    </a:lnTo>
                    <a:lnTo>
                      <a:pt x="1335376" y="2176832"/>
                    </a:lnTo>
                    <a:lnTo>
                      <a:pt x="1268621" y="1971381"/>
                    </a:lnTo>
                    <a:lnTo>
                      <a:pt x="1474072" y="1904626"/>
                    </a:lnTo>
                    <a:close/>
                    <a:moveTo>
                      <a:pt x="723152" y="1904626"/>
                    </a:moveTo>
                    <a:lnTo>
                      <a:pt x="928603" y="1971381"/>
                    </a:lnTo>
                    <a:lnTo>
                      <a:pt x="861848" y="2176832"/>
                    </a:lnTo>
                    <a:lnTo>
                      <a:pt x="656397" y="2110077"/>
                    </a:lnTo>
                    <a:lnTo>
                      <a:pt x="723152" y="1904626"/>
                    </a:lnTo>
                    <a:close/>
                    <a:moveTo>
                      <a:pt x="1704768" y="1749153"/>
                    </a:moveTo>
                    <a:lnTo>
                      <a:pt x="1831744" y="1923920"/>
                    </a:lnTo>
                    <a:lnTo>
                      <a:pt x="1656977" y="2050896"/>
                    </a:lnTo>
                    <a:lnTo>
                      <a:pt x="1530001" y="1876129"/>
                    </a:lnTo>
                    <a:lnTo>
                      <a:pt x="1704768" y="1749153"/>
                    </a:lnTo>
                    <a:close/>
                    <a:moveTo>
                      <a:pt x="492456" y="1749153"/>
                    </a:moveTo>
                    <a:lnTo>
                      <a:pt x="667223" y="1876129"/>
                    </a:lnTo>
                    <a:lnTo>
                      <a:pt x="540248" y="2050896"/>
                    </a:lnTo>
                    <a:lnTo>
                      <a:pt x="365480" y="1923920"/>
                    </a:lnTo>
                    <a:lnTo>
                      <a:pt x="492456" y="1749153"/>
                    </a:lnTo>
                    <a:close/>
                    <a:moveTo>
                      <a:pt x="1876129" y="1530001"/>
                    </a:moveTo>
                    <a:lnTo>
                      <a:pt x="2050896" y="1656977"/>
                    </a:lnTo>
                    <a:lnTo>
                      <a:pt x="1923920" y="1831744"/>
                    </a:lnTo>
                    <a:lnTo>
                      <a:pt x="1749153" y="1704768"/>
                    </a:lnTo>
                    <a:lnTo>
                      <a:pt x="1876129" y="1530001"/>
                    </a:lnTo>
                    <a:close/>
                    <a:moveTo>
                      <a:pt x="321096" y="1530001"/>
                    </a:moveTo>
                    <a:lnTo>
                      <a:pt x="448071" y="1704768"/>
                    </a:lnTo>
                    <a:lnTo>
                      <a:pt x="273304" y="1831744"/>
                    </a:lnTo>
                    <a:lnTo>
                      <a:pt x="146328" y="1656977"/>
                    </a:lnTo>
                    <a:lnTo>
                      <a:pt x="321096" y="1530001"/>
                    </a:lnTo>
                    <a:close/>
                    <a:moveTo>
                      <a:pt x="1971381" y="1268621"/>
                    </a:moveTo>
                    <a:lnTo>
                      <a:pt x="2176832" y="1335376"/>
                    </a:lnTo>
                    <a:lnTo>
                      <a:pt x="2110077" y="1540827"/>
                    </a:lnTo>
                    <a:lnTo>
                      <a:pt x="1904626" y="1474072"/>
                    </a:lnTo>
                    <a:lnTo>
                      <a:pt x="1971381" y="1268621"/>
                    </a:lnTo>
                    <a:close/>
                    <a:moveTo>
                      <a:pt x="225843" y="1268621"/>
                    </a:moveTo>
                    <a:lnTo>
                      <a:pt x="292598" y="1474072"/>
                    </a:lnTo>
                    <a:lnTo>
                      <a:pt x="87147" y="1540827"/>
                    </a:lnTo>
                    <a:lnTo>
                      <a:pt x="20392" y="1335376"/>
                    </a:lnTo>
                    <a:lnTo>
                      <a:pt x="225843" y="1268621"/>
                    </a:lnTo>
                    <a:close/>
                    <a:moveTo>
                      <a:pt x="1981200" y="990600"/>
                    </a:moveTo>
                    <a:lnTo>
                      <a:pt x="2197224" y="990600"/>
                    </a:lnTo>
                    <a:lnTo>
                      <a:pt x="2197224" y="1206624"/>
                    </a:lnTo>
                    <a:lnTo>
                      <a:pt x="1981200" y="1206624"/>
                    </a:lnTo>
                    <a:lnTo>
                      <a:pt x="1981200" y="990600"/>
                    </a:lnTo>
                    <a:close/>
                    <a:moveTo>
                      <a:pt x="0" y="990600"/>
                    </a:moveTo>
                    <a:lnTo>
                      <a:pt x="216024" y="990600"/>
                    </a:lnTo>
                    <a:lnTo>
                      <a:pt x="216024" y="1206624"/>
                    </a:lnTo>
                    <a:lnTo>
                      <a:pt x="0" y="1206624"/>
                    </a:lnTo>
                    <a:lnTo>
                      <a:pt x="0" y="990600"/>
                    </a:lnTo>
                    <a:close/>
                    <a:moveTo>
                      <a:pt x="2110077" y="656397"/>
                    </a:moveTo>
                    <a:lnTo>
                      <a:pt x="2176832" y="861848"/>
                    </a:lnTo>
                    <a:lnTo>
                      <a:pt x="1971381" y="928603"/>
                    </a:lnTo>
                    <a:lnTo>
                      <a:pt x="1904626" y="723152"/>
                    </a:lnTo>
                    <a:lnTo>
                      <a:pt x="2110077" y="656397"/>
                    </a:lnTo>
                    <a:close/>
                    <a:moveTo>
                      <a:pt x="87147" y="656397"/>
                    </a:moveTo>
                    <a:lnTo>
                      <a:pt x="292598" y="723152"/>
                    </a:lnTo>
                    <a:lnTo>
                      <a:pt x="225843" y="928603"/>
                    </a:lnTo>
                    <a:lnTo>
                      <a:pt x="20392" y="861848"/>
                    </a:lnTo>
                    <a:lnTo>
                      <a:pt x="87147" y="656397"/>
                    </a:lnTo>
                    <a:close/>
                    <a:moveTo>
                      <a:pt x="1923920" y="365481"/>
                    </a:moveTo>
                    <a:lnTo>
                      <a:pt x="2050896" y="540248"/>
                    </a:lnTo>
                    <a:lnTo>
                      <a:pt x="1876129" y="667224"/>
                    </a:lnTo>
                    <a:lnTo>
                      <a:pt x="1749153" y="492456"/>
                    </a:lnTo>
                    <a:lnTo>
                      <a:pt x="1923920" y="365481"/>
                    </a:lnTo>
                    <a:close/>
                    <a:moveTo>
                      <a:pt x="273304" y="365481"/>
                    </a:moveTo>
                    <a:lnTo>
                      <a:pt x="448071" y="492456"/>
                    </a:lnTo>
                    <a:lnTo>
                      <a:pt x="321096" y="667224"/>
                    </a:lnTo>
                    <a:lnTo>
                      <a:pt x="146328" y="540248"/>
                    </a:lnTo>
                    <a:lnTo>
                      <a:pt x="273304" y="365481"/>
                    </a:lnTo>
                    <a:close/>
                    <a:moveTo>
                      <a:pt x="1656977" y="146329"/>
                    </a:moveTo>
                    <a:lnTo>
                      <a:pt x="1831744" y="273304"/>
                    </a:lnTo>
                    <a:lnTo>
                      <a:pt x="1704768" y="448072"/>
                    </a:lnTo>
                    <a:lnTo>
                      <a:pt x="1530001" y="321096"/>
                    </a:lnTo>
                    <a:lnTo>
                      <a:pt x="1656977" y="146329"/>
                    </a:lnTo>
                    <a:close/>
                    <a:moveTo>
                      <a:pt x="540248" y="146329"/>
                    </a:moveTo>
                    <a:lnTo>
                      <a:pt x="667223" y="321096"/>
                    </a:lnTo>
                    <a:lnTo>
                      <a:pt x="492456" y="448072"/>
                    </a:lnTo>
                    <a:lnTo>
                      <a:pt x="365480" y="273304"/>
                    </a:lnTo>
                    <a:lnTo>
                      <a:pt x="540248" y="146329"/>
                    </a:lnTo>
                    <a:close/>
                    <a:moveTo>
                      <a:pt x="1335376" y="20392"/>
                    </a:moveTo>
                    <a:lnTo>
                      <a:pt x="1540827" y="87147"/>
                    </a:lnTo>
                    <a:lnTo>
                      <a:pt x="1474072" y="292598"/>
                    </a:lnTo>
                    <a:lnTo>
                      <a:pt x="1268621" y="225843"/>
                    </a:lnTo>
                    <a:lnTo>
                      <a:pt x="1335376" y="20392"/>
                    </a:lnTo>
                    <a:close/>
                    <a:moveTo>
                      <a:pt x="861848" y="20392"/>
                    </a:moveTo>
                    <a:lnTo>
                      <a:pt x="928603" y="225843"/>
                    </a:lnTo>
                    <a:lnTo>
                      <a:pt x="723152" y="292598"/>
                    </a:lnTo>
                    <a:lnTo>
                      <a:pt x="656397" y="87147"/>
                    </a:lnTo>
                    <a:lnTo>
                      <a:pt x="861848" y="20392"/>
                    </a:lnTo>
                    <a:close/>
                    <a:moveTo>
                      <a:pt x="990600" y="0"/>
                    </a:moveTo>
                    <a:lnTo>
                      <a:pt x="1206624" y="0"/>
                    </a:lnTo>
                    <a:lnTo>
                      <a:pt x="1206624" y="216024"/>
                    </a:lnTo>
                    <a:lnTo>
                      <a:pt x="990600" y="216024"/>
                    </a:lnTo>
                    <a:lnTo>
                      <a:pt x="990600" y="0"/>
                    </a:lnTo>
                    <a:close/>
                  </a:path>
                </a:pathLst>
              </a:custGeom>
              <a:gradFill>
                <a:gsLst>
                  <a:gs pos="0">
                    <a:srgbClr val="835F43"/>
                  </a:gs>
                  <a:gs pos="100000">
                    <a:srgbClr val="F9D9AC"/>
                  </a:gs>
                </a:gsLst>
                <a:lin ang="5400000" scaled="0"/>
              </a:gradFill>
              <a:ln>
                <a:noFill/>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1600">
                  <a:gradFill>
                    <a:gsLst>
                      <a:gs pos="0">
                        <a:srgbClr val="835F43"/>
                      </a:gs>
                      <a:gs pos="100000">
                        <a:srgbClr val="F9D9AC"/>
                      </a:gs>
                    </a:gsLst>
                    <a:lin ang="5400000" scaled="0"/>
                  </a:gradFill>
                </a:endParaRPr>
              </a:p>
            </p:txBody>
          </p:sp>
          <p:sp>
            <p:nvSpPr>
              <p:cNvPr id="27" name="椭圆 26"/>
              <p:cNvSpPr/>
              <p:nvPr/>
            </p:nvSpPr>
            <p:spPr>
              <a:xfrm>
                <a:off x="1866127" y="1931346"/>
                <a:ext cx="1424381" cy="1424381"/>
              </a:xfrm>
              <a:prstGeom prst="ellipse">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sp>
          <p:nvSpPr>
            <p:cNvPr id="24" name="KSO_Shape"/>
            <p:cNvSpPr>
              <a:spLocks/>
            </p:cNvSpPr>
            <p:nvPr/>
          </p:nvSpPr>
          <p:spPr bwMode="auto">
            <a:xfrm>
              <a:off x="4024340" y="2408346"/>
              <a:ext cx="2625250" cy="2625251"/>
            </a:xfrm>
            <a:custGeom>
              <a:avLst/>
              <a:gdLst>
                <a:gd name="T0" fmla="*/ 907013 w 2197224"/>
                <a:gd name="T1" fmla="*/ 1489257 h 2197224"/>
                <a:gd name="T2" fmla="*/ 744628 w 2197224"/>
                <a:gd name="T3" fmla="*/ 1651641 h 2197224"/>
                <a:gd name="T4" fmla="*/ 1108052 w 2197224"/>
                <a:gd name="T5" fmla="*/ 1431697 h 2197224"/>
                <a:gd name="T6" fmla="*/ 1003795 w 2197224"/>
                <a:gd name="T7" fmla="*/ 1636312 h 2197224"/>
                <a:gd name="T8" fmla="*/ 1108052 w 2197224"/>
                <a:gd name="T9" fmla="*/ 1431697 h 2197224"/>
                <a:gd name="T10" fmla="*/ 698026 w 2197224"/>
                <a:gd name="T11" fmla="*/ 1481876 h 2197224"/>
                <a:gd name="T12" fmla="*/ 493410 w 2197224"/>
                <a:gd name="T13" fmla="*/ 1586133 h 2197224"/>
                <a:gd name="T14" fmla="*/ 1281464 w 2197224"/>
                <a:gd name="T15" fmla="*/ 1314828 h 2197224"/>
                <a:gd name="T16" fmla="*/ 1245540 w 2197224"/>
                <a:gd name="T17" fmla="*/ 1541647 h 2197224"/>
                <a:gd name="T18" fmla="*/ 1281464 w 2197224"/>
                <a:gd name="T19" fmla="*/ 1314828 h 2197224"/>
                <a:gd name="T20" fmla="*/ 501547 w 2197224"/>
                <a:gd name="T21" fmla="*/ 1410276 h 2197224"/>
                <a:gd name="T22" fmla="*/ 274729 w 2197224"/>
                <a:gd name="T23" fmla="*/ 1446200 h 2197224"/>
                <a:gd name="T24" fmla="*/ 1410276 w 2197224"/>
                <a:gd name="T25" fmla="*/ 1150093 h 2197224"/>
                <a:gd name="T26" fmla="*/ 1446200 w 2197224"/>
                <a:gd name="T27" fmla="*/ 1376912 h 2197224"/>
                <a:gd name="T28" fmla="*/ 1410276 w 2197224"/>
                <a:gd name="T29" fmla="*/ 1150093 h 2197224"/>
                <a:gd name="T30" fmla="*/ 336812 w 2197224"/>
                <a:gd name="T31" fmla="*/ 1281464 h 2197224"/>
                <a:gd name="T32" fmla="*/ 109994 w 2197224"/>
                <a:gd name="T33" fmla="*/ 1245540 h 2197224"/>
                <a:gd name="T34" fmla="*/ 1481876 w 2197224"/>
                <a:gd name="T35" fmla="*/ 953615 h 2197224"/>
                <a:gd name="T36" fmla="*/ 1586133 w 2197224"/>
                <a:gd name="T37" fmla="*/ 1158231 h 2197224"/>
                <a:gd name="T38" fmla="*/ 1481876 w 2197224"/>
                <a:gd name="T39" fmla="*/ 953615 h 2197224"/>
                <a:gd name="T40" fmla="*/ 219944 w 2197224"/>
                <a:gd name="T41" fmla="*/ 1108052 h 2197224"/>
                <a:gd name="T42" fmla="*/ 15329 w 2197224"/>
                <a:gd name="T43" fmla="*/ 1003795 h 2197224"/>
                <a:gd name="T44" fmla="*/ 1489257 w 2197224"/>
                <a:gd name="T45" fmla="*/ 744628 h 2197224"/>
                <a:gd name="T46" fmla="*/ 1651641 w 2197224"/>
                <a:gd name="T47" fmla="*/ 907013 h 2197224"/>
                <a:gd name="T48" fmla="*/ 1489257 w 2197224"/>
                <a:gd name="T49" fmla="*/ 744628 h 2197224"/>
                <a:gd name="T50" fmla="*/ 162384 w 2197224"/>
                <a:gd name="T51" fmla="*/ 744628 h 2197224"/>
                <a:gd name="T52" fmla="*/ 0 w 2197224"/>
                <a:gd name="T53" fmla="*/ 907013 h 2197224"/>
                <a:gd name="T54" fmla="*/ 1586133 w 2197224"/>
                <a:gd name="T55" fmla="*/ 493410 h 2197224"/>
                <a:gd name="T56" fmla="*/ 1481876 w 2197224"/>
                <a:gd name="T57" fmla="*/ 698026 h 2197224"/>
                <a:gd name="T58" fmla="*/ 1586133 w 2197224"/>
                <a:gd name="T59" fmla="*/ 493410 h 2197224"/>
                <a:gd name="T60" fmla="*/ 219944 w 2197224"/>
                <a:gd name="T61" fmla="*/ 543589 h 2197224"/>
                <a:gd name="T62" fmla="*/ 15329 w 2197224"/>
                <a:gd name="T63" fmla="*/ 647846 h 2197224"/>
                <a:gd name="T64" fmla="*/ 1446200 w 2197224"/>
                <a:gd name="T65" fmla="*/ 274730 h 2197224"/>
                <a:gd name="T66" fmla="*/ 1410276 w 2197224"/>
                <a:gd name="T67" fmla="*/ 501548 h 2197224"/>
                <a:gd name="T68" fmla="*/ 1446200 w 2197224"/>
                <a:gd name="T69" fmla="*/ 274730 h 2197224"/>
                <a:gd name="T70" fmla="*/ 336812 w 2197224"/>
                <a:gd name="T71" fmla="*/ 370177 h 2197224"/>
                <a:gd name="T72" fmla="*/ 109994 w 2197224"/>
                <a:gd name="T73" fmla="*/ 406102 h 2197224"/>
                <a:gd name="T74" fmla="*/ 1245540 w 2197224"/>
                <a:gd name="T75" fmla="*/ 109995 h 2197224"/>
                <a:gd name="T76" fmla="*/ 1281464 w 2197224"/>
                <a:gd name="T77" fmla="*/ 336813 h 2197224"/>
                <a:gd name="T78" fmla="*/ 1245540 w 2197224"/>
                <a:gd name="T79" fmla="*/ 109995 h 2197224"/>
                <a:gd name="T80" fmla="*/ 501547 w 2197224"/>
                <a:gd name="T81" fmla="*/ 241366 h 2197224"/>
                <a:gd name="T82" fmla="*/ 274729 w 2197224"/>
                <a:gd name="T83" fmla="*/ 205441 h 2197224"/>
                <a:gd name="T84" fmla="*/ 1003795 w 2197224"/>
                <a:gd name="T85" fmla="*/ 15329 h 2197224"/>
                <a:gd name="T86" fmla="*/ 1108052 w 2197224"/>
                <a:gd name="T87" fmla="*/ 219944 h 2197224"/>
                <a:gd name="T88" fmla="*/ 1003795 w 2197224"/>
                <a:gd name="T89" fmla="*/ 15329 h 2197224"/>
                <a:gd name="T90" fmla="*/ 698026 w 2197224"/>
                <a:gd name="T91" fmla="*/ 169765 h 2197224"/>
                <a:gd name="T92" fmla="*/ 493410 w 2197224"/>
                <a:gd name="T93" fmla="*/ 65508 h 2197224"/>
                <a:gd name="T94" fmla="*/ 744628 w 2197224"/>
                <a:gd name="T95" fmla="*/ 0 h 2197224"/>
                <a:gd name="T96" fmla="*/ 907013 w 2197224"/>
                <a:gd name="T97" fmla="*/ 162384 h 2197224"/>
                <a:gd name="T98" fmla="*/ 744628 w 2197224"/>
                <a:gd name="T99" fmla="*/ 0 h 219722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97224" h="2197224">
                  <a:moveTo>
                    <a:pt x="990600" y="1981200"/>
                  </a:moveTo>
                  <a:lnTo>
                    <a:pt x="1206624" y="1981200"/>
                  </a:lnTo>
                  <a:lnTo>
                    <a:pt x="1206624" y="2197224"/>
                  </a:lnTo>
                  <a:lnTo>
                    <a:pt x="990600" y="2197224"/>
                  </a:lnTo>
                  <a:lnTo>
                    <a:pt x="990600" y="1981200"/>
                  </a:lnTo>
                  <a:close/>
                  <a:moveTo>
                    <a:pt x="1474072" y="1904626"/>
                  </a:moveTo>
                  <a:lnTo>
                    <a:pt x="1540827" y="2110077"/>
                  </a:lnTo>
                  <a:lnTo>
                    <a:pt x="1335376" y="2176832"/>
                  </a:lnTo>
                  <a:lnTo>
                    <a:pt x="1268621" y="1971381"/>
                  </a:lnTo>
                  <a:lnTo>
                    <a:pt x="1474072" y="1904626"/>
                  </a:lnTo>
                  <a:close/>
                  <a:moveTo>
                    <a:pt x="723152" y="1904626"/>
                  </a:moveTo>
                  <a:lnTo>
                    <a:pt x="928603" y="1971381"/>
                  </a:lnTo>
                  <a:lnTo>
                    <a:pt x="861848" y="2176832"/>
                  </a:lnTo>
                  <a:lnTo>
                    <a:pt x="656397" y="2110077"/>
                  </a:lnTo>
                  <a:lnTo>
                    <a:pt x="723152" y="1904626"/>
                  </a:lnTo>
                  <a:close/>
                  <a:moveTo>
                    <a:pt x="1704768" y="1749153"/>
                  </a:moveTo>
                  <a:lnTo>
                    <a:pt x="1831744" y="1923920"/>
                  </a:lnTo>
                  <a:lnTo>
                    <a:pt x="1656977" y="2050896"/>
                  </a:lnTo>
                  <a:lnTo>
                    <a:pt x="1530001" y="1876129"/>
                  </a:lnTo>
                  <a:lnTo>
                    <a:pt x="1704768" y="1749153"/>
                  </a:lnTo>
                  <a:close/>
                  <a:moveTo>
                    <a:pt x="492456" y="1749153"/>
                  </a:moveTo>
                  <a:lnTo>
                    <a:pt x="667223" y="1876129"/>
                  </a:lnTo>
                  <a:lnTo>
                    <a:pt x="540248" y="2050896"/>
                  </a:lnTo>
                  <a:lnTo>
                    <a:pt x="365480" y="1923920"/>
                  </a:lnTo>
                  <a:lnTo>
                    <a:pt x="492456" y="1749153"/>
                  </a:lnTo>
                  <a:close/>
                  <a:moveTo>
                    <a:pt x="1876129" y="1530001"/>
                  </a:moveTo>
                  <a:lnTo>
                    <a:pt x="2050896" y="1656977"/>
                  </a:lnTo>
                  <a:lnTo>
                    <a:pt x="1923920" y="1831744"/>
                  </a:lnTo>
                  <a:lnTo>
                    <a:pt x="1749153" y="1704768"/>
                  </a:lnTo>
                  <a:lnTo>
                    <a:pt x="1876129" y="1530001"/>
                  </a:lnTo>
                  <a:close/>
                  <a:moveTo>
                    <a:pt x="321096" y="1530001"/>
                  </a:moveTo>
                  <a:lnTo>
                    <a:pt x="448071" y="1704768"/>
                  </a:lnTo>
                  <a:lnTo>
                    <a:pt x="273304" y="1831744"/>
                  </a:lnTo>
                  <a:lnTo>
                    <a:pt x="146328" y="1656977"/>
                  </a:lnTo>
                  <a:lnTo>
                    <a:pt x="321096" y="1530001"/>
                  </a:lnTo>
                  <a:close/>
                  <a:moveTo>
                    <a:pt x="1971381" y="1268621"/>
                  </a:moveTo>
                  <a:lnTo>
                    <a:pt x="2176832" y="1335376"/>
                  </a:lnTo>
                  <a:lnTo>
                    <a:pt x="2110077" y="1540827"/>
                  </a:lnTo>
                  <a:lnTo>
                    <a:pt x="1904626" y="1474072"/>
                  </a:lnTo>
                  <a:lnTo>
                    <a:pt x="1971381" y="1268621"/>
                  </a:lnTo>
                  <a:close/>
                  <a:moveTo>
                    <a:pt x="225843" y="1268621"/>
                  </a:moveTo>
                  <a:lnTo>
                    <a:pt x="292598" y="1474072"/>
                  </a:lnTo>
                  <a:lnTo>
                    <a:pt x="87147" y="1540827"/>
                  </a:lnTo>
                  <a:lnTo>
                    <a:pt x="20392" y="1335376"/>
                  </a:lnTo>
                  <a:lnTo>
                    <a:pt x="225843" y="1268621"/>
                  </a:lnTo>
                  <a:close/>
                  <a:moveTo>
                    <a:pt x="1981200" y="990600"/>
                  </a:moveTo>
                  <a:lnTo>
                    <a:pt x="2197224" y="990600"/>
                  </a:lnTo>
                  <a:lnTo>
                    <a:pt x="2197224" y="1206624"/>
                  </a:lnTo>
                  <a:lnTo>
                    <a:pt x="1981200" y="1206624"/>
                  </a:lnTo>
                  <a:lnTo>
                    <a:pt x="1981200" y="990600"/>
                  </a:lnTo>
                  <a:close/>
                  <a:moveTo>
                    <a:pt x="0" y="990600"/>
                  </a:moveTo>
                  <a:lnTo>
                    <a:pt x="216024" y="990600"/>
                  </a:lnTo>
                  <a:lnTo>
                    <a:pt x="216024" y="1206624"/>
                  </a:lnTo>
                  <a:lnTo>
                    <a:pt x="0" y="1206624"/>
                  </a:lnTo>
                  <a:lnTo>
                    <a:pt x="0" y="990600"/>
                  </a:lnTo>
                  <a:close/>
                  <a:moveTo>
                    <a:pt x="2110077" y="656397"/>
                  </a:moveTo>
                  <a:lnTo>
                    <a:pt x="2176832" y="861848"/>
                  </a:lnTo>
                  <a:lnTo>
                    <a:pt x="1971381" y="928603"/>
                  </a:lnTo>
                  <a:lnTo>
                    <a:pt x="1904626" y="723152"/>
                  </a:lnTo>
                  <a:lnTo>
                    <a:pt x="2110077" y="656397"/>
                  </a:lnTo>
                  <a:close/>
                  <a:moveTo>
                    <a:pt x="87147" y="656397"/>
                  </a:moveTo>
                  <a:lnTo>
                    <a:pt x="292598" y="723152"/>
                  </a:lnTo>
                  <a:lnTo>
                    <a:pt x="225843" y="928603"/>
                  </a:lnTo>
                  <a:lnTo>
                    <a:pt x="20392" y="861848"/>
                  </a:lnTo>
                  <a:lnTo>
                    <a:pt x="87147" y="656397"/>
                  </a:lnTo>
                  <a:close/>
                  <a:moveTo>
                    <a:pt x="1923920" y="365481"/>
                  </a:moveTo>
                  <a:lnTo>
                    <a:pt x="2050896" y="540248"/>
                  </a:lnTo>
                  <a:lnTo>
                    <a:pt x="1876129" y="667224"/>
                  </a:lnTo>
                  <a:lnTo>
                    <a:pt x="1749153" y="492456"/>
                  </a:lnTo>
                  <a:lnTo>
                    <a:pt x="1923920" y="365481"/>
                  </a:lnTo>
                  <a:close/>
                  <a:moveTo>
                    <a:pt x="273304" y="365481"/>
                  </a:moveTo>
                  <a:lnTo>
                    <a:pt x="448071" y="492456"/>
                  </a:lnTo>
                  <a:lnTo>
                    <a:pt x="321096" y="667224"/>
                  </a:lnTo>
                  <a:lnTo>
                    <a:pt x="146328" y="540248"/>
                  </a:lnTo>
                  <a:lnTo>
                    <a:pt x="273304" y="365481"/>
                  </a:lnTo>
                  <a:close/>
                  <a:moveTo>
                    <a:pt x="1656977" y="146329"/>
                  </a:moveTo>
                  <a:lnTo>
                    <a:pt x="1831744" y="273304"/>
                  </a:lnTo>
                  <a:lnTo>
                    <a:pt x="1704768" y="448072"/>
                  </a:lnTo>
                  <a:lnTo>
                    <a:pt x="1530001" y="321096"/>
                  </a:lnTo>
                  <a:lnTo>
                    <a:pt x="1656977" y="146329"/>
                  </a:lnTo>
                  <a:close/>
                  <a:moveTo>
                    <a:pt x="540248" y="146329"/>
                  </a:moveTo>
                  <a:lnTo>
                    <a:pt x="667223" y="321096"/>
                  </a:lnTo>
                  <a:lnTo>
                    <a:pt x="492456" y="448072"/>
                  </a:lnTo>
                  <a:lnTo>
                    <a:pt x="365480" y="273304"/>
                  </a:lnTo>
                  <a:lnTo>
                    <a:pt x="540248" y="146329"/>
                  </a:lnTo>
                  <a:close/>
                  <a:moveTo>
                    <a:pt x="1335376" y="20392"/>
                  </a:moveTo>
                  <a:lnTo>
                    <a:pt x="1540827" y="87147"/>
                  </a:lnTo>
                  <a:lnTo>
                    <a:pt x="1474072" y="292598"/>
                  </a:lnTo>
                  <a:lnTo>
                    <a:pt x="1268621" y="225843"/>
                  </a:lnTo>
                  <a:lnTo>
                    <a:pt x="1335376" y="20392"/>
                  </a:lnTo>
                  <a:close/>
                  <a:moveTo>
                    <a:pt x="861848" y="20392"/>
                  </a:moveTo>
                  <a:lnTo>
                    <a:pt x="928603" y="225843"/>
                  </a:lnTo>
                  <a:lnTo>
                    <a:pt x="723152" y="292598"/>
                  </a:lnTo>
                  <a:lnTo>
                    <a:pt x="656397" y="87147"/>
                  </a:lnTo>
                  <a:lnTo>
                    <a:pt x="861848" y="20392"/>
                  </a:lnTo>
                  <a:close/>
                  <a:moveTo>
                    <a:pt x="990600" y="0"/>
                  </a:moveTo>
                  <a:lnTo>
                    <a:pt x="1206624" y="0"/>
                  </a:lnTo>
                  <a:lnTo>
                    <a:pt x="1206624" y="216024"/>
                  </a:lnTo>
                  <a:lnTo>
                    <a:pt x="990600" y="216024"/>
                  </a:lnTo>
                  <a:lnTo>
                    <a:pt x="990600" y="0"/>
                  </a:lnTo>
                  <a:close/>
                </a:path>
              </a:pathLst>
            </a:custGeom>
            <a:gradFill>
              <a:gsLst>
                <a:gs pos="0">
                  <a:srgbClr val="835F43"/>
                </a:gs>
                <a:gs pos="100000">
                  <a:srgbClr val="F9D9AC"/>
                </a:gs>
              </a:gsLst>
              <a:lin ang="5400000" scaled="0"/>
            </a:gradFill>
            <a:ln>
              <a:noFill/>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1600"/>
            </a:p>
          </p:txBody>
        </p:sp>
        <p:sp>
          <p:nvSpPr>
            <p:cNvPr id="22" name="KSO_Shape"/>
            <p:cNvSpPr>
              <a:spLocks/>
            </p:cNvSpPr>
            <p:nvPr/>
          </p:nvSpPr>
          <p:spPr bwMode="auto">
            <a:xfrm>
              <a:off x="8886167" y="2652226"/>
              <a:ext cx="2106377" cy="2106377"/>
            </a:xfrm>
            <a:custGeom>
              <a:avLst/>
              <a:gdLst>
                <a:gd name="T0" fmla="*/ 907013 w 2197224"/>
                <a:gd name="T1" fmla="*/ 1489257 h 2197224"/>
                <a:gd name="T2" fmla="*/ 744628 w 2197224"/>
                <a:gd name="T3" fmla="*/ 1651641 h 2197224"/>
                <a:gd name="T4" fmla="*/ 1108052 w 2197224"/>
                <a:gd name="T5" fmla="*/ 1431697 h 2197224"/>
                <a:gd name="T6" fmla="*/ 1003795 w 2197224"/>
                <a:gd name="T7" fmla="*/ 1636312 h 2197224"/>
                <a:gd name="T8" fmla="*/ 1108052 w 2197224"/>
                <a:gd name="T9" fmla="*/ 1431697 h 2197224"/>
                <a:gd name="T10" fmla="*/ 698026 w 2197224"/>
                <a:gd name="T11" fmla="*/ 1481876 h 2197224"/>
                <a:gd name="T12" fmla="*/ 493410 w 2197224"/>
                <a:gd name="T13" fmla="*/ 1586133 h 2197224"/>
                <a:gd name="T14" fmla="*/ 1281464 w 2197224"/>
                <a:gd name="T15" fmla="*/ 1314828 h 2197224"/>
                <a:gd name="T16" fmla="*/ 1245540 w 2197224"/>
                <a:gd name="T17" fmla="*/ 1541647 h 2197224"/>
                <a:gd name="T18" fmla="*/ 1281464 w 2197224"/>
                <a:gd name="T19" fmla="*/ 1314828 h 2197224"/>
                <a:gd name="T20" fmla="*/ 501547 w 2197224"/>
                <a:gd name="T21" fmla="*/ 1410276 h 2197224"/>
                <a:gd name="T22" fmla="*/ 274729 w 2197224"/>
                <a:gd name="T23" fmla="*/ 1446200 h 2197224"/>
                <a:gd name="T24" fmla="*/ 1410276 w 2197224"/>
                <a:gd name="T25" fmla="*/ 1150093 h 2197224"/>
                <a:gd name="T26" fmla="*/ 1446200 w 2197224"/>
                <a:gd name="T27" fmla="*/ 1376912 h 2197224"/>
                <a:gd name="T28" fmla="*/ 1410276 w 2197224"/>
                <a:gd name="T29" fmla="*/ 1150093 h 2197224"/>
                <a:gd name="T30" fmla="*/ 336812 w 2197224"/>
                <a:gd name="T31" fmla="*/ 1281464 h 2197224"/>
                <a:gd name="T32" fmla="*/ 109994 w 2197224"/>
                <a:gd name="T33" fmla="*/ 1245540 h 2197224"/>
                <a:gd name="T34" fmla="*/ 1481876 w 2197224"/>
                <a:gd name="T35" fmla="*/ 953615 h 2197224"/>
                <a:gd name="T36" fmla="*/ 1586133 w 2197224"/>
                <a:gd name="T37" fmla="*/ 1158231 h 2197224"/>
                <a:gd name="T38" fmla="*/ 1481876 w 2197224"/>
                <a:gd name="T39" fmla="*/ 953615 h 2197224"/>
                <a:gd name="T40" fmla="*/ 219944 w 2197224"/>
                <a:gd name="T41" fmla="*/ 1108052 h 2197224"/>
                <a:gd name="T42" fmla="*/ 15329 w 2197224"/>
                <a:gd name="T43" fmla="*/ 1003795 h 2197224"/>
                <a:gd name="T44" fmla="*/ 1489257 w 2197224"/>
                <a:gd name="T45" fmla="*/ 744628 h 2197224"/>
                <a:gd name="T46" fmla="*/ 1651641 w 2197224"/>
                <a:gd name="T47" fmla="*/ 907013 h 2197224"/>
                <a:gd name="T48" fmla="*/ 1489257 w 2197224"/>
                <a:gd name="T49" fmla="*/ 744628 h 2197224"/>
                <a:gd name="T50" fmla="*/ 162384 w 2197224"/>
                <a:gd name="T51" fmla="*/ 744628 h 2197224"/>
                <a:gd name="T52" fmla="*/ 0 w 2197224"/>
                <a:gd name="T53" fmla="*/ 907013 h 2197224"/>
                <a:gd name="T54" fmla="*/ 1586133 w 2197224"/>
                <a:gd name="T55" fmla="*/ 493410 h 2197224"/>
                <a:gd name="T56" fmla="*/ 1481876 w 2197224"/>
                <a:gd name="T57" fmla="*/ 698026 h 2197224"/>
                <a:gd name="T58" fmla="*/ 1586133 w 2197224"/>
                <a:gd name="T59" fmla="*/ 493410 h 2197224"/>
                <a:gd name="T60" fmla="*/ 219944 w 2197224"/>
                <a:gd name="T61" fmla="*/ 543589 h 2197224"/>
                <a:gd name="T62" fmla="*/ 15329 w 2197224"/>
                <a:gd name="T63" fmla="*/ 647846 h 2197224"/>
                <a:gd name="T64" fmla="*/ 1446200 w 2197224"/>
                <a:gd name="T65" fmla="*/ 274730 h 2197224"/>
                <a:gd name="T66" fmla="*/ 1410276 w 2197224"/>
                <a:gd name="T67" fmla="*/ 501548 h 2197224"/>
                <a:gd name="T68" fmla="*/ 1446200 w 2197224"/>
                <a:gd name="T69" fmla="*/ 274730 h 2197224"/>
                <a:gd name="T70" fmla="*/ 336812 w 2197224"/>
                <a:gd name="T71" fmla="*/ 370177 h 2197224"/>
                <a:gd name="T72" fmla="*/ 109994 w 2197224"/>
                <a:gd name="T73" fmla="*/ 406102 h 2197224"/>
                <a:gd name="T74" fmla="*/ 1245540 w 2197224"/>
                <a:gd name="T75" fmla="*/ 109995 h 2197224"/>
                <a:gd name="T76" fmla="*/ 1281464 w 2197224"/>
                <a:gd name="T77" fmla="*/ 336813 h 2197224"/>
                <a:gd name="T78" fmla="*/ 1245540 w 2197224"/>
                <a:gd name="T79" fmla="*/ 109995 h 2197224"/>
                <a:gd name="T80" fmla="*/ 501547 w 2197224"/>
                <a:gd name="T81" fmla="*/ 241366 h 2197224"/>
                <a:gd name="T82" fmla="*/ 274729 w 2197224"/>
                <a:gd name="T83" fmla="*/ 205441 h 2197224"/>
                <a:gd name="T84" fmla="*/ 1003795 w 2197224"/>
                <a:gd name="T85" fmla="*/ 15329 h 2197224"/>
                <a:gd name="T86" fmla="*/ 1108052 w 2197224"/>
                <a:gd name="T87" fmla="*/ 219944 h 2197224"/>
                <a:gd name="T88" fmla="*/ 1003795 w 2197224"/>
                <a:gd name="T89" fmla="*/ 15329 h 2197224"/>
                <a:gd name="T90" fmla="*/ 698026 w 2197224"/>
                <a:gd name="T91" fmla="*/ 169765 h 2197224"/>
                <a:gd name="T92" fmla="*/ 493410 w 2197224"/>
                <a:gd name="T93" fmla="*/ 65508 h 2197224"/>
                <a:gd name="T94" fmla="*/ 744628 w 2197224"/>
                <a:gd name="T95" fmla="*/ 0 h 2197224"/>
                <a:gd name="T96" fmla="*/ 907013 w 2197224"/>
                <a:gd name="T97" fmla="*/ 162384 h 2197224"/>
                <a:gd name="T98" fmla="*/ 744628 w 2197224"/>
                <a:gd name="T99" fmla="*/ 0 h 219722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97224" h="2197224">
                  <a:moveTo>
                    <a:pt x="990600" y="1981200"/>
                  </a:moveTo>
                  <a:lnTo>
                    <a:pt x="1206624" y="1981200"/>
                  </a:lnTo>
                  <a:lnTo>
                    <a:pt x="1206624" y="2197224"/>
                  </a:lnTo>
                  <a:lnTo>
                    <a:pt x="990600" y="2197224"/>
                  </a:lnTo>
                  <a:lnTo>
                    <a:pt x="990600" y="1981200"/>
                  </a:lnTo>
                  <a:close/>
                  <a:moveTo>
                    <a:pt x="1474072" y="1904626"/>
                  </a:moveTo>
                  <a:lnTo>
                    <a:pt x="1540827" y="2110077"/>
                  </a:lnTo>
                  <a:lnTo>
                    <a:pt x="1335376" y="2176832"/>
                  </a:lnTo>
                  <a:lnTo>
                    <a:pt x="1268621" y="1971381"/>
                  </a:lnTo>
                  <a:lnTo>
                    <a:pt x="1474072" y="1904626"/>
                  </a:lnTo>
                  <a:close/>
                  <a:moveTo>
                    <a:pt x="723152" y="1904626"/>
                  </a:moveTo>
                  <a:lnTo>
                    <a:pt x="928603" y="1971381"/>
                  </a:lnTo>
                  <a:lnTo>
                    <a:pt x="861848" y="2176832"/>
                  </a:lnTo>
                  <a:lnTo>
                    <a:pt x="656397" y="2110077"/>
                  </a:lnTo>
                  <a:lnTo>
                    <a:pt x="723152" y="1904626"/>
                  </a:lnTo>
                  <a:close/>
                  <a:moveTo>
                    <a:pt x="1704768" y="1749153"/>
                  </a:moveTo>
                  <a:lnTo>
                    <a:pt x="1831744" y="1923920"/>
                  </a:lnTo>
                  <a:lnTo>
                    <a:pt x="1656977" y="2050896"/>
                  </a:lnTo>
                  <a:lnTo>
                    <a:pt x="1530001" y="1876129"/>
                  </a:lnTo>
                  <a:lnTo>
                    <a:pt x="1704768" y="1749153"/>
                  </a:lnTo>
                  <a:close/>
                  <a:moveTo>
                    <a:pt x="492456" y="1749153"/>
                  </a:moveTo>
                  <a:lnTo>
                    <a:pt x="667223" y="1876129"/>
                  </a:lnTo>
                  <a:lnTo>
                    <a:pt x="540248" y="2050896"/>
                  </a:lnTo>
                  <a:lnTo>
                    <a:pt x="365480" y="1923920"/>
                  </a:lnTo>
                  <a:lnTo>
                    <a:pt x="492456" y="1749153"/>
                  </a:lnTo>
                  <a:close/>
                  <a:moveTo>
                    <a:pt x="1876129" y="1530001"/>
                  </a:moveTo>
                  <a:lnTo>
                    <a:pt x="2050896" y="1656977"/>
                  </a:lnTo>
                  <a:lnTo>
                    <a:pt x="1923920" y="1831744"/>
                  </a:lnTo>
                  <a:lnTo>
                    <a:pt x="1749153" y="1704768"/>
                  </a:lnTo>
                  <a:lnTo>
                    <a:pt x="1876129" y="1530001"/>
                  </a:lnTo>
                  <a:close/>
                  <a:moveTo>
                    <a:pt x="321096" y="1530001"/>
                  </a:moveTo>
                  <a:lnTo>
                    <a:pt x="448071" y="1704768"/>
                  </a:lnTo>
                  <a:lnTo>
                    <a:pt x="273304" y="1831744"/>
                  </a:lnTo>
                  <a:lnTo>
                    <a:pt x="146328" y="1656977"/>
                  </a:lnTo>
                  <a:lnTo>
                    <a:pt x="321096" y="1530001"/>
                  </a:lnTo>
                  <a:close/>
                  <a:moveTo>
                    <a:pt x="1971381" y="1268621"/>
                  </a:moveTo>
                  <a:lnTo>
                    <a:pt x="2176832" y="1335376"/>
                  </a:lnTo>
                  <a:lnTo>
                    <a:pt x="2110077" y="1540827"/>
                  </a:lnTo>
                  <a:lnTo>
                    <a:pt x="1904626" y="1474072"/>
                  </a:lnTo>
                  <a:lnTo>
                    <a:pt x="1971381" y="1268621"/>
                  </a:lnTo>
                  <a:close/>
                  <a:moveTo>
                    <a:pt x="225843" y="1268621"/>
                  </a:moveTo>
                  <a:lnTo>
                    <a:pt x="292598" y="1474072"/>
                  </a:lnTo>
                  <a:lnTo>
                    <a:pt x="87147" y="1540827"/>
                  </a:lnTo>
                  <a:lnTo>
                    <a:pt x="20392" y="1335376"/>
                  </a:lnTo>
                  <a:lnTo>
                    <a:pt x="225843" y="1268621"/>
                  </a:lnTo>
                  <a:close/>
                  <a:moveTo>
                    <a:pt x="1981200" y="990600"/>
                  </a:moveTo>
                  <a:lnTo>
                    <a:pt x="2197224" y="990600"/>
                  </a:lnTo>
                  <a:lnTo>
                    <a:pt x="2197224" y="1206624"/>
                  </a:lnTo>
                  <a:lnTo>
                    <a:pt x="1981200" y="1206624"/>
                  </a:lnTo>
                  <a:lnTo>
                    <a:pt x="1981200" y="990600"/>
                  </a:lnTo>
                  <a:close/>
                  <a:moveTo>
                    <a:pt x="0" y="990600"/>
                  </a:moveTo>
                  <a:lnTo>
                    <a:pt x="216024" y="990600"/>
                  </a:lnTo>
                  <a:lnTo>
                    <a:pt x="216024" y="1206624"/>
                  </a:lnTo>
                  <a:lnTo>
                    <a:pt x="0" y="1206624"/>
                  </a:lnTo>
                  <a:lnTo>
                    <a:pt x="0" y="990600"/>
                  </a:lnTo>
                  <a:close/>
                  <a:moveTo>
                    <a:pt x="2110077" y="656397"/>
                  </a:moveTo>
                  <a:lnTo>
                    <a:pt x="2176832" y="861848"/>
                  </a:lnTo>
                  <a:lnTo>
                    <a:pt x="1971381" y="928603"/>
                  </a:lnTo>
                  <a:lnTo>
                    <a:pt x="1904626" y="723152"/>
                  </a:lnTo>
                  <a:lnTo>
                    <a:pt x="2110077" y="656397"/>
                  </a:lnTo>
                  <a:close/>
                  <a:moveTo>
                    <a:pt x="87147" y="656397"/>
                  </a:moveTo>
                  <a:lnTo>
                    <a:pt x="292598" y="723152"/>
                  </a:lnTo>
                  <a:lnTo>
                    <a:pt x="225843" y="928603"/>
                  </a:lnTo>
                  <a:lnTo>
                    <a:pt x="20392" y="861848"/>
                  </a:lnTo>
                  <a:lnTo>
                    <a:pt x="87147" y="656397"/>
                  </a:lnTo>
                  <a:close/>
                  <a:moveTo>
                    <a:pt x="1923920" y="365481"/>
                  </a:moveTo>
                  <a:lnTo>
                    <a:pt x="2050896" y="540248"/>
                  </a:lnTo>
                  <a:lnTo>
                    <a:pt x="1876129" y="667224"/>
                  </a:lnTo>
                  <a:lnTo>
                    <a:pt x="1749153" y="492456"/>
                  </a:lnTo>
                  <a:lnTo>
                    <a:pt x="1923920" y="365481"/>
                  </a:lnTo>
                  <a:close/>
                  <a:moveTo>
                    <a:pt x="273304" y="365481"/>
                  </a:moveTo>
                  <a:lnTo>
                    <a:pt x="448071" y="492456"/>
                  </a:lnTo>
                  <a:lnTo>
                    <a:pt x="321096" y="667224"/>
                  </a:lnTo>
                  <a:lnTo>
                    <a:pt x="146328" y="540248"/>
                  </a:lnTo>
                  <a:lnTo>
                    <a:pt x="273304" y="365481"/>
                  </a:lnTo>
                  <a:close/>
                  <a:moveTo>
                    <a:pt x="1656977" y="146329"/>
                  </a:moveTo>
                  <a:lnTo>
                    <a:pt x="1831744" y="273304"/>
                  </a:lnTo>
                  <a:lnTo>
                    <a:pt x="1704768" y="448072"/>
                  </a:lnTo>
                  <a:lnTo>
                    <a:pt x="1530001" y="321096"/>
                  </a:lnTo>
                  <a:lnTo>
                    <a:pt x="1656977" y="146329"/>
                  </a:lnTo>
                  <a:close/>
                  <a:moveTo>
                    <a:pt x="540248" y="146329"/>
                  </a:moveTo>
                  <a:lnTo>
                    <a:pt x="667223" y="321096"/>
                  </a:lnTo>
                  <a:lnTo>
                    <a:pt x="492456" y="448072"/>
                  </a:lnTo>
                  <a:lnTo>
                    <a:pt x="365480" y="273304"/>
                  </a:lnTo>
                  <a:lnTo>
                    <a:pt x="540248" y="146329"/>
                  </a:lnTo>
                  <a:close/>
                  <a:moveTo>
                    <a:pt x="1335376" y="20392"/>
                  </a:moveTo>
                  <a:lnTo>
                    <a:pt x="1540827" y="87147"/>
                  </a:lnTo>
                  <a:lnTo>
                    <a:pt x="1474072" y="292598"/>
                  </a:lnTo>
                  <a:lnTo>
                    <a:pt x="1268621" y="225843"/>
                  </a:lnTo>
                  <a:lnTo>
                    <a:pt x="1335376" y="20392"/>
                  </a:lnTo>
                  <a:close/>
                  <a:moveTo>
                    <a:pt x="861848" y="20392"/>
                  </a:moveTo>
                  <a:lnTo>
                    <a:pt x="928603" y="225843"/>
                  </a:lnTo>
                  <a:lnTo>
                    <a:pt x="723152" y="292598"/>
                  </a:lnTo>
                  <a:lnTo>
                    <a:pt x="656397" y="87147"/>
                  </a:lnTo>
                  <a:lnTo>
                    <a:pt x="861848" y="20392"/>
                  </a:lnTo>
                  <a:close/>
                  <a:moveTo>
                    <a:pt x="990600" y="0"/>
                  </a:moveTo>
                  <a:lnTo>
                    <a:pt x="1206624" y="0"/>
                  </a:lnTo>
                  <a:lnTo>
                    <a:pt x="1206624" y="216024"/>
                  </a:lnTo>
                  <a:lnTo>
                    <a:pt x="990600" y="216024"/>
                  </a:lnTo>
                  <a:lnTo>
                    <a:pt x="990600" y="0"/>
                  </a:lnTo>
                  <a:close/>
                </a:path>
              </a:pathLst>
            </a:custGeom>
            <a:gradFill>
              <a:gsLst>
                <a:gs pos="0">
                  <a:srgbClr val="835F43"/>
                </a:gs>
                <a:gs pos="100000">
                  <a:srgbClr val="F9D9AC"/>
                </a:gs>
              </a:gsLst>
              <a:lin ang="5400000" scaled="0"/>
            </a:gradFill>
            <a:ln>
              <a:noFill/>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1600"/>
            </a:p>
          </p:txBody>
        </p:sp>
        <p:sp>
          <p:nvSpPr>
            <p:cNvPr id="20" name="KSO_Shape"/>
            <p:cNvSpPr>
              <a:spLocks/>
            </p:cNvSpPr>
            <p:nvPr/>
          </p:nvSpPr>
          <p:spPr bwMode="auto">
            <a:xfrm>
              <a:off x="6888089" y="1628800"/>
              <a:ext cx="1788097" cy="1788098"/>
            </a:xfrm>
            <a:custGeom>
              <a:avLst/>
              <a:gdLst>
                <a:gd name="T0" fmla="*/ 907013 w 2197224"/>
                <a:gd name="T1" fmla="*/ 1489257 h 2197224"/>
                <a:gd name="T2" fmla="*/ 744628 w 2197224"/>
                <a:gd name="T3" fmla="*/ 1651641 h 2197224"/>
                <a:gd name="T4" fmla="*/ 1108052 w 2197224"/>
                <a:gd name="T5" fmla="*/ 1431697 h 2197224"/>
                <a:gd name="T6" fmla="*/ 1003795 w 2197224"/>
                <a:gd name="T7" fmla="*/ 1636312 h 2197224"/>
                <a:gd name="T8" fmla="*/ 1108052 w 2197224"/>
                <a:gd name="T9" fmla="*/ 1431697 h 2197224"/>
                <a:gd name="T10" fmla="*/ 698026 w 2197224"/>
                <a:gd name="T11" fmla="*/ 1481876 h 2197224"/>
                <a:gd name="T12" fmla="*/ 493410 w 2197224"/>
                <a:gd name="T13" fmla="*/ 1586133 h 2197224"/>
                <a:gd name="T14" fmla="*/ 1281464 w 2197224"/>
                <a:gd name="T15" fmla="*/ 1314828 h 2197224"/>
                <a:gd name="T16" fmla="*/ 1245540 w 2197224"/>
                <a:gd name="T17" fmla="*/ 1541647 h 2197224"/>
                <a:gd name="T18" fmla="*/ 1281464 w 2197224"/>
                <a:gd name="T19" fmla="*/ 1314828 h 2197224"/>
                <a:gd name="T20" fmla="*/ 501547 w 2197224"/>
                <a:gd name="T21" fmla="*/ 1410276 h 2197224"/>
                <a:gd name="T22" fmla="*/ 274729 w 2197224"/>
                <a:gd name="T23" fmla="*/ 1446200 h 2197224"/>
                <a:gd name="T24" fmla="*/ 1410276 w 2197224"/>
                <a:gd name="T25" fmla="*/ 1150093 h 2197224"/>
                <a:gd name="T26" fmla="*/ 1446200 w 2197224"/>
                <a:gd name="T27" fmla="*/ 1376912 h 2197224"/>
                <a:gd name="T28" fmla="*/ 1410276 w 2197224"/>
                <a:gd name="T29" fmla="*/ 1150093 h 2197224"/>
                <a:gd name="T30" fmla="*/ 336812 w 2197224"/>
                <a:gd name="T31" fmla="*/ 1281464 h 2197224"/>
                <a:gd name="T32" fmla="*/ 109994 w 2197224"/>
                <a:gd name="T33" fmla="*/ 1245540 h 2197224"/>
                <a:gd name="T34" fmla="*/ 1481876 w 2197224"/>
                <a:gd name="T35" fmla="*/ 953615 h 2197224"/>
                <a:gd name="T36" fmla="*/ 1586133 w 2197224"/>
                <a:gd name="T37" fmla="*/ 1158231 h 2197224"/>
                <a:gd name="T38" fmla="*/ 1481876 w 2197224"/>
                <a:gd name="T39" fmla="*/ 953615 h 2197224"/>
                <a:gd name="T40" fmla="*/ 219944 w 2197224"/>
                <a:gd name="T41" fmla="*/ 1108052 h 2197224"/>
                <a:gd name="T42" fmla="*/ 15329 w 2197224"/>
                <a:gd name="T43" fmla="*/ 1003795 h 2197224"/>
                <a:gd name="T44" fmla="*/ 1489257 w 2197224"/>
                <a:gd name="T45" fmla="*/ 744628 h 2197224"/>
                <a:gd name="T46" fmla="*/ 1651641 w 2197224"/>
                <a:gd name="T47" fmla="*/ 907013 h 2197224"/>
                <a:gd name="T48" fmla="*/ 1489257 w 2197224"/>
                <a:gd name="T49" fmla="*/ 744628 h 2197224"/>
                <a:gd name="T50" fmla="*/ 162384 w 2197224"/>
                <a:gd name="T51" fmla="*/ 744628 h 2197224"/>
                <a:gd name="T52" fmla="*/ 0 w 2197224"/>
                <a:gd name="T53" fmla="*/ 907013 h 2197224"/>
                <a:gd name="T54" fmla="*/ 1586133 w 2197224"/>
                <a:gd name="T55" fmla="*/ 493410 h 2197224"/>
                <a:gd name="T56" fmla="*/ 1481876 w 2197224"/>
                <a:gd name="T57" fmla="*/ 698026 h 2197224"/>
                <a:gd name="T58" fmla="*/ 1586133 w 2197224"/>
                <a:gd name="T59" fmla="*/ 493410 h 2197224"/>
                <a:gd name="T60" fmla="*/ 219944 w 2197224"/>
                <a:gd name="T61" fmla="*/ 543589 h 2197224"/>
                <a:gd name="T62" fmla="*/ 15329 w 2197224"/>
                <a:gd name="T63" fmla="*/ 647846 h 2197224"/>
                <a:gd name="T64" fmla="*/ 1446200 w 2197224"/>
                <a:gd name="T65" fmla="*/ 274730 h 2197224"/>
                <a:gd name="T66" fmla="*/ 1410276 w 2197224"/>
                <a:gd name="T67" fmla="*/ 501548 h 2197224"/>
                <a:gd name="T68" fmla="*/ 1446200 w 2197224"/>
                <a:gd name="T69" fmla="*/ 274730 h 2197224"/>
                <a:gd name="T70" fmla="*/ 336812 w 2197224"/>
                <a:gd name="T71" fmla="*/ 370177 h 2197224"/>
                <a:gd name="T72" fmla="*/ 109994 w 2197224"/>
                <a:gd name="T73" fmla="*/ 406102 h 2197224"/>
                <a:gd name="T74" fmla="*/ 1245540 w 2197224"/>
                <a:gd name="T75" fmla="*/ 109995 h 2197224"/>
                <a:gd name="T76" fmla="*/ 1281464 w 2197224"/>
                <a:gd name="T77" fmla="*/ 336813 h 2197224"/>
                <a:gd name="T78" fmla="*/ 1245540 w 2197224"/>
                <a:gd name="T79" fmla="*/ 109995 h 2197224"/>
                <a:gd name="T80" fmla="*/ 501547 w 2197224"/>
                <a:gd name="T81" fmla="*/ 241366 h 2197224"/>
                <a:gd name="T82" fmla="*/ 274729 w 2197224"/>
                <a:gd name="T83" fmla="*/ 205441 h 2197224"/>
                <a:gd name="T84" fmla="*/ 1003795 w 2197224"/>
                <a:gd name="T85" fmla="*/ 15329 h 2197224"/>
                <a:gd name="T86" fmla="*/ 1108052 w 2197224"/>
                <a:gd name="T87" fmla="*/ 219944 h 2197224"/>
                <a:gd name="T88" fmla="*/ 1003795 w 2197224"/>
                <a:gd name="T89" fmla="*/ 15329 h 2197224"/>
                <a:gd name="T90" fmla="*/ 698026 w 2197224"/>
                <a:gd name="T91" fmla="*/ 169765 h 2197224"/>
                <a:gd name="T92" fmla="*/ 493410 w 2197224"/>
                <a:gd name="T93" fmla="*/ 65508 h 2197224"/>
                <a:gd name="T94" fmla="*/ 744628 w 2197224"/>
                <a:gd name="T95" fmla="*/ 0 h 2197224"/>
                <a:gd name="T96" fmla="*/ 907013 w 2197224"/>
                <a:gd name="T97" fmla="*/ 162384 h 2197224"/>
                <a:gd name="T98" fmla="*/ 744628 w 2197224"/>
                <a:gd name="T99" fmla="*/ 0 h 219722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97224" h="2197224">
                  <a:moveTo>
                    <a:pt x="990600" y="1981200"/>
                  </a:moveTo>
                  <a:lnTo>
                    <a:pt x="1206624" y="1981200"/>
                  </a:lnTo>
                  <a:lnTo>
                    <a:pt x="1206624" y="2197224"/>
                  </a:lnTo>
                  <a:lnTo>
                    <a:pt x="990600" y="2197224"/>
                  </a:lnTo>
                  <a:lnTo>
                    <a:pt x="990600" y="1981200"/>
                  </a:lnTo>
                  <a:close/>
                  <a:moveTo>
                    <a:pt x="1474072" y="1904626"/>
                  </a:moveTo>
                  <a:lnTo>
                    <a:pt x="1540827" y="2110077"/>
                  </a:lnTo>
                  <a:lnTo>
                    <a:pt x="1335376" y="2176832"/>
                  </a:lnTo>
                  <a:lnTo>
                    <a:pt x="1268621" y="1971381"/>
                  </a:lnTo>
                  <a:lnTo>
                    <a:pt x="1474072" y="1904626"/>
                  </a:lnTo>
                  <a:close/>
                  <a:moveTo>
                    <a:pt x="723152" y="1904626"/>
                  </a:moveTo>
                  <a:lnTo>
                    <a:pt x="928603" y="1971381"/>
                  </a:lnTo>
                  <a:lnTo>
                    <a:pt x="861848" y="2176832"/>
                  </a:lnTo>
                  <a:lnTo>
                    <a:pt x="656397" y="2110077"/>
                  </a:lnTo>
                  <a:lnTo>
                    <a:pt x="723152" y="1904626"/>
                  </a:lnTo>
                  <a:close/>
                  <a:moveTo>
                    <a:pt x="1704768" y="1749153"/>
                  </a:moveTo>
                  <a:lnTo>
                    <a:pt x="1831744" y="1923920"/>
                  </a:lnTo>
                  <a:lnTo>
                    <a:pt x="1656977" y="2050896"/>
                  </a:lnTo>
                  <a:lnTo>
                    <a:pt x="1530001" y="1876129"/>
                  </a:lnTo>
                  <a:lnTo>
                    <a:pt x="1704768" y="1749153"/>
                  </a:lnTo>
                  <a:close/>
                  <a:moveTo>
                    <a:pt x="492456" y="1749153"/>
                  </a:moveTo>
                  <a:lnTo>
                    <a:pt x="667223" y="1876129"/>
                  </a:lnTo>
                  <a:lnTo>
                    <a:pt x="540248" y="2050896"/>
                  </a:lnTo>
                  <a:lnTo>
                    <a:pt x="365480" y="1923920"/>
                  </a:lnTo>
                  <a:lnTo>
                    <a:pt x="492456" y="1749153"/>
                  </a:lnTo>
                  <a:close/>
                  <a:moveTo>
                    <a:pt x="1876129" y="1530001"/>
                  </a:moveTo>
                  <a:lnTo>
                    <a:pt x="2050896" y="1656977"/>
                  </a:lnTo>
                  <a:lnTo>
                    <a:pt x="1923920" y="1831744"/>
                  </a:lnTo>
                  <a:lnTo>
                    <a:pt x="1749153" y="1704768"/>
                  </a:lnTo>
                  <a:lnTo>
                    <a:pt x="1876129" y="1530001"/>
                  </a:lnTo>
                  <a:close/>
                  <a:moveTo>
                    <a:pt x="321096" y="1530001"/>
                  </a:moveTo>
                  <a:lnTo>
                    <a:pt x="448071" y="1704768"/>
                  </a:lnTo>
                  <a:lnTo>
                    <a:pt x="273304" y="1831744"/>
                  </a:lnTo>
                  <a:lnTo>
                    <a:pt x="146328" y="1656977"/>
                  </a:lnTo>
                  <a:lnTo>
                    <a:pt x="321096" y="1530001"/>
                  </a:lnTo>
                  <a:close/>
                  <a:moveTo>
                    <a:pt x="1971381" y="1268621"/>
                  </a:moveTo>
                  <a:lnTo>
                    <a:pt x="2176832" y="1335376"/>
                  </a:lnTo>
                  <a:lnTo>
                    <a:pt x="2110077" y="1540827"/>
                  </a:lnTo>
                  <a:lnTo>
                    <a:pt x="1904626" y="1474072"/>
                  </a:lnTo>
                  <a:lnTo>
                    <a:pt x="1971381" y="1268621"/>
                  </a:lnTo>
                  <a:close/>
                  <a:moveTo>
                    <a:pt x="225843" y="1268621"/>
                  </a:moveTo>
                  <a:lnTo>
                    <a:pt x="292598" y="1474072"/>
                  </a:lnTo>
                  <a:lnTo>
                    <a:pt x="87147" y="1540827"/>
                  </a:lnTo>
                  <a:lnTo>
                    <a:pt x="20392" y="1335376"/>
                  </a:lnTo>
                  <a:lnTo>
                    <a:pt x="225843" y="1268621"/>
                  </a:lnTo>
                  <a:close/>
                  <a:moveTo>
                    <a:pt x="1981200" y="990600"/>
                  </a:moveTo>
                  <a:lnTo>
                    <a:pt x="2197224" y="990600"/>
                  </a:lnTo>
                  <a:lnTo>
                    <a:pt x="2197224" y="1206624"/>
                  </a:lnTo>
                  <a:lnTo>
                    <a:pt x="1981200" y="1206624"/>
                  </a:lnTo>
                  <a:lnTo>
                    <a:pt x="1981200" y="990600"/>
                  </a:lnTo>
                  <a:close/>
                  <a:moveTo>
                    <a:pt x="0" y="990600"/>
                  </a:moveTo>
                  <a:lnTo>
                    <a:pt x="216024" y="990600"/>
                  </a:lnTo>
                  <a:lnTo>
                    <a:pt x="216024" y="1206624"/>
                  </a:lnTo>
                  <a:lnTo>
                    <a:pt x="0" y="1206624"/>
                  </a:lnTo>
                  <a:lnTo>
                    <a:pt x="0" y="990600"/>
                  </a:lnTo>
                  <a:close/>
                  <a:moveTo>
                    <a:pt x="2110077" y="656397"/>
                  </a:moveTo>
                  <a:lnTo>
                    <a:pt x="2176832" y="861848"/>
                  </a:lnTo>
                  <a:lnTo>
                    <a:pt x="1971381" y="928603"/>
                  </a:lnTo>
                  <a:lnTo>
                    <a:pt x="1904626" y="723152"/>
                  </a:lnTo>
                  <a:lnTo>
                    <a:pt x="2110077" y="656397"/>
                  </a:lnTo>
                  <a:close/>
                  <a:moveTo>
                    <a:pt x="87147" y="656397"/>
                  </a:moveTo>
                  <a:lnTo>
                    <a:pt x="292598" y="723152"/>
                  </a:lnTo>
                  <a:lnTo>
                    <a:pt x="225843" y="928603"/>
                  </a:lnTo>
                  <a:lnTo>
                    <a:pt x="20392" y="861848"/>
                  </a:lnTo>
                  <a:lnTo>
                    <a:pt x="87147" y="656397"/>
                  </a:lnTo>
                  <a:close/>
                  <a:moveTo>
                    <a:pt x="1923920" y="365481"/>
                  </a:moveTo>
                  <a:lnTo>
                    <a:pt x="2050896" y="540248"/>
                  </a:lnTo>
                  <a:lnTo>
                    <a:pt x="1876129" y="667224"/>
                  </a:lnTo>
                  <a:lnTo>
                    <a:pt x="1749153" y="492456"/>
                  </a:lnTo>
                  <a:lnTo>
                    <a:pt x="1923920" y="365481"/>
                  </a:lnTo>
                  <a:close/>
                  <a:moveTo>
                    <a:pt x="273304" y="365481"/>
                  </a:moveTo>
                  <a:lnTo>
                    <a:pt x="448071" y="492456"/>
                  </a:lnTo>
                  <a:lnTo>
                    <a:pt x="321096" y="667224"/>
                  </a:lnTo>
                  <a:lnTo>
                    <a:pt x="146328" y="540248"/>
                  </a:lnTo>
                  <a:lnTo>
                    <a:pt x="273304" y="365481"/>
                  </a:lnTo>
                  <a:close/>
                  <a:moveTo>
                    <a:pt x="1656977" y="146329"/>
                  </a:moveTo>
                  <a:lnTo>
                    <a:pt x="1831744" y="273304"/>
                  </a:lnTo>
                  <a:lnTo>
                    <a:pt x="1704768" y="448072"/>
                  </a:lnTo>
                  <a:lnTo>
                    <a:pt x="1530001" y="321096"/>
                  </a:lnTo>
                  <a:lnTo>
                    <a:pt x="1656977" y="146329"/>
                  </a:lnTo>
                  <a:close/>
                  <a:moveTo>
                    <a:pt x="540248" y="146329"/>
                  </a:moveTo>
                  <a:lnTo>
                    <a:pt x="667223" y="321096"/>
                  </a:lnTo>
                  <a:lnTo>
                    <a:pt x="492456" y="448072"/>
                  </a:lnTo>
                  <a:lnTo>
                    <a:pt x="365480" y="273304"/>
                  </a:lnTo>
                  <a:lnTo>
                    <a:pt x="540248" y="146329"/>
                  </a:lnTo>
                  <a:close/>
                  <a:moveTo>
                    <a:pt x="1335376" y="20392"/>
                  </a:moveTo>
                  <a:lnTo>
                    <a:pt x="1540827" y="87147"/>
                  </a:lnTo>
                  <a:lnTo>
                    <a:pt x="1474072" y="292598"/>
                  </a:lnTo>
                  <a:lnTo>
                    <a:pt x="1268621" y="225843"/>
                  </a:lnTo>
                  <a:lnTo>
                    <a:pt x="1335376" y="20392"/>
                  </a:lnTo>
                  <a:close/>
                  <a:moveTo>
                    <a:pt x="861848" y="20392"/>
                  </a:moveTo>
                  <a:lnTo>
                    <a:pt x="928603" y="225843"/>
                  </a:lnTo>
                  <a:lnTo>
                    <a:pt x="723152" y="292598"/>
                  </a:lnTo>
                  <a:lnTo>
                    <a:pt x="656397" y="87147"/>
                  </a:lnTo>
                  <a:lnTo>
                    <a:pt x="861848" y="20392"/>
                  </a:lnTo>
                  <a:close/>
                  <a:moveTo>
                    <a:pt x="990600" y="0"/>
                  </a:moveTo>
                  <a:lnTo>
                    <a:pt x="1206624" y="0"/>
                  </a:lnTo>
                  <a:lnTo>
                    <a:pt x="1206624" y="216024"/>
                  </a:lnTo>
                  <a:lnTo>
                    <a:pt x="990600" y="216024"/>
                  </a:lnTo>
                  <a:lnTo>
                    <a:pt x="990600" y="0"/>
                  </a:lnTo>
                  <a:close/>
                </a:path>
              </a:pathLst>
            </a:custGeom>
            <a:gradFill>
              <a:gsLst>
                <a:gs pos="0">
                  <a:srgbClr val="835F43"/>
                </a:gs>
                <a:gs pos="100000">
                  <a:srgbClr val="F9D9AC"/>
                </a:gs>
              </a:gsLst>
              <a:lin ang="5400000" scaled="0"/>
            </a:gradFill>
            <a:ln>
              <a:noFill/>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1600"/>
            </a:p>
          </p:txBody>
        </p:sp>
      </p:grpSp>
      <p:grpSp>
        <p:nvGrpSpPr>
          <p:cNvPr id="28" name="组合 27"/>
          <p:cNvGrpSpPr/>
          <p:nvPr/>
        </p:nvGrpSpPr>
        <p:grpSpPr>
          <a:xfrm>
            <a:off x="827058" y="4248664"/>
            <a:ext cx="2756462" cy="1220554"/>
            <a:chOff x="5133155" y="1649255"/>
            <a:chExt cx="2756462" cy="1220554"/>
          </a:xfrm>
        </p:grpSpPr>
        <p:sp>
          <p:nvSpPr>
            <p:cNvPr id="29" name="矩形 28"/>
            <p:cNvSpPr/>
            <p:nvPr/>
          </p:nvSpPr>
          <p:spPr>
            <a:xfrm>
              <a:off x="5133155" y="2001879"/>
              <a:ext cx="2756462"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a:t>
              </a:r>
            </a:p>
          </p:txBody>
        </p:sp>
        <p:sp>
          <p:nvSpPr>
            <p:cNvPr id="30" name="矩形 29"/>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31" name="组合 30"/>
          <p:cNvGrpSpPr/>
          <p:nvPr/>
        </p:nvGrpSpPr>
        <p:grpSpPr>
          <a:xfrm>
            <a:off x="5951777" y="4901273"/>
            <a:ext cx="2756462" cy="1220554"/>
            <a:chOff x="5133155" y="1649255"/>
            <a:chExt cx="2756462" cy="1220554"/>
          </a:xfrm>
        </p:grpSpPr>
        <p:sp>
          <p:nvSpPr>
            <p:cNvPr id="32" name="矩形 31"/>
            <p:cNvSpPr/>
            <p:nvPr/>
          </p:nvSpPr>
          <p:spPr>
            <a:xfrm>
              <a:off x="5133155" y="2001879"/>
              <a:ext cx="2756462"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a:t>
              </a:r>
            </a:p>
          </p:txBody>
        </p:sp>
        <p:sp>
          <p:nvSpPr>
            <p:cNvPr id="33" name="矩形 32"/>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34" name="组合 33"/>
          <p:cNvGrpSpPr/>
          <p:nvPr/>
        </p:nvGrpSpPr>
        <p:grpSpPr>
          <a:xfrm>
            <a:off x="7975492" y="1872328"/>
            <a:ext cx="2756462" cy="1220554"/>
            <a:chOff x="5133155" y="1649255"/>
            <a:chExt cx="2756462" cy="1220554"/>
          </a:xfrm>
        </p:grpSpPr>
        <p:sp>
          <p:nvSpPr>
            <p:cNvPr id="35" name="矩形 34"/>
            <p:cNvSpPr/>
            <p:nvPr/>
          </p:nvSpPr>
          <p:spPr>
            <a:xfrm>
              <a:off x="5133155" y="2001879"/>
              <a:ext cx="2756462"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a:t>
              </a:r>
            </a:p>
          </p:txBody>
        </p:sp>
        <p:sp>
          <p:nvSpPr>
            <p:cNvPr id="36" name="矩形 35"/>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37" name="组合 36"/>
          <p:cNvGrpSpPr/>
          <p:nvPr/>
        </p:nvGrpSpPr>
        <p:grpSpPr>
          <a:xfrm>
            <a:off x="3436992" y="1528367"/>
            <a:ext cx="2756462" cy="1220554"/>
            <a:chOff x="5133155" y="1649255"/>
            <a:chExt cx="2756462" cy="1220554"/>
          </a:xfrm>
        </p:grpSpPr>
        <p:sp>
          <p:nvSpPr>
            <p:cNvPr id="38" name="矩形 37"/>
            <p:cNvSpPr/>
            <p:nvPr/>
          </p:nvSpPr>
          <p:spPr>
            <a:xfrm>
              <a:off x="5133155" y="2001879"/>
              <a:ext cx="2756462"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a:t>
              </a:r>
            </a:p>
          </p:txBody>
        </p:sp>
        <p:sp>
          <p:nvSpPr>
            <p:cNvPr id="39" name="矩形 38"/>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spTree>
    <p:extLst>
      <p:ext uri="{BB962C8B-B14F-4D97-AF65-F5344CB8AC3E}">
        <p14:creationId xmlns:p14="http://schemas.microsoft.com/office/powerpoint/2010/main" val="12765534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14" presetClass="entr" presetSubtype="10" fill="hold" nodeType="after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randombar(horizontal)">
                                      <p:cBhvr>
                                        <p:cTn id="13" dur="500"/>
                                        <p:tgtEl>
                                          <p:spTgt spid="28"/>
                                        </p:tgtEl>
                                      </p:cBhvr>
                                    </p:animEffect>
                                  </p:childTnLst>
                                </p:cTn>
                              </p:par>
                            </p:childTnLst>
                          </p:cTn>
                        </p:par>
                        <p:par>
                          <p:cTn id="14" fill="hold">
                            <p:stCondLst>
                              <p:cond delay="1000"/>
                            </p:stCondLst>
                            <p:childTnLst>
                              <p:par>
                                <p:cTn id="15" presetID="14" presetClass="entr" presetSubtype="10" fill="hold" nodeType="after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randombar(horizontal)">
                                      <p:cBhvr>
                                        <p:cTn id="17" dur="500"/>
                                        <p:tgtEl>
                                          <p:spTgt spid="37"/>
                                        </p:tgtEl>
                                      </p:cBhvr>
                                    </p:animEffect>
                                  </p:childTnLst>
                                </p:cTn>
                              </p:par>
                            </p:childTnLst>
                          </p:cTn>
                        </p:par>
                        <p:par>
                          <p:cTn id="18" fill="hold">
                            <p:stCondLst>
                              <p:cond delay="1500"/>
                            </p:stCondLst>
                            <p:childTnLst>
                              <p:par>
                                <p:cTn id="19" presetID="14" presetClass="entr" presetSubtype="10" fill="hold" nodeType="after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randombar(horizontal)">
                                      <p:cBhvr>
                                        <p:cTn id="21" dur="500"/>
                                        <p:tgtEl>
                                          <p:spTgt spid="31"/>
                                        </p:tgtEl>
                                      </p:cBhvr>
                                    </p:animEffect>
                                  </p:childTnLst>
                                </p:cTn>
                              </p:par>
                            </p:childTnLst>
                          </p:cTn>
                        </p:par>
                        <p:par>
                          <p:cTn id="22" fill="hold">
                            <p:stCondLst>
                              <p:cond delay="2000"/>
                            </p:stCondLst>
                            <p:childTnLst>
                              <p:par>
                                <p:cTn id="23" presetID="14" presetClass="entr" presetSubtype="10" fill="hold" nodeType="after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randombar(horizontal)">
                                      <p:cBhvr>
                                        <p:cTn id="2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74787" y="287948"/>
            <a:ext cx="3520171" cy="976145"/>
            <a:chOff x="2711587" y="2595719"/>
            <a:chExt cx="3520171" cy="976145"/>
          </a:xfrm>
        </p:grpSpPr>
        <p:sp>
          <p:nvSpPr>
            <p:cNvPr id="9" name="文本框 8"/>
            <p:cNvSpPr txBox="1"/>
            <p:nvPr/>
          </p:nvSpPr>
          <p:spPr>
            <a:xfrm>
              <a:off x="2711587" y="2595719"/>
              <a:ext cx="1620957" cy="523220"/>
            </a:xfrm>
            <a:prstGeom prst="rect">
              <a:avLst/>
            </a:prstGeom>
            <a:noFill/>
          </p:spPr>
          <p:txBody>
            <a:bodyPr wrap="none" rtlCol="0">
              <a:spAutoFit/>
            </a:bodyPr>
            <a:lstStyle/>
            <a:p>
              <a:r>
                <a:rPr lang="zh-CN" altLang="en-US" sz="2800" b="1" dirty="0" smtClean="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品牌概论</a:t>
              </a:r>
              <a:endPar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endParaRPr>
            </a:p>
          </p:txBody>
        </p:sp>
        <p:sp>
          <p:nvSpPr>
            <p:cNvPr id="10" name="矩形 9"/>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grpSp>
        <p:nvGrpSpPr>
          <p:cNvPr id="11" name="组合 10"/>
          <p:cNvGrpSpPr/>
          <p:nvPr/>
        </p:nvGrpSpPr>
        <p:grpSpPr>
          <a:xfrm>
            <a:off x="4708063" y="1958911"/>
            <a:ext cx="5896437" cy="661290"/>
            <a:chOff x="5133154" y="1649255"/>
            <a:chExt cx="5896437" cy="661290"/>
          </a:xfrm>
        </p:grpSpPr>
        <p:sp>
          <p:nvSpPr>
            <p:cNvPr id="12" name="矩形 11"/>
            <p:cNvSpPr/>
            <p:nvPr/>
          </p:nvSpPr>
          <p:spPr>
            <a:xfrm>
              <a:off x="5133154" y="1976479"/>
              <a:ext cx="5896437" cy="33406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a:t>
              </a:r>
              <a:r>
                <a:rPr lang="zh-CN" altLang="en-US" sz="1400" dirty="0" smtClean="0">
                  <a:solidFill>
                    <a:schemeClr val="bg1"/>
                  </a:solidFill>
                </a:rPr>
                <a:t>制作</a:t>
              </a:r>
              <a:endParaRPr lang="zh-CN" altLang="en-US" sz="1400" dirty="0">
                <a:solidFill>
                  <a:schemeClr val="bg1"/>
                </a:solidFill>
              </a:endParaRPr>
            </a:p>
          </p:txBody>
        </p:sp>
        <p:sp>
          <p:nvSpPr>
            <p:cNvPr id="13" name="矩形 12"/>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14" name="组合 13"/>
          <p:cNvGrpSpPr/>
          <p:nvPr/>
        </p:nvGrpSpPr>
        <p:grpSpPr>
          <a:xfrm>
            <a:off x="5309445" y="2942399"/>
            <a:ext cx="5896437" cy="661290"/>
            <a:chOff x="5133154" y="1649255"/>
            <a:chExt cx="5896437" cy="661290"/>
          </a:xfrm>
        </p:grpSpPr>
        <p:sp>
          <p:nvSpPr>
            <p:cNvPr id="15" name="矩形 14"/>
            <p:cNvSpPr/>
            <p:nvPr/>
          </p:nvSpPr>
          <p:spPr>
            <a:xfrm>
              <a:off x="5133154" y="1976479"/>
              <a:ext cx="5896437" cy="33406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a:t>
              </a:r>
            </a:p>
          </p:txBody>
        </p:sp>
        <p:sp>
          <p:nvSpPr>
            <p:cNvPr id="16" name="矩形 15"/>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17" name="组合 16"/>
          <p:cNvGrpSpPr/>
          <p:nvPr/>
        </p:nvGrpSpPr>
        <p:grpSpPr>
          <a:xfrm>
            <a:off x="5309445" y="4013188"/>
            <a:ext cx="5896437" cy="661290"/>
            <a:chOff x="5133154" y="1649255"/>
            <a:chExt cx="5896437" cy="661290"/>
          </a:xfrm>
        </p:grpSpPr>
        <p:sp>
          <p:nvSpPr>
            <p:cNvPr id="18" name="矩形 17"/>
            <p:cNvSpPr/>
            <p:nvPr/>
          </p:nvSpPr>
          <p:spPr>
            <a:xfrm>
              <a:off x="5133154" y="1976479"/>
              <a:ext cx="5896437" cy="33406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a:t>
              </a:r>
            </a:p>
          </p:txBody>
        </p:sp>
        <p:sp>
          <p:nvSpPr>
            <p:cNvPr id="19" name="矩形 18"/>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20" name="组合 19"/>
          <p:cNvGrpSpPr/>
          <p:nvPr/>
        </p:nvGrpSpPr>
        <p:grpSpPr>
          <a:xfrm>
            <a:off x="4708063" y="4929084"/>
            <a:ext cx="5896437" cy="661290"/>
            <a:chOff x="5133154" y="1649255"/>
            <a:chExt cx="5896437" cy="661290"/>
          </a:xfrm>
        </p:grpSpPr>
        <p:sp>
          <p:nvSpPr>
            <p:cNvPr id="21" name="矩形 20"/>
            <p:cNvSpPr/>
            <p:nvPr/>
          </p:nvSpPr>
          <p:spPr>
            <a:xfrm>
              <a:off x="5133154" y="1976479"/>
              <a:ext cx="5896437" cy="33406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a:t>
              </a:r>
            </a:p>
          </p:txBody>
        </p:sp>
        <p:sp>
          <p:nvSpPr>
            <p:cNvPr id="22" name="矩形 21"/>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23" name="组合 22"/>
          <p:cNvGrpSpPr/>
          <p:nvPr/>
        </p:nvGrpSpPr>
        <p:grpSpPr>
          <a:xfrm>
            <a:off x="1229296" y="1859966"/>
            <a:ext cx="3978021" cy="3853708"/>
            <a:chOff x="1229296" y="1859966"/>
            <a:chExt cx="3978021" cy="3853708"/>
          </a:xfrm>
        </p:grpSpPr>
        <p:sp>
          <p:nvSpPr>
            <p:cNvPr id="24" name="椭圆 23"/>
            <p:cNvSpPr/>
            <p:nvPr/>
          </p:nvSpPr>
          <p:spPr>
            <a:xfrm>
              <a:off x="1229296" y="2310656"/>
              <a:ext cx="2952328" cy="2952328"/>
            </a:xfrm>
            <a:prstGeom prst="ellipse">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弧形 24"/>
            <p:cNvSpPr/>
            <p:nvPr/>
          </p:nvSpPr>
          <p:spPr>
            <a:xfrm>
              <a:off x="1229296" y="1859966"/>
              <a:ext cx="3816424" cy="3853708"/>
            </a:xfrm>
            <a:prstGeom prst="arc">
              <a:avLst>
                <a:gd name="adj1" fmla="val 16931681"/>
                <a:gd name="adj2" fmla="val 4519513"/>
              </a:avLst>
            </a:prstGeom>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椭圆 25"/>
            <p:cNvSpPr/>
            <p:nvPr/>
          </p:nvSpPr>
          <p:spPr>
            <a:xfrm>
              <a:off x="4076013" y="2061029"/>
              <a:ext cx="499254" cy="499254"/>
            </a:xfrm>
            <a:prstGeom prst="ellipse">
              <a:avLst/>
            </a:prstGeom>
            <a:gradFill>
              <a:gsLst>
                <a:gs pos="0">
                  <a:srgbClr val="835F43"/>
                </a:gs>
                <a:gs pos="100000">
                  <a:srgbClr val="F9D9AC"/>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1C1C1C"/>
                  </a:solidFill>
                </a:rPr>
                <a:t>1</a:t>
              </a:r>
              <a:endParaRPr lang="zh-CN" altLang="en-US" sz="2400" dirty="0">
                <a:solidFill>
                  <a:srgbClr val="1C1C1C"/>
                </a:solidFill>
              </a:endParaRPr>
            </a:p>
          </p:txBody>
        </p:sp>
        <p:sp>
          <p:nvSpPr>
            <p:cNvPr id="27" name="椭圆 26"/>
            <p:cNvSpPr/>
            <p:nvPr/>
          </p:nvSpPr>
          <p:spPr>
            <a:xfrm>
              <a:off x="4708063" y="3031817"/>
              <a:ext cx="499254" cy="499254"/>
            </a:xfrm>
            <a:prstGeom prst="ellipse">
              <a:avLst/>
            </a:prstGeom>
            <a:gradFill>
              <a:gsLst>
                <a:gs pos="0">
                  <a:srgbClr val="835F43"/>
                </a:gs>
                <a:gs pos="100000">
                  <a:srgbClr val="F9D9AC"/>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1C1C1C"/>
                  </a:solidFill>
                </a:rPr>
                <a:t>2</a:t>
              </a:r>
              <a:endParaRPr lang="zh-CN" altLang="en-US" sz="2400" dirty="0">
                <a:solidFill>
                  <a:srgbClr val="1C1C1C"/>
                </a:solidFill>
              </a:endParaRPr>
            </a:p>
          </p:txBody>
        </p:sp>
        <p:sp>
          <p:nvSpPr>
            <p:cNvPr id="28" name="椭圆 27"/>
            <p:cNvSpPr/>
            <p:nvPr/>
          </p:nvSpPr>
          <p:spPr>
            <a:xfrm>
              <a:off x="4708063" y="4102606"/>
              <a:ext cx="499254" cy="499254"/>
            </a:xfrm>
            <a:prstGeom prst="ellipse">
              <a:avLst/>
            </a:prstGeom>
            <a:gradFill>
              <a:gsLst>
                <a:gs pos="0">
                  <a:srgbClr val="835F43"/>
                </a:gs>
                <a:gs pos="100000">
                  <a:srgbClr val="F9D9AC"/>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1C1C1C"/>
                  </a:solidFill>
                </a:rPr>
                <a:t>3</a:t>
              </a:r>
              <a:endParaRPr lang="zh-CN" altLang="en-US" sz="2400" dirty="0">
                <a:solidFill>
                  <a:srgbClr val="1C1C1C"/>
                </a:solidFill>
              </a:endParaRPr>
            </a:p>
          </p:txBody>
        </p:sp>
        <p:sp>
          <p:nvSpPr>
            <p:cNvPr id="29" name="椭圆 28"/>
            <p:cNvSpPr/>
            <p:nvPr/>
          </p:nvSpPr>
          <p:spPr>
            <a:xfrm>
              <a:off x="4104006" y="5013357"/>
              <a:ext cx="499254" cy="499254"/>
            </a:xfrm>
            <a:prstGeom prst="ellipse">
              <a:avLst/>
            </a:prstGeom>
            <a:gradFill>
              <a:gsLst>
                <a:gs pos="0">
                  <a:srgbClr val="835F43"/>
                </a:gs>
                <a:gs pos="100000">
                  <a:srgbClr val="F9D9AC"/>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1C1C1C"/>
                  </a:solidFill>
                </a:rPr>
                <a:t>4</a:t>
              </a:r>
              <a:endParaRPr lang="zh-CN" altLang="en-US" sz="2400" dirty="0">
                <a:solidFill>
                  <a:srgbClr val="1C1C1C"/>
                </a:solidFill>
              </a:endParaRPr>
            </a:p>
          </p:txBody>
        </p:sp>
        <p:sp>
          <p:nvSpPr>
            <p:cNvPr id="30" name="椭圆 24"/>
            <p:cNvSpPr/>
            <p:nvPr/>
          </p:nvSpPr>
          <p:spPr>
            <a:xfrm>
              <a:off x="2375393" y="2814485"/>
              <a:ext cx="696686" cy="696686"/>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1" name="矩形 30"/>
            <p:cNvSpPr/>
            <p:nvPr/>
          </p:nvSpPr>
          <p:spPr>
            <a:xfrm>
              <a:off x="1624772" y="3685148"/>
              <a:ext cx="219792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1C1C1C"/>
                  </a:solidFill>
                </a:rPr>
                <a:t>用户可以在投影仪或者计算机上进行演示也可以将演示文稿打印出来</a:t>
              </a:r>
              <a:r>
                <a:rPr lang="zh-CN" altLang="en-US" sz="1400" dirty="0" smtClean="0">
                  <a:solidFill>
                    <a:srgbClr val="1C1C1C"/>
                  </a:solidFill>
                </a:rPr>
                <a:t>制作</a:t>
              </a:r>
              <a:endParaRPr lang="zh-CN" altLang="en-US" sz="1400" dirty="0">
                <a:solidFill>
                  <a:srgbClr val="1C1C1C"/>
                </a:solidFill>
              </a:endParaRPr>
            </a:p>
          </p:txBody>
        </p:sp>
      </p:grpSp>
    </p:spTree>
    <p:extLst>
      <p:ext uri="{BB962C8B-B14F-4D97-AF65-F5344CB8AC3E}">
        <p14:creationId xmlns:p14="http://schemas.microsoft.com/office/powerpoint/2010/main" val="29524914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left)">
                                      <p:cBhvr>
                                        <p:cTn id="16" dur="500"/>
                                        <p:tgtEl>
                                          <p:spTgt spid="14"/>
                                        </p:tgtEl>
                                      </p:cBhvr>
                                    </p:animEffect>
                                  </p:childTnLst>
                                </p:cTn>
                              </p:par>
                            </p:childTnLst>
                          </p:cTn>
                        </p:par>
                        <p:par>
                          <p:cTn id="17" fill="hold">
                            <p:stCondLst>
                              <p:cond delay="1500"/>
                            </p:stCondLst>
                            <p:childTnLst>
                              <p:par>
                                <p:cTn id="18" presetID="22" presetClass="entr" presetSubtype="8" fill="hold"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ipe(left)">
                                      <p:cBhvr>
                                        <p:cTn id="20" dur="500"/>
                                        <p:tgtEl>
                                          <p:spTgt spid="17"/>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left)">
                                      <p:cBhvr>
                                        <p:cTn id="2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374710" y="1181617"/>
            <a:ext cx="1442580" cy="1608576"/>
            <a:chOff x="2504155" y="1181617"/>
            <a:chExt cx="1442580" cy="1608576"/>
          </a:xfrm>
          <a:gradFill>
            <a:gsLst>
              <a:gs pos="0">
                <a:srgbClr val="835F43"/>
              </a:gs>
              <a:gs pos="100000">
                <a:srgbClr val="F9D9AC"/>
              </a:gs>
            </a:gsLst>
            <a:lin ang="5400000" scaled="0"/>
          </a:gradFill>
        </p:grpSpPr>
        <p:sp>
          <p:nvSpPr>
            <p:cNvPr id="3" name="文本框 2"/>
            <p:cNvSpPr txBox="1"/>
            <p:nvPr/>
          </p:nvSpPr>
          <p:spPr>
            <a:xfrm>
              <a:off x="2504155" y="1181617"/>
              <a:ext cx="656792" cy="1608576"/>
            </a:xfrm>
            <a:custGeom>
              <a:avLst/>
              <a:gdLst>
                <a:gd name="connsiteX0" fmla="*/ 0 w 656792"/>
                <a:gd name="connsiteY0" fmla="*/ 994511 h 1608576"/>
                <a:gd name="connsiteX1" fmla="*/ 142870 w 656792"/>
                <a:gd name="connsiteY1" fmla="*/ 994511 h 1608576"/>
                <a:gd name="connsiteX2" fmla="*/ 142870 w 656792"/>
                <a:gd name="connsiteY2" fmla="*/ 1482151 h 1608576"/>
                <a:gd name="connsiteX3" fmla="*/ 513922 w 656792"/>
                <a:gd name="connsiteY3" fmla="*/ 1482151 h 1608576"/>
                <a:gd name="connsiteX4" fmla="*/ 513922 w 656792"/>
                <a:gd name="connsiteY4" fmla="*/ 994511 h 1608576"/>
                <a:gd name="connsiteX5" fmla="*/ 656792 w 656792"/>
                <a:gd name="connsiteY5" fmla="*/ 994511 h 1608576"/>
                <a:gd name="connsiteX6" fmla="*/ 656792 w 656792"/>
                <a:gd name="connsiteY6" fmla="*/ 1494486 h 1608576"/>
                <a:gd name="connsiteX7" fmla="*/ 623901 w 656792"/>
                <a:gd name="connsiteY7" fmla="*/ 1576713 h 1608576"/>
                <a:gd name="connsiteX8" fmla="*/ 540646 w 656792"/>
                <a:gd name="connsiteY8" fmla="*/ 1608576 h 1608576"/>
                <a:gd name="connsiteX9" fmla="*/ 114090 w 656792"/>
                <a:gd name="connsiteY9" fmla="*/ 1608576 h 1608576"/>
                <a:gd name="connsiteX10" fmla="*/ 31863 w 656792"/>
                <a:gd name="connsiteY10" fmla="*/ 1576713 h 1608576"/>
                <a:gd name="connsiteX11" fmla="*/ 0 w 656792"/>
                <a:gd name="connsiteY11" fmla="*/ 1494486 h 1608576"/>
                <a:gd name="connsiteX12" fmla="*/ 114090 w 656792"/>
                <a:gd name="connsiteY12" fmla="*/ 0 h 1608576"/>
                <a:gd name="connsiteX13" fmla="*/ 540646 w 656792"/>
                <a:gd name="connsiteY13" fmla="*/ 0 h 1608576"/>
                <a:gd name="connsiteX14" fmla="*/ 623901 w 656792"/>
                <a:gd name="connsiteY14" fmla="*/ 31863 h 1608576"/>
                <a:gd name="connsiteX15" fmla="*/ 656792 w 656792"/>
                <a:gd name="connsiteY15" fmla="*/ 114091 h 1608576"/>
                <a:gd name="connsiteX16" fmla="*/ 656792 w 656792"/>
                <a:gd name="connsiteY16" fmla="*/ 583745 h 1608576"/>
                <a:gd name="connsiteX17" fmla="*/ 513922 w 656792"/>
                <a:gd name="connsiteY17" fmla="*/ 583745 h 1608576"/>
                <a:gd name="connsiteX18" fmla="*/ 513922 w 656792"/>
                <a:gd name="connsiteY18" fmla="*/ 126425 h 1608576"/>
                <a:gd name="connsiteX19" fmla="*/ 142870 w 656792"/>
                <a:gd name="connsiteY19" fmla="*/ 126425 h 1608576"/>
                <a:gd name="connsiteX20" fmla="*/ 142870 w 656792"/>
                <a:gd name="connsiteY20" fmla="*/ 583745 h 1608576"/>
                <a:gd name="connsiteX21" fmla="*/ 0 w 656792"/>
                <a:gd name="connsiteY21" fmla="*/ 583745 h 1608576"/>
                <a:gd name="connsiteX22" fmla="*/ 0 w 656792"/>
                <a:gd name="connsiteY22" fmla="*/ 114091 h 1608576"/>
                <a:gd name="connsiteX23" fmla="*/ 31863 w 656792"/>
                <a:gd name="connsiteY23" fmla="*/ 31863 h 1608576"/>
                <a:gd name="connsiteX24" fmla="*/ 114090 w 656792"/>
                <a:gd name="connsiteY24" fmla="*/ 0 h 160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56792" h="1608576">
                  <a:moveTo>
                    <a:pt x="0" y="994511"/>
                  </a:moveTo>
                  <a:lnTo>
                    <a:pt x="142870" y="994511"/>
                  </a:lnTo>
                  <a:lnTo>
                    <a:pt x="142870" y="1482151"/>
                  </a:lnTo>
                  <a:lnTo>
                    <a:pt x="513922" y="1482151"/>
                  </a:lnTo>
                  <a:lnTo>
                    <a:pt x="513922" y="994511"/>
                  </a:lnTo>
                  <a:lnTo>
                    <a:pt x="656792" y="994511"/>
                  </a:lnTo>
                  <a:lnTo>
                    <a:pt x="656792" y="1494486"/>
                  </a:lnTo>
                  <a:cubicBezTo>
                    <a:pt x="656792" y="1528062"/>
                    <a:pt x="645828" y="1555471"/>
                    <a:pt x="623901" y="1576713"/>
                  </a:cubicBezTo>
                  <a:cubicBezTo>
                    <a:pt x="601974" y="1597955"/>
                    <a:pt x="574222" y="1608576"/>
                    <a:pt x="540646" y="1608576"/>
                  </a:cubicBezTo>
                  <a:lnTo>
                    <a:pt x="114090" y="1608576"/>
                  </a:lnTo>
                  <a:cubicBezTo>
                    <a:pt x="80514" y="1608576"/>
                    <a:pt x="53105" y="1597955"/>
                    <a:pt x="31863" y="1576713"/>
                  </a:cubicBezTo>
                  <a:cubicBezTo>
                    <a:pt x="10621" y="1555471"/>
                    <a:pt x="0" y="1528062"/>
                    <a:pt x="0" y="1494486"/>
                  </a:cubicBezTo>
                  <a:close/>
                  <a:moveTo>
                    <a:pt x="114090" y="0"/>
                  </a:moveTo>
                  <a:lnTo>
                    <a:pt x="540646" y="0"/>
                  </a:lnTo>
                  <a:cubicBezTo>
                    <a:pt x="574222" y="0"/>
                    <a:pt x="601974" y="10621"/>
                    <a:pt x="623901" y="31863"/>
                  </a:cubicBezTo>
                  <a:cubicBezTo>
                    <a:pt x="645828" y="53105"/>
                    <a:pt x="656792" y="80514"/>
                    <a:pt x="656792" y="114091"/>
                  </a:cubicBezTo>
                  <a:lnTo>
                    <a:pt x="656792" y="583745"/>
                  </a:lnTo>
                  <a:lnTo>
                    <a:pt x="513922" y="583745"/>
                  </a:lnTo>
                  <a:lnTo>
                    <a:pt x="513922" y="126425"/>
                  </a:lnTo>
                  <a:lnTo>
                    <a:pt x="142870" y="126425"/>
                  </a:lnTo>
                  <a:lnTo>
                    <a:pt x="142870" y="583745"/>
                  </a:lnTo>
                  <a:lnTo>
                    <a:pt x="0" y="583745"/>
                  </a:lnTo>
                  <a:lnTo>
                    <a:pt x="0" y="114091"/>
                  </a:lnTo>
                  <a:cubicBezTo>
                    <a:pt x="0" y="80514"/>
                    <a:pt x="10621" y="53105"/>
                    <a:pt x="31863" y="31863"/>
                  </a:cubicBezTo>
                  <a:cubicBezTo>
                    <a:pt x="53105" y="10621"/>
                    <a:pt x="80514" y="0"/>
                    <a:pt x="114090" y="0"/>
                  </a:cubicBez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6600" dirty="0">
                <a:solidFill>
                  <a:schemeClr val="bg1"/>
                </a:solidFill>
                <a:latin typeface="Agency FB" panose="020B0503020202020204" pitchFamily="34" charset="0"/>
              </a:endParaRPr>
            </a:p>
          </p:txBody>
        </p:sp>
        <p:sp>
          <p:nvSpPr>
            <p:cNvPr id="4" name="文本框 3"/>
            <p:cNvSpPr txBox="1"/>
            <p:nvPr/>
          </p:nvSpPr>
          <p:spPr>
            <a:xfrm>
              <a:off x="3308444" y="1181617"/>
              <a:ext cx="638291" cy="1608576"/>
            </a:xfrm>
            <a:custGeom>
              <a:avLst/>
              <a:gdLst>
                <a:gd name="connsiteX0" fmla="*/ 258999 w 638291"/>
                <a:gd name="connsiteY0" fmla="*/ 994511 h 1608576"/>
                <a:gd name="connsiteX1" fmla="*/ 406881 w 638291"/>
                <a:gd name="connsiteY1" fmla="*/ 994511 h 1608576"/>
                <a:gd name="connsiteX2" fmla="*/ 172678 w 638291"/>
                <a:gd name="connsiteY2" fmla="*/ 1482151 h 1608576"/>
                <a:gd name="connsiteX3" fmla="*/ 638291 w 638291"/>
                <a:gd name="connsiteY3" fmla="*/ 1482151 h 1608576"/>
                <a:gd name="connsiteX4" fmla="*/ 638291 w 638291"/>
                <a:gd name="connsiteY4" fmla="*/ 1608576 h 1608576"/>
                <a:gd name="connsiteX5" fmla="*/ 0 w 638291"/>
                <a:gd name="connsiteY5" fmla="*/ 1608576 h 1608576"/>
                <a:gd name="connsiteX6" fmla="*/ 0 w 638291"/>
                <a:gd name="connsiteY6" fmla="*/ 1532516 h 1608576"/>
                <a:gd name="connsiteX7" fmla="*/ 134647 w 638291"/>
                <a:gd name="connsiteY7" fmla="*/ 0 h 1608576"/>
                <a:gd name="connsiteX8" fmla="*/ 522145 w 638291"/>
                <a:gd name="connsiteY8" fmla="*/ 0 h 1608576"/>
                <a:gd name="connsiteX9" fmla="*/ 604372 w 638291"/>
                <a:gd name="connsiteY9" fmla="*/ 31863 h 1608576"/>
                <a:gd name="connsiteX10" fmla="*/ 636235 w 638291"/>
                <a:gd name="connsiteY10" fmla="*/ 114091 h 1608576"/>
                <a:gd name="connsiteX11" fmla="*/ 636235 w 638291"/>
                <a:gd name="connsiteY11" fmla="*/ 455335 h 1608576"/>
                <a:gd name="connsiteX12" fmla="*/ 626728 w 638291"/>
                <a:gd name="connsiteY12" fmla="*/ 521374 h 1608576"/>
                <a:gd name="connsiteX13" fmla="*/ 602937 w 638291"/>
                <a:gd name="connsiteY13" fmla="*/ 583745 h 1608576"/>
                <a:gd name="connsiteX14" fmla="*/ 456745 w 638291"/>
                <a:gd name="connsiteY14" fmla="*/ 583745 h 1608576"/>
                <a:gd name="connsiteX15" fmla="*/ 492337 w 638291"/>
                <a:gd name="connsiteY15" fmla="*/ 509811 h 1608576"/>
                <a:gd name="connsiteX16" fmla="*/ 492337 w 638291"/>
                <a:gd name="connsiteY16" fmla="*/ 126425 h 1608576"/>
                <a:gd name="connsiteX17" fmla="*/ 164455 w 638291"/>
                <a:gd name="connsiteY17" fmla="*/ 126425 h 1608576"/>
                <a:gd name="connsiteX18" fmla="*/ 164455 w 638291"/>
                <a:gd name="connsiteY18" fmla="*/ 488226 h 1608576"/>
                <a:gd name="connsiteX19" fmla="*/ 20557 w 638291"/>
                <a:gd name="connsiteY19" fmla="*/ 488226 h 1608576"/>
                <a:gd name="connsiteX20" fmla="*/ 20557 w 638291"/>
                <a:gd name="connsiteY20" fmla="*/ 114091 h 1608576"/>
                <a:gd name="connsiteX21" fmla="*/ 52420 w 638291"/>
                <a:gd name="connsiteY21" fmla="*/ 31863 h 1608576"/>
                <a:gd name="connsiteX22" fmla="*/ 134647 w 638291"/>
                <a:gd name="connsiteY22" fmla="*/ 0 h 160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38291" h="1608576">
                  <a:moveTo>
                    <a:pt x="258999" y="994511"/>
                  </a:moveTo>
                  <a:lnTo>
                    <a:pt x="406881" y="994511"/>
                  </a:lnTo>
                  <a:lnTo>
                    <a:pt x="172678" y="1482151"/>
                  </a:lnTo>
                  <a:lnTo>
                    <a:pt x="638291" y="1482151"/>
                  </a:lnTo>
                  <a:lnTo>
                    <a:pt x="638291" y="1608576"/>
                  </a:lnTo>
                  <a:lnTo>
                    <a:pt x="0" y="1608576"/>
                  </a:lnTo>
                  <a:lnTo>
                    <a:pt x="0" y="1532516"/>
                  </a:lnTo>
                  <a:close/>
                  <a:moveTo>
                    <a:pt x="134647" y="0"/>
                  </a:moveTo>
                  <a:lnTo>
                    <a:pt x="522145" y="0"/>
                  </a:lnTo>
                  <a:cubicBezTo>
                    <a:pt x="555721" y="0"/>
                    <a:pt x="583130" y="10621"/>
                    <a:pt x="604372" y="31863"/>
                  </a:cubicBezTo>
                  <a:cubicBezTo>
                    <a:pt x="625614" y="53105"/>
                    <a:pt x="636235" y="80514"/>
                    <a:pt x="636235" y="114091"/>
                  </a:cubicBezTo>
                  <a:lnTo>
                    <a:pt x="636235" y="455335"/>
                  </a:lnTo>
                  <a:cubicBezTo>
                    <a:pt x="636235" y="475892"/>
                    <a:pt x="633066" y="497905"/>
                    <a:pt x="626728" y="521374"/>
                  </a:cubicBezTo>
                  <a:lnTo>
                    <a:pt x="602937" y="583745"/>
                  </a:lnTo>
                  <a:lnTo>
                    <a:pt x="456745" y="583745"/>
                  </a:lnTo>
                  <a:lnTo>
                    <a:pt x="492337" y="509811"/>
                  </a:lnTo>
                  <a:lnTo>
                    <a:pt x="492337" y="126425"/>
                  </a:lnTo>
                  <a:lnTo>
                    <a:pt x="164455" y="126425"/>
                  </a:lnTo>
                  <a:lnTo>
                    <a:pt x="164455" y="488226"/>
                  </a:lnTo>
                  <a:lnTo>
                    <a:pt x="20557" y="488226"/>
                  </a:lnTo>
                  <a:lnTo>
                    <a:pt x="20557" y="114091"/>
                  </a:lnTo>
                  <a:cubicBezTo>
                    <a:pt x="20557" y="80514"/>
                    <a:pt x="31178" y="53105"/>
                    <a:pt x="52420" y="31863"/>
                  </a:cubicBezTo>
                  <a:cubicBezTo>
                    <a:pt x="73662" y="10621"/>
                    <a:pt x="101071" y="0"/>
                    <a:pt x="134647" y="0"/>
                  </a:cubicBez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6600" dirty="0">
                <a:solidFill>
                  <a:schemeClr val="bg1"/>
                </a:solidFill>
                <a:latin typeface="Agency FB" panose="020B0503020202020204" pitchFamily="34" charset="0"/>
              </a:endParaRPr>
            </a:p>
          </p:txBody>
        </p:sp>
      </p:grpSp>
      <p:sp>
        <p:nvSpPr>
          <p:cNvPr id="5" name="矩形 259"/>
          <p:cNvSpPr>
            <a:spLocks noChangeArrowheads="1"/>
          </p:cNvSpPr>
          <p:nvPr/>
        </p:nvSpPr>
        <p:spPr bwMode="auto">
          <a:xfrm>
            <a:off x="2779645" y="3116881"/>
            <a:ext cx="663271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600" b="1" dirty="0">
                <a:solidFill>
                  <a:schemeClr val="bg1"/>
                </a:solidFill>
                <a:latin typeface="微软雅黑" panose="020B0503020204020204" pitchFamily="82" charset="2"/>
                <a:ea typeface="微软雅黑" panose="020B0503020204020204" pitchFamily="82" charset="2"/>
              </a:rPr>
              <a:t>品牌定位与个性</a:t>
            </a:r>
          </a:p>
        </p:txBody>
      </p:sp>
      <p:sp>
        <p:nvSpPr>
          <p:cNvPr id="6" name="矩形 259"/>
          <p:cNvSpPr>
            <a:spLocks noChangeArrowheads="1"/>
          </p:cNvSpPr>
          <p:nvPr/>
        </p:nvSpPr>
        <p:spPr bwMode="auto">
          <a:xfrm>
            <a:off x="4996070" y="1806796"/>
            <a:ext cx="21998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400" dirty="0">
                <a:solidFill>
                  <a:schemeClr val="bg1"/>
                </a:solidFill>
                <a:latin typeface="+mn-lt"/>
                <a:cs typeface="Arial" panose="020B0604020202020204" pitchFamily="34" charset="0"/>
              </a:rPr>
              <a:t>PART TWO</a:t>
            </a:r>
            <a:endParaRPr lang="zh-CN" altLang="en-US" sz="2400" dirty="0">
              <a:solidFill>
                <a:schemeClr val="bg1"/>
              </a:solidFill>
              <a:latin typeface="+mn-lt"/>
              <a:cs typeface="Arial" panose="020B0604020202020204" pitchFamily="34" charset="0"/>
            </a:endParaRPr>
          </a:p>
        </p:txBody>
      </p:sp>
      <p:sp>
        <p:nvSpPr>
          <p:cNvPr id="7" name="TextBox 17"/>
          <p:cNvSpPr txBox="1"/>
          <p:nvPr/>
        </p:nvSpPr>
        <p:spPr>
          <a:xfrm>
            <a:off x="2400302" y="4223062"/>
            <a:ext cx="7391398" cy="412421"/>
          </a:xfrm>
          <a:prstGeom prst="rect">
            <a:avLst/>
          </a:prstGeom>
          <a:noFill/>
        </p:spPr>
        <p:txBody>
          <a:bodyPr wrap="square" rtlCol="0">
            <a:spAutoFit/>
          </a:bodyPr>
          <a:lstStyle/>
          <a:p>
            <a:pPr algn="ctr">
              <a:lnSpc>
                <a:spcPct val="130000"/>
              </a:lnSpc>
            </a:pPr>
            <a:r>
              <a:rPr lang="en-US" altLang="zh-CN" sz="800" b="1" dirty="0">
                <a:solidFill>
                  <a:schemeClr val="bg1">
                    <a:lumMod val="95000"/>
                  </a:schemeClr>
                </a:solidFill>
                <a:ea typeface="Roboto Light" charset="0"/>
                <a:cs typeface="Roboto Light" charset="0"/>
              </a:rPr>
              <a:t>Lorem Ipsum </a:t>
            </a:r>
            <a:r>
              <a:rPr lang="en-US" altLang="zh-CN" sz="800" dirty="0">
                <a:solidFill>
                  <a:schemeClr val="bg1">
                    <a:lumMod val="95000"/>
                  </a:schemeClr>
                </a:solidFill>
                <a:ea typeface="Roboto Light" charset="0"/>
                <a:cs typeface="Roboto Light" charset="0"/>
              </a:rPr>
              <a:t>is simply dummy text of the printing and typesetting industry. Lorem Ipsum has been the industry's standard dummy text ever </a:t>
            </a:r>
            <a:r>
              <a:rPr lang="en-US" altLang="zh-CN" sz="800" dirty="0" err="1">
                <a:solidFill>
                  <a:schemeClr val="bg1">
                    <a:lumMod val="95000"/>
                  </a:schemeClr>
                </a:solidFill>
                <a:ea typeface="Roboto Light" charset="0"/>
                <a:cs typeface="Roboto Light" charset="0"/>
              </a:rPr>
              <a:t>since</a:t>
            </a:r>
            <a:r>
              <a:rPr lang="en-US" altLang="zh-CN" sz="800" b="1" dirty="0" err="1">
                <a:solidFill>
                  <a:schemeClr val="bg1">
                    <a:lumMod val="95000"/>
                  </a:schemeClr>
                </a:solidFill>
                <a:ea typeface="Roboto Light" charset="0"/>
                <a:cs typeface="Roboto Light" charset="0"/>
              </a:rPr>
              <a:t>Lorem</a:t>
            </a:r>
            <a:r>
              <a:rPr lang="en-US" altLang="zh-CN" sz="800" b="1" dirty="0">
                <a:solidFill>
                  <a:schemeClr val="bg1">
                    <a:lumMod val="95000"/>
                  </a:schemeClr>
                </a:solidFill>
                <a:ea typeface="Roboto Light" charset="0"/>
                <a:cs typeface="Roboto Light" charset="0"/>
              </a:rPr>
              <a:t> Ipsum </a:t>
            </a:r>
            <a:r>
              <a:rPr lang="en-US" altLang="zh-CN" sz="800" dirty="0">
                <a:solidFill>
                  <a:schemeClr val="bg1">
                    <a:lumMod val="95000"/>
                  </a:schemeClr>
                </a:solidFill>
                <a:ea typeface="Roboto Light" charset="0"/>
                <a:cs typeface="Roboto Light" charset="0"/>
              </a:rPr>
              <a:t>is simply dummy text of the printing and typesetting industry</a:t>
            </a:r>
          </a:p>
        </p:txBody>
      </p:sp>
    </p:spTree>
    <p:extLst>
      <p:ext uri="{BB962C8B-B14F-4D97-AF65-F5344CB8AC3E}">
        <p14:creationId xmlns:p14="http://schemas.microsoft.com/office/powerpoint/2010/main" val="8374381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par>
                          <p:cTn id="12" fill="hold">
                            <p:stCondLst>
                              <p:cond delay="80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6"/>
                                        </p:tgtEl>
                                      </p:cBhvr>
                                    </p:animEffect>
                                    <p:animScale>
                                      <p:cBhvr>
                                        <p:cTn id="15" dur="250" autoRev="1" fill="hold"/>
                                        <p:tgtEl>
                                          <p:spTgt spid="6"/>
                                        </p:tgtEl>
                                      </p:cBhvr>
                                      <p:by x="105000" y="105000"/>
                                    </p:animScale>
                                  </p:childTnLst>
                                </p:cTn>
                              </p:par>
                            </p:childTnLst>
                          </p:cTn>
                        </p:par>
                        <p:par>
                          <p:cTn id="16" fill="hold">
                            <p:stCondLst>
                              <p:cond delay="1300"/>
                            </p:stCondLst>
                            <p:childTnLst>
                              <p:par>
                                <p:cTn id="17" presetID="10"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par>
                          <p:cTn id="20" fill="hold">
                            <p:stCondLst>
                              <p:cond delay="1800"/>
                            </p:stCondLst>
                            <p:childTnLst>
                              <p:par>
                                <p:cTn id="21" presetID="53" presetClass="entr" presetSubtype="16" fill="hold" grpId="0" nodeType="afterEffect">
                                  <p:stCondLst>
                                    <p:cond delay="0"/>
                                  </p:stCondLst>
                                  <p:iterate type="lt">
                                    <p:tmPct val="0"/>
                                  </p:iterate>
                                  <p:childTnLst>
                                    <p:set>
                                      <p:cBhvr>
                                        <p:cTn id="22" dur="1" fill="hold">
                                          <p:stCondLst>
                                            <p:cond delay="0"/>
                                          </p:stCondLst>
                                        </p:cTn>
                                        <p:tgtEl>
                                          <p:spTgt spid="5"/>
                                        </p:tgtEl>
                                        <p:attrNameLst>
                                          <p:attrName>style.visibility</p:attrName>
                                        </p:attrNameLst>
                                      </p:cBhvr>
                                      <p:to>
                                        <p:strVal val="visible"/>
                                      </p:to>
                                    </p:set>
                                    <p:anim calcmode="lin" valueType="num">
                                      <p:cBhvr>
                                        <p:cTn id="23" dur="500" fill="hold"/>
                                        <p:tgtEl>
                                          <p:spTgt spid="5"/>
                                        </p:tgtEl>
                                        <p:attrNameLst>
                                          <p:attrName>ppt_w</p:attrName>
                                        </p:attrNameLst>
                                      </p:cBhvr>
                                      <p:tavLst>
                                        <p:tav tm="0">
                                          <p:val>
                                            <p:fltVal val="0"/>
                                          </p:val>
                                        </p:tav>
                                        <p:tav tm="100000">
                                          <p:val>
                                            <p:strVal val="#ppt_w"/>
                                          </p:val>
                                        </p:tav>
                                      </p:tavLst>
                                    </p:anim>
                                    <p:anim calcmode="lin" valueType="num">
                                      <p:cBhvr>
                                        <p:cTn id="24" dur="500" fill="hold"/>
                                        <p:tgtEl>
                                          <p:spTgt spid="5"/>
                                        </p:tgtEl>
                                        <p:attrNameLst>
                                          <p:attrName>ppt_h</p:attrName>
                                        </p:attrNameLst>
                                      </p:cBhvr>
                                      <p:tavLst>
                                        <p:tav tm="0">
                                          <p:val>
                                            <p:fltVal val="0"/>
                                          </p:val>
                                        </p:tav>
                                        <p:tav tm="100000">
                                          <p:val>
                                            <p:strVal val="#ppt_h"/>
                                          </p:val>
                                        </p:tav>
                                      </p:tavLst>
                                    </p:anim>
                                    <p:animEffect transition="in" filter="fade">
                                      <p:cBhvr>
                                        <p:cTn id="25" dur="500"/>
                                        <p:tgtEl>
                                          <p:spTgt spid="5"/>
                                        </p:tgtEl>
                                      </p:cBhvr>
                                    </p:animEffect>
                                  </p:childTnLst>
                                </p:cTn>
                              </p:par>
                            </p:childTnLst>
                          </p:cTn>
                        </p:par>
                        <p:par>
                          <p:cTn id="26" fill="hold">
                            <p:stCondLst>
                              <p:cond delay="2300"/>
                            </p:stCondLst>
                            <p:childTnLst>
                              <p:par>
                                <p:cTn id="27" presetID="26" presetClass="emph" presetSubtype="0" fill="hold" grpId="1" nodeType="afterEffect">
                                  <p:stCondLst>
                                    <p:cond delay="0"/>
                                  </p:stCondLst>
                                  <p:iterate type="lt">
                                    <p:tmPct val="0"/>
                                  </p:iterate>
                                  <p:childTnLst>
                                    <p:animEffect transition="out" filter="fade">
                                      <p:cBhvr>
                                        <p:cTn id="28" dur="500" tmFilter="0, 0; .2, .5; .8, .5; 1, 0"/>
                                        <p:tgtEl>
                                          <p:spTgt spid="5"/>
                                        </p:tgtEl>
                                      </p:cBhvr>
                                    </p:animEffect>
                                    <p:animScale>
                                      <p:cBhvr>
                                        <p:cTn id="29" dur="250" autoRev="1" fill="hold"/>
                                        <p:tgtEl>
                                          <p:spTgt spid="5"/>
                                        </p:tgtEl>
                                      </p:cBhvr>
                                      <p:by x="105000" y="105000"/>
                                    </p:animScale>
                                  </p:childTnLst>
                                </p:cTn>
                              </p:par>
                            </p:childTnLst>
                          </p:cTn>
                        </p:par>
                        <p:par>
                          <p:cTn id="30" fill="hold">
                            <p:stCondLst>
                              <p:cond delay="2800"/>
                            </p:stCondLst>
                            <p:childTnLst>
                              <p:par>
                                <p:cTn id="31" presetID="10"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childTnLst>
                                </p:cTn>
                              </p:par>
                              <p:par>
                                <p:cTn id="34" presetID="64" presetClass="path" presetSubtype="0" decel="100000" fill="hold" grpId="1" nodeType="withEffect">
                                  <p:stCondLst>
                                    <p:cond delay="0"/>
                                  </p:stCondLst>
                                  <p:childTnLst>
                                    <p:animMotion origin="layout" path="M 0 -3.33333E-6 L 0 0.05 " pathEditMode="relative" rAng="0" ptsTypes="AA">
                                      <p:cBhvr>
                                        <p:cTn id="35" dur="1000" spd="-100000" fill="hold"/>
                                        <p:tgtEl>
                                          <p:spTgt spid="7"/>
                                        </p:tgtEl>
                                        <p:attrNameLst>
                                          <p:attrName>ppt_x</p:attrName>
                                          <p:attrName>ppt_y</p:attrName>
                                        </p:attrNameLst>
                                      </p:cBhvr>
                                      <p:rCtr x="0" y="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7" grpId="0"/>
      <p:bldP spid="7"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429907" y="287948"/>
            <a:ext cx="3465051" cy="976145"/>
            <a:chOff x="2766707" y="2595719"/>
            <a:chExt cx="3465051" cy="976145"/>
          </a:xfrm>
        </p:grpSpPr>
        <p:sp>
          <p:nvSpPr>
            <p:cNvPr id="12" name="文本框 11"/>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品牌定位与个性</a:t>
              </a:r>
            </a:p>
          </p:txBody>
        </p:sp>
        <p:sp>
          <p:nvSpPr>
            <p:cNvPr id="13" name="矩形 12"/>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pic>
        <p:nvPicPr>
          <p:cNvPr id="15" name="图片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16080" y="1817216"/>
            <a:ext cx="4171392" cy="2780928"/>
          </a:xfrm>
          <a:prstGeom prst="rect">
            <a:avLst/>
          </a:prstGeom>
        </p:spPr>
      </p:pic>
      <p:grpSp>
        <p:nvGrpSpPr>
          <p:cNvPr id="16" name="组合 15"/>
          <p:cNvGrpSpPr/>
          <p:nvPr/>
        </p:nvGrpSpPr>
        <p:grpSpPr>
          <a:xfrm>
            <a:off x="1009468" y="2144263"/>
            <a:ext cx="5086532" cy="962022"/>
            <a:chOff x="5133155" y="1649255"/>
            <a:chExt cx="5086532" cy="962022"/>
          </a:xfrm>
        </p:grpSpPr>
        <p:sp>
          <p:nvSpPr>
            <p:cNvPr id="17" name="矩形 16"/>
            <p:cNvSpPr/>
            <p:nvPr/>
          </p:nvSpPr>
          <p:spPr>
            <a:xfrm>
              <a:off x="5133155" y="2001879"/>
              <a:ext cx="5086532"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a:t>
              </a:r>
              <a:r>
                <a:rPr lang="zh-CN" altLang="en-US" sz="1400" dirty="0" smtClean="0">
                  <a:solidFill>
                    <a:schemeClr val="bg1"/>
                  </a:solidFill>
                </a:rPr>
                <a:t>胶片</a:t>
              </a:r>
              <a:endParaRPr lang="zh-CN" altLang="en-US" sz="1400" dirty="0">
                <a:solidFill>
                  <a:schemeClr val="bg1"/>
                </a:solidFill>
              </a:endParaRPr>
            </a:p>
          </p:txBody>
        </p:sp>
        <p:sp>
          <p:nvSpPr>
            <p:cNvPr id="18" name="矩形 17"/>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19" name="组合 18"/>
          <p:cNvGrpSpPr/>
          <p:nvPr/>
        </p:nvGrpSpPr>
        <p:grpSpPr>
          <a:xfrm>
            <a:off x="1090484" y="3835306"/>
            <a:ext cx="2173658" cy="1847744"/>
            <a:chOff x="1090484" y="3835306"/>
            <a:chExt cx="2173658" cy="1847744"/>
          </a:xfrm>
        </p:grpSpPr>
        <p:grpSp>
          <p:nvGrpSpPr>
            <p:cNvPr id="20" name="组合 19"/>
            <p:cNvGrpSpPr/>
            <p:nvPr/>
          </p:nvGrpSpPr>
          <p:grpSpPr>
            <a:xfrm>
              <a:off x="1090484" y="3835306"/>
              <a:ext cx="827772" cy="827772"/>
              <a:chOff x="5257800" y="1619250"/>
              <a:chExt cx="1676400" cy="1676400"/>
            </a:xfrm>
          </p:grpSpPr>
          <p:sp>
            <p:nvSpPr>
              <p:cNvPr id="22" name="椭圆 21"/>
              <p:cNvSpPr/>
              <p:nvPr/>
            </p:nvSpPr>
            <p:spPr>
              <a:xfrm>
                <a:off x="5257800" y="1619250"/>
                <a:ext cx="1676400" cy="1676400"/>
              </a:xfrm>
              <a:prstGeom prst="ellipse">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3" name="椭圆 24"/>
              <p:cNvSpPr/>
              <p:nvPr/>
            </p:nvSpPr>
            <p:spPr>
              <a:xfrm>
                <a:off x="5670944" y="2019300"/>
                <a:ext cx="850112" cy="87630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1" name="矩形 20"/>
            <p:cNvSpPr/>
            <p:nvPr/>
          </p:nvSpPr>
          <p:spPr>
            <a:xfrm>
              <a:off x="1103184" y="4815120"/>
              <a:ext cx="216095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a:t>
              </a:r>
              <a:r>
                <a:rPr lang="zh-CN" altLang="en-US" sz="1400" dirty="0" smtClean="0">
                  <a:solidFill>
                    <a:schemeClr val="bg1"/>
                  </a:solidFill>
                </a:rPr>
                <a:t>制作</a:t>
              </a:r>
              <a:endParaRPr lang="zh-CN" altLang="en-US" sz="1400" dirty="0">
                <a:solidFill>
                  <a:schemeClr val="bg1"/>
                </a:solidFill>
              </a:endParaRPr>
            </a:p>
          </p:txBody>
        </p:sp>
      </p:grpSp>
      <p:grpSp>
        <p:nvGrpSpPr>
          <p:cNvPr id="24" name="组合 23"/>
          <p:cNvGrpSpPr/>
          <p:nvPr/>
        </p:nvGrpSpPr>
        <p:grpSpPr>
          <a:xfrm>
            <a:off x="3615804" y="3835306"/>
            <a:ext cx="2173658" cy="1847744"/>
            <a:chOff x="3615804" y="3835306"/>
            <a:chExt cx="2173658" cy="1847744"/>
          </a:xfrm>
        </p:grpSpPr>
        <p:grpSp>
          <p:nvGrpSpPr>
            <p:cNvPr id="25" name="组合 24"/>
            <p:cNvGrpSpPr/>
            <p:nvPr/>
          </p:nvGrpSpPr>
          <p:grpSpPr>
            <a:xfrm>
              <a:off x="3615804" y="3835306"/>
              <a:ext cx="827772" cy="827772"/>
              <a:chOff x="5257800" y="1619250"/>
              <a:chExt cx="1676400" cy="1676400"/>
            </a:xfrm>
          </p:grpSpPr>
          <p:sp>
            <p:nvSpPr>
              <p:cNvPr id="27" name="椭圆 26"/>
              <p:cNvSpPr/>
              <p:nvPr/>
            </p:nvSpPr>
            <p:spPr>
              <a:xfrm>
                <a:off x="5257800" y="1619250"/>
                <a:ext cx="1676400" cy="1676400"/>
              </a:xfrm>
              <a:prstGeom prst="ellipse">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8" name="椭圆 27"/>
              <p:cNvSpPr/>
              <p:nvPr/>
            </p:nvSpPr>
            <p:spPr>
              <a:xfrm>
                <a:off x="5657850" y="2132438"/>
                <a:ext cx="876300" cy="650024"/>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6" name="矩形 25"/>
            <p:cNvSpPr/>
            <p:nvPr/>
          </p:nvSpPr>
          <p:spPr>
            <a:xfrm>
              <a:off x="3628504" y="4815120"/>
              <a:ext cx="216095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a:t>
              </a:r>
              <a:r>
                <a:rPr lang="zh-CN" altLang="en-US" sz="1400" dirty="0" smtClean="0">
                  <a:solidFill>
                    <a:schemeClr val="bg1"/>
                  </a:solidFill>
                </a:rPr>
                <a:t>制作</a:t>
              </a:r>
              <a:endParaRPr lang="zh-CN" altLang="en-US" sz="1400" dirty="0">
                <a:solidFill>
                  <a:schemeClr val="bg1"/>
                </a:solidFill>
              </a:endParaRPr>
            </a:p>
          </p:txBody>
        </p:sp>
      </p:grpSp>
      <p:grpSp>
        <p:nvGrpSpPr>
          <p:cNvPr id="29" name="组合 28"/>
          <p:cNvGrpSpPr/>
          <p:nvPr/>
        </p:nvGrpSpPr>
        <p:grpSpPr>
          <a:xfrm>
            <a:off x="6816081" y="4781190"/>
            <a:ext cx="4171391" cy="901860"/>
            <a:chOff x="6816081" y="4781190"/>
            <a:chExt cx="4171391" cy="901860"/>
          </a:xfrm>
        </p:grpSpPr>
        <p:sp>
          <p:nvSpPr>
            <p:cNvPr id="30" name="等腰三角形 29"/>
            <p:cNvSpPr/>
            <p:nvPr/>
          </p:nvSpPr>
          <p:spPr>
            <a:xfrm rot="10800000">
              <a:off x="8793764" y="4781190"/>
              <a:ext cx="216024" cy="186228"/>
            </a:xfrm>
            <a:prstGeom prst="triangle">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6816081" y="5073652"/>
              <a:ext cx="4171391"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a:t>
              </a:r>
              <a:r>
                <a:rPr lang="zh-CN" altLang="en-US" sz="1400" dirty="0" smtClean="0">
                  <a:solidFill>
                    <a:schemeClr val="bg1"/>
                  </a:solidFill>
                </a:rPr>
                <a:t>制作</a:t>
              </a:r>
              <a:endParaRPr lang="zh-CN" altLang="en-US" sz="1400" dirty="0">
                <a:solidFill>
                  <a:schemeClr val="bg1"/>
                </a:solidFill>
              </a:endParaRPr>
            </a:p>
          </p:txBody>
        </p:sp>
      </p:grpSp>
    </p:spTree>
    <p:extLst>
      <p:ext uri="{BB962C8B-B14F-4D97-AF65-F5344CB8AC3E}">
        <p14:creationId xmlns:p14="http://schemas.microsoft.com/office/powerpoint/2010/main" val="34786198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1+#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randombar(horizontal)">
                                      <p:cBhvr>
                                        <p:cTn id="12" dur="500"/>
                                        <p:tgtEl>
                                          <p:spTgt spid="15"/>
                                        </p:tgtEl>
                                      </p:cBhvr>
                                    </p:animEffect>
                                  </p:childTnLst>
                                </p:cTn>
                              </p:par>
                            </p:childTnLst>
                          </p:cTn>
                        </p:par>
                        <p:par>
                          <p:cTn id="13" fill="hold">
                            <p:stCondLst>
                              <p:cond delay="1000"/>
                            </p:stCondLst>
                            <p:childTnLst>
                              <p:par>
                                <p:cTn id="14" presetID="31" presetClass="entr" presetSubtype="0" fill="hold" nodeType="afterEffect">
                                  <p:stCondLst>
                                    <p:cond delay="0"/>
                                  </p:stCondLst>
                                  <p:childTnLst>
                                    <p:set>
                                      <p:cBhvr>
                                        <p:cTn id="15" dur="1" fill="hold">
                                          <p:stCondLst>
                                            <p:cond delay="0"/>
                                          </p:stCondLst>
                                        </p:cTn>
                                        <p:tgtEl>
                                          <p:spTgt spid="19"/>
                                        </p:tgtEl>
                                        <p:attrNameLst>
                                          <p:attrName>style.visibility</p:attrName>
                                        </p:attrNameLst>
                                      </p:cBhvr>
                                      <p:to>
                                        <p:strVal val="visible"/>
                                      </p:to>
                                    </p:set>
                                    <p:anim calcmode="lin" valueType="num">
                                      <p:cBhvr>
                                        <p:cTn id="16" dur="1000" fill="hold"/>
                                        <p:tgtEl>
                                          <p:spTgt spid="19"/>
                                        </p:tgtEl>
                                        <p:attrNameLst>
                                          <p:attrName>ppt_w</p:attrName>
                                        </p:attrNameLst>
                                      </p:cBhvr>
                                      <p:tavLst>
                                        <p:tav tm="0">
                                          <p:val>
                                            <p:fltVal val="0"/>
                                          </p:val>
                                        </p:tav>
                                        <p:tav tm="100000">
                                          <p:val>
                                            <p:strVal val="#ppt_w"/>
                                          </p:val>
                                        </p:tav>
                                      </p:tavLst>
                                    </p:anim>
                                    <p:anim calcmode="lin" valueType="num">
                                      <p:cBhvr>
                                        <p:cTn id="17" dur="1000" fill="hold"/>
                                        <p:tgtEl>
                                          <p:spTgt spid="19"/>
                                        </p:tgtEl>
                                        <p:attrNameLst>
                                          <p:attrName>ppt_h</p:attrName>
                                        </p:attrNameLst>
                                      </p:cBhvr>
                                      <p:tavLst>
                                        <p:tav tm="0">
                                          <p:val>
                                            <p:fltVal val="0"/>
                                          </p:val>
                                        </p:tav>
                                        <p:tav tm="100000">
                                          <p:val>
                                            <p:strVal val="#ppt_h"/>
                                          </p:val>
                                        </p:tav>
                                      </p:tavLst>
                                    </p:anim>
                                    <p:anim calcmode="lin" valueType="num">
                                      <p:cBhvr>
                                        <p:cTn id="18" dur="1000" fill="hold"/>
                                        <p:tgtEl>
                                          <p:spTgt spid="19"/>
                                        </p:tgtEl>
                                        <p:attrNameLst>
                                          <p:attrName>style.rotation</p:attrName>
                                        </p:attrNameLst>
                                      </p:cBhvr>
                                      <p:tavLst>
                                        <p:tav tm="0">
                                          <p:val>
                                            <p:fltVal val="90"/>
                                          </p:val>
                                        </p:tav>
                                        <p:tav tm="100000">
                                          <p:val>
                                            <p:fltVal val="0"/>
                                          </p:val>
                                        </p:tav>
                                      </p:tavLst>
                                    </p:anim>
                                    <p:animEffect transition="in" filter="fade">
                                      <p:cBhvr>
                                        <p:cTn id="19" dur="1000"/>
                                        <p:tgtEl>
                                          <p:spTgt spid="19"/>
                                        </p:tgtEl>
                                      </p:cBhvr>
                                    </p:animEffect>
                                  </p:childTnLst>
                                </p:cTn>
                              </p:par>
                            </p:childTnLst>
                          </p:cTn>
                        </p:par>
                        <p:par>
                          <p:cTn id="20" fill="hold">
                            <p:stCondLst>
                              <p:cond delay="2000"/>
                            </p:stCondLst>
                            <p:childTnLst>
                              <p:par>
                                <p:cTn id="21" presetID="31" presetClass="entr" presetSubtype="0"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p:cTn id="23" dur="1000" fill="hold"/>
                                        <p:tgtEl>
                                          <p:spTgt spid="24"/>
                                        </p:tgtEl>
                                        <p:attrNameLst>
                                          <p:attrName>ppt_w</p:attrName>
                                        </p:attrNameLst>
                                      </p:cBhvr>
                                      <p:tavLst>
                                        <p:tav tm="0">
                                          <p:val>
                                            <p:fltVal val="0"/>
                                          </p:val>
                                        </p:tav>
                                        <p:tav tm="100000">
                                          <p:val>
                                            <p:strVal val="#ppt_w"/>
                                          </p:val>
                                        </p:tav>
                                      </p:tavLst>
                                    </p:anim>
                                    <p:anim calcmode="lin" valueType="num">
                                      <p:cBhvr>
                                        <p:cTn id="24" dur="1000" fill="hold"/>
                                        <p:tgtEl>
                                          <p:spTgt spid="24"/>
                                        </p:tgtEl>
                                        <p:attrNameLst>
                                          <p:attrName>ppt_h</p:attrName>
                                        </p:attrNameLst>
                                      </p:cBhvr>
                                      <p:tavLst>
                                        <p:tav tm="0">
                                          <p:val>
                                            <p:fltVal val="0"/>
                                          </p:val>
                                        </p:tav>
                                        <p:tav tm="100000">
                                          <p:val>
                                            <p:strVal val="#ppt_h"/>
                                          </p:val>
                                        </p:tav>
                                      </p:tavLst>
                                    </p:anim>
                                    <p:anim calcmode="lin" valueType="num">
                                      <p:cBhvr>
                                        <p:cTn id="25" dur="1000" fill="hold"/>
                                        <p:tgtEl>
                                          <p:spTgt spid="24"/>
                                        </p:tgtEl>
                                        <p:attrNameLst>
                                          <p:attrName>style.rotation</p:attrName>
                                        </p:attrNameLst>
                                      </p:cBhvr>
                                      <p:tavLst>
                                        <p:tav tm="0">
                                          <p:val>
                                            <p:fltVal val="90"/>
                                          </p:val>
                                        </p:tav>
                                        <p:tav tm="100000">
                                          <p:val>
                                            <p:fltVal val="0"/>
                                          </p:val>
                                        </p:tav>
                                      </p:tavLst>
                                    </p:anim>
                                    <p:animEffect transition="in" filter="fade">
                                      <p:cBhvr>
                                        <p:cTn id="26" dur="1000"/>
                                        <p:tgtEl>
                                          <p:spTgt spid="24"/>
                                        </p:tgtEl>
                                      </p:cBhvr>
                                    </p:animEffect>
                                  </p:childTnLst>
                                </p:cTn>
                              </p:par>
                            </p:childTnLst>
                          </p:cTn>
                        </p:par>
                        <p:par>
                          <p:cTn id="27" fill="hold">
                            <p:stCondLst>
                              <p:cond delay="3000"/>
                            </p:stCondLst>
                            <p:childTnLst>
                              <p:par>
                                <p:cTn id="28" presetID="2" presetClass="entr" presetSubtype="4"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additive="base">
                                        <p:cTn id="30" dur="500" fill="hold"/>
                                        <p:tgtEl>
                                          <p:spTgt spid="29"/>
                                        </p:tgtEl>
                                        <p:attrNameLst>
                                          <p:attrName>ppt_x</p:attrName>
                                        </p:attrNameLst>
                                      </p:cBhvr>
                                      <p:tavLst>
                                        <p:tav tm="0">
                                          <p:val>
                                            <p:strVal val="#ppt_x"/>
                                          </p:val>
                                        </p:tav>
                                        <p:tav tm="100000">
                                          <p:val>
                                            <p:strVal val="#ppt_x"/>
                                          </p:val>
                                        </p:tav>
                                      </p:tavLst>
                                    </p:anim>
                                    <p:anim calcmode="lin" valueType="num">
                                      <p:cBhvr additive="base">
                                        <p:cTn id="31"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品牌定位与个性</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graphicFrame>
        <p:nvGraphicFramePr>
          <p:cNvPr id="5" name="Chart 4"/>
          <p:cNvGraphicFramePr/>
          <p:nvPr>
            <p:extLst>
              <p:ext uri="{D42A27DB-BD31-4B8C-83A1-F6EECF244321}">
                <p14:modId xmlns:p14="http://schemas.microsoft.com/office/powerpoint/2010/main" val="450153994"/>
              </p:ext>
            </p:extLst>
          </p:nvPr>
        </p:nvGraphicFramePr>
        <p:xfrm>
          <a:off x="1175500" y="1999015"/>
          <a:ext cx="6320911" cy="2566928"/>
        </p:xfrm>
        <a:graphic>
          <a:graphicData uri="http://schemas.openxmlformats.org/drawingml/2006/chart">
            <c:chart xmlns:c="http://schemas.openxmlformats.org/drawingml/2006/chart" xmlns:r="http://schemas.openxmlformats.org/officeDocument/2006/relationships" r:id="rId3"/>
          </a:graphicData>
        </a:graphic>
      </p:graphicFrame>
      <p:sp>
        <p:nvSpPr>
          <p:cNvPr id="6" name="Rounded Rectangle 5"/>
          <p:cNvSpPr/>
          <p:nvPr/>
        </p:nvSpPr>
        <p:spPr>
          <a:xfrm>
            <a:off x="7989794" y="2216913"/>
            <a:ext cx="284048" cy="284048"/>
          </a:xfrm>
          <a:prstGeom prst="roundRect">
            <a:avLst/>
          </a:prstGeom>
          <a:gradFill>
            <a:gsLst>
              <a:gs pos="0">
                <a:srgbClr val="835F43"/>
              </a:gs>
              <a:gs pos="100000">
                <a:srgbClr val="F9D9AC"/>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sp>
        <p:nvSpPr>
          <p:cNvPr id="7" name="Rectangle 6"/>
          <p:cNvSpPr/>
          <p:nvPr/>
        </p:nvSpPr>
        <p:spPr>
          <a:xfrm>
            <a:off x="8439012" y="2180512"/>
            <a:ext cx="2589351" cy="428772"/>
          </a:xfrm>
          <a:prstGeom prst="rect">
            <a:avLst/>
          </a:prstGeom>
        </p:spPr>
        <p:txBody>
          <a:bodyPr wrap="square" lIns="0" tIns="0" rIns="0" bIns="0">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8" name="Rounded Rectangle 7"/>
          <p:cNvSpPr/>
          <p:nvPr/>
        </p:nvSpPr>
        <p:spPr>
          <a:xfrm>
            <a:off x="7989794" y="3046550"/>
            <a:ext cx="284048" cy="284048"/>
          </a:xfrm>
          <a:prstGeom prst="roundRect">
            <a:avLst/>
          </a:prstGeom>
          <a:gradFill>
            <a:gsLst>
              <a:gs pos="0">
                <a:srgbClr val="835F43"/>
              </a:gs>
              <a:gs pos="100000">
                <a:srgbClr val="F9D9AC"/>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a:off x="8450456" y="3027796"/>
            <a:ext cx="2577907" cy="428772"/>
          </a:xfrm>
          <a:prstGeom prst="rect">
            <a:avLst/>
          </a:prstGeom>
        </p:spPr>
        <p:txBody>
          <a:bodyPr wrap="square" lIns="0" tIns="0" rIns="0" bIns="0">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10" name="Rounded Rectangle 9"/>
          <p:cNvSpPr/>
          <p:nvPr/>
        </p:nvSpPr>
        <p:spPr>
          <a:xfrm>
            <a:off x="7989794" y="3876188"/>
            <a:ext cx="284048" cy="284048"/>
          </a:xfrm>
          <a:prstGeom prst="roundRect">
            <a:avLst/>
          </a:prstGeom>
          <a:gradFill>
            <a:gsLst>
              <a:gs pos="0">
                <a:srgbClr val="835F43"/>
              </a:gs>
              <a:gs pos="100000">
                <a:srgbClr val="F9D9AC"/>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sp>
        <p:nvSpPr>
          <p:cNvPr id="11" name="Rectangle 10"/>
          <p:cNvSpPr/>
          <p:nvPr/>
        </p:nvSpPr>
        <p:spPr>
          <a:xfrm>
            <a:off x="8450456" y="3862380"/>
            <a:ext cx="2577907" cy="428772"/>
          </a:xfrm>
          <a:prstGeom prst="rect">
            <a:avLst/>
          </a:prstGeom>
        </p:spPr>
        <p:txBody>
          <a:bodyPr wrap="square" lIns="0" tIns="0" rIns="0" bIns="0">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12" name="Content Placeholder 2"/>
          <p:cNvSpPr txBox="1">
            <a:spLocks/>
          </p:cNvSpPr>
          <p:nvPr/>
        </p:nvSpPr>
        <p:spPr>
          <a:xfrm>
            <a:off x="1242786" y="5100713"/>
            <a:ext cx="9730014" cy="960263"/>
          </a:xfrm>
          <a:prstGeom prst="rect">
            <a:avLst/>
          </a:prstGeom>
        </p:spPr>
        <p:txBody>
          <a:bodyPr vert="horz" wrap="square"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20000"/>
              </a:lnSpc>
            </a:pPr>
            <a:r>
              <a:rPr lang="zh-CN" altLang="en-US" sz="1200" dirty="0">
                <a:solidFill>
                  <a:schemeClr val="bg1"/>
                </a:solidFill>
              </a:rPr>
              <a:t>用户可以在投影仪或者计算机上进行演示也可以将演示文稿打印出来</a:t>
            </a:r>
            <a:r>
              <a:rPr lang="zh-CN" altLang="en-US" sz="1200" dirty="0" smtClean="0">
                <a:solidFill>
                  <a:schemeClr val="bg1"/>
                </a:solidFill>
              </a:rPr>
              <a:t>制作</a:t>
            </a:r>
            <a:r>
              <a:rPr lang="zh-CN" altLang="en-US" sz="1200" dirty="0">
                <a:solidFill>
                  <a:schemeClr val="bg1"/>
                </a:solidFill>
              </a:rPr>
              <a:t>用户可以在投影仪或者计算机上进行演示也可以将演示文稿打印出来制作</a:t>
            </a:r>
          </a:p>
          <a:p>
            <a:pPr algn="just">
              <a:lnSpc>
                <a:spcPct val="120000"/>
              </a:lnSpc>
            </a:pPr>
            <a:r>
              <a:rPr lang="zh-CN" altLang="en-US" sz="1200" dirty="0">
                <a:solidFill>
                  <a:schemeClr val="bg1"/>
                </a:solidFill>
              </a:rPr>
              <a:t>用户可以在投影仪或者计算机上进行演示也可以将演示文稿打印出来制作</a:t>
            </a:r>
          </a:p>
          <a:p>
            <a:pPr algn="just">
              <a:lnSpc>
                <a:spcPct val="120000"/>
              </a:lnSpc>
            </a:pPr>
            <a:endParaRPr lang="zh-CN" altLang="en-US" sz="1200" dirty="0">
              <a:solidFill>
                <a:schemeClr val="bg1"/>
              </a:solidFill>
            </a:endParaRPr>
          </a:p>
        </p:txBody>
      </p:sp>
      <p:cxnSp>
        <p:nvCxnSpPr>
          <p:cNvPr id="13" name="Straight Connector 12"/>
          <p:cNvCxnSpPr>
            <a:cxnSpLocks/>
          </p:cNvCxnSpPr>
          <p:nvPr/>
        </p:nvCxnSpPr>
        <p:spPr>
          <a:xfrm>
            <a:off x="1173843" y="4836778"/>
            <a:ext cx="9844314" cy="0"/>
          </a:xfrm>
          <a:prstGeom prst="line">
            <a:avLst/>
          </a:prstGeom>
          <a:ln w="25400">
            <a:solidFill>
              <a:srgbClr val="835F4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61941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graphicEl>
                                              <a:chart seriesIdx="-3" categoryIdx="-3" bldStep="gridLegend"/>
                                            </p:graphicEl>
                                          </p:spTgt>
                                        </p:tgtEl>
                                        <p:attrNameLst>
                                          <p:attrName>style.visibility</p:attrName>
                                        </p:attrNameLst>
                                      </p:cBhvr>
                                      <p:to>
                                        <p:strVal val="visible"/>
                                      </p:to>
                                    </p:set>
                                    <p:animEffect transition="in" filter="wipe(left)">
                                      <p:cBhvr>
                                        <p:cTn id="7" dur="500"/>
                                        <p:tgtEl>
                                          <p:spTgt spid="5">
                                            <p:graphicEl>
                                              <a:chart seriesIdx="-3" categoryIdx="-3" bldStep="gridLegend"/>
                                            </p:graphic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graphicEl>
                                              <a:chart seriesIdx="-4" categoryIdx="0" bldStep="category"/>
                                            </p:graphicEl>
                                          </p:spTgt>
                                        </p:tgtEl>
                                        <p:attrNameLst>
                                          <p:attrName>style.visibility</p:attrName>
                                        </p:attrNameLst>
                                      </p:cBhvr>
                                      <p:to>
                                        <p:strVal val="visible"/>
                                      </p:to>
                                    </p:set>
                                    <p:animEffect transition="in" filter="wipe(left)">
                                      <p:cBhvr>
                                        <p:cTn id="11" dur="500"/>
                                        <p:tgtEl>
                                          <p:spTgt spid="5">
                                            <p:graphicEl>
                                              <a:chart seriesIdx="-4" categoryIdx="0" bldStep="category"/>
                                            </p:graphic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
                                            <p:graphicEl>
                                              <a:chart seriesIdx="-4" categoryIdx="1" bldStep="category"/>
                                            </p:graphicEl>
                                          </p:spTgt>
                                        </p:tgtEl>
                                        <p:attrNameLst>
                                          <p:attrName>style.visibility</p:attrName>
                                        </p:attrNameLst>
                                      </p:cBhvr>
                                      <p:to>
                                        <p:strVal val="visible"/>
                                      </p:to>
                                    </p:set>
                                    <p:animEffect transition="in" filter="wipe(left)">
                                      <p:cBhvr>
                                        <p:cTn id="15" dur="500"/>
                                        <p:tgtEl>
                                          <p:spTgt spid="5">
                                            <p:graphicEl>
                                              <a:chart seriesIdx="-4" categoryIdx="1" bldStep="category"/>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
                                            <p:graphicEl>
                                              <a:chart seriesIdx="-4" categoryIdx="2" bldStep="category"/>
                                            </p:graphicEl>
                                          </p:spTgt>
                                        </p:tgtEl>
                                        <p:attrNameLst>
                                          <p:attrName>style.visibility</p:attrName>
                                        </p:attrNameLst>
                                      </p:cBhvr>
                                      <p:to>
                                        <p:strVal val="visible"/>
                                      </p:to>
                                    </p:set>
                                    <p:animEffect transition="in" filter="wipe(left)">
                                      <p:cBhvr>
                                        <p:cTn id="19" dur="500"/>
                                        <p:tgtEl>
                                          <p:spTgt spid="5">
                                            <p:graphicEl>
                                              <a:chart seriesIdx="-4" categoryIdx="2" bldStep="category"/>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5">
                                            <p:graphicEl>
                                              <a:chart seriesIdx="-4" categoryIdx="3" bldStep="category"/>
                                            </p:graphicEl>
                                          </p:spTgt>
                                        </p:tgtEl>
                                        <p:attrNameLst>
                                          <p:attrName>style.visibility</p:attrName>
                                        </p:attrNameLst>
                                      </p:cBhvr>
                                      <p:to>
                                        <p:strVal val="visible"/>
                                      </p:to>
                                    </p:set>
                                    <p:animEffect transition="in" filter="wipe(left)">
                                      <p:cBhvr>
                                        <p:cTn id="23" dur="500"/>
                                        <p:tgtEl>
                                          <p:spTgt spid="5">
                                            <p:graphicEl>
                                              <a:chart seriesIdx="-4" categoryIdx="3" bldStep="category"/>
                                            </p:graphicEl>
                                          </p:spTgt>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left)">
                                      <p:cBhvr>
                                        <p:cTn id="33" dur="500"/>
                                        <p:tgtEl>
                                          <p:spTgt spid="7"/>
                                        </p:tgtEl>
                                      </p:cBhvr>
                                    </p:animEffect>
                                  </p:childTnLst>
                                </p:cTn>
                              </p:par>
                            </p:childTnLst>
                          </p:cTn>
                        </p:par>
                        <p:par>
                          <p:cTn id="34" fill="hold">
                            <p:stCondLst>
                              <p:cond delay="3500"/>
                            </p:stCondLst>
                            <p:childTnLst>
                              <p:par>
                                <p:cTn id="35" presetID="53" presetClass="entr" presetSubtype="16"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left)">
                                      <p:cBhvr>
                                        <p:cTn id="43" dur="500"/>
                                        <p:tgtEl>
                                          <p:spTgt spid="9"/>
                                        </p:tgtEl>
                                      </p:cBhvr>
                                    </p:animEffect>
                                  </p:childTnLst>
                                </p:cTn>
                              </p:par>
                            </p:childTnLst>
                          </p:cTn>
                        </p:par>
                        <p:par>
                          <p:cTn id="44" fill="hold">
                            <p:stCondLst>
                              <p:cond delay="4500"/>
                            </p:stCondLst>
                            <p:childTnLst>
                              <p:par>
                                <p:cTn id="45" presetID="53" presetClass="entr" presetSubtype="16" fill="hold" grpId="0" nodeType="after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500" fill="hold"/>
                                        <p:tgtEl>
                                          <p:spTgt spid="10"/>
                                        </p:tgtEl>
                                        <p:attrNameLst>
                                          <p:attrName>ppt_w</p:attrName>
                                        </p:attrNameLst>
                                      </p:cBhvr>
                                      <p:tavLst>
                                        <p:tav tm="0">
                                          <p:val>
                                            <p:fltVal val="0"/>
                                          </p:val>
                                        </p:tav>
                                        <p:tav tm="100000">
                                          <p:val>
                                            <p:strVal val="#ppt_w"/>
                                          </p:val>
                                        </p:tav>
                                      </p:tavLst>
                                    </p:anim>
                                    <p:anim calcmode="lin" valueType="num">
                                      <p:cBhvr>
                                        <p:cTn id="48" dur="500" fill="hold"/>
                                        <p:tgtEl>
                                          <p:spTgt spid="10"/>
                                        </p:tgtEl>
                                        <p:attrNameLst>
                                          <p:attrName>ppt_h</p:attrName>
                                        </p:attrNameLst>
                                      </p:cBhvr>
                                      <p:tavLst>
                                        <p:tav tm="0">
                                          <p:val>
                                            <p:fltVal val="0"/>
                                          </p:val>
                                        </p:tav>
                                        <p:tav tm="100000">
                                          <p:val>
                                            <p:strVal val="#ppt_h"/>
                                          </p:val>
                                        </p:tav>
                                      </p:tavLst>
                                    </p:anim>
                                    <p:animEffect transition="in" filter="fade">
                                      <p:cBhvr>
                                        <p:cTn id="49" dur="500"/>
                                        <p:tgtEl>
                                          <p:spTgt spid="10"/>
                                        </p:tgtEl>
                                      </p:cBhvr>
                                    </p:animEffect>
                                  </p:childTnLst>
                                </p:cTn>
                              </p:par>
                            </p:childTnLst>
                          </p:cTn>
                        </p:par>
                        <p:par>
                          <p:cTn id="50" fill="hold">
                            <p:stCondLst>
                              <p:cond delay="5000"/>
                            </p:stCondLst>
                            <p:childTnLst>
                              <p:par>
                                <p:cTn id="51" presetID="22" presetClass="entr" presetSubtype="8"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left)">
                                      <p:cBhvr>
                                        <p:cTn id="53" dur="500"/>
                                        <p:tgtEl>
                                          <p:spTgt spid="11"/>
                                        </p:tgtEl>
                                      </p:cBhvr>
                                    </p:animEffect>
                                  </p:childTnLst>
                                </p:cTn>
                              </p:par>
                            </p:childTnLst>
                          </p:cTn>
                        </p:par>
                        <p:par>
                          <p:cTn id="54" fill="hold">
                            <p:stCondLst>
                              <p:cond delay="5500"/>
                            </p:stCondLst>
                            <p:childTnLst>
                              <p:par>
                                <p:cTn id="55" presetID="16" presetClass="entr" presetSubtype="21"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arn(inVertical)">
                                      <p:cBhvr>
                                        <p:cTn id="57" dur="500"/>
                                        <p:tgtEl>
                                          <p:spTgt spid="13"/>
                                        </p:tgtEl>
                                      </p:cBhvr>
                                    </p:animEffect>
                                  </p:childTnLst>
                                </p:cTn>
                              </p:par>
                            </p:childTnLst>
                          </p:cTn>
                        </p:par>
                        <p:par>
                          <p:cTn id="58" fill="hold">
                            <p:stCondLst>
                              <p:cond delay="6000"/>
                            </p:stCondLst>
                            <p:childTnLst>
                              <p:par>
                                <p:cTn id="59" presetID="10" presetClass="entr" presetSubtype="0"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Chart bld="category"/>
        </p:bldSub>
      </p:bldGraphic>
      <p:bldP spid="6" grpId="0" animBg="1"/>
      <p:bldP spid="7" grpId="0"/>
      <p:bldP spid="8" grpId="0" animBg="1"/>
      <p:bldP spid="9" grpId="0"/>
      <p:bldP spid="10" grpId="0" animBg="1"/>
      <p:bldP spid="11"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品牌定位与个性</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sp>
        <p:nvSpPr>
          <p:cNvPr id="5" name="Freeform 5"/>
          <p:cNvSpPr>
            <a:spLocks/>
          </p:cNvSpPr>
          <p:nvPr/>
        </p:nvSpPr>
        <p:spPr bwMode="auto">
          <a:xfrm>
            <a:off x="4466432" y="2327796"/>
            <a:ext cx="1528763" cy="1525588"/>
          </a:xfrm>
          <a:custGeom>
            <a:avLst/>
            <a:gdLst>
              <a:gd name="T0" fmla="*/ 704 w 704"/>
              <a:gd name="T1" fmla="*/ 704 h 704"/>
              <a:gd name="T2" fmla="*/ 224 w 704"/>
              <a:gd name="T3" fmla="*/ 704 h 704"/>
              <a:gd name="T4" fmla="*/ 0 w 704"/>
              <a:gd name="T5" fmla="*/ 480 h 704"/>
              <a:gd name="T6" fmla="*/ 0 w 704"/>
              <a:gd name="T7" fmla="*/ 0 h 704"/>
              <a:gd name="T8" fmla="*/ 480 w 704"/>
              <a:gd name="T9" fmla="*/ 0 h 704"/>
              <a:gd name="T10" fmla="*/ 704 w 704"/>
              <a:gd name="T11" fmla="*/ 224 h 704"/>
              <a:gd name="T12" fmla="*/ 704 w 704"/>
              <a:gd name="T13" fmla="*/ 704 h 704"/>
            </a:gdLst>
            <a:ahLst/>
            <a:cxnLst>
              <a:cxn ang="0">
                <a:pos x="T0" y="T1"/>
              </a:cxn>
              <a:cxn ang="0">
                <a:pos x="T2" y="T3"/>
              </a:cxn>
              <a:cxn ang="0">
                <a:pos x="T4" y="T5"/>
              </a:cxn>
              <a:cxn ang="0">
                <a:pos x="T6" y="T7"/>
              </a:cxn>
              <a:cxn ang="0">
                <a:pos x="T8" y="T9"/>
              </a:cxn>
              <a:cxn ang="0">
                <a:pos x="T10" y="T11"/>
              </a:cxn>
              <a:cxn ang="0">
                <a:pos x="T12" y="T13"/>
              </a:cxn>
            </a:cxnLst>
            <a:rect l="0" t="0" r="r" b="b"/>
            <a:pathLst>
              <a:path w="704" h="704">
                <a:moveTo>
                  <a:pt x="704" y="704"/>
                </a:moveTo>
                <a:cubicBezTo>
                  <a:pt x="224" y="704"/>
                  <a:pt x="224" y="704"/>
                  <a:pt x="224" y="704"/>
                </a:cubicBezTo>
                <a:cubicBezTo>
                  <a:pt x="100" y="704"/>
                  <a:pt x="0" y="603"/>
                  <a:pt x="0" y="480"/>
                </a:cubicBezTo>
                <a:cubicBezTo>
                  <a:pt x="0" y="0"/>
                  <a:pt x="0" y="0"/>
                  <a:pt x="0" y="0"/>
                </a:cubicBezTo>
                <a:cubicBezTo>
                  <a:pt x="480" y="0"/>
                  <a:pt x="480" y="0"/>
                  <a:pt x="480" y="0"/>
                </a:cubicBezTo>
                <a:cubicBezTo>
                  <a:pt x="604" y="0"/>
                  <a:pt x="704" y="100"/>
                  <a:pt x="704" y="224"/>
                </a:cubicBezTo>
                <a:lnTo>
                  <a:pt x="704" y="704"/>
                </a:lnTo>
                <a:close/>
              </a:path>
            </a:pathLst>
          </a:custGeom>
          <a:gradFill>
            <a:gsLst>
              <a:gs pos="0">
                <a:srgbClr val="835F43"/>
              </a:gs>
              <a:gs pos="100000">
                <a:srgbClr val="F9D9AC"/>
              </a:gs>
            </a:gsLst>
            <a:lin ang="5400000" scaled="0"/>
          </a:gradFill>
          <a:ln>
            <a:noFill/>
          </a:ln>
        </p:spPr>
        <p:txBody>
          <a:bodyPr vert="horz" wrap="square" lIns="0" tIns="0" rIns="0" bIns="0" numCol="1" anchor="ctr" anchorCtr="0" compatLnSpc="1">
            <a:prstTxWarp prst="textNoShape">
              <a:avLst/>
            </a:prstTxWarp>
          </a:bodyPr>
          <a:lstStyle/>
          <a:p>
            <a:pPr algn="ctr"/>
            <a:r>
              <a:rPr lang="zh-CN" altLang="en-US" sz="3200" dirty="0">
                <a:solidFill>
                  <a:srgbClr val="1C1C1C"/>
                </a:solidFill>
                <a:latin typeface="FontAwesome" pitchFamily="2" charset="0"/>
              </a:rPr>
              <a:t></a:t>
            </a:r>
          </a:p>
        </p:txBody>
      </p:sp>
      <p:sp>
        <p:nvSpPr>
          <p:cNvPr id="6" name="Freeform 10"/>
          <p:cNvSpPr>
            <a:spLocks/>
          </p:cNvSpPr>
          <p:nvPr/>
        </p:nvSpPr>
        <p:spPr bwMode="auto">
          <a:xfrm>
            <a:off x="6195219" y="2327796"/>
            <a:ext cx="1528763" cy="1525588"/>
          </a:xfrm>
          <a:custGeom>
            <a:avLst/>
            <a:gdLst>
              <a:gd name="T0" fmla="*/ 0 w 704"/>
              <a:gd name="T1" fmla="*/ 704 h 704"/>
              <a:gd name="T2" fmla="*/ 480 w 704"/>
              <a:gd name="T3" fmla="*/ 704 h 704"/>
              <a:gd name="T4" fmla="*/ 704 w 704"/>
              <a:gd name="T5" fmla="*/ 480 h 704"/>
              <a:gd name="T6" fmla="*/ 704 w 704"/>
              <a:gd name="T7" fmla="*/ 0 h 704"/>
              <a:gd name="T8" fmla="*/ 224 w 704"/>
              <a:gd name="T9" fmla="*/ 0 h 704"/>
              <a:gd name="T10" fmla="*/ 0 w 704"/>
              <a:gd name="T11" fmla="*/ 224 h 704"/>
              <a:gd name="T12" fmla="*/ 0 w 704"/>
              <a:gd name="T13" fmla="*/ 704 h 704"/>
            </a:gdLst>
            <a:ahLst/>
            <a:cxnLst>
              <a:cxn ang="0">
                <a:pos x="T0" y="T1"/>
              </a:cxn>
              <a:cxn ang="0">
                <a:pos x="T2" y="T3"/>
              </a:cxn>
              <a:cxn ang="0">
                <a:pos x="T4" y="T5"/>
              </a:cxn>
              <a:cxn ang="0">
                <a:pos x="T6" y="T7"/>
              </a:cxn>
              <a:cxn ang="0">
                <a:pos x="T8" y="T9"/>
              </a:cxn>
              <a:cxn ang="0">
                <a:pos x="T10" y="T11"/>
              </a:cxn>
              <a:cxn ang="0">
                <a:pos x="T12" y="T13"/>
              </a:cxn>
            </a:cxnLst>
            <a:rect l="0" t="0" r="r" b="b"/>
            <a:pathLst>
              <a:path w="704" h="704">
                <a:moveTo>
                  <a:pt x="0" y="704"/>
                </a:moveTo>
                <a:cubicBezTo>
                  <a:pt x="480" y="704"/>
                  <a:pt x="480" y="704"/>
                  <a:pt x="480" y="704"/>
                </a:cubicBezTo>
                <a:cubicBezTo>
                  <a:pt x="604" y="704"/>
                  <a:pt x="704" y="603"/>
                  <a:pt x="704" y="480"/>
                </a:cubicBezTo>
                <a:cubicBezTo>
                  <a:pt x="704" y="0"/>
                  <a:pt x="704" y="0"/>
                  <a:pt x="704" y="0"/>
                </a:cubicBezTo>
                <a:cubicBezTo>
                  <a:pt x="224" y="0"/>
                  <a:pt x="224" y="0"/>
                  <a:pt x="224" y="0"/>
                </a:cubicBezTo>
                <a:cubicBezTo>
                  <a:pt x="100" y="0"/>
                  <a:pt x="0" y="100"/>
                  <a:pt x="0" y="224"/>
                </a:cubicBezTo>
                <a:lnTo>
                  <a:pt x="0" y="704"/>
                </a:lnTo>
                <a:close/>
              </a:path>
            </a:pathLst>
          </a:custGeom>
          <a:gradFill>
            <a:gsLst>
              <a:gs pos="0">
                <a:srgbClr val="835F43"/>
              </a:gs>
              <a:gs pos="100000">
                <a:srgbClr val="F9D9AC"/>
              </a:gs>
            </a:gsLst>
            <a:lin ang="5400000" scaled="0"/>
          </a:gradFill>
          <a:ln>
            <a:noFill/>
          </a:ln>
        </p:spPr>
        <p:txBody>
          <a:bodyPr vert="horz" wrap="square" lIns="0" tIns="0" rIns="0" bIns="0" numCol="1" anchor="ctr" anchorCtr="0" compatLnSpc="1">
            <a:prstTxWarp prst="textNoShape">
              <a:avLst/>
            </a:prstTxWarp>
          </a:bodyPr>
          <a:lstStyle/>
          <a:p>
            <a:pPr algn="ctr"/>
            <a:r>
              <a:rPr lang="zh-CN" altLang="en-US" sz="3200" dirty="0">
                <a:solidFill>
                  <a:srgbClr val="1C1C1C"/>
                </a:solidFill>
                <a:latin typeface="FontAwesome" pitchFamily="2" charset="0"/>
              </a:rPr>
              <a:t></a:t>
            </a:r>
          </a:p>
        </p:txBody>
      </p:sp>
      <p:sp>
        <p:nvSpPr>
          <p:cNvPr id="7" name="Freeform 11"/>
          <p:cNvSpPr>
            <a:spLocks/>
          </p:cNvSpPr>
          <p:nvPr/>
        </p:nvSpPr>
        <p:spPr bwMode="auto">
          <a:xfrm>
            <a:off x="4466432" y="3996259"/>
            <a:ext cx="1528763" cy="1527175"/>
          </a:xfrm>
          <a:custGeom>
            <a:avLst/>
            <a:gdLst>
              <a:gd name="T0" fmla="*/ 704 w 704"/>
              <a:gd name="T1" fmla="*/ 0 h 704"/>
              <a:gd name="T2" fmla="*/ 224 w 704"/>
              <a:gd name="T3" fmla="*/ 0 h 704"/>
              <a:gd name="T4" fmla="*/ 0 w 704"/>
              <a:gd name="T5" fmla="*/ 224 h 704"/>
              <a:gd name="T6" fmla="*/ 0 w 704"/>
              <a:gd name="T7" fmla="*/ 704 h 704"/>
              <a:gd name="T8" fmla="*/ 480 w 704"/>
              <a:gd name="T9" fmla="*/ 704 h 704"/>
              <a:gd name="T10" fmla="*/ 704 w 704"/>
              <a:gd name="T11" fmla="*/ 480 h 704"/>
              <a:gd name="T12" fmla="*/ 704 w 704"/>
              <a:gd name="T13" fmla="*/ 0 h 704"/>
            </a:gdLst>
            <a:ahLst/>
            <a:cxnLst>
              <a:cxn ang="0">
                <a:pos x="T0" y="T1"/>
              </a:cxn>
              <a:cxn ang="0">
                <a:pos x="T2" y="T3"/>
              </a:cxn>
              <a:cxn ang="0">
                <a:pos x="T4" y="T5"/>
              </a:cxn>
              <a:cxn ang="0">
                <a:pos x="T6" y="T7"/>
              </a:cxn>
              <a:cxn ang="0">
                <a:pos x="T8" y="T9"/>
              </a:cxn>
              <a:cxn ang="0">
                <a:pos x="T10" y="T11"/>
              </a:cxn>
              <a:cxn ang="0">
                <a:pos x="T12" y="T13"/>
              </a:cxn>
            </a:cxnLst>
            <a:rect l="0" t="0" r="r" b="b"/>
            <a:pathLst>
              <a:path w="704" h="704">
                <a:moveTo>
                  <a:pt x="704" y="0"/>
                </a:moveTo>
                <a:cubicBezTo>
                  <a:pt x="224" y="0"/>
                  <a:pt x="224" y="0"/>
                  <a:pt x="224" y="0"/>
                </a:cubicBezTo>
                <a:cubicBezTo>
                  <a:pt x="100" y="0"/>
                  <a:pt x="0" y="100"/>
                  <a:pt x="0" y="224"/>
                </a:cubicBezTo>
                <a:cubicBezTo>
                  <a:pt x="0" y="704"/>
                  <a:pt x="0" y="704"/>
                  <a:pt x="0" y="704"/>
                </a:cubicBezTo>
                <a:cubicBezTo>
                  <a:pt x="480" y="704"/>
                  <a:pt x="480" y="704"/>
                  <a:pt x="480" y="704"/>
                </a:cubicBezTo>
                <a:cubicBezTo>
                  <a:pt x="604" y="704"/>
                  <a:pt x="704" y="604"/>
                  <a:pt x="704" y="480"/>
                </a:cubicBezTo>
                <a:lnTo>
                  <a:pt x="704" y="0"/>
                </a:lnTo>
                <a:close/>
              </a:path>
            </a:pathLst>
          </a:custGeom>
          <a:gradFill>
            <a:gsLst>
              <a:gs pos="0">
                <a:srgbClr val="835F43"/>
              </a:gs>
              <a:gs pos="100000">
                <a:srgbClr val="F9D9AC"/>
              </a:gs>
            </a:gsLst>
            <a:lin ang="5400000" scaled="0"/>
          </a:gradFill>
          <a:ln>
            <a:noFill/>
          </a:ln>
        </p:spPr>
        <p:txBody>
          <a:bodyPr vert="horz" wrap="square" lIns="0" tIns="0" rIns="0" bIns="0" numCol="1" anchor="ctr" anchorCtr="0" compatLnSpc="1">
            <a:prstTxWarp prst="textNoShape">
              <a:avLst/>
            </a:prstTxWarp>
          </a:bodyPr>
          <a:lstStyle/>
          <a:p>
            <a:pPr algn="ctr"/>
            <a:r>
              <a:rPr lang="zh-CN" altLang="en-US" sz="3200" dirty="0">
                <a:solidFill>
                  <a:srgbClr val="1C1C1C"/>
                </a:solidFill>
                <a:latin typeface="FontAwesome" pitchFamily="2" charset="0"/>
              </a:rPr>
              <a:t></a:t>
            </a:r>
          </a:p>
        </p:txBody>
      </p:sp>
      <p:sp>
        <p:nvSpPr>
          <p:cNvPr id="8" name="Freeform 12"/>
          <p:cNvSpPr>
            <a:spLocks/>
          </p:cNvSpPr>
          <p:nvPr/>
        </p:nvSpPr>
        <p:spPr bwMode="auto">
          <a:xfrm>
            <a:off x="6195219" y="3996259"/>
            <a:ext cx="1528763" cy="1527175"/>
          </a:xfrm>
          <a:custGeom>
            <a:avLst/>
            <a:gdLst>
              <a:gd name="T0" fmla="*/ 0 w 704"/>
              <a:gd name="T1" fmla="*/ 0 h 704"/>
              <a:gd name="T2" fmla="*/ 480 w 704"/>
              <a:gd name="T3" fmla="*/ 0 h 704"/>
              <a:gd name="T4" fmla="*/ 704 w 704"/>
              <a:gd name="T5" fmla="*/ 224 h 704"/>
              <a:gd name="T6" fmla="*/ 704 w 704"/>
              <a:gd name="T7" fmla="*/ 704 h 704"/>
              <a:gd name="T8" fmla="*/ 224 w 704"/>
              <a:gd name="T9" fmla="*/ 704 h 704"/>
              <a:gd name="T10" fmla="*/ 0 w 704"/>
              <a:gd name="T11" fmla="*/ 480 h 704"/>
              <a:gd name="T12" fmla="*/ 0 w 704"/>
              <a:gd name="T13" fmla="*/ 0 h 704"/>
            </a:gdLst>
            <a:ahLst/>
            <a:cxnLst>
              <a:cxn ang="0">
                <a:pos x="T0" y="T1"/>
              </a:cxn>
              <a:cxn ang="0">
                <a:pos x="T2" y="T3"/>
              </a:cxn>
              <a:cxn ang="0">
                <a:pos x="T4" y="T5"/>
              </a:cxn>
              <a:cxn ang="0">
                <a:pos x="T6" y="T7"/>
              </a:cxn>
              <a:cxn ang="0">
                <a:pos x="T8" y="T9"/>
              </a:cxn>
              <a:cxn ang="0">
                <a:pos x="T10" y="T11"/>
              </a:cxn>
              <a:cxn ang="0">
                <a:pos x="T12" y="T13"/>
              </a:cxn>
            </a:cxnLst>
            <a:rect l="0" t="0" r="r" b="b"/>
            <a:pathLst>
              <a:path w="704" h="704">
                <a:moveTo>
                  <a:pt x="0" y="0"/>
                </a:moveTo>
                <a:cubicBezTo>
                  <a:pt x="480" y="0"/>
                  <a:pt x="480" y="0"/>
                  <a:pt x="480" y="0"/>
                </a:cubicBezTo>
                <a:cubicBezTo>
                  <a:pt x="604" y="0"/>
                  <a:pt x="704" y="100"/>
                  <a:pt x="704" y="224"/>
                </a:cubicBezTo>
                <a:cubicBezTo>
                  <a:pt x="704" y="704"/>
                  <a:pt x="704" y="704"/>
                  <a:pt x="704" y="704"/>
                </a:cubicBezTo>
                <a:cubicBezTo>
                  <a:pt x="224" y="704"/>
                  <a:pt x="224" y="704"/>
                  <a:pt x="224" y="704"/>
                </a:cubicBezTo>
                <a:cubicBezTo>
                  <a:pt x="100" y="704"/>
                  <a:pt x="0" y="604"/>
                  <a:pt x="0" y="480"/>
                </a:cubicBezTo>
                <a:lnTo>
                  <a:pt x="0" y="0"/>
                </a:lnTo>
                <a:close/>
              </a:path>
            </a:pathLst>
          </a:custGeom>
          <a:gradFill>
            <a:gsLst>
              <a:gs pos="0">
                <a:srgbClr val="835F43"/>
              </a:gs>
              <a:gs pos="100000">
                <a:srgbClr val="F9D9AC"/>
              </a:gs>
            </a:gsLst>
            <a:lin ang="5400000" scaled="0"/>
          </a:gradFill>
          <a:ln>
            <a:noFill/>
          </a:ln>
        </p:spPr>
        <p:txBody>
          <a:bodyPr vert="horz" wrap="square" lIns="0" tIns="0" rIns="0" bIns="0" numCol="1" anchor="ctr" anchorCtr="0" compatLnSpc="1">
            <a:prstTxWarp prst="textNoShape">
              <a:avLst/>
            </a:prstTxWarp>
          </a:bodyPr>
          <a:lstStyle/>
          <a:p>
            <a:pPr algn="ctr"/>
            <a:r>
              <a:rPr lang="zh-CN" altLang="en-US" sz="3200" dirty="0">
                <a:solidFill>
                  <a:srgbClr val="1C1C1C"/>
                </a:solidFill>
                <a:latin typeface="FontAwesome" pitchFamily="2" charset="0"/>
              </a:rPr>
              <a:t></a:t>
            </a:r>
            <a:endParaRPr lang="en-US" altLang="zh-CN" sz="3200" dirty="0">
              <a:solidFill>
                <a:srgbClr val="1C1C1C"/>
              </a:solidFill>
              <a:latin typeface="FontAwesome" pitchFamily="2" charset="0"/>
            </a:endParaRPr>
          </a:p>
        </p:txBody>
      </p:sp>
      <p:sp>
        <p:nvSpPr>
          <p:cNvPr id="9" name="Freeform 6"/>
          <p:cNvSpPr>
            <a:spLocks/>
          </p:cNvSpPr>
          <p:nvPr/>
        </p:nvSpPr>
        <p:spPr bwMode="auto">
          <a:xfrm>
            <a:off x="1176338" y="2326208"/>
            <a:ext cx="490538" cy="492125"/>
          </a:xfrm>
          <a:custGeom>
            <a:avLst/>
            <a:gdLst>
              <a:gd name="T0" fmla="*/ 226 w 226"/>
              <a:gd name="T1" fmla="*/ 227 h 227"/>
              <a:gd name="T2" fmla="*/ 82 w 226"/>
              <a:gd name="T3" fmla="*/ 227 h 227"/>
              <a:gd name="T4" fmla="*/ 0 w 226"/>
              <a:gd name="T5" fmla="*/ 145 h 227"/>
              <a:gd name="T6" fmla="*/ 0 w 226"/>
              <a:gd name="T7" fmla="*/ 0 h 227"/>
              <a:gd name="T8" fmla="*/ 144 w 226"/>
              <a:gd name="T9" fmla="*/ 0 h 227"/>
              <a:gd name="T10" fmla="*/ 226 w 226"/>
              <a:gd name="T11" fmla="*/ 82 h 227"/>
              <a:gd name="T12" fmla="*/ 226 w 226"/>
              <a:gd name="T13" fmla="*/ 227 h 227"/>
            </a:gdLst>
            <a:ahLst/>
            <a:cxnLst>
              <a:cxn ang="0">
                <a:pos x="T0" y="T1"/>
              </a:cxn>
              <a:cxn ang="0">
                <a:pos x="T2" y="T3"/>
              </a:cxn>
              <a:cxn ang="0">
                <a:pos x="T4" y="T5"/>
              </a:cxn>
              <a:cxn ang="0">
                <a:pos x="T6" y="T7"/>
              </a:cxn>
              <a:cxn ang="0">
                <a:pos x="T8" y="T9"/>
              </a:cxn>
              <a:cxn ang="0">
                <a:pos x="T10" y="T11"/>
              </a:cxn>
              <a:cxn ang="0">
                <a:pos x="T12" y="T13"/>
              </a:cxn>
            </a:cxnLst>
            <a:rect l="0" t="0" r="r" b="b"/>
            <a:pathLst>
              <a:path w="226" h="227">
                <a:moveTo>
                  <a:pt x="226" y="227"/>
                </a:moveTo>
                <a:cubicBezTo>
                  <a:pt x="82" y="227"/>
                  <a:pt x="82" y="227"/>
                  <a:pt x="82" y="227"/>
                </a:cubicBezTo>
                <a:cubicBezTo>
                  <a:pt x="36" y="227"/>
                  <a:pt x="0" y="190"/>
                  <a:pt x="0" y="145"/>
                </a:cubicBezTo>
                <a:cubicBezTo>
                  <a:pt x="0" y="0"/>
                  <a:pt x="0" y="0"/>
                  <a:pt x="0" y="0"/>
                </a:cubicBezTo>
                <a:cubicBezTo>
                  <a:pt x="144" y="0"/>
                  <a:pt x="144" y="0"/>
                  <a:pt x="144" y="0"/>
                </a:cubicBezTo>
                <a:cubicBezTo>
                  <a:pt x="190" y="0"/>
                  <a:pt x="226" y="37"/>
                  <a:pt x="226" y="82"/>
                </a:cubicBezTo>
                <a:lnTo>
                  <a:pt x="226" y="227"/>
                </a:lnTo>
                <a:close/>
              </a:path>
            </a:pathLst>
          </a:custGeom>
          <a:gradFill>
            <a:gsLst>
              <a:gs pos="0">
                <a:srgbClr val="835F43"/>
              </a:gs>
              <a:gs pos="100000">
                <a:srgbClr val="F9D9AC"/>
              </a:gs>
            </a:gsLst>
            <a:lin ang="5400000" scaled="0"/>
          </a:gradFill>
          <a:ln>
            <a:noFill/>
          </a:ln>
        </p:spPr>
        <p:txBody>
          <a:bodyPr vert="horz" wrap="square" lIns="0" tIns="0" rIns="0" bIns="0" numCol="1" anchor="ctr" anchorCtr="0" compatLnSpc="1">
            <a:prstTxWarp prst="textNoShape">
              <a:avLst/>
            </a:prstTxWarp>
          </a:bodyPr>
          <a:lstStyle/>
          <a:p>
            <a:pPr algn="ctr"/>
            <a:r>
              <a:rPr lang="en-US" altLang="zh-CN" sz="1400" dirty="0">
                <a:solidFill>
                  <a:srgbClr val="1C1C1C"/>
                </a:solidFill>
                <a:latin typeface="+mj-lt"/>
              </a:rPr>
              <a:t>01</a:t>
            </a:r>
            <a:endParaRPr lang="zh-CN" altLang="en-US" sz="1400" dirty="0">
              <a:solidFill>
                <a:srgbClr val="1C1C1C"/>
              </a:solidFill>
              <a:latin typeface="+mj-lt"/>
            </a:endParaRPr>
          </a:p>
        </p:txBody>
      </p:sp>
      <p:sp>
        <p:nvSpPr>
          <p:cNvPr id="10" name="Freeform 7"/>
          <p:cNvSpPr>
            <a:spLocks/>
          </p:cNvSpPr>
          <p:nvPr/>
        </p:nvSpPr>
        <p:spPr bwMode="auto">
          <a:xfrm>
            <a:off x="10534650" y="2326208"/>
            <a:ext cx="493713" cy="492125"/>
          </a:xfrm>
          <a:custGeom>
            <a:avLst/>
            <a:gdLst>
              <a:gd name="T0" fmla="*/ 0 w 227"/>
              <a:gd name="T1" fmla="*/ 227 h 227"/>
              <a:gd name="T2" fmla="*/ 145 w 227"/>
              <a:gd name="T3" fmla="*/ 227 h 227"/>
              <a:gd name="T4" fmla="*/ 227 w 227"/>
              <a:gd name="T5" fmla="*/ 145 h 227"/>
              <a:gd name="T6" fmla="*/ 227 w 227"/>
              <a:gd name="T7" fmla="*/ 0 h 227"/>
              <a:gd name="T8" fmla="*/ 82 w 227"/>
              <a:gd name="T9" fmla="*/ 0 h 227"/>
              <a:gd name="T10" fmla="*/ 0 w 227"/>
              <a:gd name="T11" fmla="*/ 82 h 227"/>
              <a:gd name="T12" fmla="*/ 0 w 227"/>
              <a:gd name="T13" fmla="*/ 227 h 227"/>
            </a:gdLst>
            <a:ahLst/>
            <a:cxnLst>
              <a:cxn ang="0">
                <a:pos x="T0" y="T1"/>
              </a:cxn>
              <a:cxn ang="0">
                <a:pos x="T2" y="T3"/>
              </a:cxn>
              <a:cxn ang="0">
                <a:pos x="T4" y="T5"/>
              </a:cxn>
              <a:cxn ang="0">
                <a:pos x="T6" y="T7"/>
              </a:cxn>
              <a:cxn ang="0">
                <a:pos x="T8" y="T9"/>
              </a:cxn>
              <a:cxn ang="0">
                <a:pos x="T10" y="T11"/>
              </a:cxn>
              <a:cxn ang="0">
                <a:pos x="T12" y="T13"/>
              </a:cxn>
            </a:cxnLst>
            <a:rect l="0" t="0" r="r" b="b"/>
            <a:pathLst>
              <a:path w="227" h="227">
                <a:moveTo>
                  <a:pt x="0" y="227"/>
                </a:moveTo>
                <a:cubicBezTo>
                  <a:pt x="145" y="227"/>
                  <a:pt x="145" y="227"/>
                  <a:pt x="145" y="227"/>
                </a:cubicBezTo>
                <a:cubicBezTo>
                  <a:pt x="190" y="227"/>
                  <a:pt x="227" y="190"/>
                  <a:pt x="227" y="145"/>
                </a:cubicBezTo>
                <a:cubicBezTo>
                  <a:pt x="227" y="0"/>
                  <a:pt x="227" y="0"/>
                  <a:pt x="227" y="0"/>
                </a:cubicBezTo>
                <a:cubicBezTo>
                  <a:pt x="82" y="0"/>
                  <a:pt x="82" y="0"/>
                  <a:pt x="82" y="0"/>
                </a:cubicBezTo>
                <a:cubicBezTo>
                  <a:pt x="37" y="0"/>
                  <a:pt x="0" y="37"/>
                  <a:pt x="0" y="82"/>
                </a:cubicBezTo>
                <a:lnTo>
                  <a:pt x="0" y="227"/>
                </a:lnTo>
                <a:close/>
              </a:path>
            </a:pathLst>
          </a:custGeom>
          <a:gradFill>
            <a:gsLst>
              <a:gs pos="0">
                <a:srgbClr val="835F43"/>
              </a:gs>
              <a:gs pos="100000">
                <a:srgbClr val="F9D9AC"/>
              </a:gs>
            </a:gsLst>
            <a:lin ang="5400000" scaled="0"/>
          </a:gradFill>
          <a:ln>
            <a:noFill/>
          </a:ln>
        </p:spPr>
        <p:txBody>
          <a:bodyPr vert="horz" wrap="square" lIns="0" tIns="0" rIns="0" bIns="0" numCol="1" anchor="ctr" anchorCtr="0" compatLnSpc="1">
            <a:prstTxWarp prst="textNoShape">
              <a:avLst/>
            </a:prstTxWarp>
          </a:bodyPr>
          <a:lstStyle/>
          <a:p>
            <a:pPr algn="ctr"/>
            <a:r>
              <a:rPr lang="en-US" altLang="zh-CN" sz="1400" dirty="0">
                <a:solidFill>
                  <a:srgbClr val="1C1C1C"/>
                </a:solidFill>
                <a:latin typeface="+mj-lt"/>
              </a:rPr>
              <a:t>02</a:t>
            </a:r>
            <a:endParaRPr lang="zh-CN" altLang="en-US" sz="1400" dirty="0">
              <a:solidFill>
                <a:srgbClr val="1C1C1C"/>
              </a:solidFill>
              <a:latin typeface="+mj-lt"/>
            </a:endParaRPr>
          </a:p>
        </p:txBody>
      </p:sp>
      <p:sp>
        <p:nvSpPr>
          <p:cNvPr id="11" name="Freeform 8"/>
          <p:cNvSpPr>
            <a:spLocks/>
          </p:cNvSpPr>
          <p:nvPr/>
        </p:nvSpPr>
        <p:spPr bwMode="auto">
          <a:xfrm>
            <a:off x="1219201" y="4365624"/>
            <a:ext cx="490538" cy="492125"/>
          </a:xfrm>
          <a:custGeom>
            <a:avLst/>
            <a:gdLst>
              <a:gd name="T0" fmla="*/ 226 w 226"/>
              <a:gd name="T1" fmla="*/ 0 h 227"/>
              <a:gd name="T2" fmla="*/ 82 w 226"/>
              <a:gd name="T3" fmla="*/ 0 h 227"/>
              <a:gd name="T4" fmla="*/ 0 w 226"/>
              <a:gd name="T5" fmla="*/ 82 h 227"/>
              <a:gd name="T6" fmla="*/ 0 w 226"/>
              <a:gd name="T7" fmla="*/ 227 h 227"/>
              <a:gd name="T8" fmla="*/ 144 w 226"/>
              <a:gd name="T9" fmla="*/ 227 h 227"/>
              <a:gd name="T10" fmla="*/ 226 w 226"/>
              <a:gd name="T11" fmla="*/ 145 h 227"/>
              <a:gd name="T12" fmla="*/ 226 w 226"/>
              <a:gd name="T13" fmla="*/ 0 h 227"/>
            </a:gdLst>
            <a:ahLst/>
            <a:cxnLst>
              <a:cxn ang="0">
                <a:pos x="T0" y="T1"/>
              </a:cxn>
              <a:cxn ang="0">
                <a:pos x="T2" y="T3"/>
              </a:cxn>
              <a:cxn ang="0">
                <a:pos x="T4" y="T5"/>
              </a:cxn>
              <a:cxn ang="0">
                <a:pos x="T6" y="T7"/>
              </a:cxn>
              <a:cxn ang="0">
                <a:pos x="T8" y="T9"/>
              </a:cxn>
              <a:cxn ang="0">
                <a:pos x="T10" y="T11"/>
              </a:cxn>
              <a:cxn ang="0">
                <a:pos x="T12" y="T13"/>
              </a:cxn>
            </a:cxnLst>
            <a:rect l="0" t="0" r="r" b="b"/>
            <a:pathLst>
              <a:path w="226" h="227">
                <a:moveTo>
                  <a:pt x="226" y="0"/>
                </a:moveTo>
                <a:cubicBezTo>
                  <a:pt x="82" y="0"/>
                  <a:pt x="82" y="0"/>
                  <a:pt x="82" y="0"/>
                </a:cubicBezTo>
                <a:cubicBezTo>
                  <a:pt x="36" y="0"/>
                  <a:pt x="0" y="37"/>
                  <a:pt x="0" y="82"/>
                </a:cubicBezTo>
                <a:cubicBezTo>
                  <a:pt x="0" y="227"/>
                  <a:pt x="0" y="227"/>
                  <a:pt x="0" y="227"/>
                </a:cubicBezTo>
                <a:cubicBezTo>
                  <a:pt x="144" y="227"/>
                  <a:pt x="144" y="227"/>
                  <a:pt x="144" y="227"/>
                </a:cubicBezTo>
                <a:cubicBezTo>
                  <a:pt x="190" y="227"/>
                  <a:pt x="226" y="190"/>
                  <a:pt x="226" y="145"/>
                </a:cubicBezTo>
                <a:lnTo>
                  <a:pt x="226" y="0"/>
                </a:lnTo>
                <a:close/>
              </a:path>
            </a:pathLst>
          </a:custGeom>
          <a:gradFill>
            <a:gsLst>
              <a:gs pos="0">
                <a:srgbClr val="835F43"/>
              </a:gs>
              <a:gs pos="100000">
                <a:srgbClr val="F9D9AC"/>
              </a:gs>
            </a:gsLst>
            <a:lin ang="5400000" scaled="0"/>
          </a:gradFill>
          <a:ln>
            <a:noFill/>
          </a:ln>
        </p:spPr>
        <p:txBody>
          <a:bodyPr vert="horz" wrap="square" lIns="0" tIns="0" rIns="0" bIns="0" numCol="1" anchor="ctr" anchorCtr="0" compatLnSpc="1">
            <a:prstTxWarp prst="textNoShape">
              <a:avLst/>
            </a:prstTxWarp>
          </a:bodyPr>
          <a:lstStyle/>
          <a:p>
            <a:pPr algn="ctr"/>
            <a:r>
              <a:rPr lang="en-US" altLang="zh-CN" sz="1400" dirty="0">
                <a:solidFill>
                  <a:srgbClr val="1C1C1C"/>
                </a:solidFill>
                <a:latin typeface="+mj-lt"/>
              </a:rPr>
              <a:t>03</a:t>
            </a:r>
            <a:endParaRPr lang="zh-CN" altLang="en-US" sz="1400" dirty="0">
              <a:solidFill>
                <a:srgbClr val="1C1C1C"/>
              </a:solidFill>
              <a:latin typeface="+mj-lt"/>
            </a:endParaRPr>
          </a:p>
        </p:txBody>
      </p:sp>
      <p:sp>
        <p:nvSpPr>
          <p:cNvPr id="12" name="Freeform 9"/>
          <p:cNvSpPr>
            <a:spLocks/>
          </p:cNvSpPr>
          <p:nvPr/>
        </p:nvSpPr>
        <p:spPr bwMode="auto">
          <a:xfrm>
            <a:off x="10571956" y="4365625"/>
            <a:ext cx="493713" cy="492125"/>
          </a:xfrm>
          <a:custGeom>
            <a:avLst/>
            <a:gdLst>
              <a:gd name="T0" fmla="*/ 0 w 227"/>
              <a:gd name="T1" fmla="*/ 0 h 227"/>
              <a:gd name="T2" fmla="*/ 145 w 227"/>
              <a:gd name="T3" fmla="*/ 0 h 227"/>
              <a:gd name="T4" fmla="*/ 227 w 227"/>
              <a:gd name="T5" fmla="*/ 82 h 227"/>
              <a:gd name="T6" fmla="*/ 227 w 227"/>
              <a:gd name="T7" fmla="*/ 227 h 227"/>
              <a:gd name="T8" fmla="*/ 82 w 227"/>
              <a:gd name="T9" fmla="*/ 227 h 227"/>
              <a:gd name="T10" fmla="*/ 0 w 227"/>
              <a:gd name="T11" fmla="*/ 145 h 227"/>
              <a:gd name="T12" fmla="*/ 0 w 227"/>
              <a:gd name="T13" fmla="*/ 0 h 227"/>
            </a:gdLst>
            <a:ahLst/>
            <a:cxnLst>
              <a:cxn ang="0">
                <a:pos x="T0" y="T1"/>
              </a:cxn>
              <a:cxn ang="0">
                <a:pos x="T2" y="T3"/>
              </a:cxn>
              <a:cxn ang="0">
                <a:pos x="T4" y="T5"/>
              </a:cxn>
              <a:cxn ang="0">
                <a:pos x="T6" y="T7"/>
              </a:cxn>
              <a:cxn ang="0">
                <a:pos x="T8" y="T9"/>
              </a:cxn>
              <a:cxn ang="0">
                <a:pos x="T10" y="T11"/>
              </a:cxn>
              <a:cxn ang="0">
                <a:pos x="T12" y="T13"/>
              </a:cxn>
            </a:cxnLst>
            <a:rect l="0" t="0" r="r" b="b"/>
            <a:pathLst>
              <a:path w="227" h="227">
                <a:moveTo>
                  <a:pt x="0" y="0"/>
                </a:moveTo>
                <a:cubicBezTo>
                  <a:pt x="145" y="0"/>
                  <a:pt x="145" y="0"/>
                  <a:pt x="145" y="0"/>
                </a:cubicBezTo>
                <a:cubicBezTo>
                  <a:pt x="190" y="0"/>
                  <a:pt x="227" y="37"/>
                  <a:pt x="227" y="82"/>
                </a:cubicBezTo>
                <a:cubicBezTo>
                  <a:pt x="227" y="227"/>
                  <a:pt x="227" y="227"/>
                  <a:pt x="227" y="227"/>
                </a:cubicBezTo>
                <a:cubicBezTo>
                  <a:pt x="82" y="227"/>
                  <a:pt x="82" y="227"/>
                  <a:pt x="82" y="227"/>
                </a:cubicBezTo>
                <a:cubicBezTo>
                  <a:pt x="37" y="227"/>
                  <a:pt x="0" y="190"/>
                  <a:pt x="0" y="145"/>
                </a:cubicBezTo>
                <a:lnTo>
                  <a:pt x="0" y="0"/>
                </a:lnTo>
                <a:close/>
              </a:path>
            </a:pathLst>
          </a:custGeom>
          <a:gradFill>
            <a:gsLst>
              <a:gs pos="0">
                <a:srgbClr val="835F43"/>
              </a:gs>
              <a:gs pos="100000">
                <a:srgbClr val="F9D9AC"/>
              </a:gs>
            </a:gsLst>
            <a:lin ang="5400000" scaled="0"/>
          </a:gradFill>
          <a:ln>
            <a:noFill/>
          </a:ln>
        </p:spPr>
        <p:txBody>
          <a:bodyPr vert="horz" wrap="square" lIns="0" tIns="0" rIns="0" bIns="0" numCol="1" anchor="ctr" anchorCtr="0" compatLnSpc="1">
            <a:prstTxWarp prst="textNoShape">
              <a:avLst/>
            </a:prstTxWarp>
          </a:bodyPr>
          <a:lstStyle/>
          <a:p>
            <a:pPr algn="ctr"/>
            <a:r>
              <a:rPr lang="en-US" altLang="zh-CN" sz="1400" dirty="0">
                <a:solidFill>
                  <a:srgbClr val="1C1C1C"/>
                </a:solidFill>
                <a:latin typeface="+mj-lt"/>
              </a:rPr>
              <a:t>04</a:t>
            </a:r>
            <a:endParaRPr lang="zh-CN" altLang="en-US" sz="1400" dirty="0">
              <a:solidFill>
                <a:srgbClr val="1C1C1C"/>
              </a:solidFill>
              <a:latin typeface="+mj-lt"/>
            </a:endParaRPr>
          </a:p>
        </p:txBody>
      </p:sp>
      <p:grpSp>
        <p:nvGrpSpPr>
          <p:cNvPr id="13" name="组合 12"/>
          <p:cNvGrpSpPr/>
          <p:nvPr/>
        </p:nvGrpSpPr>
        <p:grpSpPr>
          <a:xfrm>
            <a:off x="1773239" y="2420550"/>
            <a:ext cx="2354261" cy="1196809"/>
            <a:chOff x="1163638" y="2217765"/>
            <a:chExt cx="2354261" cy="1196809"/>
          </a:xfrm>
        </p:grpSpPr>
        <p:sp>
          <p:nvSpPr>
            <p:cNvPr id="14" name="矩形 13"/>
            <p:cNvSpPr/>
            <p:nvPr/>
          </p:nvSpPr>
          <p:spPr>
            <a:xfrm>
              <a:off x="1163638" y="2671870"/>
              <a:ext cx="2354261" cy="742704"/>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15" name="矩形 14"/>
            <p:cNvSpPr/>
            <p:nvPr/>
          </p:nvSpPr>
          <p:spPr>
            <a:xfrm>
              <a:off x="1163638" y="2217765"/>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0"/>
                  </a:gradFill>
                  <a:latin typeface="+mj-ea"/>
                  <a:ea typeface="+mj-ea"/>
                </a:rPr>
                <a:t>标题内容</a:t>
              </a:r>
            </a:p>
          </p:txBody>
        </p:sp>
      </p:grpSp>
      <p:grpSp>
        <p:nvGrpSpPr>
          <p:cNvPr id="16" name="组合 15"/>
          <p:cNvGrpSpPr/>
          <p:nvPr/>
        </p:nvGrpSpPr>
        <p:grpSpPr>
          <a:xfrm>
            <a:off x="1773239" y="4314890"/>
            <a:ext cx="2354261" cy="1196809"/>
            <a:chOff x="1163638" y="2217765"/>
            <a:chExt cx="2354261" cy="1196809"/>
          </a:xfrm>
        </p:grpSpPr>
        <p:sp>
          <p:nvSpPr>
            <p:cNvPr id="17" name="矩形 16"/>
            <p:cNvSpPr/>
            <p:nvPr/>
          </p:nvSpPr>
          <p:spPr>
            <a:xfrm>
              <a:off x="1163638" y="2671870"/>
              <a:ext cx="2354261" cy="742704"/>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18" name="矩形 17"/>
            <p:cNvSpPr/>
            <p:nvPr/>
          </p:nvSpPr>
          <p:spPr>
            <a:xfrm>
              <a:off x="1163638" y="2217765"/>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0"/>
                  </a:gradFill>
                  <a:latin typeface="+mj-ea"/>
                </a:rPr>
                <a:t>标题内容</a:t>
              </a:r>
            </a:p>
          </p:txBody>
        </p:sp>
      </p:grpSp>
      <p:grpSp>
        <p:nvGrpSpPr>
          <p:cNvPr id="19" name="组合 18"/>
          <p:cNvGrpSpPr/>
          <p:nvPr/>
        </p:nvGrpSpPr>
        <p:grpSpPr>
          <a:xfrm>
            <a:off x="8108158" y="2420550"/>
            <a:ext cx="2354261" cy="1196809"/>
            <a:chOff x="1163638" y="2217765"/>
            <a:chExt cx="2354261" cy="1196809"/>
          </a:xfrm>
        </p:grpSpPr>
        <p:sp>
          <p:nvSpPr>
            <p:cNvPr id="20" name="矩形 19"/>
            <p:cNvSpPr/>
            <p:nvPr/>
          </p:nvSpPr>
          <p:spPr>
            <a:xfrm>
              <a:off x="1163638" y="2671870"/>
              <a:ext cx="2354261" cy="742704"/>
            </a:xfrm>
            <a:prstGeom prst="rect">
              <a:avLst/>
            </a:prstGeom>
          </p:spPr>
          <p:txBody>
            <a:bodyPr wrap="square">
              <a:spAutoFit/>
            </a:bodyPr>
            <a:lstStyle/>
            <a:p>
              <a:pPr algn="r">
                <a:lnSpc>
                  <a:spcPct val="120000"/>
                </a:lnSpc>
              </a:pPr>
              <a:r>
                <a:rPr lang="zh-CN" altLang="en-US" sz="1200" dirty="0">
                  <a:solidFill>
                    <a:schemeClr val="bg1"/>
                  </a:solidFill>
                </a:rPr>
                <a:t>用户可以在投影仪或者计算机上进行演示也可以将演示文稿打印出来制作</a:t>
              </a:r>
            </a:p>
          </p:txBody>
        </p:sp>
        <p:sp>
          <p:nvSpPr>
            <p:cNvPr id="21" name="矩形 20"/>
            <p:cNvSpPr/>
            <p:nvPr/>
          </p:nvSpPr>
          <p:spPr>
            <a:xfrm>
              <a:off x="2307311" y="2217765"/>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0"/>
                  </a:gradFill>
                  <a:latin typeface="+mj-ea"/>
                </a:rPr>
                <a:t>标题内容</a:t>
              </a:r>
            </a:p>
          </p:txBody>
        </p:sp>
      </p:grpSp>
      <p:grpSp>
        <p:nvGrpSpPr>
          <p:cNvPr id="22" name="组合 21"/>
          <p:cNvGrpSpPr/>
          <p:nvPr/>
        </p:nvGrpSpPr>
        <p:grpSpPr>
          <a:xfrm>
            <a:off x="8108158" y="4314890"/>
            <a:ext cx="2354261" cy="1196809"/>
            <a:chOff x="1163638" y="2217765"/>
            <a:chExt cx="2354261" cy="1196809"/>
          </a:xfrm>
        </p:grpSpPr>
        <p:sp>
          <p:nvSpPr>
            <p:cNvPr id="23" name="矩形 22"/>
            <p:cNvSpPr/>
            <p:nvPr/>
          </p:nvSpPr>
          <p:spPr>
            <a:xfrm>
              <a:off x="1163638" y="2671870"/>
              <a:ext cx="2354261" cy="742704"/>
            </a:xfrm>
            <a:prstGeom prst="rect">
              <a:avLst/>
            </a:prstGeom>
          </p:spPr>
          <p:txBody>
            <a:bodyPr wrap="square">
              <a:spAutoFit/>
            </a:bodyPr>
            <a:lstStyle/>
            <a:p>
              <a:pPr algn="r">
                <a:lnSpc>
                  <a:spcPct val="120000"/>
                </a:lnSpc>
              </a:pPr>
              <a:r>
                <a:rPr lang="zh-CN" altLang="en-US" sz="1200" dirty="0">
                  <a:solidFill>
                    <a:schemeClr val="bg1"/>
                  </a:solidFill>
                </a:rPr>
                <a:t>用户可以在投影仪或者计算机上进行演示也可以将演示文稿打印出来制作</a:t>
              </a:r>
            </a:p>
          </p:txBody>
        </p:sp>
        <p:sp>
          <p:nvSpPr>
            <p:cNvPr id="24" name="矩形 23"/>
            <p:cNvSpPr/>
            <p:nvPr/>
          </p:nvSpPr>
          <p:spPr>
            <a:xfrm>
              <a:off x="2307311" y="2217765"/>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0"/>
                  </a:gradFill>
                  <a:latin typeface="+mj-ea"/>
                </a:rPr>
                <a:t>标题内容</a:t>
              </a:r>
            </a:p>
          </p:txBody>
        </p:sp>
      </p:grpSp>
    </p:spTree>
    <p:extLst>
      <p:ext uri="{BB962C8B-B14F-4D97-AF65-F5344CB8AC3E}">
        <p14:creationId xmlns:p14="http://schemas.microsoft.com/office/powerpoint/2010/main" val="25979747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 calcmode="lin" valueType="num">
                                      <p:cBhvr>
                                        <p:cTn id="16" dur="500" fill="hold"/>
                                        <p:tgtEl>
                                          <p:spTgt spid="6"/>
                                        </p:tgtEl>
                                        <p:attrNameLst>
                                          <p:attrName>style.rotation</p:attrName>
                                        </p:attrNameLst>
                                      </p:cBhvr>
                                      <p:tavLst>
                                        <p:tav tm="0">
                                          <p:val>
                                            <p:fltVal val="360"/>
                                          </p:val>
                                        </p:tav>
                                        <p:tav tm="100000">
                                          <p:val>
                                            <p:fltVal val="0"/>
                                          </p:val>
                                        </p:tav>
                                      </p:tavLst>
                                    </p:anim>
                                    <p:animEffect transition="in" filter="fade">
                                      <p:cBhvr>
                                        <p:cTn id="17" dur="500"/>
                                        <p:tgtEl>
                                          <p:spTgt spid="6"/>
                                        </p:tgtEl>
                                      </p:cBhvr>
                                    </p:animEffect>
                                  </p:childTnLst>
                                </p:cTn>
                              </p:par>
                            </p:childTnLst>
                          </p:cTn>
                        </p:par>
                        <p:par>
                          <p:cTn id="18" fill="hold">
                            <p:stCondLst>
                              <p:cond delay="1000"/>
                            </p:stCondLst>
                            <p:childTnLst>
                              <p:par>
                                <p:cTn id="19" presetID="49" presetClass="entr" presetSubtype="0" decel="10000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 calcmode="lin" valueType="num">
                                      <p:cBhvr>
                                        <p:cTn id="23" dur="500" fill="hold"/>
                                        <p:tgtEl>
                                          <p:spTgt spid="7"/>
                                        </p:tgtEl>
                                        <p:attrNameLst>
                                          <p:attrName>style.rotation</p:attrName>
                                        </p:attrNameLst>
                                      </p:cBhvr>
                                      <p:tavLst>
                                        <p:tav tm="0">
                                          <p:val>
                                            <p:fltVal val="360"/>
                                          </p:val>
                                        </p:tav>
                                        <p:tav tm="100000">
                                          <p:val>
                                            <p:fltVal val="0"/>
                                          </p:val>
                                        </p:tav>
                                      </p:tavLst>
                                    </p:anim>
                                    <p:animEffect transition="in" filter="fade">
                                      <p:cBhvr>
                                        <p:cTn id="24" dur="500"/>
                                        <p:tgtEl>
                                          <p:spTgt spid="7"/>
                                        </p:tgtEl>
                                      </p:cBhvr>
                                    </p:animEffect>
                                  </p:childTnLst>
                                </p:cTn>
                              </p:par>
                            </p:childTnLst>
                          </p:cTn>
                        </p:par>
                        <p:par>
                          <p:cTn id="25" fill="hold">
                            <p:stCondLst>
                              <p:cond delay="1500"/>
                            </p:stCondLst>
                            <p:childTnLst>
                              <p:par>
                                <p:cTn id="26" presetID="49" presetClass="entr" presetSubtype="0" decel="10000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 calcmode="lin" valueType="num">
                                      <p:cBhvr>
                                        <p:cTn id="30" dur="500" fill="hold"/>
                                        <p:tgtEl>
                                          <p:spTgt spid="8"/>
                                        </p:tgtEl>
                                        <p:attrNameLst>
                                          <p:attrName>style.rotation</p:attrName>
                                        </p:attrNameLst>
                                      </p:cBhvr>
                                      <p:tavLst>
                                        <p:tav tm="0">
                                          <p:val>
                                            <p:fltVal val="360"/>
                                          </p:val>
                                        </p:tav>
                                        <p:tav tm="100000">
                                          <p:val>
                                            <p:fltVal val="0"/>
                                          </p:val>
                                        </p:tav>
                                      </p:tavLst>
                                    </p:anim>
                                    <p:animEffect transition="in" filter="fade">
                                      <p:cBhvr>
                                        <p:cTn id="31" dur="500"/>
                                        <p:tgtEl>
                                          <p:spTgt spid="8"/>
                                        </p:tgtEl>
                                      </p:cBhvr>
                                    </p:animEffect>
                                  </p:childTnLst>
                                </p:cTn>
                              </p:par>
                            </p:childTnLst>
                          </p:cTn>
                        </p:par>
                        <p:par>
                          <p:cTn id="32" fill="hold">
                            <p:stCondLst>
                              <p:cond delay="2000"/>
                            </p:stCondLst>
                            <p:childTnLst>
                              <p:par>
                                <p:cTn id="33" presetID="23" presetClass="entr" presetSubtype="16"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childTnLst>
                                </p:cTn>
                              </p:par>
                            </p:childTnLst>
                          </p:cTn>
                        </p:par>
                        <p:par>
                          <p:cTn id="37" fill="hold">
                            <p:stCondLst>
                              <p:cond delay="2500"/>
                            </p:stCondLst>
                            <p:childTnLst>
                              <p:par>
                                <p:cTn id="38" presetID="22" presetClass="entr" presetSubtype="8" fill="hold"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left)">
                                      <p:cBhvr>
                                        <p:cTn id="40" dur="1000"/>
                                        <p:tgtEl>
                                          <p:spTgt spid="13"/>
                                        </p:tgtEl>
                                      </p:cBhvr>
                                    </p:animEffect>
                                  </p:childTnLst>
                                </p:cTn>
                              </p:par>
                            </p:childTnLst>
                          </p:cTn>
                        </p:par>
                        <p:par>
                          <p:cTn id="41" fill="hold">
                            <p:stCondLst>
                              <p:cond delay="3500"/>
                            </p:stCondLst>
                            <p:childTnLst>
                              <p:par>
                                <p:cTn id="42" presetID="23" presetClass="entr" presetSubtype="16"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p:cTn id="44" dur="500" fill="hold"/>
                                        <p:tgtEl>
                                          <p:spTgt spid="10"/>
                                        </p:tgtEl>
                                        <p:attrNameLst>
                                          <p:attrName>ppt_w</p:attrName>
                                        </p:attrNameLst>
                                      </p:cBhvr>
                                      <p:tavLst>
                                        <p:tav tm="0">
                                          <p:val>
                                            <p:fltVal val="0"/>
                                          </p:val>
                                        </p:tav>
                                        <p:tav tm="100000">
                                          <p:val>
                                            <p:strVal val="#ppt_w"/>
                                          </p:val>
                                        </p:tav>
                                      </p:tavLst>
                                    </p:anim>
                                    <p:anim calcmode="lin" valueType="num">
                                      <p:cBhvr>
                                        <p:cTn id="45" dur="500" fill="hold"/>
                                        <p:tgtEl>
                                          <p:spTgt spid="10"/>
                                        </p:tgtEl>
                                        <p:attrNameLst>
                                          <p:attrName>ppt_h</p:attrName>
                                        </p:attrNameLst>
                                      </p:cBhvr>
                                      <p:tavLst>
                                        <p:tav tm="0">
                                          <p:val>
                                            <p:fltVal val="0"/>
                                          </p:val>
                                        </p:tav>
                                        <p:tav tm="100000">
                                          <p:val>
                                            <p:strVal val="#ppt_h"/>
                                          </p:val>
                                        </p:tav>
                                      </p:tavLst>
                                    </p:anim>
                                  </p:childTnLst>
                                </p:cTn>
                              </p:par>
                            </p:childTnLst>
                          </p:cTn>
                        </p:par>
                        <p:par>
                          <p:cTn id="46" fill="hold">
                            <p:stCondLst>
                              <p:cond delay="4000"/>
                            </p:stCondLst>
                            <p:childTnLst>
                              <p:par>
                                <p:cTn id="47" presetID="22" presetClass="entr" presetSubtype="2"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right)">
                                      <p:cBhvr>
                                        <p:cTn id="49" dur="1000"/>
                                        <p:tgtEl>
                                          <p:spTgt spid="19"/>
                                        </p:tgtEl>
                                      </p:cBhvr>
                                    </p:animEffect>
                                  </p:childTnLst>
                                </p:cTn>
                              </p:par>
                            </p:childTnLst>
                          </p:cTn>
                        </p:par>
                        <p:par>
                          <p:cTn id="50" fill="hold">
                            <p:stCondLst>
                              <p:cond delay="5000"/>
                            </p:stCondLst>
                            <p:childTnLst>
                              <p:par>
                                <p:cTn id="51" presetID="23" presetClass="entr" presetSubtype="16"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fltVal val="0"/>
                                          </p:val>
                                        </p:tav>
                                        <p:tav tm="100000">
                                          <p:val>
                                            <p:strVal val="#ppt_h"/>
                                          </p:val>
                                        </p:tav>
                                      </p:tavLst>
                                    </p:anim>
                                  </p:childTnLst>
                                </p:cTn>
                              </p:par>
                            </p:childTnLst>
                          </p:cTn>
                        </p:par>
                        <p:par>
                          <p:cTn id="55" fill="hold">
                            <p:stCondLst>
                              <p:cond delay="5500"/>
                            </p:stCondLst>
                            <p:childTnLst>
                              <p:par>
                                <p:cTn id="56" presetID="22" presetClass="entr" presetSubtype="8" fill="hold" nodeType="after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wipe(left)">
                                      <p:cBhvr>
                                        <p:cTn id="58" dur="1000"/>
                                        <p:tgtEl>
                                          <p:spTgt spid="16"/>
                                        </p:tgtEl>
                                      </p:cBhvr>
                                    </p:animEffect>
                                  </p:childTnLst>
                                </p:cTn>
                              </p:par>
                            </p:childTnLst>
                          </p:cTn>
                        </p:par>
                        <p:par>
                          <p:cTn id="59" fill="hold">
                            <p:stCondLst>
                              <p:cond delay="6500"/>
                            </p:stCondLst>
                            <p:childTnLst>
                              <p:par>
                                <p:cTn id="60" presetID="23" presetClass="entr" presetSubtype="16" fill="hold" grpId="0" nodeType="after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500" fill="hold"/>
                                        <p:tgtEl>
                                          <p:spTgt spid="12"/>
                                        </p:tgtEl>
                                        <p:attrNameLst>
                                          <p:attrName>ppt_w</p:attrName>
                                        </p:attrNameLst>
                                      </p:cBhvr>
                                      <p:tavLst>
                                        <p:tav tm="0">
                                          <p:val>
                                            <p:fltVal val="0"/>
                                          </p:val>
                                        </p:tav>
                                        <p:tav tm="100000">
                                          <p:val>
                                            <p:strVal val="#ppt_w"/>
                                          </p:val>
                                        </p:tav>
                                      </p:tavLst>
                                    </p:anim>
                                    <p:anim calcmode="lin" valueType="num">
                                      <p:cBhvr>
                                        <p:cTn id="63" dur="500" fill="hold"/>
                                        <p:tgtEl>
                                          <p:spTgt spid="12"/>
                                        </p:tgtEl>
                                        <p:attrNameLst>
                                          <p:attrName>ppt_h</p:attrName>
                                        </p:attrNameLst>
                                      </p:cBhvr>
                                      <p:tavLst>
                                        <p:tav tm="0">
                                          <p:val>
                                            <p:fltVal val="0"/>
                                          </p:val>
                                        </p:tav>
                                        <p:tav tm="100000">
                                          <p:val>
                                            <p:strVal val="#ppt_h"/>
                                          </p:val>
                                        </p:tav>
                                      </p:tavLst>
                                    </p:anim>
                                  </p:childTnLst>
                                </p:cTn>
                              </p:par>
                            </p:childTnLst>
                          </p:cTn>
                        </p:par>
                        <p:par>
                          <p:cTn id="64" fill="hold">
                            <p:stCondLst>
                              <p:cond delay="7000"/>
                            </p:stCondLst>
                            <p:childTnLst>
                              <p:par>
                                <p:cTn id="65" presetID="22" presetClass="entr" presetSubtype="2" fill="hold" nodeType="after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wipe(right)">
                                      <p:cBhvr>
                                        <p:cTn id="67"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品牌定位与个性</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sp>
        <p:nvSpPr>
          <p:cNvPr id="5" name="矩形 4"/>
          <p:cNvSpPr/>
          <p:nvPr/>
        </p:nvSpPr>
        <p:spPr>
          <a:xfrm>
            <a:off x="3429000" y="1714500"/>
            <a:ext cx="3251200" cy="2084591"/>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5511801" y="3936797"/>
            <a:ext cx="3251198" cy="2084591"/>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圆角 5"/>
          <p:cNvSpPr/>
          <p:nvPr/>
        </p:nvSpPr>
        <p:spPr>
          <a:xfrm>
            <a:off x="8897044" y="1714501"/>
            <a:ext cx="2131319" cy="4306888"/>
          </a:xfrm>
          <a:prstGeom prst="roundRect">
            <a:avLst>
              <a:gd name="adj" fmla="val 0"/>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grpSp>
        <p:nvGrpSpPr>
          <p:cNvPr id="8" name="组合 7"/>
          <p:cNvGrpSpPr/>
          <p:nvPr/>
        </p:nvGrpSpPr>
        <p:grpSpPr>
          <a:xfrm>
            <a:off x="9039873" y="3702160"/>
            <a:ext cx="1845660" cy="1437517"/>
            <a:chOff x="9464894" y="3613260"/>
            <a:chExt cx="1845660" cy="1437517"/>
          </a:xfrm>
        </p:grpSpPr>
        <p:sp>
          <p:nvSpPr>
            <p:cNvPr id="9" name="文本框 8"/>
            <p:cNvSpPr txBox="1"/>
            <p:nvPr/>
          </p:nvSpPr>
          <p:spPr>
            <a:xfrm>
              <a:off x="9464894" y="3613260"/>
              <a:ext cx="1845660" cy="369332"/>
            </a:xfrm>
            <a:prstGeom prst="rect">
              <a:avLst/>
            </a:prstGeom>
            <a:noFill/>
          </p:spPr>
          <p:txBody>
            <a:bodyPr wrap="square" rtlCol="0">
              <a:spAutoFit/>
            </a:bodyPr>
            <a:lstStyle/>
            <a:p>
              <a:pPr algn="ctr"/>
              <a:r>
                <a:rPr lang="zh-CN" altLang="en-US" dirty="0">
                  <a:solidFill>
                    <a:srgbClr val="1C1C1C"/>
                  </a:solidFill>
                  <a:latin typeface="+mj-ea"/>
                  <a:ea typeface="+mj-ea"/>
                </a:rPr>
                <a:t>标题内容</a:t>
              </a:r>
              <a:endParaRPr lang="en-US" altLang="zh-CN" dirty="0">
                <a:solidFill>
                  <a:srgbClr val="1C1C1C"/>
                </a:solidFill>
                <a:latin typeface="+mj-ea"/>
                <a:ea typeface="+mj-ea"/>
              </a:endParaRPr>
            </a:p>
          </p:txBody>
        </p:sp>
        <p:sp>
          <p:nvSpPr>
            <p:cNvPr id="10" name="矩形 9"/>
            <p:cNvSpPr/>
            <p:nvPr/>
          </p:nvSpPr>
          <p:spPr>
            <a:xfrm>
              <a:off x="9580828" y="4086474"/>
              <a:ext cx="1613794" cy="964303"/>
            </a:xfrm>
            <a:prstGeom prst="rect">
              <a:avLst/>
            </a:prstGeom>
          </p:spPr>
          <p:txBody>
            <a:bodyPr wrap="square">
              <a:spAutoFit/>
            </a:bodyPr>
            <a:lstStyle/>
            <a:p>
              <a:pPr algn="just">
                <a:lnSpc>
                  <a:spcPct val="120000"/>
                </a:lnSpc>
              </a:pPr>
              <a:r>
                <a:rPr lang="zh-CN" altLang="en-US" sz="1200" dirty="0">
                  <a:solidFill>
                    <a:srgbClr val="1C1C1C"/>
                  </a:solidFill>
                </a:rPr>
                <a:t>用户可以在投影仪或者计算机上进行演示也可以将演示文稿打印出来制作</a:t>
              </a:r>
            </a:p>
          </p:txBody>
        </p:sp>
      </p:grpSp>
      <p:sp>
        <p:nvSpPr>
          <p:cNvPr id="11" name="椭圆 10"/>
          <p:cNvSpPr/>
          <p:nvPr/>
        </p:nvSpPr>
        <p:spPr>
          <a:xfrm>
            <a:off x="9489191" y="2318898"/>
            <a:ext cx="947024" cy="947024"/>
          </a:xfrm>
          <a:prstGeom prst="ellipse">
            <a:avLst/>
          </a:prstGeom>
          <a:solidFill>
            <a:srgbClr val="1C1C1C"/>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4400" spc="-150" dirty="0">
                <a:gradFill>
                  <a:gsLst>
                    <a:gs pos="0">
                      <a:srgbClr val="835F43"/>
                    </a:gs>
                    <a:gs pos="100000">
                      <a:srgbClr val="F9D9AC"/>
                    </a:gs>
                  </a:gsLst>
                  <a:lin ang="5400000" scaled="0"/>
                </a:gradFill>
                <a:latin typeface="Agency FB" panose="020B0503020202020204" pitchFamily="34" charset="0"/>
              </a:rPr>
              <a:t>02</a:t>
            </a:r>
            <a:endParaRPr lang="zh-CN" altLang="en-US" sz="4400" spc="-150" dirty="0">
              <a:gradFill>
                <a:gsLst>
                  <a:gs pos="0">
                    <a:srgbClr val="835F43"/>
                  </a:gs>
                  <a:gs pos="100000">
                    <a:srgbClr val="F9D9AC"/>
                  </a:gs>
                </a:gsLst>
                <a:lin ang="5400000" scaled="0"/>
              </a:gradFill>
              <a:latin typeface="Agency FB" panose="020B0503020202020204" pitchFamily="34" charset="0"/>
            </a:endParaRPr>
          </a:p>
        </p:txBody>
      </p:sp>
      <p:sp>
        <p:nvSpPr>
          <p:cNvPr id="12" name="矩形: 圆角 10"/>
          <p:cNvSpPr/>
          <p:nvPr/>
        </p:nvSpPr>
        <p:spPr>
          <a:xfrm>
            <a:off x="1163638" y="1714501"/>
            <a:ext cx="2131319" cy="4306888"/>
          </a:xfrm>
          <a:prstGeom prst="roundRect">
            <a:avLst>
              <a:gd name="adj" fmla="val 0"/>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rgbClr val="1C1C1C"/>
              </a:solidFill>
            </a:endParaRPr>
          </a:p>
        </p:txBody>
      </p:sp>
      <p:grpSp>
        <p:nvGrpSpPr>
          <p:cNvPr id="13" name="组合 12"/>
          <p:cNvGrpSpPr/>
          <p:nvPr/>
        </p:nvGrpSpPr>
        <p:grpSpPr>
          <a:xfrm>
            <a:off x="1306467" y="3702160"/>
            <a:ext cx="1845660" cy="1437517"/>
            <a:chOff x="9464894" y="3613260"/>
            <a:chExt cx="1845660" cy="1437517"/>
          </a:xfrm>
        </p:grpSpPr>
        <p:sp>
          <p:nvSpPr>
            <p:cNvPr id="14" name="文本框 13"/>
            <p:cNvSpPr txBox="1"/>
            <p:nvPr/>
          </p:nvSpPr>
          <p:spPr>
            <a:xfrm>
              <a:off x="9464894" y="3613260"/>
              <a:ext cx="1845660" cy="369332"/>
            </a:xfrm>
            <a:prstGeom prst="rect">
              <a:avLst/>
            </a:prstGeom>
            <a:noFill/>
          </p:spPr>
          <p:txBody>
            <a:bodyPr wrap="square" rtlCol="0">
              <a:spAutoFit/>
            </a:bodyPr>
            <a:lstStyle/>
            <a:p>
              <a:pPr algn="ctr"/>
              <a:r>
                <a:rPr lang="zh-CN" altLang="en-US" dirty="0">
                  <a:solidFill>
                    <a:srgbClr val="1C1C1C"/>
                  </a:solidFill>
                  <a:latin typeface="+mj-ea"/>
                  <a:ea typeface="+mj-ea"/>
                </a:rPr>
                <a:t>标题内容</a:t>
              </a:r>
              <a:endParaRPr lang="en-US" altLang="zh-CN" dirty="0">
                <a:solidFill>
                  <a:srgbClr val="1C1C1C"/>
                </a:solidFill>
                <a:latin typeface="+mj-ea"/>
                <a:ea typeface="+mj-ea"/>
              </a:endParaRPr>
            </a:p>
          </p:txBody>
        </p:sp>
        <p:sp>
          <p:nvSpPr>
            <p:cNvPr id="15" name="矩形 14"/>
            <p:cNvSpPr/>
            <p:nvPr/>
          </p:nvSpPr>
          <p:spPr>
            <a:xfrm>
              <a:off x="9580828" y="4086474"/>
              <a:ext cx="1613794" cy="964303"/>
            </a:xfrm>
            <a:prstGeom prst="rect">
              <a:avLst/>
            </a:prstGeom>
          </p:spPr>
          <p:txBody>
            <a:bodyPr wrap="square">
              <a:spAutoFit/>
            </a:bodyPr>
            <a:lstStyle/>
            <a:p>
              <a:pPr algn="just">
                <a:lnSpc>
                  <a:spcPct val="120000"/>
                </a:lnSpc>
              </a:pPr>
              <a:r>
                <a:rPr lang="zh-CN" altLang="en-US" sz="1200" dirty="0">
                  <a:solidFill>
                    <a:srgbClr val="1C1C1C"/>
                  </a:solidFill>
                </a:rPr>
                <a:t>用户可以在投影仪或者计算机上进行演示也可以将演示文稿打印出来制作</a:t>
              </a:r>
            </a:p>
          </p:txBody>
        </p:sp>
      </p:grpSp>
      <p:sp>
        <p:nvSpPr>
          <p:cNvPr id="16" name="椭圆 15"/>
          <p:cNvSpPr/>
          <p:nvPr/>
        </p:nvSpPr>
        <p:spPr>
          <a:xfrm>
            <a:off x="1755785" y="2318898"/>
            <a:ext cx="947024" cy="947024"/>
          </a:xfrm>
          <a:prstGeom prst="ellipse">
            <a:avLst/>
          </a:prstGeom>
          <a:solidFill>
            <a:srgbClr val="1C1C1C"/>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4400" spc="-150" dirty="0">
                <a:gradFill>
                  <a:gsLst>
                    <a:gs pos="0">
                      <a:srgbClr val="835F43"/>
                    </a:gs>
                    <a:gs pos="100000">
                      <a:srgbClr val="F9D9AC"/>
                    </a:gs>
                  </a:gsLst>
                  <a:lin ang="5400000" scaled="0"/>
                </a:gradFill>
                <a:latin typeface="Agency FB" panose="020B0503020202020204" pitchFamily="34" charset="0"/>
              </a:rPr>
              <a:t>01</a:t>
            </a:r>
            <a:endParaRPr lang="zh-CN" altLang="en-US" sz="4400" spc="-150" dirty="0">
              <a:gradFill>
                <a:gsLst>
                  <a:gs pos="0">
                    <a:srgbClr val="835F43"/>
                  </a:gs>
                  <a:gs pos="100000">
                    <a:srgbClr val="F9D9AC"/>
                  </a:gs>
                </a:gsLst>
                <a:lin ang="5400000" scaled="0"/>
              </a:gradFill>
              <a:latin typeface="Agency FB" panose="020B0503020202020204" pitchFamily="34" charset="0"/>
            </a:endParaRPr>
          </a:p>
        </p:txBody>
      </p:sp>
      <p:sp>
        <p:nvSpPr>
          <p:cNvPr id="17" name="矩形 16"/>
          <p:cNvSpPr/>
          <p:nvPr/>
        </p:nvSpPr>
        <p:spPr>
          <a:xfrm>
            <a:off x="6814243" y="1714500"/>
            <a:ext cx="1948758" cy="2084591"/>
          </a:xfrm>
          <a:prstGeom prst="rect">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FontAwesome" pitchFamily="2" charset="0"/>
              </a:rPr>
              <a:t></a:t>
            </a:r>
          </a:p>
        </p:txBody>
      </p:sp>
      <p:sp>
        <p:nvSpPr>
          <p:cNvPr id="18" name="矩形 17"/>
          <p:cNvSpPr/>
          <p:nvPr/>
        </p:nvSpPr>
        <p:spPr>
          <a:xfrm>
            <a:off x="3437786" y="3936797"/>
            <a:ext cx="1939972" cy="2084591"/>
          </a:xfrm>
          <a:prstGeom prst="rect">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latin typeface="FontAwesome" pitchFamily="2" charset="0"/>
              </a:rPr>
              <a:t></a:t>
            </a:r>
            <a:endParaRPr lang="zh-CN" altLang="en-US" sz="4000" dirty="0">
              <a:solidFill>
                <a:schemeClr val="bg1"/>
              </a:solidFill>
              <a:latin typeface="FontAwesome" pitchFamily="2" charset="0"/>
            </a:endParaRPr>
          </a:p>
        </p:txBody>
      </p:sp>
    </p:spTree>
    <p:extLst>
      <p:ext uri="{BB962C8B-B14F-4D97-AF65-F5344CB8AC3E}">
        <p14:creationId xmlns:p14="http://schemas.microsoft.com/office/powerpoint/2010/main" val="28196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iterate type="lt">
                                    <p:tmPct val="0"/>
                                  </p:iterate>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iterate type="lt">
                                    <p:tmPct val="0"/>
                                  </p:iterate>
                                  <p:childTnLst>
                                    <p:set>
                                      <p:cBhvr>
                                        <p:cTn id="10" dur="1" fill="hold">
                                          <p:stCondLst>
                                            <p:cond delay="0"/>
                                          </p:stCondLst>
                                        </p:cTn>
                                        <p:tgtEl>
                                          <p:spTgt spid="17"/>
                                        </p:tgtEl>
                                        <p:attrNameLst>
                                          <p:attrName>style.visibility</p:attrName>
                                        </p:attrNameLst>
                                      </p:cBhvr>
                                      <p:to>
                                        <p:strVal val="visible"/>
                                      </p:to>
                                    </p:set>
                                    <p:anim calcmode="lin" valueType="num">
                                      <p:cBhvr>
                                        <p:cTn id="11" dur="500" fill="hold"/>
                                        <p:tgtEl>
                                          <p:spTgt spid="17"/>
                                        </p:tgtEl>
                                        <p:attrNameLst>
                                          <p:attrName>ppt_w</p:attrName>
                                        </p:attrNameLst>
                                      </p:cBhvr>
                                      <p:tavLst>
                                        <p:tav tm="0">
                                          <p:val>
                                            <p:fltVal val="0"/>
                                          </p:val>
                                        </p:tav>
                                        <p:tav tm="100000">
                                          <p:val>
                                            <p:strVal val="#ppt_w"/>
                                          </p:val>
                                        </p:tav>
                                      </p:tavLst>
                                    </p:anim>
                                    <p:anim calcmode="lin" valueType="num">
                                      <p:cBhvr>
                                        <p:cTn id="12" dur="500" fill="hold"/>
                                        <p:tgtEl>
                                          <p:spTgt spid="17"/>
                                        </p:tgtEl>
                                        <p:attrNameLst>
                                          <p:attrName>ppt_h</p:attrName>
                                        </p:attrNameLst>
                                      </p:cBhvr>
                                      <p:tavLst>
                                        <p:tav tm="0">
                                          <p:val>
                                            <p:strVal val="#ppt_h"/>
                                          </p:val>
                                        </p:tav>
                                        <p:tav tm="100000">
                                          <p:val>
                                            <p:strVal val="#ppt_h"/>
                                          </p:val>
                                        </p:tav>
                                      </p:tavLst>
                                    </p:anim>
                                  </p:childTnLst>
                                </p:cTn>
                              </p:par>
                              <p:par>
                                <p:cTn id="13" presetID="17" presetClass="entr" presetSubtype="10" fill="hold" grpId="0" nodeType="withEffect">
                                  <p:stCondLst>
                                    <p:cond delay="0"/>
                                  </p:stCondLst>
                                  <p:iterate type="lt">
                                    <p:tmPct val="0"/>
                                  </p:iterate>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strVal val="#ppt_h"/>
                                          </p:val>
                                        </p:tav>
                                        <p:tav tm="100000">
                                          <p:val>
                                            <p:strVal val="#ppt_h"/>
                                          </p:val>
                                        </p:tav>
                                      </p:tavLst>
                                    </p:anim>
                                  </p:childTnLst>
                                </p:cTn>
                              </p:par>
                              <p:par>
                                <p:cTn id="17" presetID="17" presetClass="entr" presetSubtype="10" fill="hold" grpId="0" nodeType="withEffect">
                                  <p:stCondLst>
                                    <p:cond delay="0"/>
                                  </p:stCondLst>
                                  <p:iterate type="lt">
                                    <p:tmPct val="0"/>
                                  </p:iterate>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strVal val="#ppt_h"/>
                                          </p:val>
                                        </p:tav>
                                        <p:tav tm="100000">
                                          <p:val>
                                            <p:strVal val="#ppt_h"/>
                                          </p:val>
                                        </p:tav>
                                      </p:tavLst>
                                    </p:anim>
                                  </p:childTnLst>
                                </p:cTn>
                              </p:par>
                              <p:par>
                                <p:cTn id="21" presetID="17" presetClass="entr" presetSubtype="10" fill="hold" grpId="0" nodeType="withEffect">
                                  <p:stCondLst>
                                    <p:cond delay="0"/>
                                  </p:stCondLst>
                                  <p:iterate type="lt">
                                    <p:tmPct val="0"/>
                                  </p:iterate>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strVal val="#ppt_h"/>
                                          </p:val>
                                        </p:tav>
                                        <p:tav tm="100000">
                                          <p:val>
                                            <p:strVal val="#ppt_h"/>
                                          </p:val>
                                        </p:tav>
                                      </p:tavLst>
                                    </p:anim>
                                  </p:childTnLst>
                                </p:cTn>
                              </p:par>
                              <p:par>
                                <p:cTn id="25" presetID="17" presetClass="entr" presetSubtype="10" fill="hold" grpId="0" nodeType="withEffect">
                                  <p:stCondLst>
                                    <p:cond delay="0"/>
                                  </p:stCondLst>
                                  <p:iterate type="lt">
                                    <p:tmPct val="0"/>
                                  </p:iterate>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ppt_w</p:attrName>
                                        </p:attrNameLst>
                                      </p:cBhvr>
                                      <p:tavLst>
                                        <p:tav tm="0">
                                          <p:val>
                                            <p:fltVal val="0"/>
                                          </p:val>
                                        </p:tav>
                                        <p:tav tm="100000">
                                          <p:val>
                                            <p:strVal val="#ppt_w"/>
                                          </p:val>
                                        </p:tav>
                                      </p:tavLst>
                                    </p:anim>
                                    <p:anim calcmode="lin" valueType="num">
                                      <p:cBhvr>
                                        <p:cTn id="28" dur="500" fill="hold"/>
                                        <p:tgtEl>
                                          <p:spTgt spid="18"/>
                                        </p:tgtEl>
                                        <p:attrNameLst>
                                          <p:attrName>ppt_h</p:attrName>
                                        </p:attrNameLst>
                                      </p:cBhvr>
                                      <p:tavLst>
                                        <p:tav tm="0">
                                          <p:val>
                                            <p:strVal val="#ppt_h"/>
                                          </p:val>
                                        </p:tav>
                                        <p:tav tm="100000">
                                          <p:val>
                                            <p:strVal val="#ppt_h"/>
                                          </p:val>
                                        </p:tav>
                                      </p:tavLst>
                                    </p:anim>
                                  </p:childTnLst>
                                </p:cTn>
                              </p:par>
                            </p:childTnLst>
                          </p:cTn>
                        </p:par>
                        <p:par>
                          <p:cTn id="29" fill="hold">
                            <p:stCondLst>
                              <p:cond delay="500"/>
                            </p:stCondLst>
                            <p:childTnLst>
                              <p:par>
                                <p:cTn id="30" presetID="23" presetClass="entr" presetSubtype="16"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fltVal val="0"/>
                                          </p:val>
                                        </p:tav>
                                        <p:tav tm="100000">
                                          <p:val>
                                            <p:strVal val="#ppt_h"/>
                                          </p:val>
                                        </p:tav>
                                      </p:tavLst>
                                    </p:anim>
                                  </p:childTnLst>
                                </p:cTn>
                              </p:par>
                            </p:childTnLst>
                          </p:cTn>
                        </p:par>
                        <p:par>
                          <p:cTn id="34" fill="hold">
                            <p:stCondLst>
                              <p:cond delay="1000"/>
                            </p:stCondLst>
                            <p:childTnLst>
                              <p:par>
                                <p:cTn id="35" presetID="10" presetClass="entr" presetSubtype="0"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childTnLst>
                                </p:cTn>
                              </p:par>
                            </p:childTnLst>
                          </p:cTn>
                        </p:par>
                        <p:par>
                          <p:cTn id="38" fill="hold">
                            <p:stCondLst>
                              <p:cond delay="2000"/>
                            </p:stCondLst>
                            <p:childTnLst>
                              <p:par>
                                <p:cTn id="39" presetID="23" presetClass="entr" presetSubtype="16"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500" fill="hold"/>
                                        <p:tgtEl>
                                          <p:spTgt spid="11"/>
                                        </p:tgtEl>
                                        <p:attrNameLst>
                                          <p:attrName>ppt_w</p:attrName>
                                        </p:attrNameLst>
                                      </p:cBhvr>
                                      <p:tavLst>
                                        <p:tav tm="0">
                                          <p:val>
                                            <p:fltVal val="0"/>
                                          </p:val>
                                        </p:tav>
                                        <p:tav tm="100000">
                                          <p:val>
                                            <p:strVal val="#ppt_w"/>
                                          </p:val>
                                        </p:tav>
                                      </p:tavLst>
                                    </p:anim>
                                    <p:anim calcmode="lin" valueType="num">
                                      <p:cBhvr>
                                        <p:cTn id="42" dur="500" fill="hold"/>
                                        <p:tgtEl>
                                          <p:spTgt spid="11"/>
                                        </p:tgtEl>
                                        <p:attrNameLst>
                                          <p:attrName>ppt_h</p:attrName>
                                        </p:attrNameLst>
                                      </p:cBhvr>
                                      <p:tavLst>
                                        <p:tav tm="0">
                                          <p:val>
                                            <p:fltVal val="0"/>
                                          </p:val>
                                        </p:tav>
                                        <p:tav tm="100000">
                                          <p:val>
                                            <p:strVal val="#ppt_h"/>
                                          </p:val>
                                        </p:tav>
                                      </p:tavLst>
                                    </p:anim>
                                  </p:childTnLst>
                                </p:cTn>
                              </p:par>
                            </p:childTnLst>
                          </p:cTn>
                        </p:par>
                        <p:par>
                          <p:cTn id="43" fill="hold">
                            <p:stCondLst>
                              <p:cond delay="2500"/>
                            </p:stCondLst>
                            <p:childTnLst>
                              <p:par>
                                <p:cTn id="44" presetID="10" presetClass="entr" presetSubtype="0" fill="hold" nodeType="after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fade">
                                      <p:cBhvr>
                                        <p:cTn id="46"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1" grpId="0" animBg="1"/>
      <p:bldP spid="12" grpId="0" animBg="1"/>
      <p:bldP spid="16" grpId="0" animBg="1"/>
      <p:bldP spid="17" grpId="0" animBg="1"/>
      <p:bldP spid="1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59"/>
          <p:cNvSpPr>
            <a:spLocks noChangeArrowheads="1"/>
          </p:cNvSpPr>
          <p:nvPr/>
        </p:nvSpPr>
        <p:spPr bwMode="auto">
          <a:xfrm>
            <a:off x="2779645" y="3116881"/>
            <a:ext cx="663271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600" b="1" dirty="0">
                <a:solidFill>
                  <a:schemeClr val="bg1"/>
                </a:solidFill>
                <a:latin typeface="微软雅黑" panose="020B0503020204020204" pitchFamily="82" charset="2"/>
                <a:ea typeface="微软雅黑" panose="020B0503020204020204" pitchFamily="82" charset="2"/>
              </a:rPr>
              <a:t>品牌形象与设计</a:t>
            </a:r>
          </a:p>
        </p:txBody>
      </p:sp>
      <p:sp>
        <p:nvSpPr>
          <p:cNvPr id="3" name="矩形 259"/>
          <p:cNvSpPr>
            <a:spLocks noChangeArrowheads="1"/>
          </p:cNvSpPr>
          <p:nvPr/>
        </p:nvSpPr>
        <p:spPr bwMode="auto">
          <a:xfrm>
            <a:off x="4996070" y="1806796"/>
            <a:ext cx="21998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400" dirty="0">
                <a:solidFill>
                  <a:schemeClr val="bg1"/>
                </a:solidFill>
                <a:latin typeface="+mn-lt"/>
                <a:cs typeface="Arial" panose="020B0604020202020204" pitchFamily="34" charset="0"/>
              </a:rPr>
              <a:t>PART THRER</a:t>
            </a:r>
            <a:endParaRPr lang="zh-CN" altLang="en-US" sz="2400" dirty="0">
              <a:solidFill>
                <a:schemeClr val="bg1"/>
              </a:solidFill>
              <a:latin typeface="+mn-lt"/>
              <a:cs typeface="Arial" panose="020B0604020202020204" pitchFamily="34" charset="0"/>
            </a:endParaRPr>
          </a:p>
        </p:txBody>
      </p:sp>
      <p:grpSp>
        <p:nvGrpSpPr>
          <p:cNvPr id="4" name="组合 3"/>
          <p:cNvGrpSpPr/>
          <p:nvPr/>
        </p:nvGrpSpPr>
        <p:grpSpPr>
          <a:xfrm>
            <a:off x="5384846" y="1181617"/>
            <a:ext cx="1432977" cy="1608576"/>
            <a:chOff x="5384846" y="1181617"/>
            <a:chExt cx="1432977" cy="1608576"/>
          </a:xfrm>
          <a:gradFill>
            <a:gsLst>
              <a:gs pos="0">
                <a:srgbClr val="835F43"/>
              </a:gs>
              <a:gs pos="100000">
                <a:srgbClr val="F9D9AC"/>
              </a:gs>
            </a:gsLst>
            <a:lin ang="5400000" scaled="0"/>
          </a:gradFill>
        </p:grpSpPr>
        <p:sp>
          <p:nvSpPr>
            <p:cNvPr id="5" name="文本框 4"/>
            <p:cNvSpPr txBox="1"/>
            <p:nvPr/>
          </p:nvSpPr>
          <p:spPr>
            <a:xfrm>
              <a:off x="5384846" y="1181617"/>
              <a:ext cx="656792" cy="1608576"/>
            </a:xfrm>
            <a:custGeom>
              <a:avLst/>
              <a:gdLst>
                <a:gd name="connsiteX0" fmla="*/ 0 w 656792"/>
                <a:gd name="connsiteY0" fmla="*/ 994511 h 1608576"/>
                <a:gd name="connsiteX1" fmla="*/ 142870 w 656792"/>
                <a:gd name="connsiteY1" fmla="*/ 994511 h 1608576"/>
                <a:gd name="connsiteX2" fmla="*/ 142870 w 656792"/>
                <a:gd name="connsiteY2" fmla="*/ 1482151 h 1608576"/>
                <a:gd name="connsiteX3" fmla="*/ 513922 w 656792"/>
                <a:gd name="connsiteY3" fmla="*/ 1482151 h 1608576"/>
                <a:gd name="connsiteX4" fmla="*/ 513922 w 656792"/>
                <a:gd name="connsiteY4" fmla="*/ 994511 h 1608576"/>
                <a:gd name="connsiteX5" fmla="*/ 656792 w 656792"/>
                <a:gd name="connsiteY5" fmla="*/ 994511 h 1608576"/>
                <a:gd name="connsiteX6" fmla="*/ 656792 w 656792"/>
                <a:gd name="connsiteY6" fmla="*/ 1494486 h 1608576"/>
                <a:gd name="connsiteX7" fmla="*/ 623901 w 656792"/>
                <a:gd name="connsiteY7" fmla="*/ 1576713 h 1608576"/>
                <a:gd name="connsiteX8" fmla="*/ 540646 w 656792"/>
                <a:gd name="connsiteY8" fmla="*/ 1608576 h 1608576"/>
                <a:gd name="connsiteX9" fmla="*/ 114090 w 656792"/>
                <a:gd name="connsiteY9" fmla="*/ 1608576 h 1608576"/>
                <a:gd name="connsiteX10" fmla="*/ 31863 w 656792"/>
                <a:gd name="connsiteY10" fmla="*/ 1576713 h 1608576"/>
                <a:gd name="connsiteX11" fmla="*/ 0 w 656792"/>
                <a:gd name="connsiteY11" fmla="*/ 1494486 h 1608576"/>
                <a:gd name="connsiteX12" fmla="*/ 114090 w 656792"/>
                <a:gd name="connsiteY12" fmla="*/ 0 h 1608576"/>
                <a:gd name="connsiteX13" fmla="*/ 540646 w 656792"/>
                <a:gd name="connsiteY13" fmla="*/ 0 h 1608576"/>
                <a:gd name="connsiteX14" fmla="*/ 623901 w 656792"/>
                <a:gd name="connsiteY14" fmla="*/ 31863 h 1608576"/>
                <a:gd name="connsiteX15" fmla="*/ 656792 w 656792"/>
                <a:gd name="connsiteY15" fmla="*/ 114091 h 1608576"/>
                <a:gd name="connsiteX16" fmla="*/ 656792 w 656792"/>
                <a:gd name="connsiteY16" fmla="*/ 583745 h 1608576"/>
                <a:gd name="connsiteX17" fmla="*/ 513922 w 656792"/>
                <a:gd name="connsiteY17" fmla="*/ 583745 h 1608576"/>
                <a:gd name="connsiteX18" fmla="*/ 513922 w 656792"/>
                <a:gd name="connsiteY18" fmla="*/ 126425 h 1608576"/>
                <a:gd name="connsiteX19" fmla="*/ 142870 w 656792"/>
                <a:gd name="connsiteY19" fmla="*/ 126425 h 1608576"/>
                <a:gd name="connsiteX20" fmla="*/ 142870 w 656792"/>
                <a:gd name="connsiteY20" fmla="*/ 583745 h 1608576"/>
                <a:gd name="connsiteX21" fmla="*/ 0 w 656792"/>
                <a:gd name="connsiteY21" fmla="*/ 583745 h 1608576"/>
                <a:gd name="connsiteX22" fmla="*/ 0 w 656792"/>
                <a:gd name="connsiteY22" fmla="*/ 114091 h 1608576"/>
                <a:gd name="connsiteX23" fmla="*/ 31863 w 656792"/>
                <a:gd name="connsiteY23" fmla="*/ 31863 h 1608576"/>
                <a:gd name="connsiteX24" fmla="*/ 114090 w 656792"/>
                <a:gd name="connsiteY24" fmla="*/ 0 h 160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56792" h="1608576">
                  <a:moveTo>
                    <a:pt x="0" y="994511"/>
                  </a:moveTo>
                  <a:lnTo>
                    <a:pt x="142870" y="994511"/>
                  </a:lnTo>
                  <a:lnTo>
                    <a:pt x="142870" y="1482151"/>
                  </a:lnTo>
                  <a:lnTo>
                    <a:pt x="513922" y="1482151"/>
                  </a:lnTo>
                  <a:lnTo>
                    <a:pt x="513922" y="994511"/>
                  </a:lnTo>
                  <a:lnTo>
                    <a:pt x="656792" y="994511"/>
                  </a:lnTo>
                  <a:lnTo>
                    <a:pt x="656792" y="1494486"/>
                  </a:lnTo>
                  <a:cubicBezTo>
                    <a:pt x="656792" y="1528062"/>
                    <a:pt x="645828" y="1555471"/>
                    <a:pt x="623901" y="1576713"/>
                  </a:cubicBezTo>
                  <a:cubicBezTo>
                    <a:pt x="601974" y="1597955"/>
                    <a:pt x="574222" y="1608576"/>
                    <a:pt x="540646" y="1608576"/>
                  </a:cubicBezTo>
                  <a:lnTo>
                    <a:pt x="114090" y="1608576"/>
                  </a:lnTo>
                  <a:cubicBezTo>
                    <a:pt x="80514" y="1608576"/>
                    <a:pt x="53105" y="1597955"/>
                    <a:pt x="31863" y="1576713"/>
                  </a:cubicBezTo>
                  <a:cubicBezTo>
                    <a:pt x="10621" y="1555471"/>
                    <a:pt x="0" y="1528062"/>
                    <a:pt x="0" y="1494486"/>
                  </a:cubicBezTo>
                  <a:close/>
                  <a:moveTo>
                    <a:pt x="114090" y="0"/>
                  </a:moveTo>
                  <a:lnTo>
                    <a:pt x="540646" y="0"/>
                  </a:lnTo>
                  <a:cubicBezTo>
                    <a:pt x="574222" y="0"/>
                    <a:pt x="601974" y="10621"/>
                    <a:pt x="623901" y="31863"/>
                  </a:cubicBezTo>
                  <a:cubicBezTo>
                    <a:pt x="645828" y="53105"/>
                    <a:pt x="656792" y="80514"/>
                    <a:pt x="656792" y="114091"/>
                  </a:cubicBezTo>
                  <a:lnTo>
                    <a:pt x="656792" y="583745"/>
                  </a:lnTo>
                  <a:lnTo>
                    <a:pt x="513922" y="583745"/>
                  </a:lnTo>
                  <a:lnTo>
                    <a:pt x="513922" y="126425"/>
                  </a:lnTo>
                  <a:lnTo>
                    <a:pt x="142870" y="126425"/>
                  </a:lnTo>
                  <a:lnTo>
                    <a:pt x="142870" y="583745"/>
                  </a:lnTo>
                  <a:lnTo>
                    <a:pt x="0" y="583745"/>
                  </a:lnTo>
                  <a:lnTo>
                    <a:pt x="0" y="114091"/>
                  </a:lnTo>
                  <a:cubicBezTo>
                    <a:pt x="0" y="80514"/>
                    <a:pt x="10621" y="53105"/>
                    <a:pt x="31863" y="31863"/>
                  </a:cubicBezTo>
                  <a:cubicBezTo>
                    <a:pt x="53105" y="10621"/>
                    <a:pt x="80514" y="0"/>
                    <a:pt x="114090" y="0"/>
                  </a:cubicBez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6600" dirty="0">
                <a:solidFill>
                  <a:schemeClr val="bg1"/>
                </a:solidFill>
                <a:latin typeface="Agency FB" panose="020B0503020202020204" pitchFamily="34" charset="0"/>
              </a:endParaRPr>
            </a:p>
          </p:txBody>
        </p:sp>
        <p:sp>
          <p:nvSpPr>
            <p:cNvPr id="6" name="文本框 5"/>
            <p:cNvSpPr txBox="1"/>
            <p:nvPr/>
          </p:nvSpPr>
          <p:spPr>
            <a:xfrm>
              <a:off x="6175421" y="1181617"/>
              <a:ext cx="642402" cy="1608576"/>
            </a:xfrm>
            <a:custGeom>
              <a:avLst/>
              <a:gdLst>
                <a:gd name="connsiteX0" fmla="*/ 498504 w 642402"/>
                <a:gd name="connsiteY0" fmla="*/ 994511 h 1608576"/>
                <a:gd name="connsiteX1" fmla="*/ 637372 w 642402"/>
                <a:gd name="connsiteY1" fmla="*/ 994511 h 1608576"/>
                <a:gd name="connsiteX2" fmla="*/ 642402 w 642402"/>
                <a:gd name="connsiteY2" fmla="*/ 1017566 h 1608576"/>
                <a:gd name="connsiteX3" fmla="*/ 642402 w 642402"/>
                <a:gd name="connsiteY3" fmla="*/ 1494486 h 1608576"/>
                <a:gd name="connsiteX4" fmla="*/ 610539 w 642402"/>
                <a:gd name="connsiteY4" fmla="*/ 1576713 h 1608576"/>
                <a:gd name="connsiteX5" fmla="*/ 528312 w 642402"/>
                <a:gd name="connsiteY5" fmla="*/ 1608576 h 1608576"/>
                <a:gd name="connsiteX6" fmla="*/ 114090 w 642402"/>
                <a:gd name="connsiteY6" fmla="*/ 1608576 h 1608576"/>
                <a:gd name="connsiteX7" fmla="*/ 31863 w 642402"/>
                <a:gd name="connsiteY7" fmla="*/ 1576713 h 1608576"/>
                <a:gd name="connsiteX8" fmla="*/ 0 w 642402"/>
                <a:gd name="connsiteY8" fmla="*/ 1494486 h 1608576"/>
                <a:gd name="connsiteX9" fmla="*/ 0 w 642402"/>
                <a:gd name="connsiteY9" fmla="*/ 1086431 h 1608576"/>
                <a:gd name="connsiteX10" fmla="*/ 142870 w 642402"/>
                <a:gd name="connsiteY10" fmla="*/ 1086431 h 1608576"/>
                <a:gd name="connsiteX11" fmla="*/ 142870 w 642402"/>
                <a:gd name="connsiteY11" fmla="*/ 1482151 h 1608576"/>
                <a:gd name="connsiteX12" fmla="*/ 498504 w 642402"/>
                <a:gd name="connsiteY12" fmla="*/ 1482151 h 1608576"/>
                <a:gd name="connsiteX13" fmla="*/ 116146 w 642402"/>
                <a:gd name="connsiteY13" fmla="*/ 0 h 1608576"/>
                <a:gd name="connsiteX14" fmla="*/ 526256 w 642402"/>
                <a:gd name="connsiteY14" fmla="*/ 0 h 1608576"/>
                <a:gd name="connsiteX15" fmla="*/ 608484 w 642402"/>
                <a:gd name="connsiteY15" fmla="*/ 31863 h 1608576"/>
                <a:gd name="connsiteX16" fmla="*/ 640347 w 642402"/>
                <a:gd name="connsiteY16" fmla="*/ 114091 h 1608576"/>
                <a:gd name="connsiteX17" fmla="*/ 640347 w 642402"/>
                <a:gd name="connsiteY17" fmla="*/ 505699 h 1608576"/>
                <a:gd name="connsiteX18" fmla="*/ 624929 w 642402"/>
                <a:gd name="connsiteY18" fmla="*/ 574308 h 1608576"/>
                <a:gd name="connsiteX19" fmla="*/ 616478 w 642402"/>
                <a:gd name="connsiteY19" fmla="*/ 583745 h 1608576"/>
                <a:gd name="connsiteX20" fmla="*/ 431659 w 642402"/>
                <a:gd name="connsiteY20" fmla="*/ 583745 h 1608576"/>
                <a:gd name="connsiteX21" fmla="*/ 496449 w 642402"/>
                <a:gd name="connsiteY21" fmla="*/ 535507 h 1608576"/>
                <a:gd name="connsiteX22" fmla="*/ 496449 w 642402"/>
                <a:gd name="connsiteY22" fmla="*/ 126425 h 1608576"/>
                <a:gd name="connsiteX23" fmla="*/ 144926 w 642402"/>
                <a:gd name="connsiteY23" fmla="*/ 126425 h 1608576"/>
                <a:gd name="connsiteX24" fmla="*/ 144926 w 642402"/>
                <a:gd name="connsiteY24" fmla="*/ 488226 h 1608576"/>
                <a:gd name="connsiteX25" fmla="*/ 2055 w 642402"/>
                <a:gd name="connsiteY25" fmla="*/ 488226 h 1608576"/>
                <a:gd name="connsiteX26" fmla="*/ 2055 w 642402"/>
                <a:gd name="connsiteY26" fmla="*/ 114091 h 1608576"/>
                <a:gd name="connsiteX27" fmla="*/ 33918 w 642402"/>
                <a:gd name="connsiteY27" fmla="*/ 31863 h 1608576"/>
                <a:gd name="connsiteX28" fmla="*/ 116146 w 642402"/>
                <a:gd name="connsiteY28" fmla="*/ 0 h 160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42402" h="1608576">
                  <a:moveTo>
                    <a:pt x="498504" y="994511"/>
                  </a:moveTo>
                  <a:lnTo>
                    <a:pt x="637372" y="994511"/>
                  </a:lnTo>
                  <a:lnTo>
                    <a:pt x="642402" y="1017566"/>
                  </a:lnTo>
                  <a:lnTo>
                    <a:pt x="642402" y="1494486"/>
                  </a:lnTo>
                  <a:cubicBezTo>
                    <a:pt x="642402" y="1528062"/>
                    <a:pt x="631781" y="1555471"/>
                    <a:pt x="610539" y="1576713"/>
                  </a:cubicBezTo>
                  <a:cubicBezTo>
                    <a:pt x="589297" y="1597955"/>
                    <a:pt x="561888" y="1608576"/>
                    <a:pt x="528312" y="1608576"/>
                  </a:cubicBezTo>
                  <a:lnTo>
                    <a:pt x="114090" y="1608576"/>
                  </a:lnTo>
                  <a:cubicBezTo>
                    <a:pt x="80514" y="1608576"/>
                    <a:pt x="53105" y="1597955"/>
                    <a:pt x="31863" y="1576713"/>
                  </a:cubicBezTo>
                  <a:cubicBezTo>
                    <a:pt x="10621" y="1555471"/>
                    <a:pt x="0" y="1528062"/>
                    <a:pt x="0" y="1494486"/>
                  </a:cubicBezTo>
                  <a:lnTo>
                    <a:pt x="0" y="1086431"/>
                  </a:lnTo>
                  <a:lnTo>
                    <a:pt x="142870" y="1086431"/>
                  </a:lnTo>
                  <a:lnTo>
                    <a:pt x="142870" y="1482151"/>
                  </a:lnTo>
                  <a:lnTo>
                    <a:pt x="498504" y="1482151"/>
                  </a:lnTo>
                  <a:close/>
                  <a:moveTo>
                    <a:pt x="116146" y="0"/>
                  </a:moveTo>
                  <a:lnTo>
                    <a:pt x="526256" y="0"/>
                  </a:lnTo>
                  <a:cubicBezTo>
                    <a:pt x="559832" y="0"/>
                    <a:pt x="587241" y="10621"/>
                    <a:pt x="608484" y="31863"/>
                  </a:cubicBezTo>
                  <a:cubicBezTo>
                    <a:pt x="629726" y="53105"/>
                    <a:pt x="640347" y="80514"/>
                    <a:pt x="640347" y="114091"/>
                  </a:cubicBezTo>
                  <a:lnTo>
                    <a:pt x="640347" y="505699"/>
                  </a:lnTo>
                  <a:cubicBezTo>
                    <a:pt x="640347" y="531395"/>
                    <a:pt x="635208" y="554265"/>
                    <a:pt x="624929" y="574308"/>
                  </a:cubicBezTo>
                  <a:lnTo>
                    <a:pt x="616478" y="583745"/>
                  </a:lnTo>
                  <a:lnTo>
                    <a:pt x="431659" y="583745"/>
                  </a:lnTo>
                  <a:lnTo>
                    <a:pt x="496449" y="535507"/>
                  </a:lnTo>
                  <a:lnTo>
                    <a:pt x="496449" y="126425"/>
                  </a:lnTo>
                  <a:lnTo>
                    <a:pt x="144926" y="126425"/>
                  </a:lnTo>
                  <a:lnTo>
                    <a:pt x="144926" y="488226"/>
                  </a:lnTo>
                  <a:lnTo>
                    <a:pt x="2055" y="488226"/>
                  </a:lnTo>
                  <a:lnTo>
                    <a:pt x="2055" y="114091"/>
                  </a:lnTo>
                  <a:cubicBezTo>
                    <a:pt x="2055" y="80514"/>
                    <a:pt x="12676" y="53105"/>
                    <a:pt x="33918" y="31863"/>
                  </a:cubicBezTo>
                  <a:cubicBezTo>
                    <a:pt x="55161" y="10621"/>
                    <a:pt x="82570" y="0"/>
                    <a:pt x="116146" y="0"/>
                  </a:cubicBez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6600" dirty="0">
                <a:solidFill>
                  <a:schemeClr val="bg1"/>
                </a:solidFill>
                <a:latin typeface="Agency FB" panose="020B0503020202020204" pitchFamily="34" charset="0"/>
              </a:endParaRPr>
            </a:p>
          </p:txBody>
        </p:sp>
      </p:grpSp>
      <p:sp>
        <p:nvSpPr>
          <p:cNvPr id="7" name="TextBox 17"/>
          <p:cNvSpPr txBox="1"/>
          <p:nvPr/>
        </p:nvSpPr>
        <p:spPr>
          <a:xfrm>
            <a:off x="2400302" y="4223062"/>
            <a:ext cx="7391398" cy="412421"/>
          </a:xfrm>
          <a:prstGeom prst="rect">
            <a:avLst/>
          </a:prstGeom>
          <a:noFill/>
        </p:spPr>
        <p:txBody>
          <a:bodyPr wrap="square" rtlCol="0">
            <a:spAutoFit/>
          </a:bodyPr>
          <a:lstStyle/>
          <a:p>
            <a:pPr algn="ctr">
              <a:lnSpc>
                <a:spcPct val="130000"/>
              </a:lnSpc>
            </a:pPr>
            <a:r>
              <a:rPr lang="en-US" altLang="zh-CN" sz="800" b="1" dirty="0">
                <a:solidFill>
                  <a:schemeClr val="bg1">
                    <a:lumMod val="95000"/>
                  </a:schemeClr>
                </a:solidFill>
                <a:ea typeface="Roboto Light" charset="0"/>
                <a:cs typeface="Roboto Light" charset="0"/>
              </a:rPr>
              <a:t>Lorem Ipsum </a:t>
            </a:r>
            <a:r>
              <a:rPr lang="en-US" altLang="zh-CN" sz="800" dirty="0">
                <a:solidFill>
                  <a:schemeClr val="bg1">
                    <a:lumMod val="95000"/>
                  </a:schemeClr>
                </a:solidFill>
                <a:ea typeface="Roboto Light" charset="0"/>
                <a:cs typeface="Roboto Light" charset="0"/>
              </a:rPr>
              <a:t>is simply dummy text of the printing and typesetting industry. Lorem Ipsum has been the industry's standard dummy text ever </a:t>
            </a:r>
            <a:r>
              <a:rPr lang="en-US" altLang="zh-CN" sz="800" dirty="0" err="1">
                <a:solidFill>
                  <a:schemeClr val="bg1">
                    <a:lumMod val="95000"/>
                  </a:schemeClr>
                </a:solidFill>
                <a:ea typeface="Roboto Light" charset="0"/>
                <a:cs typeface="Roboto Light" charset="0"/>
              </a:rPr>
              <a:t>since</a:t>
            </a:r>
            <a:r>
              <a:rPr lang="en-US" altLang="zh-CN" sz="800" b="1" dirty="0" err="1">
                <a:solidFill>
                  <a:schemeClr val="bg1">
                    <a:lumMod val="95000"/>
                  </a:schemeClr>
                </a:solidFill>
                <a:ea typeface="Roboto Light" charset="0"/>
                <a:cs typeface="Roboto Light" charset="0"/>
              </a:rPr>
              <a:t>Lorem</a:t>
            </a:r>
            <a:r>
              <a:rPr lang="en-US" altLang="zh-CN" sz="800" b="1" dirty="0">
                <a:solidFill>
                  <a:schemeClr val="bg1">
                    <a:lumMod val="95000"/>
                  </a:schemeClr>
                </a:solidFill>
                <a:ea typeface="Roboto Light" charset="0"/>
                <a:cs typeface="Roboto Light" charset="0"/>
              </a:rPr>
              <a:t> Ipsum </a:t>
            </a:r>
            <a:r>
              <a:rPr lang="en-US" altLang="zh-CN" sz="800" dirty="0">
                <a:solidFill>
                  <a:schemeClr val="bg1">
                    <a:lumMod val="95000"/>
                  </a:schemeClr>
                </a:solidFill>
                <a:ea typeface="Roboto Light" charset="0"/>
                <a:cs typeface="Roboto Light" charset="0"/>
              </a:rPr>
              <a:t>is simply dummy text of the printing and typesetting industry</a:t>
            </a:r>
          </a:p>
        </p:txBody>
      </p:sp>
    </p:spTree>
    <p:extLst>
      <p:ext uri="{BB962C8B-B14F-4D97-AF65-F5344CB8AC3E}">
        <p14:creationId xmlns:p14="http://schemas.microsoft.com/office/powerpoint/2010/main" val="34816700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90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3"/>
                                        </p:tgtEl>
                                      </p:cBhvr>
                                    </p:animEffect>
                                    <p:animScale>
                                      <p:cBhvr>
                                        <p:cTn id="15" dur="250" autoRev="1" fill="hold"/>
                                        <p:tgtEl>
                                          <p:spTgt spid="3"/>
                                        </p:tgtEl>
                                      </p:cBhvr>
                                      <p:by x="105000" y="105000"/>
                                    </p:animScale>
                                  </p:childTnLst>
                                </p:cTn>
                              </p:par>
                            </p:childTnLst>
                          </p:cTn>
                        </p:par>
                        <p:par>
                          <p:cTn id="16" fill="hold">
                            <p:stCondLst>
                              <p:cond delay="1400"/>
                            </p:stCondLst>
                            <p:childTnLst>
                              <p:par>
                                <p:cTn id="17" presetID="10"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1900"/>
                            </p:stCondLst>
                            <p:childTnLst>
                              <p:par>
                                <p:cTn id="21" presetID="53" presetClass="entr" presetSubtype="16" fill="hold" grpId="0" nodeType="afterEffect">
                                  <p:stCondLst>
                                    <p:cond delay="0"/>
                                  </p:stCondLst>
                                  <p:iterate type="lt">
                                    <p:tmPct val="0"/>
                                  </p:iterate>
                                  <p:childTnLst>
                                    <p:set>
                                      <p:cBhvr>
                                        <p:cTn id="22" dur="1" fill="hold">
                                          <p:stCondLst>
                                            <p:cond delay="0"/>
                                          </p:stCondLst>
                                        </p:cTn>
                                        <p:tgtEl>
                                          <p:spTgt spid="2"/>
                                        </p:tgtEl>
                                        <p:attrNameLst>
                                          <p:attrName>style.visibility</p:attrName>
                                        </p:attrNameLst>
                                      </p:cBhvr>
                                      <p:to>
                                        <p:strVal val="visible"/>
                                      </p:to>
                                    </p:set>
                                    <p:anim calcmode="lin" valueType="num">
                                      <p:cBhvr>
                                        <p:cTn id="23" dur="500" fill="hold"/>
                                        <p:tgtEl>
                                          <p:spTgt spid="2"/>
                                        </p:tgtEl>
                                        <p:attrNameLst>
                                          <p:attrName>ppt_w</p:attrName>
                                        </p:attrNameLst>
                                      </p:cBhvr>
                                      <p:tavLst>
                                        <p:tav tm="0">
                                          <p:val>
                                            <p:fltVal val="0"/>
                                          </p:val>
                                        </p:tav>
                                        <p:tav tm="100000">
                                          <p:val>
                                            <p:strVal val="#ppt_w"/>
                                          </p:val>
                                        </p:tav>
                                      </p:tavLst>
                                    </p:anim>
                                    <p:anim calcmode="lin" valueType="num">
                                      <p:cBhvr>
                                        <p:cTn id="24" dur="500" fill="hold"/>
                                        <p:tgtEl>
                                          <p:spTgt spid="2"/>
                                        </p:tgtEl>
                                        <p:attrNameLst>
                                          <p:attrName>ppt_h</p:attrName>
                                        </p:attrNameLst>
                                      </p:cBhvr>
                                      <p:tavLst>
                                        <p:tav tm="0">
                                          <p:val>
                                            <p:fltVal val="0"/>
                                          </p:val>
                                        </p:tav>
                                        <p:tav tm="100000">
                                          <p:val>
                                            <p:strVal val="#ppt_h"/>
                                          </p:val>
                                        </p:tav>
                                      </p:tavLst>
                                    </p:anim>
                                    <p:animEffect transition="in" filter="fade">
                                      <p:cBhvr>
                                        <p:cTn id="25" dur="500"/>
                                        <p:tgtEl>
                                          <p:spTgt spid="2"/>
                                        </p:tgtEl>
                                      </p:cBhvr>
                                    </p:animEffect>
                                  </p:childTnLst>
                                </p:cTn>
                              </p:par>
                            </p:childTnLst>
                          </p:cTn>
                        </p:par>
                        <p:par>
                          <p:cTn id="26" fill="hold">
                            <p:stCondLst>
                              <p:cond delay="2400"/>
                            </p:stCondLst>
                            <p:childTnLst>
                              <p:par>
                                <p:cTn id="27" presetID="26" presetClass="emph" presetSubtype="0" fill="hold" grpId="1" nodeType="afterEffect">
                                  <p:stCondLst>
                                    <p:cond delay="0"/>
                                  </p:stCondLst>
                                  <p:iterate type="lt">
                                    <p:tmPct val="0"/>
                                  </p:iterate>
                                  <p:childTnLst>
                                    <p:animEffect transition="out" filter="fade">
                                      <p:cBhvr>
                                        <p:cTn id="28" dur="500" tmFilter="0, 0; .2, .5; .8, .5; 1, 0"/>
                                        <p:tgtEl>
                                          <p:spTgt spid="2"/>
                                        </p:tgtEl>
                                      </p:cBhvr>
                                    </p:animEffect>
                                    <p:animScale>
                                      <p:cBhvr>
                                        <p:cTn id="29" dur="250" autoRev="1" fill="hold"/>
                                        <p:tgtEl>
                                          <p:spTgt spid="2"/>
                                        </p:tgtEl>
                                      </p:cBhvr>
                                      <p:by x="105000" y="105000"/>
                                    </p:animScale>
                                  </p:childTnLst>
                                </p:cTn>
                              </p:par>
                            </p:childTnLst>
                          </p:cTn>
                        </p:par>
                        <p:par>
                          <p:cTn id="30" fill="hold">
                            <p:stCondLst>
                              <p:cond delay="2900"/>
                            </p:stCondLst>
                            <p:childTnLst>
                              <p:par>
                                <p:cTn id="31" presetID="10"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childTnLst>
                                </p:cTn>
                              </p:par>
                              <p:par>
                                <p:cTn id="34" presetID="64" presetClass="path" presetSubtype="0" decel="100000" fill="hold" grpId="1" nodeType="withEffect">
                                  <p:stCondLst>
                                    <p:cond delay="0"/>
                                  </p:stCondLst>
                                  <p:childTnLst>
                                    <p:animMotion origin="layout" path="M 0 -3.33333E-6 L 0 0.05 " pathEditMode="relative" rAng="0" ptsTypes="AA">
                                      <p:cBhvr>
                                        <p:cTn id="35" dur="1000" spd="-100000" fill="hold"/>
                                        <p:tgtEl>
                                          <p:spTgt spid="7"/>
                                        </p:tgtEl>
                                        <p:attrNameLst>
                                          <p:attrName>ppt_x</p:attrName>
                                          <p:attrName>ppt_y</p:attrName>
                                        </p:attrNameLst>
                                      </p:cBhvr>
                                      <p:rCtr x="0" y="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P spid="7" grpId="0"/>
      <p:bldP spid="7"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品牌形象与设计</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grpSp>
        <p:nvGrpSpPr>
          <p:cNvPr id="10" name="Group 22"/>
          <p:cNvGrpSpPr>
            <a:grpSpLocks noChangeAspect="1"/>
          </p:cNvGrpSpPr>
          <p:nvPr/>
        </p:nvGrpSpPr>
        <p:grpSpPr>
          <a:xfrm>
            <a:off x="1706685" y="2622076"/>
            <a:ext cx="819615" cy="763933"/>
            <a:chOff x="1687637" y="550581"/>
            <a:chExt cx="452247" cy="421522"/>
          </a:xfrm>
          <a:noFill/>
        </p:grpSpPr>
        <p:sp>
          <p:nvSpPr>
            <p:cNvPr id="11" name="Freeform 5"/>
            <p:cNvSpPr>
              <a:spLocks/>
            </p:cNvSpPr>
            <p:nvPr/>
          </p:nvSpPr>
          <p:spPr bwMode="auto">
            <a:xfrm>
              <a:off x="1747648" y="912091"/>
              <a:ext cx="332224" cy="60012"/>
            </a:xfrm>
            <a:custGeom>
              <a:avLst/>
              <a:gdLst>
                <a:gd name="T0" fmla="*/ 287 w 292"/>
                <a:gd name="T1" fmla="*/ 0 h 53"/>
                <a:gd name="T2" fmla="*/ 6 w 292"/>
                <a:gd name="T3" fmla="*/ 0 h 53"/>
                <a:gd name="T4" fmla="*/ 0 w 292"/>
                <a:gd name="T5" fmla="*/ 5 h 53"/>
                <a:gd name="T6" fmla="*/ 0 w 292"/>
                <a:gd name="T7" fmla="*/ 48 h 53"/>
                <a:gd name="T8" fmla="*/ 6 w 292"/>
                <a:gd name="T9" fmla="*/ 53 h 53"/>
                <a:gd name="T10" fmla="*/ 287 w 292"/>
                <a:gd name="T11" fmla="*/ 53 h 53"/>
                <a:gd name="T12" fmla="*/ 292 w 292"/>
                <a:gd name="T13" fmla="*/ 48 h 53"/>
                <a:gd name="T14" fmla="*/ 292 w 292"/>
                <a:gd name="T15" fmla="*/ 5 h 53"/>
                <a:gd name="T16" fmla="*/ 287 w 292"/>
                <a:gd name="T17"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2" h="53">
                  <a:moveTo>
                    <a:pt x="287" y="0"/>
                  </a:moveTo>
                  <a:cubicBezTo>
                    <a:pt x="6" y="0"/>
                    <a:pt x="6" y="0"/>
                    <a:pt x="6" y="0"/>
                  </a:cubicBezTo>
                  <a:cubicBezTo>
                    <a:pt x="3" y="0"/>
                    <a:pt x="0" y="2"/>
                    <a:pt x="0" y="5"/>
                  </a:cubicBezTo>
                  <a:cubicBezTo>
                    <a:pt x="0" y="48"/>
                    <a:pt x="0" y="48"/>
                    <a:pt x="0" y="48"/>
                  </a:cubicBezTo>
                  <a:cubicBezTo>
                    <a:pt x="0" y="51"/>
                    <a:pt x="3" y="53"/>
                    <a:pt x="6" y="53"/>
                  </a:cubicBezTo>
                  <a:cubicBezTo>
                    <a:pt x="287" y="53"/>
                    <a:pt x="287" y="53"/>
                    <a:pt x="287" y="53"/>
                  </a:cubicBezTo>
                  <a:cubicBezTo>
                    <a:pt x="290" y="53"/>
                    <a:pt x="292" y="51"/>
                    <a:pt x="292" y="48"/>
                  </a:cubicBezTo>
                  <a:cubicBezTo>
                    <a:pt x="292" y="5"/>
                    <a:pt x="292" y="5"/>
                    <a:pt x="292" y="5"/>
                  </a:cubicBezTo>
                  <a:cubicBezTo>
                    <a:pt x="292" y="2"/>
                    <a:pt x="290" y="0"/>
                    <a:pt x="287" y="0"/>
                  </a:cubicBez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sp>
          <p:nvSpPr>
            <p:cNvPr id="12" name="Freeform 6"/>
            <p:cNvSpPr>
              <a:spLocks/>
            </p:cNvSpPr>
            <p:nvPr/>
          </p:nvSpPr>
          <p:spPr bwMode="auto">
            <a:xfrm>
              <a:off x="1687637" y="550581"/>
              <a:ext cx="452247" cy="331744"/>
            </a:xfrm>
            <a:custGeom>
              <a:avLst/>
              <a:gdLst>
                <a:gd name="T0" fmla="*/ 398 w 398"/>
                <a:gd name="T1" fmla="*/ 40 h 292"/>
                <a:gd name="T2" fmla="*/ 358 w 398"/>
                <a:gd name="T3" fmla="*/ 0 h 292"/>
                <a:gd name="T4" fmla="*/ 318 w 398"/>
                <a:gd name="T5" fmla="*/ 40 h 292"/>
                <a:gd name="T6" fmla="*/ 335 w 398"/>
                <a:gd name="T7" fmla="*/ 72 h 292"/>
                <a:gd name="T8" fmla="*/ 265 w 398"/>
                <a:gd name="T9" fmla="*/ 212 h 292"/>
                <a:gd name="T10" fmla="*/ 219 w 398"/>
                <a:gd name="T11" fmla="*/ 74 h 292"/>
                <a:gd name="T12" fmla="*/ 239 w 398"/>
                <a:gd name="T13" fmla="*/ 40 h 292"/>
                <a:gd name="T14" fmla="*/ 199 w 398"/>
                <a:gd name="T15" fmla="*/ 0 h 292"/>
                <a:gd name="T16" fmla="*/ 159 w 398"/>
                <a:gd name="T17" fmla="*/ 40 h 292"/>
                <a:gd name="T18" fmla="*/ 179 w 398"/>
                <a:gd name="T19" fmla="*/ 74 h 292"/>
                <a:gd name="T20" fmla="*/ 133 w 398"/>
                <a:gd name="T21" fmla="*/ 212 h 292"/>
                <a:gd name="T22" fmla="*/ 63 w 398"/>
                <a:gd name="T23" fmla="*/ 72 h 292"/>
                <a:gd name="T24" fmla="*/ 80 w 398"/>
                <a:gd name="T25" fmla="*/ 40 h 292"/>
                <a:gd name="T26" fmla="*/ 40 w 398"/>
                <a:gd name="T27" fmla="*/ 0 h 292"/>
                <a:gd name="T28" fmla="*/ 0 w 398"/>
                <a:gd name="T29" fmla="*/ 40 h 292"/>
                <a:gd name="T30" fmla="*/ 29 w 398"/>
                <a:gd name="T31" fmla="*/ 78 h 292"/>
                <a:gd name="T32" fmla="*/ 53 w 398"/>
                <a:gd name="T33" fmla="*/ 292 h 292"/>
                <a:gd name="T34" fmla="*/ 345 w 398"/>
                <a:gd name="T35" fmla="*/ 292 h 292"/>
                <a:gd name="T36" fmla="*/ 369 w 398"/>
                <a:gd name="T37" fmla="*/ 78 h 292"/>
                <a:gd name="T38" fmla="*/ 398 w 398"/>
                <a:gd name="T39" fmla="*/ 40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98" h="292">
                  <a:moveTo>
                    <a:pt x="398" y="40"/>
                  </a:moveTo>
                  <a:cubicBezTo>
                    <a:pt x="398" y="18"/>
                    <a:pt x="380" y="0"/>
                    <a:pt x="358" y="0"/>
                  </a:cubicBezTo>
                  <a:cubicBezTo>
                    <a:pt x="336" y="0"/>
                    <a:pt x="318" y="18"/>
                    <a:pt x="318" y="40"/>
                  </a:cubicBezTo>
                  <a:cubicBezTo>
                    <a:pt x="318" y="53"/>
                    <a:pt x="325" y="65"/>
                    <a:pt x="335" y="72"/>
                  </a:cubicBezTo>
                  <a:cubicBezTo>
                    <a:pt x="265" y="212"/>
                    <a:pt x="265" y="212"/>
                    <a:pt x="265" y="212"/>
                  </a:cubicBezTo>
                  <a:cubicBezTo>
                    <a:pt x="219" y="74"/>
                    <a:pt x="219" y="74"/>
                    <a:pt x="219" y="74"/>
                  </a:cubicBezTo>
                  <a:cubicBezTo>
                    <a:pt x="231" y="67"/>
                    <a:pt x="239" y="54"/>
                    <a:pt x="239" y="40"/>
                  </a:cubicBezTo>
                  <a:cubicBezTo>
                    <a:pt x="239" y="18"/>
                    <a:pt x="221" y="0"/>
                    <a:pt x="199" y="0"/>
                  </a:cubicBezTo>
                  <a:cubicBezTo>
                    <a:pt x="177" y="0"/>
                    <a:pt x="159" y="18"/>
                    <a:pt x="159" y="40"/>
                  </a:cubicBezTo>
                  <a:cubicBezTo>
                    <a:pt x="159" y="54"/>
                    <a:pt x="167" y="67"/>
                    <a:pt x="179" y="74"/>
                  </a:cubicBezTo>
                  <a:cubicBezTo>
                    <a:pt x="133" y="212"/>
                    <a:pt x="133" y="212"/>
                    <a:pt x="133" y="212"/>
                  </a:cubicBezTo>
                  <a:cubicBezTo>
                    <a:pt x="63" y="72"/>
                    <a:pt x="63" y="72"/>
                    <a:pt x="63" y="72"/>
                  </a:cubicBezTo>
                  <a:cubicBezTo>
                    <a:pt x="73" y="65"/>
                    <a:pt x="80" y="53"/>
                    <a:pt x="80" y="40"/>
                  </a:cubicBezTo>
                  <a:cubicBezTo>
                    <a:pt x="80" y="18"/>
                    <a:pt x="62" y="0"/>
                    <a:pt x="40" y="0"/>
                  </a:cubicBezTo>
                  <a:cubicBezTo>
                    <a:pt x="18" y="0"/>
                    <a:pt x="0" y="18"/>
                    <a:pt x="0" y="40"/>
                  </a:cubicBezTo>
                  <a:cubicBezTo>
                    <a:pt x="0" y="58"/>
                    <a:pt x="13" y="73"/>
                    <a:pt x="29" y="78"/>
                  </a:cubicBezTo>
                  <a:cubicBezTo>
                    <a:pt x="53" y="292"/>
                    <a:pt x="53" y="292"/>
                    <a:pt x="53" y="292"/>
                  </a:cubicBezTo>
                  <a:cubicBezTo>
                    <a:pt x="345" y="292"/>
                    <a:pt x="345" y="292"/>
                    <a:pt x="345" y="292"/>
                  </a:cubicBezTo>
                  <a:cubicBezTo>
                    <a:pt x="369" y="78"/>
                    <a:pt x="369" y="78"/>
                    <a:pt x="369" y="78"/>
                  </a:cubicBezTo>
                  <a:cubicBezTo>
                    <a:pt x="386" y="73"/>
                    <a:pt x="398" y="58"/>
                    <a:pt x="398" y="40"/>
                  </a:cubicBez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grpSp>
      <p:grpSp>
        <p:nvGrpSpPr>
          <p:cNvPr id="13" name="Group 25"/>
          <p:cNvGrpSpPr/>
          <p:nvPr/>
        </p:nvGrpSpPr>
        <p:grpSpPr>
          <a:xfrm>
            <a:off x="3707009" y="2604463"/>
            <a:ext cx="806509" cy="845159"/>
            <a:chOff x="1989375" y="-164756"/>
            <a:chExt cx="450807" cy="472411"/>
          </a:xfrm>
          <a:noFill/>
        </p:grpSpPr>
        <p:sp>
          <p:nvSpPr>
            <p:cNvPr id="14" name="Freeform 9"/>
            <p:cNvSpPr>
              <a:spLocks/>
            </p:cNvSpPr>
            <p:nvPr/>
          </p:nvSpPr>
          <p:spPr bwMode="auto">
            <a:xfrm>
              <a:off x="2056108" y="-164756"/>
              <a:ext cx="384074" cy="331744"/>
            </a:xfrm>
            <a:custGeom>
              <a:avLst/>
              <a:gdLst>
                <a:gd name="T0" fmla="*/ 312 w 338"/>
                <a:gd name="T1" fmla="*/ 0 h 292"/>
                <a:gd name="T2" fmla="*/ 0 w 338"/>
                <a:gd name="T3" fmla="*/ 0 h 292"/>
                <a:gd name="T4" fmla="*/ 106 w 338"/>
                <a:gd name="T5" fmla="*/ 54 h 292"/>
                <a:gd name="T6" fmla="*/ 285 w 338"/>
                <a:gd name="T7" fmla="*/ 54 h 292"/>
                <a:gd name="T8" fmla="*/ 285 w 338"/>
                <a:gd name="T9" fmla="*/ 80 h 292"/>
                <a:gd name="T10" fmla="*/ 159 w 338"/>
                <a:gd name="T11" fmla="*/ 80 h 292"/>
                <a:gd name="T12" fmla="*/ 194 w 338"/>
                <a:gd name="T13" fmla="*/ 98 h 292"/>
                <a:gd name="T14" fmla="*/ 226 w 338"/>
                <a:gd name="T15" fmla="*/ 133 h 292"/>
                <a:gd name="T16" fmla="*/ 285 w 338"/>
                <a:gd name="T17" fmla="*/ 133 h 292"/>
                <a:gd name="T18" fmla="*/ 285 w 338"/>
                <a:gd name="T19" fmla="*/ 160 h 292"/>
                <a:gd name="T20" fmla="*/ 232 w 338"/>
                <a:gd name="T21" fmla="*/ 160 h 292"/>
                <a:gd name="T22" fmla="*/ 232 w 338"/>
                <a:gd name="T23" fmla="*/ 292 h 292"/>
                <a:gd name="T24" fmla="*/ 312 w 338"/>
                <a:gd name="T25" fmla="*/ 292 h 292"/>
                <a:gd name="T26" fmla="*/ 338 w 338"/>
                <a:gd name="T27" fmla="*/ 266 h 292"/>
                <a:gd name="T28" fmla="*/ 338 w 338"/>
                <a:gd name="T29" fmla="*/ 27 h 292"/>
                <a:gd name="T30" fmla="*/ 312 w 338"/>
                <a:gd name="T31" fmla="*/ 0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8" h="292">
                  <a:moveTo>
                    <a:pt x="312" y="0"/>
                  </a:moveTo>
                  <a:cubicBezTo>
                    <a:pt x="0" y="0"/>
                    <a:pt x="0" y="0"/>
                    <a:pt x="0" y="0"/>
                  </a:cubicBezTo>
                  <a:cubicBezTo>
                    <a:pt x="106" y="54"/>
                    <a:pt x="106" y="54"/>
                    <a:pt x="106" y="54"/>
                  </a:cubicBezTo>
                  <a:cubicBezTo>
                    <a:pt x="285" y="54"/>
                    <a:pt x="285" y="54"/>
                    <a:pt x="285" y="54"/>
                  </a:cubicBezTo>
                  <a:cubicBezTo>
                    <a:pt x="285" y="80"/>
                    <a:pt x="285" y="80"/>
                    <a:pt x="285" y="80"/>
                  </a:cubicBezTo>
                  <a:cubicBezTo>
                    <a:pt x="159" y="80"/>
                    <a:pt x="159" y="80"/>
                    <a:pt x="159" y="80"/>
                  </a:cubicBezTo>
                  <a:cubicBezTo>
                    <a:pt x="194" y="98"/>
                    <a:pt x="194" y="98"/>
                    <a:pt x="194" y="98"/>
                  </a:cubicBezTo>
                  <a:cubicBezTo>
                    <a:pt x="208" y="105"/>
                    <a:pt x="220" y="118"/>
                    <a:pt x="226" y="133"/>
                  </a:cubicBezTo>
                  <a:cubicBezTo>
                    <a:pt x="285" y="133"/>
                    <a:pt x="285" y="133"/>
                    <a:pt x="285" y="133"/>
                  </a:cubicBezTo>
                  <a:cubicBezTo>
                    <a:pt x="285" y="160"/>
                    <a:pt x="285" y="160"/>
                    <a:pt x="285" y="160"/>
                  </a:cubicBezTo>
                  <a:cubicBezTo>
                    <a:pt x="232" y="160"/>
                    <a:pt x="232" y="160"/>
                    <a:pt x="232" y="160"/>
                  </a:cubicBezTo>
                  <a:cubicBezTo>
                    <a:pt x="232" y="292"/>
                    <a:pt x="232" y="292"/>
                    <a:pt x="232" y="292"/>
                  </a:cubicBezTo>
                  <a:cubicBezTo>
                    <a:pt x="312" y="292"/>
                    <a:pt x="312" y="292"/>
                    <a:pt x="312" y="292"/>
                  </a:cubicBezTo>
                  <a:cubicBezTo>
                    <a:pt x="326" y="292"/>
                    <a:pt x="338" y="280"/>
                    <a:pt x="338" y="266"/>
                  </a:cubicBezTo>
                  <a:cubicBezTo>
                    <a:pt x="338" y="27"/>
                    <a:pt x="338" y="27"/>
                    <a:pt x="338" y="27"/>
                  </a:cubicBezTo>
                  <a:cubicBezTo>
                    <a:pt x="338" y="12"/>
                    <a:pt x="326" y="0"/>
                    <a:pt x="312" y="0"/>
                  </a:cubicBez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sp>
          <p:nvSpPr>
            <p:cNvPr id="15" name="Freeform 10"/>
            <p:cNvSpPr>
              <a:spLocks noEditPoints="1"/>
            </p:cNvSpPr>
            <p:nvPr/>
          </p:nvSpPr>
          <p:spPr bwMode="auto">
            <a:xfrm>
              <a:off x="1989375" y="-153714"/>
              <a:ext cx="301018" cy="461369"/>
            </a:xfrm>
            <a:custGeom>
              <a:avLst/>
              <a:gdLst>
                <a:gd name="T0" fmla="*/ 241 w 265"/>
                <a:gd name="T1" fmla="*/ 111 h 406"/>
                <a:gd name="T2" fmla="*/ 23 w 265"/>
                <a:gd name="T3" fmla="*/ 2 h 406"/>
                <a:gd name="T4" fmla="*/ 14 w 265"/>
                <a:gd name="T5" fmla="*/ 0 h 406"/>
                <a:gd name="T6" fmla="*/ 0 w 265"/>
                <a:gd name="T7" fmla="*/ 17 h 406"/>
                <a:gd name="T8" fmla="*/ 0 w 265"/>
                <a:gd name="T9" fmla="*/ 256 h 406"/>
                <a:gd name="T10" fmla="*/ 23 w 265"/>
                <a:gd name="T11" fmla="*/ 294 h 406"/>
                <a:gd name="T12" fmla="*/ 241 w 265"/>
                <a:gd name="T13" fmla="*/ 403 h 406"/>
                <a:gd name="T14" fmla="*/ 251 w 265"/>
                <a:gd name="T15" fmla="*/ 406 h 406"/>
                <a:gd name="T16" fmla="*/ 265 w 265"/>
                <a:gd name="T17" fmla="*/ 388 h 406"/>
                <a:gd name="T18" fmla="*/ 265 w 265"/>
                <a:gd name="T19" fmla="*/ 150 h 406"/>
                <a:gd name="T20" fmla="*/ 241 w 265"/>
                <a:gd name="T21" fmla="*/ 111 h 406"/>
                <a:gd name="T22" fmla="*/ 185 w 265"/>
                <a:gd name="T23" fmla="*/ 282 h 406"/>
                <a:gd name="T24" fmla="*/ 159 w 265"/>
                <a:gd name="T25" fmla="*/ 242 h 406"/>
                <a:gd name="T26" fmla="*/ 185 w 265"/>
                <a:gd name="T27" fmla="*/ 203 h 406"/>
                <a:gd name="T28" fmla="*/ 212 w 265"/>
                <a:gd name="T29" fmla="*/ 242 h 406"/>
                <a:gd name="T30" fmla="*/ 185 w 265"/>
                <a:gd name="T31" fmla="*/ 282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5" h="406">
                  <a:moveTo>
                    <a:pt x="241" y="111"/>
                  </a:moveTo>
                  <a:cubicBezTo>
                    <a:pt x="23" y="2"/>
                    <a:pt x="23" y="2"/>
                    <a:pt x="23" y="2"/>
                  </a:cubicBezTo>
                  <a:cubicBezTo>
                    <a:pt x="20" y="1"/>
                    <a:pt x="17" y="0"/>
                    <a:pt x="14" y="0"/>
                  </a:cubicBezTo>
                  <a:cubicBezTo>
                    <a:pt x="5" y="0"/>
                    <a:pt x="0" y="6"/>
                    <a:pt x="0" y="17"/>
                  </a:cubicBezTo>
                  <a:cubicBezTo>
                    <a:pt x="0" y="256"/>
                    <a:pt x="0" y="256"/>
                    <a:pt x="0" y="256"/>
                  </a:cubicBezTo>
                  <a:cubicBezTo>
                    <a:pt x="0" y="270"/>
                    <a:pt x="10" y="288"/>
                    <a:pt x="23" y="294"/>
                  </a:cubicBezTo>
                  <a:cubicBezTo>
                    <a:pt x="241" y="403"/>
                    <a:pt x="241" y="403"/>
                    <a:pt x="241" y="403"/>
                  </a:cubicBezTo>
                  <a:cubicBezTo>
                    <a:pt x="244" y="405"/>
                    <a:pt x="248" y="406"/>
                    <a:pt x="251" y="406"/>
                  </a:cubicBezTo>
                  <a:cubicBezTo>
                    <a:pt x="259" y="406"/>
                    <a:pt x="265" y="399"/>
                    <a:pt x="265" y="388"/>
                  </a:cubicBezTo>
                  <a:cubicBezTo>
                    <a:pt x="265" y="150"/>
                    <a:pt x="265" y="150"/>
                    <a:pt x="265" y="150"/>
                  </a:cubicBezTo>
                  <a:cubicBezTo>
                    <a:pt x="265" y="135"/>
                    <a:pt x="254" y="118"/>
                    <a:pt x="241" y="111"/>
                  </a:cubicBezTo>
                  <a:close/>
                  <a:moveTo>
                    <a:pt x="185" y="282"/>
                  </a:moveTo>
                  <a:cubicBezTo>
                    <a:pt x="171" y="282"/>
                    <a:pt x="159" y="264"/>
                    <a:pt x="159" y="242"/>
                  </a:cubicBezTo>
                  <a:cubicBezTo>
                    <a:pt x="159" y="220"/>
                    <a:pt x="171" y="203"/>
                    <a:pt x="185" y="203"/>
                  </a:cubicBezTo>
                  <a:cubicBezTo>
                    <a:pt x="200" y="203"/>
                    <a:pt x="212" y="220"/>
                    <a:pt x="212" y="242"/>
                  </a:cubicBezTo>
                  <a:cubicBezTo>
                    <a:pt x="212" y="264"/>
                    <a:pt x="200" y="282"/>
                    <a:pt x="185" y="282"/>
                  </a:cubicBez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grpSp>
      <p:grpSp>
        <p:nvGrpSpPr>
          <p:cNvPr id="16" name="Group 28"/>
          <p:cNvGrpSpPr/>
          <p:nvPr/>
        </p:nvGrpSpPr>
        <p:grpSpPr>
          <a:xfrm>
            <a:off x="5745833" y="2519641"/>
            <a:ext cx="716403" cy="820030"/>
            <a:chOff x="512850" y="1020112"/>
            <a:chExt cx="421521" cy="482494"/>
          </a:xfrm>
          <a:noFill/>
        </p:grpSpPr>
        <p:sp>
          <p:nvSpPr>
            <p:cNvPr id="17" name="Freeform 11"/>
            <p:cNvSpPr>
              <a:spLocks noEditPoints="1"/>
            </p:cNvSpPr>
            <p:nvPr/>
          </p:nvSpPr>
          <p:spPr bwMode="auto">
            <a:xfrm>
              <a:off x="603587" y="1020112"/>
              <a:ext cx="241007" cy="120023"/>
            </a:xfrm>
            <a:custGeom>
              <a:avLst/>
              <a:gdLst>
                <a:gd name="T0" fmla="*/ 212 w 212"/>
                <a:gd name="T1" fmla="*/ 53 h 106"/>
                <a:gd name="T2" fmla="*/ 159 w 212"/>
                <a:gd name="T3" fmla="*/ 53 h 106"/>
                <a:gd name="T4" fmla="*/ 106 w 212"/>
                <a:gd name="T5" fmla="*/ 0 h 106"/>
                <a:gd name="T6" fmla="*/ 53 w 212"/>
                <a:gd name="T7" fmla="*/ 53 h 106"/>
                <a:gd name="T8" fmla="*/ 0 w 212"/>
                <a:gd name="T9" fmla="*/ 53 h 106"/>
                <a:gd name="T10" fmla="*/ 0 w 212"/>
                <a:gd name="T11" fmla="*/ 106 h 106"/>
                <a:gd name="T12" fmla="*/ 212 w 212"/>
                <a:gd name="T13" fmla="*/ 106 h 106"/>
                <a:gd name="T14" fmla="*/ 212 w 212"/>
                <a:gd name="T15" fmla="*/ 53 h 106"/>
                <a:gd name="T16" fmla="*/ 106 w 212"/>
                <a:gd name="T17" fmla="*/ 80 h 106"/>
                <a:gd name="T18" fmla="*/ 79 w 212"/>
                <a:gd name="T19" fmla="*/ 53 h 106"/>
                <a:gd name="T20" fmla="*/ 106 w 212"/>
                <a:gd name="T21" fmla="*/ 27 h 106"/>
                <a:gd name="T22" fmla="*/ 132 w 212"/>
                <a:gd name="T23" fmla="*/ 53 h 106"/>
                <a:gd name="T24" fmla="*/ 106 w 212"/>
                <a:gd name="T25" fmla="*/ 8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2" h="106">
                  <a:moveTo>
                    <a:pt x="212" y="53"/>
                  </a:moveTo>
                  <a:cubicBezTo>
                    <a:pt x="159" y="53"/>
                    <a:pt x="159" y="53"/>
                    <a:pt x="159" y="53"/>
                  </a:cubicBezTo>
                  <a:cubicBezTo>
                    <a:pt x="159" y="24"/>
                    <a:pt x="135" y="0"/>
                    <a:pt x="106" y="0"/>
                  </a:cubicBezTo>
                  <a:cubicBezTo>
                    <a:pt x="76" y="0"/>
                    <a:pt x="53" y="24"/>
                    <a:pt x="53" y="53"/>
                  </a:cubicBezTo>
                  <a:cubicBezTo>
                    <a:pt x="0" y="53"/>
                    <a:pt x="0" y="53"/>
                    <a:pt x="0" y="53"/>
                  </a:cubicBezTo>
                  <a:cubicBezTo>
                    <a:pt x="0" y="106"/>
                    <a:pt x="0" y="106"/>
                    <a:pt x="0" y="106"/>
                  </a:cubicBezTo>
                  <a:cubicBezTo>
                    <a:pt x="212" y="106"/>
                    <a:pt x="212" y="106"/>
                    <a:pt x="212" y="106"/>
                  </a:cubicBezTo>
                  <a:lnTo>
                    <a:pt x="212" y="53"/>
                  </a:lnTo>
                  <a:close/>
                  <a:moveTo>
                    <a:pt x="106" y="80"/>
                  </a:moveTo>
                  <a:cubicBezTo>
                    <a:pt x="91" y="80"/>
                    <a:pt x="79" y="68"/>
                    <a:pt x="79" y="53"/>
                  </a:cubicBezTo>
                  <a:cubicBezTo>
                    <a:pt x="79" y="39"/>
                    <a:pt x="91" y="27"/>
                    <a:pt x="106" y="27"/>
                  </a:cubicBezTo>
                  <a:cubicBezTo>
                    <a:pt x="120" y="27"/>
                    <a:pt x="132" y="39"/>
                    <a:pt x="132" y="53"/>
                  </a:cubicBezTo>
                  <a:cubicBezTo>
                    <a:pt x="132" y="68"/>
                    <a:pt x="120" y="80"/>
                    <a:pt x="106" y="80"/>
                  </a:cubicBez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sp>
          <p:nvSpPr>
            <p:cNvPr id="18" name="Freeform 12"/>
            <p:cNvSpPr>
              <a:spLocks noEditPoints="1"/>
            </p:cNvSpPr>
            <p:nvPr/>
          </p:nvSpPr>
          <p:spPr bwMode="auto">
            <a:xfrm>
              <a:off x="512850" y="1080124"/>
              <a:ext cx="421521" cy="422482"/>
            </a:xfrm>
            <a:custGeom>
              <a:avLst/>
              <a:gdLst>
                <a:gd name="T0" fmla="*/ 752 w 878"/>
                <a:gd name="T1" fmla="*/ 0 h 880"/>
                <a:gd name="T2" fmla="*/ 752 w 878"/>
                <a:gd name="T3" fmla="*/ 189 h 880"/>
                <a:gd name="T4" fmla="*/ 125 w 878"/>
                <a:gd name="T5" fmla="*/ 189 h 880"/>
                <a:gd name="T6" fmla="*/ 125 w 878"/>
                <a:gd name="T7" fmla="*/ 0 h 880"/>
                <a:gd name="T8" fmla="*/ 0 w 878"/>
                <a:gd name="T9" fmla="*/ 0 h 880"/>
                <a:gd name="T10" fmla="*/ 0 w 878"/>
                <a:gd name="T11" fmla="*/ 880 h 880"/>
                <a:gd name="T12" fmla="*/ 878 w 878"/>
                <a:gd name="T13" fmla="*/ 880 h 880"/>
                <a:gd name="T14" fmla="*/ 878 w 878"/>
                <a:gd name="T15" fmla="*/ 0 h 880"/>
                <a:gd name="T16" fmla="*/ 752 w 878"/>
                <a:gd name="T17" fmla="*/ 0 h 880"/>
                <a:gd name="T18" fmla="*/ 409 w 878"/>
                <a:gd name="T19" fmla="*/ 745 h 880"/>
                <a:gd name="T20" fmla="*/ 366 w 878"/>
                <a:gd name="T21" fmla="*/ 700 h 880"/>
                <a:gd name="T22" fmla="*/ 189 w 878"/>
                <a:gd name="T23" fmla="*/ 523 h 880"/>
                <a:gd name="T24" fmla="*/ 276 w 878"/>
                <a:gd name="T25" fmla="*/ 435 h 880"/>
                <a:gd name="T26" fmla="*/ 409 w 878"/>
                <a:gd name="T27" fmla="*/ 568 h 880"/>
                <a:gd name="T28" fmla="*/ 662 w 878"/>
                <a:gd name="T29" fmla="*/ 315 h 880"/>
                <a:gd name="T30" fmla="*/ 752 w 878"/>
                <a:gd name="T31" fmla="*/ 402 h 880"/>
                <a:gd name="T32" fmla="*/ 409 w 878"/>
                <a:gd name="T33" fmla="*/ 745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8" h="880">
                  <a:moveTo>
                    <a:pt x="752" y="0"/>
                  </a:moveTo>
                  <a:lnTo>
                    <a:pt x="752" y="189"/>
                  </a:lnTo>
                  <a:lnTo>
                    <a:pt x="125" y="189"/>
                  </a:lnTo>
                  <a:lnTo>
                    <a:pt x="125" y="0"/>
                  </a:lnTo>
                  <a:lnTo>
                    <a:pt x="0" y="0"/>
                  </a:lnTo>
                  <a:lnTo>
                    <a:pt x="0" y="880"/>
                  </a:lnTo>
                  <a:lnTo>
                    <a:pt x="878" y="880"/>
                  </a:lnTo>
                  <a:lnTo>
                    <a:pt x="878" y="0"/>
                  </a:lnTo>
                  <a:lnTo>
                    <a:pt x="752" y="0"/>
                  </a:lnTo>
                  <a:close/>
                  <a:moveTo>
                    <a:pt x="409" y="745"/>
                  </a:moveTo>
                  <a:lnTo>
                    <a:pt x="366" y="700"/>
                  </a:lnTo>
                  <a:lnTo>
                    <a:pt x="189" y="523"/>
                  </a:lnTo>
                  <a:lnTo>
                    <a:pt x="276" y="435"/>
                  </a:lnTo>
                  <a:lnTo>
                    <a:pt x="409" y="568"/>
                  </a:lnTo>
                  <a:lnTo>
                    <a:pt x="662" y="315"/>
                  </a:lnTo>
                  <a:lnTo>
                    <a:pt x="752" y="402"/>
                  </a:lnTo>
                  <a:lnTo>
                    <a:pt x="409" y="745"/>
                  </a:ln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grpSp>
      <p:grpSp>
        <p:nvGrpSpPr>
          <p:cNvPr id="19" name="Group 31"/>
          <p:cNvGrpSpPr/>
          <p:nvPr/>
        </p:nvGrpSpPr>
        <p:grpSpPr>
          <a:xfrm>
            <a:off x="7791286" y="2647287"/>
            <a:ext cx="613038" cy="654689"/>
            <a:chOff x="1174898" y="640359"/>
            <a:chExt cx="452247" cy="482973"/>
          </a:xfrm>
          <a:noFill/>
        </p:grpSpPr>
        <p:sp>
          <p:nvSpPr>
            <p:cNvPr id="20" name="Freeform 15"/>
            <p:cNvSpPr>
              <a:spLocks noEditPoints="1"/>
            </p:cNvSpPr>
            <p:nvPr/>
          </p:nvSpPr>
          <p:spPr bwMode="auto">
            <a:xfrm>
              <a:off x="1174898" y="640359"/>
              <a:ext cx="452247" cy="482973"/>
            </a:xfrm>
            <a:custGeom>
              <a:avLst/>
              <a:gdLst>
                <a:gd name="T0" fmla="*/ 372 w 398"/>
                <a:gd name="T1" fmla="*/ 0 h 425"/>
                <a:gd name="T2" fmla="*/ 27 w 398"/>
                <a:gd name="T3" fmla="*/ 0 h 425"/>
                <a:gd name="T4" fmla="*/ 0 w 398"/>
                <a:gd name="T5" fmla="*/ 27 h 425"/>
                <a:gd name="T6" fmla="*/ 0 w 398"/>
                <a:gd name="T7" fmla="*/ 372 h 425"/>
                <a:gd name="T8" fmla="*/ 27 w 398"/>
                <a:gd name="T9" fmla="*/ 398 h 425"/>
                <a:gd name="T10" fmla="*/ 53 w 398"/>
                <a:gd name="T11" fmla="*/ 398 h 425"/>
                <a:gd name="T12" fmla="*/ 80 w 398"/>
                <a:gd name="T13" fmla="*/ 425 h 425"/>
                <a:gd name="T14" fmla="*/ 106 w 398"/>
                <a:gd name="T15" fmla="*/ 398 h 425"/>
                <a:gd name="T16" fmla="*/ 292 w 398"/>
                <a:gd name="T17" fmla="*/ 398 h 425"/>
                <a:gd name="T18" fmla="*/ 319 w 398"/>
                <a:gd name="T19" fmla="*/ 425 h 425"/>
                <a:gd name="T20" fmla="*/ 345 w 398"/>
                <a:gd name="T21" fmla="*/ 398 h 425"/>
                <a:gd name="T22" fmla="*/ 372 w 398"/>
                <a:gd name="T23" fmla="*/ 398 h 425"/>
                <a:gd name="T24" fmla="*/ 398 w 398"/>
                <a:gd name="T25" fmla="*/ 372 h 425"/>
                <a:gd name="T26" fmla="*/ 398 w 398"/>
                <a:gd name="T27" fmla="*/ 27 h 425"/>
                <a:gd name="T28" fmla="*/ 372 w 398"/>
                <a:gd name="T29" fmla="*/ 0 h 425"/>
                <a:gd name="T30" fmla="*/ 345 w 398"/>
                <a:gd name="T31" fmla="*/ 345 h 425"/>
                <a:gd name="T32" fmla="*/ 53 w 398"/>
                <a:gd name="T33" fmla="*/ 345 h 425"/>
                <a:gd name="T34" fmla="*/ 53 w 398"/>
                <a:gd name="T35" fmla="*/ 213 h 425"/>
                <a:gd name="T36" fmla="*/ 345 w 398"/>
                <a:gd name="T37" fmla="*/ 213 h 425"/>
                <a:gd name="T38" fmla="*/ 345 w 398"/>
                <a:gd name="T39" fmla="*/ 345 h 425"/>
                <a:gd name="T40" fmla="*/ 345 w 398"/>
                <a:gd name="T41" fmla="*/ 186 h 425"/>
                <a:gd name="T42" fmla="*/ 53 w 398"/>
                <a:gd name="T43" fmla="*/ 186 h 425"/>
                <a:gd name="T44" fmla="*/ 53 w 398"/>
                <a:gd name="T45" fmla="*/ 53 h 425"/>
                <a:gd name="T46" fmla="*/ 345 w 398"/>
                <a:gd name="T47" fmla="*/ 53 h 425"/>
                <a:gd name="T48" fmla="*/ 345 w 398"/>
                <a:gd name="T49" fmla="*/ 186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8" h="425">
                  <a:moveTo>
                    <a:pt x="372" y="0"/>
                  </a:moveTo>
                  <a:cubicBezTo>
                    <a:pt x="27" y="0"/>
                    <a:pt x="27" y="0"/>
                    <a:pt x="27" y="0"/>
                  </a:cubicBezTo>
                  <a:cubicBezTo>
                    <a:pt x="12" y="0"/>
                    <a:pt x="0" y="12"/>
                    <a:pt x="0" y="27"/>
                  </a:cubicBezTo>
                  <a:cubicBezTo>
                    <a:pt x="0" y="372"/>
                    <a:pt x="0" y="372"/>
                    <a:pt x="0" y="372"/>
                  </a:cubicBezTo>
                  <a:cubicBezTo>
                    <a:pt x="0" y="386"/>
                    <a:pt x="12" y="398"/>
                    <a:pt x="27" y="398"/>
                  </a:cubicBezTo>
                  <a:cubicBezTo>
                    <a:pt x="53" y="398"/>
                    <a:pt x="53" y="398"/>
                    <a:pt x="53" y="398"/>
                  </a:cubicBezTo>
                  <a:cubicBezTo>
                    <a:pt x="53" y="413"/>
                    <a:pt x="65" y="425"/>
                    <a:pt x="80" y="425"/>
                  </a:cubicBezTo>
                  <a:cubicBezTo>
                    <a:pt x="94" y="425"/>
                    <a:pt x="106" y="413"/>
                    <a:pt x="106" y="398"/>
                  </a:cubicBezTo>
                  <a:cubicBezTo>
                    <a:pt x="292" y="398"/>
                    <a:pt x="292" y="398"/>
                    <a:pt x="292" y="398"/>
                  </a:cubicBezTo>
                  <a:cubicBezTo>
                    <a:pt x="292" y="413"/>
                    <a:pt x="304" y="425"/>
                    <a:pt x="319" y="425"/>
                  </a:cubicBezTo>
                  <a:cubicBezTo>
                    <a:pt x="333" y="425"/>
                    <a:pt x="345" y="413"/>
                    <a:pt x="345" y="398"/>
                  </a:cubicBezTo>
                  <a:cubicBezTo>
                    <a:pt x="372" y="398"/>
                    <a:pt x="372" y="398"/>
                    <a:pt x="372" y="398"/>
                  </a:cubicBezTo>
                  <a:cubicBezTo>
                    <a:pt x="386" y="398"/>
                    <a:pt x="398" y="386"/>
                    <a:pt x="398" y="372"/>
                  </a:cubicBezTo>
                  <a:cubicBezTo>
                    <a:pt x="398" y="27"/>
                    <a:pt x="398" y="27"/>
                    <a:pt x="398" y="27"/>
                  </a:cubicBezTo>
                  <a:cubicBezTo>
                    <a:pt x="398" y="12"/>
                    <a:pt x="386" y="0"/>
                    <a:pt x="372" y="0"/>
                  </a:cubicBezTo>
                  <a:close/>
                  <a:moveTo>
                    <a:pt x="345" y="345"/>
                  </a:moveTo>
                  <a:cubicBezTo>
                    <a:pt x="53" y="345"/>
                    <a:pt x="53" y="345"/>
                    <a:pt x="53" y="345"/>
                  </a:cubicBezTo>
                  <a:cubicBezTo>
                    <a:pt x="53" y="213"/>
                    <a:pt x="53" y="213"/>
                    <a:pt x="53" y="213"/>
                  </a:cubicBezTo>
                  <a:cubicBezTo>
                    <a:pt x="345" y="213"/>
                    <a:pt x="345" y="213"/>
                    <a:pt x="345" y="213"/>
                  </a:cubicBezTo>
                  <a:lnTo>
                    <a:pt x="345" y="345"/>
                  </a:lnTo>
                  <a:close/>
                  <a:moveTo>
                    <a:pt x="345" y="186"/>
                  </a:moveTo>
                  <a:cubicBezTo>
                    <a:pt x="53" y="186"/>
                    <a:pt x="53" y="186"/>
                    <a:pt x="53" y="186"/>
                  </a:cubicBezTo>
                  <a:cubicBezTo>
                    <a:pt x="53" y="53"/>
                    <a:pt x="53" y="53"/>
                    <a:pt x="53" y="53"/>
                  </a:cubicBezTo>
                  <a:cubicBezTo>
                    <a:pt x="345" y="53"/>
                    <a:pt x="345" y="53"/>
                    <a:pt x="345" y="53"/>
                  </a:cubicBezTo>
                  <a:lnTo>
                    <a:pt x="345" y="186"/>
                  </a:ln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sp>
          <p:nvSpPr>
            <p:cNvPr id="21" name="Freeform 16"/>
            <p:cNvSpPr>
              <a:spLocks noEditPoints="1"/>
            </p:cNvSpPr>
            <p:nvPr/>
          </p:nvSpPr>
          <p:spPr bwMode="auto">
            <a:xfrm>
              <a:off x="1266115" y="912091"/>
              <a:ext cx="271732" cy="90738"/>
            </a:xfrm>
            <a:custGeom>
              <a:avLst/>
              <a:gdLst>
                <a:gd name="T0" fmla="*/ 566 w 566"/>
                <a:gd name="T1" fmla="*/ 0 h 189"/>
                <a:gd name="T2" fmla="*/ 0 w 566"/>
                <a:gd name="T3" fmla="*/ 0 h 189"/>
                <a:gd name="T4" fmla="*/ 0 w 566"/>
                <a:gd name="T5" fmla="*/ 189 h 189"/>
                <a:gd name="T6" fmla="*/ 566 w 566"/>
                <a:gd name="T7" fmla="*/ 189 h 189"/>
                <a:gd name="T8" fmla="*/ 566 w 566"/>
                <a:gd name="T9" fmla="*/ 0 h 189"/>
                <a:gd name="T10" fmla="*/ 376 w 566"/>
                <a:gd name="T11" fmla="*/ 125 h 189"/>
                <a:gd name="T12" fmla="*/ 187 w 566"/>
                <a:gd name="T13" fmla="*/ 125 h 189"/>
                <a:gd name="T14" fmla="*/ 187 w 566"/>
                <a:gd name="T15" fmla="*/ 64 h 189"/>
                <a:gd name="T16" fmla="*/ 376 w 566"/>
                <a:gd name="T17" fmla="*/ 64 h 189"/>
                <a:gd name="T18" fmla="*/ 376 w 566"/>
                <a:gd name="T19" fmla="*/ 125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6" h="189">
                  <a:moveTo>
                    <a:pt x="566" y="0"/>
                  </a:moveTo>
                  <a:lnTo>
                    <a:pt x="0" y="0"/>
                  </a:lnTo>
                  <a:lnTo>
                    <a:pt x="0" y="189"/>
                  </a:lnTo>
                  <a:lnTo>
                    <a:pt x="566" y="189"/>
                  </a:lnTo>
                  <a:lnTo>
                    <a:pt x="566" y="0"/>
                  </a:lnTo>
                  <a:close/>
                  <a:moveTo>
                    <a:pt x="376" y="125"/>
                  </a:moveTo>
                  <a:lnTo>
                    <a:pt x="187" y="125"/>
                  </a:lnTo>
                  <a:lnTo>
                    <a:pt x="187" y="64"/>
                  </a:lnTo>
                  <a:lnTo>
                    <a:pt x="376" y="64"/>
                  </a:lnTo>
                  <a:lnTo>
                    <a:pt x="376" y="125"/>
                  </a:ln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sp>
          <p:nvSpPr>
            <p:cNvPr id="22" name="Freeform 17"/>
            <p:cNvSpPr>
              <a:spLocks noEditPoints="1"/>
            </p:cNvSpPr>
            <p:nvPr/>
          </p:nvSpPr>
          <p:spPr bwMode="auto">
            <a:xfrm>
              <a:off x="1266115" y="731096"/>
              <a:ext cx="271732" cy="91218"/>
            </a:xfrm>
            <a:custGeom>
              <a:avLst/>
              <a:gdLst>
                <a:gd name="T0" fmla="*/ 566 w 566"/>
                <a:gd name="T1" fmla="*/ 0 h 190"/>
                <a:gd name="T2" fmla="*/ 0 w 566"/>
                <a:gd name="T3" fmla="*/ 0 h 190"/>
                <a:gd name="T4" fmla="*/ 0 w 566"/>
                <a:gd name="T5" fmla="*/ 190 h 190"/>
                <a:gd name="T6" fmla="*/ 566 w 566"/>
                <a:gd name="T7" fmla="*/ 190 h 190"/>
                <a:gd name="T8" fmla="*/ 566 w 566"/>
                <a:gd name="T9" fmla="*/ 0 h 190"/>
                <a:gd name="T10" fmla="*/ 376 w 566"/>
                <a:gd name="T11" fmla="*/ 126 h 190"/>
                <a:gd name="T12" fmla="*/ 187 w 566"/>
                <a:gd name="T13" fmla="*/ 126 h 190"/>
                <a:gd name="T14" fmla="*/ 187 w 566"/>
                <a:gd name="T15" fmla="*/ 62 h 190"/>
                <a:gd name="T16" fmla="*/ 376 w 566"/>
                <a:gd name="T17" fmla="*/ 62 h 190"/>
                <a:gd name="T18" fmla="*/ 376 w 566"/>
                <a:gd name="T19" fmla="*/ 126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6" h="190">
                  <a:moveTo>
                    <a:pt x="566" y="0"/>
                  </a:moveTo>
                  <a:lnTo>
                    <a:pt x="0" y="0"/>
                  </a:lnTo>
                  <a:lnTo>
                    <a:pt x="0" y="190"/>
                  </a:lnTo>
                  <a:lnTo>
                    <a:pt x="566" y="190"/>
                  </a:lnTo>
                  <a:lnTo>
                    <a:pt x="566" y="0"/>
                  </a:lnTo>
                  <a:close/>
                  <a:moveTo>
                    <a:pt x="376" y="126"/>
                  </a:moveTo>
                  <a:lnTo>
                    <a:pt x="187" y="126"/>
                  </a:lnTo>
                  <a:lnTo>
                    <a:pt x="187" y="62"/>
                  </a:lnTo>
                  <a:lnTo>
                    <a:pt x="376" y="62"/>
                  </a:lnTo>
                  <a:lnTo>
                    <a:pt x="376" y="126"/>
                  </a:ln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grpSp>
      <p:sp>
        <p:nvSpPr>
          <p:cNvPr id="23" name="Freeform 14"/>
          <p:cNvSpPr>
            <a:spLocks noEditPoints="1"/>
          </p:cNvSpPr>
          <p:nvPr/>
        </p:nvSpPr>
        <p:spPr bwMode="auto">
          <a:xfrm>
            <a:off x="9759308" y="2646307"/>
            <a:ext cx="664536" cy="708273"/>
          </a:xfrm>
          <a:custGeom>
            <a:avLst/>
            <a:gdLst>
              <a:gd name="T0" fmla="*/ 371 w 398"/>
              <a:gd name="T1" fmla="*/ 0 h 424"/>
              <a:gd name="T2" fmla="*/ 53 w 398"/>
              <a:gd name="T3" fmla="*/ 0 h 424"/>
              <a:gd name="T4" fmla="*/ 26 w 398"/>
              <a:gd name="T5" fmla="*/ 26 h 424"/>
              <a:gd name="T6" fmla="*/ 26 w 398"/>
              <a:gd name="T7" fmla="*/ 79 h 424"/>
              <a:gd name="T8" fmla="*/ 66 w 398"/>
              <a:gd name="T9" fmla="*/ 79 h 424"/>
              <a:gd name="T10" fmla="*/ 79 w 398"/>
              <a:gd name="T11" fmla="*/ 93 h 424"/>
              <a:gd name="T12" fmla="*/ 66 w 398"/>
              <a:gd name="T13" fmla="*/ 106 h 424"/>
              <a:gd name="T14" fmla="*/ 13 w 398"/>
              <a:gd name="T15" fmla="*/ 106 h 424"/>
              <a:gd name="T16" fmla="*/ 0 w 398"/>
              <a:gd name="T17" fmla="*/ 119 h 424"/>
              <a:gd name="T18" fmla="*/ 13 w 398"/>
              <a:gd name="T19" fmla="*/ 133 h 424"/>
              <a:gd name="T20" fmla="*/ 26 w 398"/>
              <a:gd name="T21" fmla="*/ 133 h 424"/>
              <a:gd name="T22" fmla="*/ 26 w 398"/>
              <a:gd name="T23" fmla="*/ 186 h 424"/>
              <a:gd name="T24" fmla="*/ 66 w 398"/>
              <a:gd name="T25" fmla="*/ 186 h 424"/>
              <a:gd name="T26" fmla="*/ 79 w 398"/>
              <a:gd name="T27" fmla="*/ 199 h 424"/>
              <a:gd name="T28" fmla="*/ 66 w 398"/>
              <a:gd name="T29" fmla="*/ 212 h 424"/>
              <a:gd name="T30" fmla="*/ 13 w 398"/>
              <a:gd name="T31" fmla="*/ 212 h 424"/>
              <a:gd name="T32" fmla="*/ 0 w 398"/>
              <a:gd name="T33" fmla="*/ 225 h 424"/>
              <a:gd name="T34" fmla="*/ 13 w 398"/>
              <a:gd name="T35" fmla="*/ 239 h 424"/>
              <a:gd name="T36" fmla="*/ 26 w 398"/>
              <a:gd name="T37" fmla="*/ 239 h 424"/>
              <a:gd name="T38" fmla="*/ 26 w 398"/>
              <a:gd name="T39" fmla="*/ 292 h 424"/>
              <a:gd name="T40" fmla="*/ 66 w 398"/>
              <a:gd name="T41" fmla="*/ 292 h 424"/>
              <a:gd name="T42" fmla="*/ 79 w 398"/>
              <a:gd name="T43" fmla="*/ 305 h 424"/>
              <a:gd name="T44" fmla="*/ 66 w 398"/>
              <a:gd name="T45" fmla="*/ 318 h 424"/>
              <a:gd name="T46" fmla="*/ 13 w 398"/>
              <a:gd name="T47" fmla="*/ 318 h 424"/>
              <a:gd name="T48" fmla="*/ 0 w 398"/>
              <a:gd name="T49" fmla="*/ 331 h 424"/>
              <a:gd name="T50" fmla="*/ 13 w 398"/>
              <a:gd name="T51" fmla="*/ 345 h 424"/>
              <a:gd name="T52" fmla="*/ 26 w 398"/>
              <a:gd name="T53" fmla="*/ 345 h 424"/>
              <a:gd name="T54" fmla="*/ 26 w 398"/>
              <a:gd name="T55" fmla="*/ 398 h 424"/>
              <a:gd name="T56" fmla="*/ 53 w 398"/>
              <a:gd name="T57" fmla="*/ 424 h 424"/>
              <a:gd name="T58" fmla="*/ 371 w 398"/>
              <a:gd name="T59" fmla="*/ 424 h 424"/>
              <a:gd name="T60" fmla="*/ 398 w 398"/>
              <a:gd name="T61" fmla="*/ 398 h 424"/>
              <a:gd name="T62" fmla="*/ 398 w 398"/>
              <a:gd name="T63" fmla="*/ 26 h 424"/>
              <a:gd name="T64" fmla="*/ 371 w 398"/>
              <a:gd name="T65" fmla="*/ 0 h 424"/>
              <a:gd name="T66" fmla="*/ 318 w 398"/>
              <a:gd name="T67" fmla="*/ 186 h 424"/>
              <a:gd name="T68" fmla="*/ 159 w 398"/>
              <a:gd name="T69" fmla="*/ 186 h 424"/>
              <a:gd name="T70" fmla="*/ 159 w 398"/>
              <a:gd name="T71" fmla="*/ 79 h 424"/>
              <a:gd name="T72" fmla="*/ 318 w 398"/>
              <a:gd name="T73" fmla="*/ 79 h 424"/>
              <a:gd name="T74" fmla="*/ 318 w 398"/>
              <a:gd name="T75" fmla="*/ 1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98" h="424">
                <a:moveTo>
                  <a:pt x="371" y="0"/>
                </a:moveTo>
                <a:cubicBezTo>
                  <a:pt x="53" y="0"/>
                  <a:pt x="53" y="0"/>
                  <a:pt x="53" y="0"/>
                </a:cubicBezTo>
                <a:cubicBezTo>
                  <a:pt x="38" y="0"/>
                  <a:pt x="26" y="12"/>
                  <a:pt x="26" y="26"/>
                </a:cubicBezTo>
                <a:cubicBezTo>
                  <a:pt x="26" y="79"/>
                  <a:pt x="26" y="79"/>
                  <a:pt x="26" y="79"/>
                </a:cubicBezTo>
                <a:cubicBezTo>
                  <a:pt x="66" y="79"/>
                  <a:pt x="66" y="79"/>
                  <a:pt x="66" y="79"/>
                </a:cubicBezTo>
                <a:cubicBezTo>
                  <a:pt x="74" y="79"/>
                  <a:pt x="79" y="85"/>
                  <a:pt x="79" y="93"/>
                </a:cubicBezTo>
                <a:cubicBezTo>
                  <a:pt x="79" y="100"/>
                  <a:pt x="74" y="106"/>
                  <a:pt x="66" y="106"/>
                </a:cubicBezTo>
                <a:cubicBezTo>
                  <a:pt x="13" y="106"/>
                  <a:pt x="13" y="106"/>
                  <a:pt x="13" y="106"/>
                </a:cubicBezTo>
                <a:cubicBezTo>
                  <a:pt x="6" y="106"/>
                  <a:pt x="0" y="112"/>
                  <a:pt x="0" y="119"/>
                </a:cubicBezTo>
                <a:cubicBezTo>
                  <a:pt x="0" y="127"/>
                  <a:pt x="6" y="133"/>
                  <a:pt x="13" y="133"/>
                </a:cubicBezTo>
                <a:cubicBezTo>
                  <a:pt x="26" y="133"/>
                  <a:pt x="26" y="133"/>
                  <a:pt x="26" y="133"/>
                </a:cubicBezTo>
                <a:cubicBezTo>
                  <a:pt x="26" y="186"/>
                  <a:pt x="26" y="186"/>
                  <a:pt x="26" y="186"/>
                </a:cubicBezTo>
                <a:cubicBezTo>
                  <a:pt x="66" y="186"/>
                  <a:pt x="66" y="186"/>
                  <a:pt x="66" y="186"/>
                </a:cubicBezTo>
                <a:cubicBezTo>
                  <a:pt x="74" y="186"/>
                  <a:pt x="79" y="192"/>
                  <a:pt x="79" y="199"/>
                </a:cubicBezTo>
                <a:cubicBezTo>
                  <a:pt x="79" y="206"/>
                  <a:pt x="74" y="212"/>
                  <a:pt x="66" y="212"/>
                </a:cubicBezTo>
                <a:cubicBezTo>
                  <a:pt x="13" y="212"/>
                  <a:pt x="13" y="212"/>
                  <a:pt x="13" y="212"/>
                </a:cubicBezTo>
                <a:cubicBezTo>
                  <a:pt x="6" y="212"/>
                  <a:pt x="0" y="218"/>
                  <a:pt x="0" y="225"/>
                </a:cubicBezTo>
                <a:cubicBezTo>
                  <a:pt x="0" y="233"/>
                  <a:pt x="6" y="239"/>
                  <a:pt x="13" y="239"/>
                </a:cubicBezTo>
                <a:cubicBezTo>
                  <a:pt x="26" y="239"/>
                  <a:pt x="26" y="239"/>
                  <a:pt x="26" y="239"/>
                </a:cubicBezTo>
                <a:cubicBezTo>
                  <a:pt x="26" y="292"/>
                  <a:pt x="26" y="292"/>
                  <a:pt x="26" y="292"/>
                </a:cubicBezTo>
                <a:cubicBezTo>
                  <a:pt x="66" y="292"/>
                  <a:pt x="66" y="292"/>
                  <a:pt x="66" y="292"/>
                </a:cubicBezTo>
                <a:cubicBezTo>
                  <a:pt x="74" y="292"/>
                  <a:pt x="79" y="298"/>
                  <a:pt x="79" y="305"/>
                </a:cubicBezTo>
                <a:cubicBezTo>
                  <a:pt x="79" y="312"/>
                  <a:pt x="74" y="318"/>
                  <a:pt x="66" y="318"/>
                </a:cubicBezTo>
                <a:cubicBezTo>
                  <a:pt x="13" y="318"/>
                  <a:pt x="13" y="318"/>
                  <a:pt x="13" y="318"/>
                </a:cubicBezTo>
                <a:cubicBezTo>
                  <a:pt x="6" y="318"/>
                  <a:pt x="0" y="324"/>
                  <a:pt x="0" y="331"/>
                </a:cubicBezTo>
                <a:cubicBezTo>
                  <a:pt x="0" y="339"/>
                  <a:pt x="6" y="345"/>
                  <a:pt x="13" y="345"/>
                </a:cubicBezTo>
                <a:cubicBezTo>
                  <a:pt x="26" y="345"/>
                  <a:pt x="26" y="345"/>
                  <a:pt x="26" y="345"/>
                </a:cubicBezTo>
                <a:cubicBezTo>
                  <a:pt x="26" y="398"/>
                  <a:pt x="26" y="398"/>
                  <a:pt x="26" y="398"/>
                </a:cubicBezTo>
                <a:cubicBezTo>
                  <a:pt x="26" y="412"/>
                  <a:pt x="38" y="424"/>
                  <a:pt x="53" y="424"/>
                </a:cubicBezTo>
                <a:cubicBezTo>
                  <a:pt x="371" y="424"/>
                  <a:pt x="371" y="424"/>
                  <a:pt x="371" y="424"/>
                </a:cubicBezTo>
                <a:cubicBezTo>
                  <a:pt x="386" y="424"/>
                  <a:pt x="398" y="412"/>
                  <a:pt x="398" y="398"/>
                </a:cubicBezTo>
                <a:cubicBezTo>
                  <a:pt x="398" y="26"/>
                  <a:pt x="398" y="26"/>
                  <a:pt x="398" y="26"/>
                </a:cubicBezTo>
                <a:cubicBezTo>
                  <a:pt x="398" y="12"/>
                  <a:pt x="386" y="0"/>
                  <a:pt x="371" y="0"/>
                </a:cubicBezTo>
                <a:close/>
                <a:moveTo>
                  <a:pt x="318" y="186"/>
                </a:moveTo>
                <a:cubicBezTo>
                  <a:pt x="159" y="186"/>
                  <a:pt x="159" y="186"/>
                  <a:pt x="159" y="186"/>
                </a:cubicBezTo>
                <a:cubicBezTo>
                  <a:pt x="159" y="79"/>
                  <a:pt x="159" y="79"/>
                  <a:pt x="159" y="79"/>
                </a:cubicBezTo>
                <a:cubicBezTo>
                  <a:pt x="318" y="79"/>
                  <a:pt x="318" y="79"/>
                  <a:pt x="318" y="79"/>
                </a:cubicBezTo>
                <a:lnTo>
                  <a:pt x="318" y="186"/>
                </a:lnTo>
                <a:close/>
              </a:path>
            </a:pathLst>
          </a:custGeom>
          <a:noFill/>
          <a:ln w="25400">
            <a:gradFill>
              <a:gsLst>
                <a:gs pos="0">
                  <a:srgbClr val="835F43"/>
                </a:gs>
                <a:gs pos="100000">
                  <a:srgbClr val="F9D9AC"/>
                </a:gs>
              </a:gsLst>
              <a:lin ang="5400000" scaled="1"/>
            </a:gradFill>
          </a:ln>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sp>
        <p:nvSpPr>
          <p:cNvPr id="24" name="矩形 23"/>
          <p:cNvSpPr/>
          <p:nvPr/>
        </p:nvSpPr>
        <p:spPr>
          <a:xfrm>
            <a:off x="1474797" y="3794745"/>
            <a:ext cx="1325095" cy="369332"/>
          </a:xfrm>
          <a:prstGeom prst="rect">
            <a:avLst/>
          </a:prstGeom>
        </p:spPr>
        <p:txBody>
          <a:bodyPr wrap="square">
            <a:spAutoFit/>
          </a:bodyPr>
          <a:lstStyle/>
          <a:p>
            <a:pPr algn="ctr"/>
            <a:r>
              <a:rPr lang="zh-CN" altLang="en-US" dirty="0">
                <a:gradFill>
                  <a:gsLst>
                    <a:gs pos="0">
                      <a:srgbClr val="835F43"/>
                    </a:gs>
                    <a:gs pos="100000">
                      <a:srgbClr val="F9D9AC"/>
                    </a:gs>
                  </a:gsLst>
                  <a:lin ang="5400000" scaled="1"/>
                </a:gradFill>
                <a:latin typeface="+mj-ea"/>
                <a:ea typeface="+mj-ea"/>
              </a:rPr>
              <a:t>标题内容</a:t>
            </a:r>
          </a:p>
        </p:txBody>
      </p:sp>
      <p:sp>
        <p:nvSpPr>
          <p:cNvPr id="25" name="矩形 24"/>
          <p:cNvSpPr/>
          <p:nvPr/>
        </p:nvSpPr>
        <p:spPr>
          <a:xfrm>
            <a:off x="1327477" y="4310170"/>
            <a:ext cx="1601124" cy="964303"/>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26" name="矩形 25"/>
          <p:cNvSpPr/>
          <p:nvPr/>
        </p:nvSpPr>
        <p:spPr>
          <a:xfrm>
            <a:off x="3468568" y="3794745"/>
            <a:ext cx="1325095" cy="369332"/>
          </a:xfrm>
          <a:prstGeom prst="rect">
            <a:avLst/>
          </a:prstGeom>
        </p:spPr>
        <p:txBody>
          <a:bodyPr wrap="square">
            <a:spAutoFit/>
          </a:bodyPr>
          <a:lstStyle/>
          <a:p>
            <a:pPr algn="ctr"/>
            <a:r>
              <a:rPr lang="zh-CN" altLang="en-US" dirty="0">
                <a:gradFill>
                  <a:gsLst>
                    <a:gs pos="0">
                      <a:srgbClr val="835F43"/>
                    </a:gs>
                    <a:gs pos="100000">
                      <a:srgbClr val="F9D9AC"/>
                    </a:gs>
                  </a:gsLst>
                  <a:lin ang="5400000" scaled="1"/>
                </a:gradFill>
                <a:latin typeface="+mj-ea"/>
                <a:ea typeface="+mj-ea"/>
              </a:rPr>
              <a:t>标题内容</a:t>
            </a:r>
          </a:p>
        </p:txBody>
      </p:sp>
      <p:sp>
        <p:nvSpPr>
          <p:cNvPr id="27" name="矩形 26"/>
          <p:cNvSpPr/>
          <p:nvPr/>
        </p:nvSpPr>
        <p:spPr>
          <a:xfrm>
            <a:off x="3321248" y="4310170"/>
            <a:ext cx="1601124" cy="964303"/>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28" name="矩形 27"/>
          <p:cNvSpPr/>
          <p:nvPr/>
        </p:nvSpPr>
        <p:spPr>
          <a:xfrm>
            <a:off x="5462339" y="3794745"/>
            <a:ext cx="1325095" cy="369332"/>
          </a:xfrm>
          <a:prstGeom prst="rect">
            <a:avLst/>
          </a:prstGeom>
        </p:spPr>
        <p:txBody>
          <a:bodyPr wrap="square">
            <a:spAutoFit/>
          </a:bodyPr>
          <a:lstStyle/>
          <a:p>
            <a:pPr algn="ctr"/>
            <a:r>
              <a:rPr lang="zh-CN" altLang="en-US" dirty="0">
                <a:gradFill>
                  <a:gsLst>
                    <a:gs pos="0">
                      <a:srgbClr val="835F43"/>
                    </a:gs>
                    <a:gs pos="100000">
                      <a:srgbClr val="F9D9AC"/>
                    </a:gs>
                  </a:gsLst>
                  <a:lin ang="5400000" scaled="1"/>
                </a:gradFill>
                <a:latin typeface="+mj-ea"/>
                <a:ea typeface="+mj-ea"/>
              </a:rPr>
              <a:t>标题内容</a:t>
            </a:r>
          </a:p>
        </p:txBody>
      </p:sp>
      <p:sp>
        <p:nvSpPr>
          <p:cNvPr id="29" name="矩形 28"/>
          <p:cNvSpPr/>
          <p:nvPr/>
        </p:nvSpPr>
        <p:spPr>
          <a:xfrm>
            <a:off x="5315019" y="4310170"/>
            <a:ext cx="1601124" cy="964303"/>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30" name="矩形 29"/>
          <p:cNvSpPr/>
          <p:nvPr/>
        </p:nvSpPr>
        <p:spPr>
          <a:xfrm>
            <a:off x="7456110" y="3794745"/>
            <a:ext cx="1325095" cy="369332"/>
          </a:xfrm>
          <a:prstGeom prst="rect">
            <a:avLst/>
          </a:prstGeom>
        </p:spPr>
        <p:txBody>
          <a:bodyPr wrap="square">
            <a:spAutoFit/>
          </a:bodyPr>
          <a:lstStyle/>
          <a:p>
            <a:pPr algn="ctr"/>
            <a:r>
              <a:rPr lang="zh-CN" altLang="en-US" dirty="0">
                <a:gradFill>
                  <a:gsLst>
                    <a:gs pos="0">
                      <a:srgbClr val="835F43"/>
                    </a:gs>
                    <a:gs pos="100000">
                      <a:srgbClr val="F9D9AC"/>
                    </a:gs>
                  </a:gsLst>
                  <a:lin ang="5400000" scaled="1"/>
                </a:gradFill>
                <a:latin typeface="+mj-ea"/>
                <a:ea typeface="+mj-ea"/>
              </a:rPr>
              <a:t>标题内容</a:t>
            </a:r>
          </a:p>
        </p:txBody>
      </p:sp>
      <p:sp>
        <p:nvSpPr>
          <p:cNvPr id="31" name="矩形 30"/>
          <p:cNvSpPr/>
          <p:nvPr/>
        </p:nvSpPr>
        <p:spPr>
          <a:xfrm>
            <a:off x="7308790" y="4310170"/>
            <a:ext cx="1601124" cy="964303"/>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32" name="矩形 31"/>
          <p:cNvSpPr/>
          <p:nvPr/>
        </p:nvSpPr>
        <p:spPr>
          <a:xfrm>
            <a:off x="9449881" y="3794745"/>
            <a:ext cx="1325095" cy="369332"/>
          </a:xfrm>
          <a:prstGeom prst="rect">
            <a:avLst/>
          </a:prstGeom>
        </p:spPr>
        <p:txBody>
          <a:bodyPr wrap="square">
            <a:spAutoFit/>
          </a:bodyPr>
          <a:lstStyle/>
          <a:p>
            <a:pPr algn="ctr"/>
            <a:r>
              <a:rPr lang="zh-CN" altLang="en-US" dirty="0">
                <a:gradFill>
                  <a:gsLst>
                    <a:gs pos="0">
                      <a:srgbClr val="835F43"/>
                    </a:gs>
                    <a:gs pos="100000">
                      <a:srgbClr val="F9D9AC"/>
                    </a:gs>
                  </a:gsLst>
                  <a:lin ang="5400000" scaled="1"/>
                </a:gradFill>
                <a:latin typeface="+mj-ea"/>
                <a:ea typeface="+mj-ea"/>
              </a:rPr>
              <a:t>标题内容</a:t>
            </a:r>
          </a:p>
        </p:txBody>
      </p:sp>
      <p:sp>
        <p:nvSpPr>
          <p:cNvPr id="33" name="矩形 32"/>
          <p:cNvSpPr/>
          <p:nvPr/>
        </p:nvSpPr>
        <p:spPr>
          <a:xfrm>
            <a:off x="9302561" y="4310170"/>
            <a:ext cx="1601124" cy="964303"/>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Tree>
    <p:extLst>
      <p:ext uri="{BB962C8B-B14F-4D97-AF65-F5344CB8AC3E}">
        <p14:creationId xmlns:p14="http://schemas.microsoft.com/office/powerpoint/2010/main" val="9283929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24"/>
                                        </p:tgtEl>
                                        <p:attrNameLst>
                                          <p:attrName>style.visibility</p:attrName>
                                        </p:attrNameLst>
                                      </p:cBhvr>
                                      <p:to>
                                        <p:strVal val="visible"/>
                                      </p:to>
                                    </p:set>
                                    <p:anim calcmode="lin" valueType="num">
                                      <p:cBhvr>
                                        <p:cTn id="13" dur="500" fill="hold"/>
                                        <p:tgtEl>
                                          <p:spTgt spid="24"/>
                                        </p:tgtEl>
                                        <p:attrNameLst>
                                          <p:attrName>ppt_w</p:attrName>
                                        </p:attrNameLst>
                                      </p:cBhvr>
                                      <p:tavLst>
                                        <p:tav tm="0">
                                          <p:val>
                                            <p:fltVal val="0"/>
                                          </p:val>
                                        </p:tav>
                                        <p:tav tm="100000">
                                          <p:val>
                                            <p:strVal val="#ppt_w"/>
                                          </p:val>
                                        </p:tav>
                                      </p:tavLst>
                                    </p:anim>
                                    <p:anim calcmode="lin" valueType="num">
                                      <p:cBhvr>
                                        <p:cTn id="14" dur="500" fill="hold"/>
                                        <p:tgtEl>
                                          <p:spTgt spid="24"/>
                                        </p:tgtEl>
                                        <p:attrNameLst>
                                          <p:attrName>ppt_h</p:attrName>
                                        </p:attrNameLst>
                                      </p:cBhvr>
                                      <p:tavLst>
                                        <p:tav tm="0">
                                          <p:val>
                                            <p:fltVal val="0"/>
                                          </p:val>
                                        </p:tav>
                                        <p:tav tm="100000">
                                          <p:val>
                                            <p:strVal val="#ppt_h"/>
                                          </p:val>
                                        </p:tav>
                                      </p:tavLst>
                                    </p:anim>
                                    <p:animEffect transition="in" filter="fade">
                                      <p:cBhvr>
                                        <p:cTn id="15" dur="500"/>
                                        <p:tgtEl>
                                          <p:spTgt spid="24"/>
                                        </p:tgtEl>
                                      </p:cBhvr>
                                    </p:animEffect>
                                  </p:childTnLst>
                                </p:cTn>
                              </p:par>
                            </p:childTnLst>
                          </p:cTn>
                        </p:par>
                        <p:par>
                          <p:cTn id="16" fill="hold">
                            <p:stCondLst>
                              <p:cond delay="1150"/>
                            </p:stCondLst>
                            <p:childTnLst>
                              <p:par>
                                <p:cTn id="17" presetID="23" presetClass="entr" presetSubtype="16" fill="hold" grpId="0" nodeType="afterEffect">
                                  <p:stCondLst>
                                    <p:cond delay="0"/>
                                  </p:stCondLst>
                                  <p:iterate type="lt">
                                    <p:tmPct val="10000"/>
                                  </p:iterate>
                                  <p:childTnLst>
                                    <p:set>
                                      <p:cBhvr>
                                        <p:cTn id="18" dur="1" fill="hold">
                                          <p:stCondLst>
                                            <p:cond delay="0"/>
                                          </p:stCondLst>
                                        </p:cTn>
                                        <p:tgtEl>
                                          <p:spTgt spid="25"/>
                                        </p:tgtEl>
                                        <p:attrNameLst>
                                          <p:attrName>style.visibility</p:attrName>
                                        </p:attrNameLst>
                                      </p:cBhvr>
                                      <p:to>
                                        <p:strVal val="visible"/>
                                      </p:to>
                                    </p:set>
                                    <p:anim calcmode="lin" valueType="num">
                                      <p:cBhvr>
                                        <p:cTn id="19" dur="500" fill="hold"/>
                                        <p:tgtEl>
                                          <p:spTgt spid="25"/>
                                        </p:tgtEl>
                                        <p:attrNameLst>
                                          <p:attrName>ppt_w</p:attrName>
                                        </p:attrNameLst>
                                      </p:cBhvr>
                                      <p:tavLst>
                                        <p:tav tm="0">
                                          <p:val>
                                            <p:fltVal val="0"/>
                                          </p:val>
                                        </p:tav>
                                        <p:tav tm="100000">
                                          <p:val>
                                            <p:strVal val="#ppt_w"/>
                                          </p:val>
                                        </p:tav>
                                      </p:tavLst>
                                    </p:anim>
                                    <p:anim calcmode="lin" valueType="num">
                                      <p:cBhvr>
                                        <p:cTn id="20" dur="500" fill="hold"/>
                                        <p:tgtEl>
                                          <p:spTgt spid="25"/>
                                        </p:tgtEl>
                                        <p:attrNameLst>
                                          <p:attrName>ppt_h</p:attrName>
                                        </p:attrNameLst>
                                      </p:cBhvr>
                                      <p:tavLst>
                                        <p:tav tm="0">
                                          <p:val>
                                            <p:fltVal val="0"/>
                                          </p:val>
                                        </p:tav>
                                        <p:tav tm="100000">
                                          <p:val>
                                            <p:strVal val="#ppt_h"/>
                                          </p:val>
                                        </p:tav>
                                      </p:tavLst>
                                    </p:anim>
                                  </p:childTnLst>
                                </p:cTn>
                              </p:par>
                            </p:childTnLst>
                          </p:cTn>
                        </p:par>
                        <p:par>
                          <p:cTn id="21" fill="hold">
                            <p:stCondLst>
                              <p:cond delay="3200"/>
                            </p:stCondLst>
                            <p:childTnLst>
                              <p:par>
                                <p:cTn id="22" presetID="53" presetClass="entr" presetSubtype="16" fill="hold"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p:cTn id="24" dur="500" fill="hold"/>
                                        <p:tgtEl>
                                          <p:spTgt spid="13"/>
                                        </p:tgtEl>
                                        <p:attrNameLst>
                                          <p:attrName>ppt_w</p:attrName>
                                        </p:attrNameLst>
                                      </p:cBhvr>
                                      <p:tavLst>
                                        <p:tav tm="0">
                                          <p:val>
                                            <p:fltVal val="0"/>
                                          </p:val>
                                        </p:tav>
                                        <p:tav tm="100000">
                                          <p:val>
                                            <p:strVal val="#ppt_w"/>
                                          </p:val>
                                        </p:tav>
                                      </p:tavLst>
                                    </p:anim>
                                    <p:anim calcmode="lin" valueType="num">
                                      <p:cBhvr>
                                        <p:cTn id="25" dur="500" fill="hold"/>
                                        <p:tgtEl>
                                          <p:spTgt spid="13"/>
                                        </p:tgtEl>
                                        <p:attrNameLst>
                                          <p:attrName>ppt_h</p:attrName>
                                        </p:attrNameLst>
                                      </p:cBhvr>
                                      <p:tavLst>
                                        <p:tav tm="0">
                                          <p:val>
                                            <p:fltVal val="0"/>
                                          </p:val>
                                        </p:tav>
                                        <p:tav tm="100000">
                                          <p:val>
                                            <p:strVal val="#ppt_h"/>
                                          </p:val>
                                        </p:tav>
                                      </p:tavLst>
                                    </p:anim>
                                    <p:animEffect transition="in" filter="fade">
                                      <p:cBhvr>
                                        <p:cTn id="26" dur="500"/>
                                        <p:tgtEl>
                                          <p:spTgt spid="13"/>
                                        </p:tgtEl>
                                      </p:cBhvr>
                                    </p:animEffect>
                                  </p:childTnLst>
                                </p:cTn>
                              </p:par>
                            </p:childTnLst>
                          </p:cTn>
                        </p:par>
                        <p:par>
                          <p:cTn id="27" fill="hold">
                            <p:stCondLst>
                              <p:cond delay="3700"/>
                            </p:stCondLst>
                            <p:childTnLst>
                              <p:par>
                                <p:cTn id="28" presetID="53" presetClass="entr" presetSubtype="16" fill="hold" grpId="0" nodeType="afterEffect">
                                  <p:stCondLst>
                                    <p:cond delay="0"/>
                                  </p:stCondLst>
                                  <p:iterate type="lt">
                                    <p:tmPct val="10000"/>
                                  </p:iterate>
                                  <p:childTnLst>
                                    <p:set>
                                      <p:cBhvr>
                                        <p:cTn id="29" dur="1" fill="hold">
                                          <p:stCondLst>
                                            <p:cond delay="0"/>
                                          </p:stCondLst>
                                        </p:cTn>
                                        <p:tgtEl>
                                          <p:spTgt spid="26"/>
                                        </p:tgtEl>
                                        <p:attrNameLst>
                                          <p:attrName>style.visibility</p:attrName>
                                        </p:attrNameLst>
                                      </p:cBhvr>
                                      <p:to>
                                        <p:strVal val="visible"/>
                                      </p:to>
                                    </p:set>
                                    <p:anim calcmode="lin" valueType="num">
                                      <p:cBhvr>
                                        <p:cTn id="30" dur="500" fill="hold"/>
                                        <p:tgtEl>
                                          <p:spTgt spid="26"/>
                                        </p:tgtEl>
                                        <p:attrNameLst>
                                          <p:attrName>ppt_w</p:attrName>
                                        </p:attrNameLst>
                                      </p:cBhvr>
                                      <p:tavLst>
                                        <p:tav tm="0">
                                          <p:val>
                                            <p:fltVal val="0"/>
                                          </p:val>
                                        </p:tav>
                                        <p:tav tm="100000">
                                          <p:val>
                                            <p:strVal val="#ppt_w"/>
                                          </p:val>
                                        </p:tav>
                                      </p:tavLst>
                                    </p:anim>
                                    <p:anim calcmode="lin" valueType="num">
                                      <p:cBhvr>
                                        <p:cTn id="31" dur="500" fill="hold"/>
                                        <p:tgtEl>
                                          <p:spTgt spid="26"/>
                                        </p:tgtEl>
                                        <p:attrNameLst>
                                          <p:attrName>ppt_h</p:attrName>
                                        </p:attrNameLst>
                                      </p:cBhvr>
                                      <p:tavLst>
                                        <p:tav tm="0">
                                          <p:val>
                                            <p:fltVal val="0"/>
                                          </p:val>
                                        </p:tav>
                                        <p:tav tm="100000">
                                          <p:val>
                                            <p:strVal val="#ppt_h"/>
                                          </p:val>
                                        </p:tav>
                                      </p:tavLst>
                                    </p:anim>
                                    <p:animEffect transition="in" filter="fade">
                                      <p:cBhvr>
                                        <p:cTn id="32" dur="500"/>
                                        <p:tgtEl>
                                          <p:spTgt spid="26"/>
                                        </p:tgtEl>
                                      </p:cBhvr>
                                    </p:animEffect>
                                  </p:childTnLst>
                                </p:cTn>
                              </p:par>
                            </p:childTnLst>
                          </p:cTn>
                        </p:par>
                        <p:par>
                          <p:cTn id="33" fill="hold">
                            <p:stCondLst>
                              <p:cond delay="4350"/>
                            </p:stCondLst>
                            <p:childTnLst>
                              <p:par>
                                <p:cTn id="34" presetID="23" presetClass="entr" presetSubtype="16" fill="hold" grpId="0" nodeType="afterEffect">
                                  <p:stCondLst>
                                    <p:cond delay="0"/>
                                  </p:stCondLst>
                                  <p:iterate type="lt">
                                    <p:tmPct val="10000"/>
                                  </p:iterate>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childTnLst>
                                </p:cTn>
                              </p:par>
                            </p:childTnLst>
                          </p:cTn>
                        </p:par>
                        <p:par>
                          <p:cTn id="38" fill="hold">
                            <p:stCondLst>
                              <p:cond delay="6400"/>
                            </p:stCondLst>
                            <p:childTnLst>
                              <p:par>
                                <p:cTn id="39" presetID="53" presetClass="entr" presetSubtype="16" fill="hold"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p:cTn id="41" dur="500" fill="hold"/>
                                        <p:tgtEl>
                                          <p:spTgt spid="16"/>
                                        </p:tgtEl>
                                        <p:attrNameLst>
                                          <p:attrName>ppt_w</p:attrName>
                                        </p:attrNameLst>
                                      </p:cBhvr>
                                      <p:tavLst>
                                        <p:tav tm="0">
                                          <p:val>
                                            <p:fltVal val="0"/>
                                          </p:val>
                                        </p:tav>
                                        <p:tav tm="100000">
                                          <p:val>
                                            <p:strVal val="#ppt_w"/>
                                          </p:val>
                                        </p:tav>
                                      </p:tavLst>
                                    </p:anim>
                                    <p:anim calcmode="lin" valueType="num">
                                      <p:cBhvr>
                                        <p:cTn id="42" dur="500" fill="hold"/>
                                        <p:tgtEl>
                                          <p:spTgt spid="16"/>
                                        </p:tgtEl>
                                        <p:attrNameLst>
                                          <p:attrName>ppt_h</p:attrName>
                                        </p:attrNameLst>
                                      </p:cBhvr>
                                      <p:tavLst>
                                        <p:tav tm="0">
                                          <p:val>
                                            <p:fltVal val="0"/>
                                          </p:val>
                                        </p:tav>
                                        <p:tav tm="100000">
                                          <p:val>
                                            <p:strVal val="#ppt_h"/>
                                          </p:val>
                                        </p:tav>
                                      </p:tavLst>
                                    </p:anim>
                                    <p:animEffect transition="in" filter="fade">
                                      <p:cBhvr>
                                        <p:cTn id="43" dur="500"/>
                                        <p:tgtEl>
                                          <p:spTgt spid="16"/>
                                        </p:tgtEl>
                                      </p:cBhvr>
                                    </p:animEffect>
                                  </p:childTnLst>
                                </p:cTn>
                              </p:par>
                            </p:childTnLst>
                          </p:cTn>
                        </p:par>
                        <p:par>
                          <p:cTn id="44" fill="hold">
                            <p:stCondLst>
                              <p:cond delay="6900"/>
                            </p:stCondLst>
                            <p:childTnLst>
                              <p:par>
                                <p:cTn id="45" presetID="53" presetClass="entr" presetSubtype="16" fill="hold" grpId="0" nodeType="afterEffect">
                                  <p:stCondLst>
                                    <p:cond delay="0"/>
                                  </p:stCondLst>
                                  <p:iterate type="lt">
                                    <p:tmPct val="10000"/>
                                  </p:iterate>
                                  <p:childTnLst>
                                    <p:set>
                                      <p:cBhvr>
                                        <p:cTn id="46" dur="1" fill="hold">
                                          <p:stCondLst>
                                            <p:cond delay="0"/>
                                          </p:stCondLst>
                                        </p:cTn>
                                        <p:tgtEl>
                                          <p:spTgt spid="28"/>
                                        </p:tgtEl>
                                        <p:attrNameLst>
                                          <p:attrName>style.visibility</p:attrName>
                                        </p:attrNameLst>
                                      </p:cBhvr>
                                      <p:to>
                                        <p:strVal val="visible"/>
                                      </p:to>
                                    </p:set>
                                    <p:anim calcmode="lin" valueType="num">
                                      <p:cBhvr>
                                        <p:cTn id="47" dur="500" fill="hold"/>
                                        <p:tgtEl>
                                          <p:spTgt spid="28"/>
                                        </p:tgtEl>
                                        <p:attrNameLst>
                                          <p:attrName>ppt_w</p:attrName>
                                        </p:attrNameLst>
                                      </p:cBhvr>
                                      <p:tavLst>
                                        <p:tav tm="0">
                                          <p:val>
                                            <p:fltVal val="0"/>
                                          </p:val>
                                        </p:tav>
                                        <p:tav tm="100000">
                                          <p:val>
                                            <p:strVal val="#ppt_w"/>
                                          </p:val>
                                        </p:tav>
                                      </p:tavLst>
                                    </p:anim>
                                    <p:anim calcmode="lin" valueType="num">
                                      <p:cBhvr>
                                        <p:cTn id="48" dur="500" fill="hold"/>
                                        <p:tgtEl>
                                          <p:spTgt spid="28"/>
                                        </p:tgtEl>
                                        <p:attrNameLst>
                                          <p:attrName>ppt_h</p:attrName>
                                        </p:attrNameLst>
                                      </p:cBhvr>
                                      <p:tavLst>
                                        <p:tav tm="0">
                                          <p:val>
                                            <p:fltVal val="0"/>
                                          </p:val>
                                        </p:tav>
                                        <p:tav tm="100000">
                                          <p:val>
                                            <p:strVal val="#ppt_h"/>
                                          </p:val>
                                        </p:tav>
                                      </p:tavLst>
                                    </p:anim>
                                    <p:animEffect transition="in" filter="fade">
                                      <p:cBhvr>
                                        <p:cTn id="49" dur="500"/>
                                        <p:tgtEl>
                                          <p:spTgt spid="28"/>
                                        </p:tgtEl>
                                      </p:cBhvr>
                                    </p:animEffect>
                                  </p:childTnLst>
                                </p:cTn>
                              </p:par>
                            </p:childTnLst>
                          </p:cTn>
                        </p:par>
                        <p:par>
                          <p:cTn id="50" fill="hold">
                            <p:stCondLst>
                              <p:cond delay="7550"/>
                            </p:stCondLst>
                            <p:childTnLst>
                              <p:par>
                                <p:cTn id="51" presetID="23" presetClass="entr" presetSubtype="16" fill="hold" grpId="0" nodeType="afterEffect">
                                  <p:stCondLst>
                                    <p:cond delay="0"/>
                                  </p:stCondLst>
                                  <p:iterate type="lt">
                                    <p:tmPct val="10000"/>
                                  </p:iterate>
                                  <p:childTnLst>
                                    <p:set>
                                      <p:cBhvr>
                                        <p:cTn id="52" dur="1" fill="hold">
                                          <p:stCondLst>
                                            <p:cond delay="0"/>
                                          </p:stCondLst>
                                        </p:cTn>
                                        <p:tgtEl>
                                          <p:spTgt spid="29"/>
                                        </p:tgtEl>
                                        <p:attrNameLst>
                                          <p:attrName>style.visibility</p:attrName>
                                        </p:attrNameLst>
                                      </p:cBhvr>
                                      <p:to>
                                        <p:strVal val="visible"/>
                                      </p:to>
                                    </p:set>
                                    <p:anim calcmode="lin" valueType="num">
                                      <p:cBhvr>
                                        <p:cTn id="53" dur="500" fill="hold"/>
                                        <p:tgtEl>
                                          <p:spTgt spid="29"/>
                                        </p:tgtEl>
                                        <p:attrNameLst>
                                          <p:attrName>ppt_w</p:attrName>
                                        </p:attrNameLst>
                                      </p:cBhvr>
                                      <p:tavLst>
                                        <p:tav tm="0">
                                          <p:val>
                                            <p:fltVal val="0"/>
                                          </p:val>
                                        </p:tav>
                                        <p:tav tm="100000">
                                          <p:val>
                                            <p:strVal val="#ppt_w"/>
                                          </p:val>
                                        </p:tav>
                                      </p:tavLst>
                                    </p:anim>
                                    <p:anim calcmode="lin" valueType="num">
                                      <p:cBhvr>
                                        <p:cTn id="54" dur="500" fill="hold"/>
                                        <p:tgtEl>
                                          <p:spTgt spid="29"/>
                                        </p:tgtEl>
                                        <p:attrNameLst>
                                          <p:attrName>ppt_h</p:attrName>
                                        </p:attrNameLst>
                                      </p:cBhvr>
                                      <p:tavLst>
                                        <p:tav tm="0">
                                          <p:val>
                                            <p:fltVal val="0"/>
                                          </p:val>
                                        </p:tav>
                                        <p:tav tm="100000">
                                          <p:val>
                                            <p:strVal val="#ppt_h"/>
                                          </p:val>
                                        </p:tav>
                                      </p:tavLst>
                                    </p:anim>
                                  </p:childTnLst>
                                </p:cTn>
                              </p:par>
                            </p:childTnLst>
                          </p:cTn>
                        </p:par>
                        <p:par>
                          <p:cTn id="55" fill="hold">
                            <p:stCondLst>
                              <p:cond delay="9600"/>
                            </p:stCondLst>
                            <p:childTnLst>
                              <p:par>
                                <p:cTn id="56" presetID="53" presetClass="entr" presetSubtype="16" fill="hold" nodeType="after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p:cTn id="58" dur="500" fill="hold"/>
                                        <p:tgtEl>
                                          <p:spTgt spid="19"/>
                                        </p:tgtEl>
                                        <p:attrNameLst>
                                          <p:attrName>ppt_w</p:attrName>
                                        </p:attrNameLst>
                                      </p:cBhvr>
                                      <p:tavLst>
                                        <p:tav tm="0">
                                          <p:val>
                                            <p:fltVal val="0"/>
                                          </p:val>
                                        </p:tav>
                                        <p:tav tm="100000">
                                          <p:val>
                                            <p:strVal val="#ppt_w"/>
                                          </p:val>
                                        </p:tav>
                                      </p:tavLst>
                                    </p:anim>
                                    <p:anim calcmode="lin" valueType="num">
                                      <p:cBhvr>
                                        <p:cTn id="59" dur="500" fill="hold"/>
                                        <p:tgtEl>
                                          <p:spTgt spid="19"/>
                                        </p:tgtEl>
                                        <p:attrNameLst>
                                          <p:attrName>ppt_h</p:attrName>
                                        </p:attrNameLst>
                                      </p:cBhvr>
                                      <p:tavLst>
                                        <p:tav tm="0">
                                          <p:val>
                                            <p:fltVal val="0"/>
                                          </p:val>
                                        </p:tav>
                                        <p:tav tm="100000">
                                          <p:val>
                                            <p:strVal val="#ppt_h"/>
                                          </p:val>
                                        </p:tav>
                                      </p:tavLst>
                                    </p:anim>
                                    <p:animEffect transition="in" filter="fade">
                                      <p:cBhvr>
                                        <p:cTn id="60" dur="500"/>
                                        <p:tgtEl>
                                          <p:spTgt spid="19"/>
                                        </p:tgtEl>
                                      </p:cBhvr>
                                    </p:animEffect>
                                  </p:childTnLst>
                                </p:cTn>
                              </p:par>
                            </p:childTnLst>
                          </p:cTn>
                        </p:par>
                        <p:par>
                          <p:cTn id="61" fill="hold">
                            <p:stCondLst>
                              <p:cond delay="10100"/>
                            </p:stCondLst>
                            <p:childTnLst>
                              <p:par>
                                <p:cTn id="62" presetID="53" presetClass="entr" presetSubtype="16" fill="hold" grpId="0" nodeType="afterEffect">
                                  <p:stCondLst>
                                    <p:cond delay="0"/>
                                  </p:stCondLst>
                                  <p:iterate type="lt">
                                    <p:tmPct val="10000"/>
                                  </p:iterate>
                                  <p:childTnLst>
                                    <p:set>
                                      <p:cBhvr>
                                        <p:cTn id="63" dur="1" fill="hold">
                                          <p:stCondLst>
                                            <p:cond delay="0"/>
                                          </p:stCondLst>
                                        </p:cTn>
                                        <p:tgtEl>
                                          <p:spTgt spid="30"/>
                                        </p:tgtEl>
                                        <p:attrNameLst>
                                          <p:attrName>style.visibility</p:attrName>
                                        </p:attrNameLst>
                                      </p:cBhvr>
                                      <p:to>
                                        <p:strVal val="visible"/>
                                      </p:to>
                                    </p:set>
                                    <p:anim calcmode="lin" valueType="num">
                                      <p:cBhvr>
                                        <p:cTn id="64" dur="500" fill="hold"/>
                                        <p:tgtEl>
                                          <p:spTgt spid="30"/>
                                        </p:tgtEl>
                                        <p:attrNameLst>
                                          <p:attrName>ppt_w</p:attrName>
                                        </p:attrNameLst>
                                      </p:cBhvr>
                                      <p:tavLst>
                                        <p:tav tm="0">
                                          <p:val>
                                            <p:fltVal val="0"/>
                                          </p:val>
                                        </p:tav>
                                        <p:tav tm="100000">
                                          <p:val>
                                            <p:strVal val="#ppt_w"/>
                                          </p:val>
                                        </p:tav>
                                      </p:tavLst>
                                    </p:anim>
                                    <p:anim calcmode="lin" valueType="num">
                                      <p:cBhvr>
                                        <p:cTn id="65" dur="500" fill="hold"/>
                                        <p:tgtEl>
                                          <p:spTgt spid="30"/>
                                        </p:tgtEl>
                                        <p:attrNameLst>
                                          <p:attrName>ppt_h</p:attrName>
                                        </p:attrNameLst>
                                      </p:cBhvr>
                                      <p:tavLst>
                                        <p:tav tm="0">
                                          <p:val>
                                            <p:fltVal val="0"/>
                                          </p:val>
                                        </p:tav>
                                        <p:tav tm="100000">
                                          <p:val>
                                            <p:strVal val="#ppt_h"/>
                                          </p:val>
                                        </p:tav>
                                      </p:tavLst>
                                    </p:anim>
                                    <p:animEffect transition="in" filter="fade">
                                      <p:cBhvr>
                                        <p:cTn id="66" dur="500"/>
                                        <p:tgtEl>
                                          <p:spTgt spid="30"/>
                                        </p:tgtEl>
                                      </p:cBhvr>
                                    </p:animEffect>
                                  </p:childTnLst>
                                </p:cTn>
                              </p:par>
                            </p:childTnLst>
                          </p:cTn>
                        </p:par>
                        <p:par>
                          <p:cTn id="67" fill="hold">
                            <p:stCondLst>
                              <p:cond delay="10750"/>
                            </p:stCondLst>
                            <p:childTnLst>
                              <p:par>
                                <p:cTn id="68" presetID="23" presetClass="entr" presetSubtype="16" fill="hold" grpId="0" nodeType="afterEffect">
                                  <p:stCondLst>
                                    <p:cond delay="0"/>
                                  </p:stCondLst>
                                  <p:iterate type="lt">
                                    <p:tmPct val="10000"/>
                                  </p:iterate>
                                  <p:childTnLst>
                                    <p:set>
                                      <p:cBhvr>
                                        <p:cTn id="69" dur="1" fill="hold">
                                          <p:stCondLst>
                                            <p:cond delay="0"/>
                                          </p:stCondLst>
                                        </p:cTn>
                                        <p:tgtEl>
                                          <p:spTgt spid="31"/>
                                        </p:tgtEl>
                                        <p:attrNameLst>
                                          <p:attrName>style.visibility</p:attrName>
                                        </p:attrNameLst>
                                      </p:cBhvr>
                                      <p:to>
                                        <p:strVal val="visible"/>
                                      </p:to>
                                    </p:set>
                                    <p:anim calcmode="lin" valueType="num">
                                      <p:cBhvr>
                                        <p:cTn id="70" dur="500" fill="hold"/>
                                        <p:tgtEl>
                                          <p:spTgt spid="31"/>
                                        </p:tgtEl>
                                        <p:attrNameLst>
                                          <p:attrName>ppt_w</p:attrName>
                                        </p:attrNameLst>
                                      </p:cBhvr>
                                      <p:tavLst>
                                        <p:tav tm="0">
                                          <p:val>
                                            <p:fltVal val="0"/>
                                          </p:val>
                                        </p:tav>
                                        <p:tav tm="100000">
                                          <p:val>
                                            <p:strVal val="#ppt_w"/>
                                          </p:val>
                                        </p:tav>
                                      </p:tavLst>
                                    </p:anim>
                                    <p:anim calcmode="lin" valueType="num">
                                      <p:cBhvr>
                                        <p:cTn id="71" dur="500" fill="hold"/>
                                        <p:tgtEl>
                                          <p:spTgt spid="31"/>
                                        </p:tgtEl>
                                        <p:attrNameLst>
                                          <p:attrName>ppt_h</p:attrName>
                                        </p:attrNameLst>
                                      </p:cBhvr>
                                      <p:tavLst>
                                        <p:tav tm="0">
                                          <p:val>
                                            <p:fltVal val="0"/>
                                          </p:val>
                                        </p:tav>
                                        <p:tav tm="100000">
                                          <p:val>
                                            <p:strVal val="#ppt_h"/>
                                          </p:val>
                                        </p:tav>
                                      </p:tavLst>
                                    </p:anim>
                                  </p:childTnLst>
                                </p:cTn>
                              </p:par>
                            </p:childTnLst>
                          </p:cTn>
                        </p:par>
                        <p:par>
                          <p:cTn id="72" fill="hold">
                            <p:stCondLst>
                              <p:cond delay="12800"/>
                            </p:stCondLst>
                            <p:childTnLst>
                              <p:par>
                                <p:cTn id="73" presetID="53" presetClass="entr" presetSubtype="16" fill="hold" grpId="0" nodeType="afterEffect">
                                  <p:stCondLst>
                                    <p:cond delay="0"/>
                                  </p:stCondLst>
                                  <p:childTnLst>
                                    <p:set>
                                      <p:cBhvr>
                                        <p:cTn id="74" dur="1" fill="hold">
                                          <p:stCondLst>
                                            <p:cond delay="0"/>
                                          </p:stCondLst>
                                        </p:cTn>
                                        <p:tgtEl>
                                          <p:spTgt spid="23"/>
                                        </p:tgtEl>
                                        <p:attrNameLst>
                                          <p:attrName>style.visibility</p:attrName>
                                        </p:attrNameLst>
                                      </p:cBhvr>
                                      <p:to>
                                        <p:strVal val="visible"/>
                                      </p:to>
                                    </p:set>
                                    <p:anim calcmode="lin" valueType="num">
                                      <p:cBhvr>
                                        <p:cTn id="75" dur="500" fill="hold"/>
                                        <p:tgtEl>
                                          <p:spTgt spid="23"/>
                                        </p:tgtEl>
                                        <p:attrNameLst>
                                          <p:attrName>ppt_w</p:attrName>
                                        </p:attrNameLst>
                                      </p:cBhvr>
                                      <p:tavLst>
                                        <p:tav tm="0">
                                          <p:val>
                                            <p:fltVal val="0"/>
                                          </p:val>
                                        </p:tav>
                                        <p:tav tm="100000">
                                          <p:val>
                                            <p:strVal val="#ppt_w"/>
                                          </p:val>
                                        </p:tav>
                                      </p:tavLst>
                                    </p:anim>
                                    <p:anim calcmode="lin" valueType="num">
                                      <p:cBhvr>
                                        <p:cTn id="76" dur="500" fill="hold"/>
                                        <p:tgtEl>
                                          <p:spTgt spid="23"/>
                                        </p:tgtEl>
                                        <p:attrNameLst>
                                          <p:attrName>ppt_h</p:attrName>
                                        </p:attrNameLst>
                                      </p:cBhvr>
                                      <p:tavLst>
                                        <p:tav tm="0">
                                          <p:val>
                                            <p:fltVal val="0"/>
                                          </p:val>
                                        </p:tav>
                                        <p:tav tm="100000">
                                          <p:val>
                                            <p:strVal val="#ppt_h"/>
                                          </p:val>
                                        </p:tav>
                                      </p:tavLst>
                                    </p:anim>
                                    <p:animEffect transition="in" filter="fade">
                                      <p:cBhvr>
                                        <p:cTn id="77" dur="500"/>
                                        <p:tgtEl>
                                          <p:spTgt spid="23"/>
                                        </p:tgtEl>
                                      </p:cBhvr>
                                    </p:animEffect>
                                  </p:childTnLst>
                                </p:cTn>
                              </p:par>
                            </p:childTnLst>
                          </p:cTn>
                        </p:par>
                        <p:par>
                          <p:cTn id="78" fill="hold">
                            <p:stCondLst>
                              <p:cond delay="13300"/>
                            </p:stCondLst>
                            <p:childTnLst>
                              <p:par>
                                <p:cTn id="79" presetID="53" presetClass="entr" presetSubtype="16" fill="hold" grpId="0" nodeType="afterEffect">
                                  <p:stCondLst>
                                    <p:cond delay="0"/>
                                  </p:stCondLst>
                                  <p:iterate type="lt">
                                    <p:tmPct val="10000"/>
                                  </p:iterate>
                                  <p:childTnLst>
                                    <p:set>
                                      <p:cBhvr>
                                        <p:cTn id="80" dur="1" fill="hold">
                                          <p:stCondLst>
                                            <p:cond delay="0"/>
                                          </p:stCondLst>
                                        </p:cTn>
                                        <p:tgtEl>
                                          <p:spTgt spid="32"/>
                                        </p:tgtEl>
                                        <p:attrNameLst>
                                          <p:attrName>style.visibility</p:attrName>
                                        </p:attrNameLst>
                                      </p:cBhvr>
                                      <p:to>
                                        <p:strVal val="visible"/>
                                      </p:to>
                                    </p:set>
                                    <p:anim calcmode="lin" valueType="num">
                                      <p:cBhvr>
                                        <p:cTn id="81" dur="500" fill="hold"/>
                                        <p:tgtEl>
                                          <p:spTgt spid="32"/>
                                        </p:tgtEl>
                                        <p:attrNameLst>
                                          <p:attrName>ppt_w</p:attrName>
                                        </p:attrNameLst>
                                      </p:cBhvr>
                                      <p:tavLst>
                                        <p:tav tm="0">
                                          <p:val>
                                            <p:fltVal val="0"/>
                                          </p:val>
                                        </p:tav>
                                        <p:tav tm="100000">
                                          <p:val>
                                            <p:strVal val="#ppt_w"/>
                                          </p:val>
                                        </p:tav>
                                      </p:tavLst>
                                    </p:anim>
                                    <p:anim calcmode="lin" valueType="num">
                                      <p:cBhvr>
                                        <p:cTn id="82" dur="500" fill="hold"/>
                                        <p:tgtEl>
                                          <p:spTgt spid="32"/>
                                        </p:tgtEl>
                                        <p:attrNameLst>
                                          <p:attrName>ppt_h</p:attrName>
                                        </p:attrNameLst>
                                      </p:cBhvr>
                                      <p:tavLst>
                                        <p:tav tm="0">
                                          <p:val>
                                            <p:fltVal val="0"/>
                                          </p:val>
                                        </p:tav>
                                        <p:tav tm="100000">
                                          <p:val>
                                            <p:strVal val="#ppt_h"/>
                                          </p:val>
                                        </p:tav>
                                      </p:tavLst>
                                    </p:anim>
                                    <p:animEffect transition="in" filter="fade">
                                      <p:cBhvr>
                                        <p:cTn id="83" dur="500"/>
                                        <p:tgtEl>
                                          <p:spTgt spid="32"/>
                                        </p:tgtEl>
                                      </p:cBhvr>
                                    </p:animEffect>
                                  </p:childTnLst>
                                </p:cTn>
                              </p:par>
                            </p:childTnLst>
                          </p:cTn>
                        </p:par>
                        <p:par>
                          <p:cTn id="84" fill="hold">
                            <p:stCondLst>
                              <p:cond delay="13950"/>
                            </p:stCondLst>
                            <p:childTnLst>
                              <p:par>
                                <p:cTn id="85" presetID="23" presetClass="entr" presetSubtype="16" fill="hold" grpId="0" nodeType="afterEffect">
                                  <p:stCondLst>
                                    <p:cond delay="0"/>
                                  </p:stCondLst>
                                  <p:iterate type="lt">
                                    <p:tmPct val="10000"/>
                                  </p:iterate>
                                  <p:childTnLst>
                                    <p:set>
                                      <p:cBhvr>
                                        <p:cTn id="86" dur="1" fill="hold">
                                          <p:stCondLst>
                                            <p:cond delay="0"/>
                                          </p:stCondLst>
                                        </p:cTn>
                                        <p:tgtEl>
                                          <p:spTgt spid="33"/>
                                        </p:tgtEl>
                                        <p:attrNameLst>
                                          <p:attrName>style.visibility</p:attrName>
                                        </p:attrNameLst>
                                      </p:cBhvr>
                                      <p:to>
                                        <p:strVal val="visible"/>
                                      </p:to>
                                    </p:set>
                                    <p:anim calcmode="lin" valueType="num">
                                      <p:cBhvr>
                                        <p:cTn id="87" dur="500" fill="hold"/>
                                        <p:tgtEl>
                                          <p:spTgt spid="33"/>
                                        </p:tgtEl>
                                        <p:attrNameLst>
                                          <p:attrName>ppt_w</p:attrName>
                                        </p:attrNameLst>
                                      </p:cBhvr>
                                      <p:tavLst>
                                        <p:tav tm="0">
                                          <p:val>
                                            <p:fltVal val="0"/>
                                          </p:val>
                                        </p:tav>
                                        <p:tav tm="100000">
                                          <p:val>
                                            <p:strVal val="#ppt_w"/>
                                          </p:val>
                                        </p:tav>
                                      </p:tavLst>
                                    </p:anim>
                                    <p:anim calcmode="lin" valueType="num">
                                      <p:cBhvr>
                                        <p:cTn id="88" dur="500" fill="hold"/>
                                        <p:tgtEl>
                                          <p:spTgt spid="3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p:bldP spid="25" grpId="0"/>
      <p:bldP spid="26" grpId="0"/>
      <p:bldP spid="27" grpId="0"/>
      <p:bldP spid="28" grpId="0"/>
      <p:bldP spid="29" grpId="0"/>
      <p:bldP spid="30" grpId="0"/>
      <p:bldP spid="31" grpId="0"/>
      <p:bldP spid="32" grpId="0"/>
      <p:bldP spid="3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品牌形象与设计</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sp>
        <p:nvSpPr>
          <p:cNvPr id="6" name="Shape 6914"/>
          <p:cNvSpPr/>
          <p:nvPr/>
        </p:nvSpPr>
        <p:spPr>
          <a:xfrm>
            <a:off x="4463529" y="2289682"/>
            <a:ext cx="1774422" cy="1612631"/>
          </a:xfrm>
          <a:custGeom>
            <a:avLst/>
            <a:gdLst/>
            <a:ahLst/>
            <a:cxnLst>
              <a:cxn ang="0">
                <a:pos x="wd2" y="hd2"/>
              </a:cxn>
              <a:cxn ang="5400000">
                <a:pos x="wd2" y="hd2"/>
              </a:cxn>
              <a:cxn ang="10800000">
                <a:pos x="wd2" y="hd2"/>
              </a:cxn>
              <a:cxn ang="16200000">
                <a:pos x="wd2" y="hd2"/>
              </a:cxn>
            </a:cxnLst>
            <a:rect l="0" t="0" r="r" b="b"/>
            <a:pathLst>
              <a:path w="21600" h="21600" extrusionOk="0">
                <a:moveTo>
                  <a:pt x="3095" y="18391"/>
                </a:moveTo>
                <a:cubicBezTo>
                  <a:pt x="2131" y="18465"/>
                  <a:pt x="1144" y="18588"/>
                  <a:pt x="224" y="18761"/>
                </a:cubicBezTo>
                <a:cubicBezTo>
                  <a:pt x="90" y="19699"/>
                  <a:pt x="22" y="20637"/>
                  <a:pt x="0" y="21600"/>
                </a:cubicBezTo>
                <a:cubicBezTo>
                  <a:pt x="3701" y="21600"/>
                  <a:pt x="3701" y="21600"/>
                  <a:pt x="3701" y="21600"/>
                </a:cubicBezTo>
                <a:cubicBezTo>
                  <a:pt x="4060" y="20168"/>
                  <a:pt x="5249" y="19156"/>
                  <a:pt x="6639" y="19156"/>
                </a:cubicBezTo>
                <a:cubicBezTo>
                  <a:pt x="8030" y="19156"/>
                  <a:pt x="9219" y="20168"/>
                  <a:pt x="9600" y="21600"/>
                </a:cubicBezTo>
                <a:cubicBezTo>
                  <a:pt x="10273" y="21600"/>
                  <a:pt x="10273" y="21600"/>
                  <a:pt x="10273" y="21600"/>
                </a:cubicBezTo>
                <a:cubicBezTo>
                  <a:pt x="10295" y="20711"/>
                  <a:pt x="10430" y="19847"/>
                  <a:pt x="10654" y="18983"/>
                </a:cubicBezTo>
                <a:cubicBezTo>
                  <a:pt x="11125" y="17206"/>
                  <a:pt x="12045" y="15552"/>
                  <a:pt x="13279" y="14268"/>
                </a:cubicBezTo>
                <a:cubicBezTo>
                  <a:pt x="14467" y="12960"/>
                  <a:pt x="16015" y="12096"/>
                  <a:pt x="17675" y="11602"/>
                </a:cubicBezTo>
                <a:cubicBezTo>
                  <a:pt x="18258" y="11454"/>
                  <a:pt x="18841" y="11380"/>
                  <a:pt x="19447" y="11331"/>
                </a:cubicBezTo>
                <a:cubicBezTo>
                  <a:pt x="19447" y="9183"/>
                  <a:pt x="19447" y="9183"/>
                  <a:pt x="19447" y="9183"/>
                </a:cubicBezTo>
                <a:cubicBezTo>
                  <a:pt x="19828" y="9109"/>
                  <a:pt x="19828" y="9109"/>
                  <a:pt x="19828" y="9109"/>
                </a:cubicBezTo>
                <a:cubicBezTo>
                  <a:pt x="20860" y="8912"/>
                  <a:pt x="21600" y="7949"/>
                  <a:pt x="21600" y="6764"/>
                </a:cubicBezTo>
                <a:cubicBezTo>
                  <a:pt x="21600" y="5579"/>
                  <a:pt x="20860" y="4592"/>
                  <a:pt x="19828" y="4394"/>
                </a:cubicBezTo>
                <a:cubicBezTo>
                  <a:pt x="19447" y="4320"/>
                  <a:pt x="19447" y="4320"/>
                  <a:pt x="19447" y="4320"/>
                </a:cubicBezTo>
                <a:cubicBezTo>
                  <a:pt x="19447" y="0"/>
                  <a:pt x="19447" y="0"/>
                  <a:pt x="19447" y="0"/>
                </a:cubicBezTo>
                <a:cubicBezTo>
                  <a:pt x="18931" y="25"/>
                  <a:pt x="18437" y="49"/>
                  <a:pt x="17921" y="123"/>
                </a:cubicBezTo>
                <a:cubicBezTo>
                  <a:pt x="17720" y="1185"/>
                  <a:pt x="17563" y="2197"/>
                  <a:pt x="17450" y="3259"/>
                </a:cubicBezTo>
                <a:cubicBezTo>
                  <a:pt x="15880" y="3579"/>
                  <a:pt x="15880" y="3579"/>
                  <a:pt x="15880" y="3579"/>
                </a:cubicBezTo>
                <a:cubicBezTo>
                  <a:pt x="14355" y="4098"/>
                  <a:pt x="14355" y="4098"/>
                  <a:pt x="14355" y="4098"/>
                </a:cubicBezTo>
                <a:cubicBezTo>
                  <a:pt x="13817" y="3209"/>
                  <a:pt x="13234" y="2370"/>
                  <a:pt x="12628" y="1555"/>
                </a:cubicBezTo>
                <a:cubicBezTo>
                  <a:pt x="11080" y="2197"/>
                  <a:pt x="9622" y="3110"/>
                  <a:pt x="8277" y="4172"/>
                </a:cubicBezTo>
                <a:cubicBezTo>
                  <a:pt x="8568" y="5159"/>
                  <a:pt x="8905" y="6171"/>
                  <a:pt x="9286" y="7134"/>
                </a:cubicBezTo>
                <a:cubicBezTo>
                  <a:pt x="8882" y="7529"/>
                  <a:pt x="8456" y="7875"/>
                  <a:pt x="8075" y="8294"/>
                </a:cubicBezTo>
                <a:cubicBezTo>
                  <a:pt x="7716" y="8714"/>
                  <a:pt x="7312" y="9109"/>
                  <a:pt x="6976" y="9578"/>
                </a:cubicBezTo>
                <a:cubicBezTo>
                  <a:pt x="6123" y="9134"/>
                  <a:pt x="5226" y="8714"/>
                  <a:pt x="4329" y="8319"/>
                </a:cubicBezTo>
                <a:cubicBezTo>
                  <a:pt x="3297" y="9751"/>
                  <a:pt x="2422" y="11331"/>
                  <a:pt x="1750" y="12985"/>
                </a:cubicBezTo>
                <a:cubicBezTo>
                  <a:pt x="2490" y="13701"/>
                  <a:pt x="3230" y="14367"/>
                  <a:pt x="3993" y="15009"/>
                </a:cubicBezTo>
                <a:cubicBezTo>
                  <a:pt x="3746" y="15552"/>
                  <a:pt x="3634" y="16120"/>
                  <a:pt x="3454" y="16663"/>
                </a:cubicBezTo>
                <a:cubicBezTo>
                  <a:pt x="3275" y="17231"/>
                  <a:pt x="3207" y="17798"/>
                  <a:pt x="3095" y="18391"/>
                </a:cubicBezTo>
                <a:close/>
              </a:path>
            </a:pathLst>
          </a:custGeom>
          <a:gradFill>
            <a:gsLst>
              <a:gs pos="0">
                <a:srgbClr val="835F43"/>
              </a:gs>
              <a:gs pos="100000">
                <a:srgbClr val="F9D9AC"/>
              </a:gs>
            </a:gsLst>
            <a:lin ang="5400000" scaled="1"/>
          </a:gradFill>
          <a:ln>
            <a:round/>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7" name="Shape 6915"/>
          <p:cNvSpPr/>
          <p:nvPr/>
        </p:nvSpPr>
        <p:spPr>
          <a:xfrm>
            <a:off x="6134100" y="2289681"/>
            <a:ext cx="1609032" cy="1789534"/>
          </a:xfrm>
          <a:custGeom>
            <a:avLst/>
            <a:gdLst/>
            <a:ahLst/>
            <a:cxnLst>
              <a:cxn ang="0">
                <a:pos x="wd2" y="hd2"/>
              </a:cxn>
              <a:cxn ang="5400000">
                <a:pos x="wd2" y="hd2"/>
              </a:cxn>
              <a:cxn ang="10800000">
                <a:pos x="wd2" y="hd2"/>
              </a:cxn>
              <a:cxn ang="16200000">
                <a:pos x="wd2" y="hd2"/>
              </a:cxn>
            </a:cxnLst>
            <a:rect l="0" t="0" r="r" b="b"/>
            <a:pathLst>
              <a:path w="21600" h="21600" extrusionOk="0">
                <a:moveTo>
                  <a:pt x="0" y="3181"/>
                </a:moveTo>
                <a:cubicBezTo>
                  <a:pt x="1410" y="3559"/>
                  <a:pt x="2375" y="4738"/>
                  <a:pt x="2375" y="6095"/>
                </a:cubicBezTo>
                <a:cubicBezTo>
                  <a:pt x="2375" y="7452"/>
                  <a:pt x="1410" y="8609"/>
                  <a:pt x="0" y="9009"/>
                </a:cubicBezTo>
                <a:cubicBezTo>
                  <a:pt x="0" y="10188"/>
                  <a:pt x="0" y="10188"/>
                  <a:pt x="0" y="10188"/>
                </a:cubicBezTo>
                <a:cubicBezTo>
                  <a:pt x="866" y="10233"/>
                  <a:pt x="1732" y="10344"/>
                  <a:pt x="2573" y="10566"/>
                </a:cubicBezTo>
                <a:cubicBezTo>
                  <a:pt x="4379" y="11034"/>
                  <a:pt x="6037" y="11946"/>
                  <a:pt x="7324" y="13169"/>
                </a:cubicBezTo>
                <a:cubicBezTo>
                  <a:pt x="8635" y="14370"/>
                  <a:pt x="9501" y="15883"/>
                  <a:pt x="9971" y="17529"/>
                </a:cubicBezTo>
                <a:cubicBezTo>
                  <a:pt x="10120" y="18130"/>
                  <a:pt x="10219" y="18753"/>
                  <a:pt x="10268" y="19375"/>
                </a:cubicBezTo>
                <a:cubicBezTo>
                  <a:pt x="12767" y="19375"/>
                  <a:pt x="12767" y="19375"/>
                  <a:pt x="12767" y="19375"/>
                </a:cubicBezTo>
                <a:cubicBezTo>
                  <a:pt x="12841" y="19754"/>
                  <a:pt x="12841" y="19754"/>
                  <a:pt x="12841" y="19754"/>
                </a:cubicBezTo>
                <a:cubicBezTo>
                  <a:pt x="13014" y="20821"/>
                  <a:pt x="14029" y="21600"/>
                  <a:pt x="15216" y="21600"/>
                </a:cubicBezTo>
                <a:cubicBezTo>
                  <a:pt x="16404" y="21600"/>
                  <a:pt x="17394" y="20821"/>
                  <a:pt x="17592" y="19776"/>
                </a:cubicBezTo>
                <a:cubicBezTo>
                  <a:pt x="17641" y="19375"/>
                  <a:pt x="17641" y="19375"/>
                  <a:pt x="17641" y="19375"/>
                </a:cubicBezTo>
                <a:cubicBezTo>
                  <a:pt x="21600" y="19375"/>
                  <a:pt x="21600" y="19375"/>
                  <a:pt x="21600" y="19375"/>
                </a:cubicBezTo>
                <a:cubicBezTo>
                  <a:pt x="21600" y="18842"/>
                  <a:pt x="21551" y="18308"/>
                  <a:pt x="21476" y="17774"/>
                </a:cubicBezTo>
                <a:cubicBezTo>
                  <a:pt x="20437" y="17596"/>
                  <a:pt x="19423" y="17418"/>
                  <a:pt x="18359" y="17307"/>
                </a:cubicBezTo>
                <a:cubicBezTo>
                  <a:pt x="18012" y="15750"/>
                  <a:pt x="18012" y="15750"/>
                  <a:pt x="18012" y="15750"/>
                </a:cubicBezTo>
                <a:cubicBezTo>
                  <a:pt x="17518" y="14237"/>
                  <a:pt x="17518" y="14237"/>
                  <a:pt x="17518" y="14237"/>
                </a:cubicBezTo>
                <a:cubicBezTo>
                  <a:pt x="18408" y="13703"/>
                  <a:pt x="19225" y="13125"/>
                  <a:pt x="20066" y="12524"/>
                </a:cubicBezTo>
                <a:cubicBezTo>
                  <a:pt x="19423" y="10989"/>
                  <a:pt x="18482" y="9543"/>
                  <a:pt x="17443" y="8208"/>
                </a:cubicBezTo>
                <a:cubicBezTo>
                  <a:pt x="16429" y="8498"/>
                  <a:pt x="15414" y="8854"/>
                  <a:pt x="14449" y="9209"/>
                </a:cubicBezTo>
                <a:cubicBezTo>
                  <a:pt x="14078" y="8809"/>
                  <a:pt x="13732" y="8386"/>
                  <a:pt x="13287" y="8008"/>
                </a:cubicBezTo>
                <a:cubicBezTo>
                  <a:pt x="12866" y="7652"/>
                  <a:pt x="12470" y="7252"/>
                  <a:pt x="12000" y="6918"/>
                </a:cubicBezTo>
                <a:cubicBezTo>
                  <a:pt x="12470" y="6073"/>
                  <a:pt x="12891" y="5183"/>
                  <a:pt x="13262" y="4293"/>
                </a:cubicBezTo>
                <a:cubicBezTo>
                  <a:pt x="11827" y="3270"/>
                  <a:pt x="10268" y="2402"/>
                  <a:pt x="8586" y="1735"/>
                </a:cubicBezTo>
                <a:cubicBezTo>
                  <a:pt x="7868" y="2469"/>
                  <a:pt x="7200" y="3203"/>
                  <a:pt x="6581" y="3960"/>
                </a:cubicBezTo>
                <a:cubicBezTo>
                  <a:pt x="6037" y="3737"/>
                  <a:pt x="5468" y="3604"/>
                  <a:pt x="4899" y="3426"/>
                </a:cubicBezTo>
                <a:cubicBezTo>
                  <a:pt x="4355" y="3270"/>
                  <a:pt x="3761" y="3181"/>
                  <a:pt x="3192" y="3070"/>
                </a:cubicBezTo>
                <a:cubicBezTo>
                  <a:pt x="3093" y="2113"/>
                  <a:pt x="2994" y="1135"/>
                  <a:pt x="2796" y="200"/>
                </a:cubicBezTo>
                <a:cubicBezTo>
                  <a:pt x="1880" y="111"/>
                  <a:pt x="940" y="22"/>
                  <a:pt x="0" y="0"/>
                </a:cubicBezTo>
                <a:lnTo>
                  <a:pt x="0" y="3181"/>
                </a:lnTo>
                <a:close/>
              </a:path>
            </a:pathLst>
          </a:custGeom>
          <a:gradFill>
            <a:gsLst>
              <a:gs pos="0">
                <a:srgbClr val="835F43"/>
              </a:gs>
              <a:gs pos="100000">
                <a:srgbClr val="F9D9AC"/>
              </a:gs>
            </a:gsLst>
            <a:lin ang="5400000" scaled="1"/>
          </a:gradFill>
          <a:ln>
            <a:round/>
          </a:ln>
        </p:spPr>
        <p:txBody>
          <a:bodyPr lIns="0" tIns="0" rIns="0" bIns="0"/>
          <a:lstStyle/>
          <a:p>
            <a:pPr defTabSz="432054"/>
            <a:endParaRPr sz="1200">
              <a:latin typeface="+mn-ea"/>
              <a:cs typeface="Helvetica"/>
            </a:endParaRPr>
          </a:p>
        </p:txBody>
      </p:sp>
      <p:sp>
        <p:nvSpPr>
          <p:cNvPr id="8" name="Shape 6916"/>
          <p:cNvSpPr/>
          <p:nvPr/>
        </p:nvSpPr>
        <p:spPr>
          <a:xfrm>
            <a:off x="4463530" y="3794632"/>
            <a:ext cx="1597492" cy="1775433"/>
          </a:xfrm>
          <a:custGeom>
            <a:avLst/>
            <a:gdLst/>
            <a:ahLst/>
            <a:cxnLst>
              <a:cxn ang="0">
                <a:pos x="wd2" y="hd2"/>
              </a:cxn>
              <a:cxn ang="5400000">
                <a:pos x="wd2" y="hd2"/>
              </a:cxn>
              <a:cxn ang="10800000">
                <a:pos x="wd2" y="hd2"/>
              </a:cxn>
              <a:cxn ang="16200000">
                <a:pos x="wd2" y="hd2"/>
              </a:cxn>
            </a:cxnLst>
            <a:rect l="0" t="0" r="r" b="b"/>
            <a:pathLst>
              <a:path w="21600" h="21600" extrusionOk="0">
                <a:moveTo>
                  <a:pt x="21600" y="18530"/>
                </a:moveTo>
                <a:cubicBezTo>
                  <a:pt x="20205" y="18127"/>
                  <a:pt x="19233" y="16984"/>
                  <a:pt x="19233" y="15595"/>
                </a:cubicBezTo>
                <a:cubicBezTo>
                  <a:pt x="19233" y="14228"/>
                  <a:pt x="20205" y="13063"/>
                  <a:pt x="21600" y="12682"/>
                </a:cubicBezTo>
                <a:cubicBezTo>
                  <a:pt x="21600" y="11338"/>
                  <a:pt x="21600" y="11338"/>
                  <a:pt x="21600" y="11338"/>
                </a:cubicBezTo>
                <a:cubicBezTo>
                  <a:pt x="20778" y="11293"/>
                  <a:pt x="19956" y="11181"/>
                  <a:pt x="19158" y="10957"/>
                </a:cubicBezTo>
                <a:cubicBezTo>
                  <a:pt x="17365" y="10486"/>
                  <a:pt x="15696" y="9590"/>
                  <a:pt x="14400" y="8358"/>
                </a:cubicBezTo>
                <a:cubicBezTo>
                  <a:pt x="13080" y="7148"/>
                  <a:pt x="12208" y="5602"/>
                  <a:pt x="11709" y="3966"/>
                </a:cubicBezTo>
                <a:cubicBezTo>
                  <a:pt x="11560" y="3383"/>
                  <a:pt x="11485" y="2801"/>
                  <a:pt x="11435" y="2218"/>
                </a:cubicBezTo>
                <a:cubicBezTo>
                  <a:pt x="9841" y="2218"/>
                  <a:pt x="9841" y="2218"/>
                  <a:pt x="9841" y="2218"/>
                </a:cubicBezTo>
                <a:cubicBezTo>
                  <a:pt x="9766" y="1837"/>
                  <a:pt x="9766" y="1837"/>
                  <a:pt x="9766" y="1837"/>
                </a:cubicBezTo>
                <a:cubicBezTo>
                  <a:pt x="9592" y="784"/>
                  <a:pt x="8570" y="0"/>
                  <a:pt x="7374" y="0"/>
                </a:cubicBezTo>
                <a:cubicBezTo>
                  <a:pt x="6179" y="0"/>
                  <a:pt x="5182" y="784"/>
                  <a:pt x="4983" y="1837"/>
                </a:cubicBezTo>
                <a:cubicBezTo>
                  <a:pt x="4933" y="2218"/>
                  <a:pt x="4933" y="2218"/>
                  <a:pt x="4933" y="2218"/>
                </a:cubicBezTo>
                <a:cubicBezTo>
                  <a:pt x="0" y="2218"/>
                  <a:pt x="0" y="2218"/>
                  <a:pt x="0" y="2218"/>
                </a:cubicBezTo>
                <a:cubicBezTo>
                  <a:pt x="25" y="2711"/>
                  <a:pt x="75" y="3204"/>
                  <a:pt x="125" y="3697"/>
                </a:cubicBezTo>
                <a:cubicBezTo>
                  <a:pt x="1196" y="3899"/>
                  <a:pt x="2217" y="4056"/>
                  <a:pt x="3289" y="4168"/>
                </a:cubicBezTo>
                <a:cubicBezTo>
                  <a:pt x="3612" y="5736"/>
                  <a:pt x="3612" y="5736"/>
                  <a:pt x="3612" y="5736"/>
                </a:cubicBezTo>
                <a:cubicBezTo>
                  <a:pt x="4111" y="7260"/>
                  <a:pt x="4111" y="7260"/>
                  <a:pt x="4111" y="7260"/>
                </a:cubicBezTo>
                <a:cubicBezTo>
                  <a:pt x="3239" y="7820"/>
                  <a:pt x="2392" y="8380"/>
                  <a:pt x="1570" y="8985"/>
                </a:cubicBezTo>
                <a:cubicBezTo>
                  <a:pt x="2217" y="10554"/>
                  <a:pt x="3139" y="11988"/>
                  <a:pt x="4210" y="13354"/>
                </a:cubicBezTo>
                <a:cubicBezTo>
                  <a:pt x="5207" y="13063"/>
                  <a:pt x="6228" y="12705"/>
                  <a:pt x="7200" y="12324"/>
                </a:cubicBezTo>
                <a:cubicBezTo>
                  <a:pt x="7599" y="12727"/>
                  <a:pt x="7947" y="13175"/>
                  <a:pt x="8371" y="13534"/>
                </a:cubicBezTo>
                <a:cubicBezTo>
                  <a:pt x="8794" y="13915"/>
                  <a:pt x="9193" y="14318"/>
                  <a:pt x="9666" y="14632"/>
                </a:cubicBezTo>
                <a:cubicBezTo>
                  <a:pt x="9218" y="15505"/>
                  <a:pt x="8794" y="16379"/>
                  <a:pt x="8421" y="17298"/>
                </a:cubicBezTo>
                <a:cubicBezTo>
                  <a:pt x="9841" y="18329"/>
                  <a:pt x="11435" y="19180"/>
                  <a:pt x="13104" y="19852"/>
                </a:cubicBezTo>
                <a:cubicBezTo>
                  <a:pt x="13827" y="19135"/>
                  <a:pt x="14500" y="18396"/>
                  <a:pt x="15147" y="17634"/>
                </a:cubicBezTo>
                <a:cubicBezTo>
                  <a:pt x="15671" y="17858"/>
                  <a:pt x="16269" y="17970"/>
                  <a:pt x="16817" y="18149"/>
                </a:cubicBezTo>
                <a:cubicBezTo>
                  <a:pt x="17390" y="18329"/>
                  <a:pt x="17963" y="18418"/>
                  <a:pt x="18561" y="18530"/>
                </a:cubicBezTo>
                <a:cubicBezTo>
                  <a:pt x="18635" y="19494"/>
                  <a:pt x="18760" y="20457"/>
                  <a:pt x="18934" y="21398"/>
                </a:cubicBezTo>
                <a:cubicBezTo>
                  <a:pt x="19806" y="21510"/>
                  <a:pt x="20703" y="21578"/>
                  <a:pt x="21600" y="21600"/>
                </a:cubicBezTo>
                <a:lnTo>
                  <a:pt x="21600" y="18530"/>
                </a:lnTo>
                <a:close/>
              </a:path>
            </a:pathLst>
          </a:custGeom>
          <a:gradFill>
            <a:gsLst>
              <a:gs pos="0">
                <a:srgbClr val="835F43"/>
              </a:gs>
              <a:gs pos="100000">
                <a:srgbClr val="F9D9AC"/>
              </a:gs>
            </a:gsLst>
            <a:lin ang="5400000" scaled="1"/>
          </a:gradFill>
          <a:ln>
            <a:round/>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9" name="Shape 6917"/>
          <p:cNvSpPr/>
          <p:nvPr/>
        </p:nvSpPr>
        <p:spPr>
          <a:xfrm>
            <a:off x="5957171" y="3968971"/>
            <a:ext cx="1785961" cy="1601095"/>
          </a:xfrm>
          <a:custGeom>
            <a:avLst/>
            <a:gdLst/>
            <a:ahLst/>
            <a:cxnLst>
              <a:cxn ang="0">
                <a:pos x="wd2" y="hd2"/>
              </a:cxn>
              <a:cxn ang="5400000">
                <a:pos x="wd2" y="hd2"/>
              </a:cxn>
              <a:cxn ang="10800000">
                <a:pos x="wd2" y="hd2"/>
              </a:cxn>
              <a:cxn ang="16200000">
                <a:pos x="wd2" y="hd2"/>
              </a:cxn>
            </a:cxnLst>
            <a:rect l="0" t="0" r="r" b="b"/>
            <a:pathLst>
              <a:path w="21600" h="21600" extrusionOk="0">
                <a:moveTo>
                  <a:pt x="18546" y="3107"/>
                </a:moveTo>
                <a:cubicBezTo>
                  <a:pt x="19482" y="3008"/>
                  <a:pt x="20463" y="2908"/>
                  <a:pt x="21399" y="2734"/>
                </a:cubicBezTo>
                <a:cubicBezTo>
                  <a:pt x="21511" y="1814"/>
                  <a:pt x="21578" y="920"/>
                  <a:pt x="21600" y="0"/>
                </a:cubicBezTo>
                <a:cubicBezTo>
                  <a:pt x="18769" y="0"/>
                  <a:pt x="18769" y="0"/>
                  <a:pt x="18769" y="0"/>
                </a:cubicBezTo>
                <a:cubicBezTo>
                  <a:pt x="18412" y="1491"/>
                  <a:pt x="17231" y="2461"/>
                  <a:pt x="15849" y="2461"/>
                </a:cubicBezTo>
                <a:cubicBezTo>
                  <a:pt x="14467" y="2461"/>
                  <a:pt x="13285" y="1491"/>
                  <a:pt x="12907" y="0"/>
                </a:cubicBezTo>
                <a:cubicBezTo>
                  <a:pt x="11391" y="0"/>
                  <a:pt x="11391" y="0"/>
                  <a:pt x="11391" y="0"/>
                </a:cubicBezTo>
                <a:cubicBezTo>
                  <a:pt x="11346" y="845"/>
                  <a:pt x="11235" y="1665"/>
                  <a:pt x="11012" y="2486"/>
                </a:cubicBezTo>
                <a:cubicBezTo>
                  <a:pt x="10544" y="4300"/>
                  <a:pt x="9630" y="5941"/>
                  <a:pt x="8426" y="7258"/>
                </a:cubicBezTo>
                <a:cubicBezTo>
                  <a:pt x="7222" y="8575"/>
                  <a:pt x="5684" y="9445"/>
                  <a:pt x="4057" y="9942"/>
                </a:cubicBezTo>
                <a:cubicBezTo>
                  <a:pt x="3433" y="10092"/>
                  <a:pt x="2786" y="10191"/>
                  <a:pt x="2140" y="10216"/>
                </a:cubicBezTo>
                <a:cubicBezTo>
                  <a:pt x="2140" y="12503"/>
                  <a:pt x="2140" y="12503"/>
                  <a:pt x="2140" y="12503"/>
                </a:cubicBezTo>
                <a:cubicBezTo>
                  <a:pt x="1761" y="12577"/>
                  <a:pt x="1761" y="12577"/>
                  <a:pt x="1761" y="12577"/>
                </a:cubicBezTo>
                <a:cubicBezTo>
                  <a:pt x="736" y="12801"/>
                  <a:pt x="0" y="13770"/>
                  <a:pt x="0" y="14939"/>
                </a:cubicBezTo>
                <a:cubicBezTo>
                  <a:pt x="0" y="16132"/>
                  <a:pt x="736" y="17101"/>
                  <a:pt x="1761" y="17325"/>
                </a:cubicBezTo>
                <a:cubicBezTo>
                  <a:pt x="2140" y="17399"/>
                  <a:pt x="2140" y="17399"/>
                  <a:pt x="2140" y="17399"/>
                </a:cubicBezTo>
                <a:cubicBezTo>
                  <a:pt x="2140" y="21600"/>
                  <a:pt x="2140" y="21600"/>
                  <a:pt x="2140" y="21600"/>
                </a:cubicBezTo>
                <a:cubicBezTo>
                  <a:pt x="2697" y="21600"/>
                  <a:pt x="3254" y="21550"/>
                  <a:pt x="3789" y="21476"/>
                </a:cubicBezTo>
                <a:cubicBezTo>
                  <a:pt x="3990" y="20432"/>
                  <a:pt x="4146" y="19413"/>
                  <a:pt x="4258" y="18344"/>
                </a:cubicBezTo>
                <a:cubicBezTo>
                  <a:pt x="5818" y="18021"/>
                  <a:pt x="5818" y="18021"/>
                  <a:pt x="5818" y="18021"/>
                </a:cubicBezTo>
                <a:cubicBezTo>
                  <a:pt x="7356" y="17499"/>
                  <a:pt x="7356" y="17499"/>
                  <a:pt x="7356" y="17499"/>
                </a:cubicBezTo>
                <a:cubicBezTo>
                  <a:pt x="7891" y="18394"/>
                  <a:pt x="8448" y="19214"/>
                  <a:pt x="9050" y="20059"/>
                </a:cubicBezTo>
                <a:cubicBezTo>
                  <a:pt x="10611" y="19413"/>
                  <a:pt x="12037" y="18468"/>
                  <a:pt x="13397" y="17424"/>
                </a:cubicBezTo>
                <a:cubicBezTo>
                  <a:pt x="13107" y="16405"/>
                  <a:pt x="12750" y="15386"/>
                  <a:pt x="12372" y="14417"/>
                </a:cubicBezTo>
                <a:cubicBezTo>
                  <a:pt x="12773" y="14044"/>
                  <a:pt x="13219" y="13696"/>
                  <a:pt x="13575" y="13248"/>
                </a:cubicBezTo>
                <a:cubicBezTo>
                  <a:pt x="13954" y="12826"/>
                  <a:pt x="14355" y="12453"/>
                  <a:pt x="14667" y="11981"/>
                </a:cubicBezTo>
                <a:cubicBezTo>
                  <a:pt x="15515" y="12428"/>
                  <a:pt x="16406" y="12826"/>
                  <a:pt x="17320" y="13223"/>
                </a:cubicBezTo>
                <a:cubicBezTo>
                  <a:pt x="18346" y="11782"/>
                  <a:pt x="19193" y="10216"/>
                  <a:pt x="19861" y="8526"/>
                </a:cubicBezTo>
                <a:cubicBezTo>
                  <a:pt x="19148" y="7805"/>
                  <a:pt x="18412" y="7134"/>
                  <a:pt x="17654" y="6512"/>
                </a:cubicBezTo>
                <a:cubicBezTo>
                  <a:pt x="17877" y="5965"/>
                  <a:pt x="17989" y="5394"/>
                  <a:pt x="18167" y="4822"/>
                </a:cubicBezTo>
                <a:cubicBezTo>
                  <a:pt x="18346" y="4275"/>
                  <a:pt x="18412" y="3679"/>
                  <a:pt x="18546" y="3107"/>
                </a:cubicBezTo>
                <a:close/>
              </a:path>
            </a:pathLst>
          </a:custGeom>
          <a:gradFill>
            <a:gsLst>
              <a:gs pos="0">
                <a:srgbClr val="835F43"/>
              </a:gs>
              <a:gs pos="100000">
                <a:srgbClr val="F9D9AC"/>
              </a:gs>
            </a:gsLst>
            <a:lin ang="5400000" scaled="1"/>
          </a:gradFill>
          <a:ln>
            <a:round/>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10" name="Freeform 41"/>
          <p:cNvSpPr>
            <a:spLocks noEditPoints="1"/>
          </p:cNvSpPr>
          <p:nvPr/>
        </p:nvSpPr>
        <p:spPr bwMode="auto">
          <a:xfrm>
            <a:off x="5662727" y="3504048"/>
            <a:ext cx="866547" cy="78826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gradFill>
            <a:gsLst>
              <a:gs pos="0">
                <a:srgbClr val="835F43"/>
              </a:gs>
              <a:gs pos="100000">
                <a:srgbClr val="F9D9AC"/>
              </a:gs>
            </a:gsLst>
            <a:lin ang="5400000" scaled="1"/>
          </a:gradFill>
          <a:ln w="9525">
            <a:noFill/>
            <a:round/>
            <a:headEnd/>
            <a:tailEnd/>
          </a:ln>
        </p:spPr>
        <p:txBody>
          <a:bodyPr/>
          <a:lstStyle/>
          <a:p>
            <a:pPr>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sp>
        <p:nvSpPr>
          <p:cNvPr id="11" name="矩形 10"/>
          <p:cNvSpPr/>
          <p:nvPr/>
        </p:nvSpPr>
        <p:spPr>
          <a:xfrm>
            <a:off x="1163638" y="2696855"/>
            <a:ext cx="3008568" cy="521105"/>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12" name="矩形 11"/>
          <p:cNvSpPr/>
          <p:nvPr/>
        </p:nvSpPr>
        <p:spPr>
          <a:xfrm>
            <a:off x="1163638" y="2242750"/>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ea typeface="+mj-ea"/>
              </a:rPr>
              <a:t>标题内容</a:t>
            </a:r>
          </a:p>
        </p:txBody>
      </p:sp>
      <p:sp>
        <p:nvSpPr>
          <p:cNvPr id="13" name="矩形 12"/>
          <p:cNvSpPr/>
          <p:nvPr/>
        </p:nvSpPr>
        <p:spPr>
          <a:xfrm>
            <a:off x="8019795" y="2696855"/>
            <a:ext cx="3008568" cy="521105"/>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14" name="矩形 13"/>
          <p:cNvSpPr/>
          <p:nvPr/>
        </p:nvSpPr>
        <p:spPr>
          <a:xfrm>
            <a:off x="8019795" y="2242750"/>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ea typeface="+mj-ea"/>
              </a:rPr>
              <a:t>标题内容</a:t>
            </a:r>
          </a:p>
        </p:txBody>
      </p:sp>
      <p:sp>
        <p:nvSpPr>
          <p:cNvPr id="15" name="矩形 14"/>
          <p:cNvSpPr/>
          <p:nvPr/>
        </p:nvSpPr>
        <p:spPr>
          <a:xfrm>
            <a:off x="8019795" y="4614836"/>
            <a:ext cx="3008568" cy="521105"/>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16" name="矩形 15"/>
          <p:cNvSpPr/>
          <p:nvPr/>
        </p:nvSpPr>
        <p:spPr>
          <a:xfrm>
            <a:off x="8019795" y="4160731"/>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ea typeface="+mj-ea"/>
              </a:rPr>
              <a:t>标题内容</a:t>
            </a:r>
          </a:p>
        </p:txBody>
      </p:sp>
      <p:sp>
        <p:nvSpPr>
          <p:cNvPr id="17" name="矩形 16"/>
          <p:cNvSpPr/>
          <p:nvPr/>
        </p:nvSpPr>
        <p:spPr>
          <a:xfrm>
            <a:off x="1178299" y="4614836"/>
            <a:ext cx="3008568" cy="521105"/>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18" name="矩形 17"/>
          <p:cNvSpPr/>
          <p:nvPr/>
        </p:nvSpPr>
        <p:spPr>
          <a:xfrm>
            <a:off x="1178299" y="4160731"/>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ea typeface="+mj-ea"/>
              </a:rPr>
              <a:t>标题内容</a:t>
            </a:r>
          </a:p>
        </p:txBody>
      </p:sp>
    </p:spTree>
    <p:extLst>
      <p:ext uri="{BB962C8B-B14F-4D97-AF65-F5344CB8AC3E}">
        <p14:creationId xmlns:p14="http://schemas.microsoft.com/office/powerpoint/2010/main" val="38533625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par>
                                <p:cTn id="10" presetID="22" presetClass="entr" presetSubtype="8"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22" presetClass="entr" presetSubtype="1" fill="hold" grpId="0" nodeType="withEffect">
                                  <p:stCondLst>
                                    <p:cond delay="500"/>
                                  </p:stCondLst>
                                  <p:childTnLst>
                                    <p:set>
                                      <p:cBhvr>
                                        <p:cTn id="14" dur="1" fill="hold">
                                          <p:stCondLst>
                                            <p:cond delay="0"/>
                                          </p:stCondLst>
                                        </p:cTn>
                                        <p:tgtEl>
                                          <p:spTgt spid="7"/>
                                        </p:tgtEl>
                                        <p:attrNameLst>
                                          <p:attrName>style.visibility</p:attrName>
                                        </p:attrNameLst>
                                      </p:cBhvr>
                                      <p:to>
                                        <p:strVal val="visible"/>
                                      </p:to>
                                    </p:set>
                                    <p:animEffect transition="in" filter="wipe(up)">
                                      <p:cBhvr>
                                        <p:cTn id="15" dur="500"/>
                                        <p:tgtEl>
                                          <p:spTgt spid="7"/>
                                        </p:tgtEl>
                                      </p:cBhvr>
                                    </p:animEffect>
                                  </p:childTnLst>
                                </p:cTn>
                              </p:par>
                              <p:par>
                                <p:cTn id="16" presetID="22" presetClass="entr" presetSubtype="2" fill="hold" grpId="0" nodeType="withEffect">
                                  <p:stCondLst>
                                    <p:cond delay="1000"/>
                                  </p:stCondLst>
                                  <p:childTnLst>
                                    <p:set>
                                      <p:cBhvr>
                                        <p:cTn id="17" dur="1" fill="hold">
                                          <p:stCondLst>
                                            <p:cond delay="0"/>
                                          </p:stCondLst>
                                        </p:cTn>
                                        <p:tgtEl>
                                          <p:spTgt spid="9"/>
                                        </p:tgtEl>
                                        <p:attrNameLst>
                                          <p:attrName>style.visibility</p:attrName>
                                        </p:attrNameLst>
                                      </p:cBhvr>
                                      <p:to>
                                        <p:strVal val="visible"/>
                                      </p:to>
                                    </p:set>
                                    <p:animEffect transition="in" filter="wipe(right)">
                                      <p:cBhvr>
                                        <p:cTn id="18" dur="500"/>
                                        <p:tgtEl>
                                          <p:spTgt spid="9"/>
                                        </p:tgtEl>
                                      </p:cBhvr>
                                    </p:animEffect>
                                  </p:childTnLst>
                                </p:cTn>
                              </p:par>
                              <p:par>
                                <p:cTn id="19" presetID="22" presetClass="entr" presetSubtype="4" fill="hold" grpId="0" nodeType="withEffect">
                                  <p:stCondLst>
                                    <p:cond delay="1500"/>
                                  </p:stCondLst>
                                  <p:childTnLst>
                                    <p:set>
                                      <p:cBhvr>
                                        <p:cTn id="20" dur="1" fill="hold">
                                          <p:stCondLst>
                                            <p:cond delay="0"/>
                                          </p:stCondLst>
                                        </p:cTn>
                                        <p:tgtEl>
                                          <p:spTgt spid="8"/>
                                        </p:tgtEl>
                                        <p:attrNameLst>
                                          <p:attrName>style.visibility</p:attrName>
                                        </p:attrNameLst>
                                      </p:cBhvr>
                                      <p:to>
                                        <p:strVal val="visible"/>
                                      </p:to>
                                    </p:set>
                                    <p:animEffect transition="in" filter="wipe(down)">
                                      <p:cBhvr>
                                        <p:cTn id="21" dur="500"/>
                                        <p:tgtEl>
                                          <p:spTgt spid="8"/>
                                        </p:tgtEl>
                                      </p:cBhvr>
                                    </p:animEffect>
                                  </p:childTnLst>
                                </p:cTn>
                              </p:par>
                            </p:childTnLst>
                          </p:cTn>
                        </p:par>
                        <p:par>
                          <p:cTn id="22" fill="hold">
                            <p:stCondLst>
                              <p:cond delay="2000"/>
                            </p:stCondLst>
                            <p:childTnLst>
                              <p:par>
                                <p:cTn id="23" presetID="53" presetClass="entr" presetSubtype="16" fill="hold" grpId="0" nodeType="afterEffect">
                                  <p:stCondLst>
                                    <p:cond delay="0"/>
                                  </p:stCondLst>
                                  <p:iterate type="lt">
                                    <p:tmPct val="10000"/>
                                  </p:iterate>
                                  <p:childTnLst>
                                    <p:set>
                                      <p:cBhvr>
                                        <p:cTn id="24" dur="1" fill="hold">
                                          <p:stCondLst>
                                            <p:cond delay="0"/>
                                          </p:stCondLst>
                                        </p:cTn>
                                        <p:tgtEl>
                                          <p:spTgt spid="12"/>
                                        </p:tgtEl>
                                        <p:attrNameLst>
                                          <p:attrName>style.visibility</p:attrName>
                                        </p:attrNameLst>
                                      </p:cBhvr>
                                      <p:to>
                                        <p:strVal val="visible"/>
                                      </p:to>
                                    </p:set>
                                    <p:anim calcmode="lin" valueType="num">
                                      <p:cBhvr>
                                        <p:cTn id="25" dur="250" fill="hold"/>
                                        <p:tgtEl>
                                          <p:spTgt spid="12"/>
                                        </p:tgtEl>
                                        <p:attrNameLst>
                                          <p:attrName>ppt_w</p:attrName>
                                        </p:attrNameLst>
                                      </p:cBhvr>
                                      <p:tavLst>
                                        <p:tav tm="0">
                                          <p:val>
                                            <p:fltVal val="0"/>
                                          </p:val>
                                        </p:tav>
                                        <p:tav tm="100000">
                                          <p:val>
                                            <p:strVal val="#ppt_w"/>
                                          </p:val>
                                        </p:tav>
                                      </p:tavLst>
                                    </p:anim>
                                    <p:anim calcmode="lin" valueType="num">
                                      <p:cBhvr>
                                        <p:cTn id="26" dur="250" fill="hold"/>
                                        <p:tgtEl>
                                          <p:spTgt spid="12"/>
                                        </p:tgtEl>
                                        <p:attrNameLst>
                                          <p:attrName>ppt_h</p:attrName>
                                        </p:attrNameLst>
                                      </p:cBhvr>
                                      <p:tavLst>
                                        <p:tav tm="0">
                                          <p:val>
                                            <p:fltVal val="0"/>
                                          </p:val>
                                        </p:tav>
                                        <p:tav tm="100000">
                                          <p:val>
                                            <p:strVal val="#ppt_h"/>
                                          </p:val>
                                        </p:tav>
                                      </p:tavLst>
                                    </p:anim>
                                    <p:animEffect transition="in" filter="fade">
                                      <p:cBhvr>
                                        <p:cTn id="27" dur="250"/>
                                        <p:tgtEl>
                                          <p:spTgt spid="12"/>
                                        </p:tgtEl>
                                      </p:cBhvr>
                                    </p:animEffect>
                                  </p:childTnLst>
                                </p:cTn>
                              </p:par>
                            </p:childTnLst>
                          </p:cTn>
                        </p:par>
                        <p:par>
                          <p:cTn id="28" fill="hold">
                            <p:stCondLst>
                              <p:cond delay="2325"/>
                            </p:stCondLst>
                            <p:childTnLst>
                              <p:par>
                                <p:cTn id="29" presetID="53" presetClass="entr" presetSubtype="16" fill="hold" grpId="0" nodeType="afterEffect">
                                  <p:stCondLst>
                                    <p:cond delay="0"/>
                                  </p:stCondLst>
                                  <p:iterate type="lt">
                                    <p:tmPct val="10000"/>
                                  </p:iterate>
                                  <p:childTnLst>
                                    <p:set>
                                      <p:cBhvr>
                                        <p:cTn id="30" dur="1" fill="hold">
                                          <p:stCondLst>
                                            <p:cond delay="0"/>
                                          </p:stCondLst>
                                        </p:cTn>
                                        <p:tgtEl>
                                          <p:spTgt spid="11"/>
                                        </p:tgtEl>
                                        <p:attrNameLst>
                                          <p:attrName>style.visibility</p:attrName>
                                        </p:attrNameLst>
                                      </p:cBhvr>
                                      <p:to>
                                        <p:strVal val="visible"/>
                                      </p:to>
                                    </p:set>
                                    <p:anim calcmode="lin" valueType="num">
                                      <p:cBhvr>
                                        <p:cTn id="31" dur="250" fill="hold"/>
                                        <p:tgtEl>
                                          <p:spTgt spid="11"/>
                                        </p:tgtEl>
                                        <p:attrNameLst>
                                          <p:attrName>ppt_w</p:attrName>
                                        </p:attrNameLst>
                                      </p:cBhvr>
                                      <p:tavLst>
                                        <p:tav tm="0">
                                          <p:val>
                                            <p:fltVal val="0"/>
                                          </p:val>
                                        </p:tav>
                                        <p:tav tm="100000">
                                          <p:val>
                                            <p:strVal val="#ppt_w"/>
                                          </p:val>
                                        </p:tav>
                                      </p:tavLst>
                                    </p:anim>
                                    <p:anim calcmode="lin" valueType="num">
                                      <p:cBhvr>
                                        <p:cTn id="32" dur="250" fill="hold"/>
                                        <p:tgtEl>
                                          <p:spTgt spid="11"/>
                                        </p:tgtEl>
                                        <p:attrNameLst>
                                          <p:attrName>ppt_h</p:attrName>
                                        </p:attrNameLst>
                                      </p:cBhvr>
                                      <p:tavLst>
                                        <p:tav tm="0">
                                          <p:val>
                                            <p:fltVal val="0"/>
                                          </p:val>
                                        </p:tav>
                                        <p:tav tm="100000">
                                          <p:val>
                                            <p:strVal val="#ppt_h"/>
                                          </p:val>
                                        </p:tav>
                                      </p:tavLst>
                                    </p:anim>
                                    <p:animEffect transition="in" filter="fade">
                                      <p:cBhvr>
                                        <p:cTn id="33" dur="250"/>
                                        <p:tgtEl>
                                          <p:spTgt spid="11"/>
                                        </p:tgtEl>
                                      </p:cBhvr>
                                    </p:animEffect>
                                  </p:childTnLst>
                                </p:cTn>
                              </p:par>
                            </p:childTnLst>
                          </p:cTn>
                        </p:par>
                        <p:par>
                          <p:cTn id="34" fill="hold">
                            <p:stCondLst>
                              <p:cond delay="3350"/>
                            </p:stCondLst>
                            <p:childTnLst>
                              <p:par>
                                <p:cTn id="35" presetID="53" presetClass="entr" presetSubtype="16" fill="hold" grpId="0" nodeType="afterEffect">
                                  <p:stCondLst>
                                    <p:cond delay="0"/>
                                  </p:stCondLst>
                                  <p:iterate type="lt">
                                    <p:tmPct val="10000"/>
                                  </p:iterate>
                                  <p:childTnLst>
                                    <p:set>
                                      <p:cBhvr>
                                        <p:cTn id="36" dur="1" fill="hold">
                                          <p:stCondLst>
                                            <p:cond delay="0"/>
                                          </p:stCondLst>
                                        </p:cTn>
                                        <p:tgtEl>
                                          <p:spTgt spid="14"/>
                                        </p:tgtEl>
                                        <p:attrNameLst>
                                          <p:attrName>style.visibility</p:attrName>
                                        </p:attrNameLst>
                                      </p:cBhvr>
                                      <p:to>
                                        <p:strVal val="visible"/>
                                      </p:to>
                                    </p:set>
                                    <p:anim calcmode="lin" valueType="num">
                                      <p:cBhvr>
                                        <p:cTn id="37" dur="250" fill="hold"/>
                                        <p:tgtEl>
                                          <p:spTgt spid="14"/>
                                        </p:tgtEl>
                                        <p:attrNameLst>
                                          <p:attrName>ppt_w</p:attrName>
                                        </p:attrNameLst>
                                      </p:cBhvr>
                                      <p:tavLst>
                                        <p:tav tm="0">
                                          <p:val>
                                            <p:fltVal val="0"/>
                                          </p:val>
                                        </p:tav>
                                        <p:tav tm="100000">
                                          <p:val>
                                            <p:strVal val="#ppt_w"/>
                                          </p:val>
                                        </p:tav>
                                      </p:tavLst>
                                    </p:anim>
                                    <p:anim calcmode="lin" valueType="num">
                                      <p:cBhvr>
                                        <p:cTn id="38" dur="250" fill="hold"/>
                                        <p:tgtEl>
                                          <p:spTgt spid="14"/>
                                        </p:tgtEl>
                                        <p:attrNameLst>
                                          <p:attrName>ppt_h</p:attrName>
                                        </p:attrNameLst>
                                      </p:cBhvr>
                                      <p:tavLst>
                                        <p:tav tm="0">
                                          <p:val>
                                            <p:fltVal val="0"/>
                                          </p:val>
                                        </p:tav>
                                        <p:tav tm="100000">
                                          <p:val>
                                            <p:strVal val="#ppt_h"/>
                                          </p:val>
                                        </p:tav>
                                      </p:tavLst>
                                    </p:anim>
                                    <p:animEffect transition="in" filter="fade">
                                      <p:cBhvr>
                                        <p:cTn id="39" dur="250"/>
                                        <p:tgtEl>
                                          <p:spTgt spid="14"/>
                                        </p:tgtEl>
                                      </p:cBhvr>
                                    </p:animEffect>
                                  </p:childTnLst>
                                </p:cTn>
                              </p:par>
                            </p:childTnLst>
                          </p:cTn>
                        </p:par>
                        <p:par>
                          <p:cTn id="40" fill="hold">
                            <p:stCondLst>
                              <p:cond delay="3675"/>
                            </p:stCondLst>
                            <p:childTnLst>
                              <p:par>
                                <p:cTn id="41" presetID="53" presetClass="entr" presetSubtype="16" fill="hold" grpId="0" nodeType="afterEffect">
                                  <p:stCondLst>
                                    <p:cond delay="0"/>
                                  </p:stCondLst>
                                  <p:iterate type="lt">
                                    <p:tmPct val="10000"/>
                                  </p:iterate>
                                  <p:childTnLst>
                                    <p:set>
                                      <p:cBhvr>
                                        <p:cTn id="42" dur="1" fill="hold">
                                          <p:stCondLst>
                                            <p:cond delay="0"/>
                                          </p:stCondLst>
                                        </p:cTn>
                                        <p:tgtEl>
                                          <p:spTgt spid="13"/>
                                        </p:tgtEl>
                                        <p:attrNameLst>
                                          <p:attrName>style.visibility</p:attrName>
                                        </p:attrNameLst>
                                      </p:cBhvr>
                                      <p:to>
                                        <p:strVal val="visible"/>
                                      </p:to>
                                    </p:set>
                                    <p:anim calcmode="lin" valueType="num">
                                      <p:cBhvr>
                                        <p:cTn id="43" dur="250" fill="hold"/>
                                        <p:tgtEl>
                                          <p:spTgt spid="13"/>
                                        </p:tgtEl>
                                        <p:attrNameLst>
                                          <p:attrName>ppt_w</p:attrName>
                                        </p:attrNameLst>
                                      </p:cBhvr>
                                      <p:tavLst>
                                        <p:tav tm="0">
                                          <p:val>
                                            <p:fltVal val="0"/>
                                          </p:val>
                                        </p:tav>
                                        <p:tav tm="100000">
                                          <p:val>
                                            <p:strVal val="#ppt_w"/>
                                          </p:val>
                                        </p:tav>
                                      </p:tavLst>
                                    </p:anim>
                                    <p:anim calcmode="lin" valueType="num">
                                      <p:cBhvr>
                                        <p:cTn id="44" dur="250" fill="hold"/>
                                        <p:tgtEl>
                                          <p:spTgt spid="13"/>
                                        </p:tgtEl>
                                        <p:attrNameLst>
                                          <p:attrName>ppt_h</p:attrName>
                                        </p:attrNameLst>
                                      </p:cBhvr>
                                      <p:tavLst>
                                        <p:tav tm="0">
                                          <p:val>
                                            <p:fltVal val="0"/>
                                          </p:val>
                                        </p:tav>
                                        <p:tav tm="100000">
                                          <p:val>
                                            <p:strVal val="#ppt_h"/>
                                          </p:val>
                                        </p:tav>
                                      </p:tavLst>
                                    </p:anim>
                                    <p:animEffect transition="in" filter="fade">
                                      <p:cBhvr>
                                        <p:cTn id="45" dur="250"/>
                                        <p:tgtEl>
                                          <p:spTgt spid="13"/>
                                        </p:tgtEl>
                                      </p:cBhvr>
                                    </p:animEffect>
                                  </p:childTnLst>
                                </p:cTn>
                              </p:par>
                            </p:childTnLst>
                          </p:cTn>
                        </p:par>
                        <p:par>
                          <p:cTn id="46" fill="hold">
                            <p:stCondLst>
                              <p:cond delay="4700"/>
                            </p:stCondLst>
                            <p:childTnLst>
                              <p:par>
                                <p:cTn id="47" presetID="53" presetClass="entr" presetSubtype="16" fill="hold" grpId="0" nodeType="afterEffect">
                                  <p:stCondLst>
                                    <p:cond delay="0"/>
                                  </p:stCondLst>
                                  <p:iterate type="lt">
                                    <p:tmPct val="10000"/>
                                  </p:iterate>
                                  <p:childTnLst>
                                    <p:set>
                                      <p:cBhvr>
                                        <p:cTn id="48" dur="1" fill="hold">
                                          <p:stCondLst>
                                            <p:cond delay="0"/>
                                          </p:stCondLst>
                                        </p:cTn>
                                        <p:tgtEl>
                                          <p:spTgt spid="18"/>
                                        </p:tgtEl>
                                        <p:attrNameLst>
                                          <p:attrName>style.visibility</p:attrName>
                                        </p:attrNameLst>
                                      </p:cBhvr>
                                      <p:to>
                                        <p:strVal val="visible"/>
                                      </p:to>
                                    </p:set>
                                    <p:anim calcmode="lin" valueType="num">
                                      <p:cBhvr>
                                        <p:cTn id="49" dur="250" fill="hold"/>
                                        <p:tgtEl>
                                          <p:spTgt spid="18"/>
                                        </p:tgtEl>
                                        <p:attrNameLst>
                                          <p:attrName>ppt_w</p:attrName>
                                        </p:attrNameLst>
                                      </p:cBhvr>
                                      <p:tavLst>
                                        <p:tav tm="0">
                                          <p:val>
                                            <p:fltVal val="0"/>
                                          </p:val>
                                        </p:tav>
                                        <p:tav tm="100000">
                                          <p:val>
                                            <p:strVal val="#ppt_w"/>
                                          </p:val>
                                        </p:tav>
                                      </p:tavLst>
                                    </p:anim>
                                    <p:anim calcmode="lin" valueType="num">
                                      <p:cBhvr>
                                        <p:cTn id="50" dur="250" fill="hold"/>
                                        <p:tgtEl>
                                          <p:spTgt spid="18"/>
                                        </p:tgtEl>
                                        <p:attrNameLst>
                                          <p:attrName>ppt_h</p:attrName>
                                        </p:attrNameLst>
                                      </p:cBhvr>
                                      <p:tavLst>
                                        <p:tav tm="0">
                                          <p:val>
                                            <p:fltVal val="0"/>
                                          </p:val>
                                        </p:tav>
                                        <p:tav tm="100000">
                                          <p:val>
                                            <p:strVal val="#ppt_h"/>
                                          </p:val>
                                        </p:tav>
                                      </p:tavLst>
                                    </p:anim>
                                    <p:animEffect transition="in" filter="fade">
                                      <p:cBhvr>
                                        <p:cTn id="51" dur="250"/>
                                        <p:tgtEl>
                                          <p:spTgt spid="18"/>
                                        </p:tgtEl>
                                      </p:cBhvr>
                                    </p:animEffect>
                                  </p:childTnLst>
                                </p:cTn>
                              </p:par>
                            </p:childTnLst>
                          </p:cTn>
                        </p:par>
                        <p:par>
                          <p:cTn id="52" fill="hold">
                            <p:stCondLst>
                              <p:cond delay="5025"/>
                            </p:stCondLst>
                            <p:childTnLst>
                              <p:par>
                                <p:cTn id="53" presetID="53" presetClass="entr" presetSubtype="16" fill="hold" grpId="0" nodeType="afterEffect">
                                  <p:stCondLst>
                                    <p:cond delay="0"/>
                                  </p:stCondLst>
                                  <p:iterate type="lt">
                                    <p:tmPct val="10000"/>
                                  </p:iterate>
                                  <p:childTnLst>
                                    <p:set>
                                      <p:cBhvr>
                                        <p:cTn id="54" dur="1" fill="hold">
                                          <p:stCondLst>
                                            <p:cond delay="0"/>
                                          </p:stCondLst>
                                        </p:cTn>
                                        <p:tgtEl>
                                          <p:spTgt spid="17"/>
                                        </p:tgtEl>
                                        <p:attrNameLst>
                                          <p:attrName>style.visibility</p:attrName>
                                        </p:attrNameLst>
                                      </p:cBhvr>
                                      <p:to>
                                        <p:strVal val="visible"/>
                                      </p:to>
                                    </p:set>
                                    <p:anim calcmode="lin" valueType="num">
                                      <p:cBhvr>
                                        <p:cTn id="55" dur="250" fill="hold"/>
                                        <p:tgtEl>
                                          <p:spTgt spid="17"/>
                                        </p:tgtEl>
                                        <p:attrNameLst>
                                          <p:attrName>ppt_w</p:attrName>
                                        </p:attrNameLst>
                                      </p:cBhvr>
                                      <p:tavLst>
                                        <p:tav tm="0">
                                          <p:val>
                                            <p:fltVal val="0"/>
                                          </p:val>
                                        </p:tav>
                                        <p:tav tm="100000">
                                          <p:val>
                                            <p:strVal val="#ppt_w"/>
                                          </p:val>
                                        </p:tav>
                                      </p:tavLst>
                                    </p:anim>
                                    <p:anim calcmode="lin" valueType="num">
                                      <p:cBhvr>
                                        <p:cTn id="56" dur="250" fill="hold"/>
                                        <p:tgtEl>
                                          <p:spTgt spid="17"/>
                                        </p:tgtEl>
                                        <p:attrNameLst>
                                          <p:attrName>ppt_h</p:attrName>
                                        </p:attrNameLst>
                                      </p:cBhvr>
                                      <p:tavLst>
                                        <p:tav tm="0">
                                          <p:val>
                                            <p:fltVal val="0"/>
                                          </p:val>
                                        </p:tav>
                                        <p:tav tm="100000">
                                          <p:val>
                                            <p:strVal val="#ppt_h"/>
                                          </p:val>
                                        </p:tav>
                                      </p:tavLst>
                                    </p:anim>
                                    <p:animEffect transition="in" filter="fade">
                                      <p:cBhvr>
                                        <p:cTn id="57" dur="250"/>
                                        <p:tgtEl>
                                          <p:spTgt spid="17"/>
                                        </p:tgtEl>
                                      </p:cBhvr>
                                    </p:animEffect>
                                  </p:childTnLst>
                                </p:cTn>
                              </p:par>
                            </p:childTnLst>
                          </p:cTn>
                        </p:par>
                        <p:par>
                          <p:cTn id="58" fill="hold">
                            <p:stCondLst>
                              <p:cond delay="6050"/>
                            </p:stCondLst>
                            <p:childTnLst>
                              <p:par>
                                <p:cTn id="59" presetID="53" presetClass="entr" presetSubtype="16" fill="hold" grpId="0" nodeType="afterEffect">
                                  <p:stCondLst>
                                    <p:cond delay="0"/>
                                  </p:stCondLst>
                                  <p:iterate type="lt">
                                    <p:tmPct val="10000"/>
                                  </p:iterate>
                                  <p:childTnLst>
                                    <p:set>
                                      <p:cBhvr>
                                        <p:cTn id="60" dur="1" fill="hold">
                                          <p:stCondLst>
                                            <p:cond delay="0"/>
                                          </p:stCondLst>
                                        </p:cTn>
                                        <p:tgtEl>
                                          <p:spTgt spid="16"/>
                                        </p:tgtEl>
                                        <p:attrNameLst>
                                          <p:attrName>style.visibility</p:attrName>
                                        </p:attrNameLst>
                                      </p:cBhvr>
                                      <p:to>
                                        <p:strVal val="visible"/>
                                      </p:to>
                                    </p:set>
                                    <p:anim calcmode="lin" valueType="num">
                                      <p:cBhvr>
                                        <p:cTn id="61" dur="250" fill="hold"/>
                                        <p:tgtEl>
                                          <p:spTgt spid="16"/>
                                        </p:tgtEl>
                                        <p:attrNameLst>
                                          <p:attrName>ppt_w</p:attrName>
                                        </p:attrNameLst>
                                      </p:cBhvr>
                                      <p:tavLst>
                                        <p:tav tm="0">
                                          <p:val>
                                            <p:fltVal val="0"/>
                                          </p:val>
                                        </p:tav>
                                        <p:tav tm="100000">
                                          <p:val>
                                            <p:strVal val="#ppt_w"/>
                                          </p:val>
                                        </p:tav>
                                      </p:tavLst>
                                    </p:anim>
                                    <p:anim calcmode="lin" valueType="num">
                                      <p:cBhvr>
                                        <p:cTn id="62" dur="250" fill="hold"/>
                                        <p:tgtEl>
                                          <p:spTgt spid="16"/>
                                        </p:tgtEl>
                                        <p:attrNameLst>
                                          <p:attrName>ppt_h</p:attrName>
                                        </p:attrNameLst>
                                      </p:cBhvr>
                                      <p:tavLst>
                                        <p:tav tm="0">
                                          <p:val>
                                            <p:fltVal val="0"/>
                                          </p:val>
                                        </p:tav>
                                        <p:tav tm="100000">
                                          <p:val>
                                            <p:strVal val="#ppt_h"/>
                                          </p:val>
                                        </p:tav>
                                      </p:tavLst>
                                    </p:anim>
                                    <p:animEffect transition="in" filter="fade">
                                      <p:cBhvr>
                                        <p:cTn id="63" dur="250"/>
                                        <p:tgtEl>
                                          <p:spTgt spid="16"/>
                                        </p:tgtEl>
                                      </p:cBhvr>
                                    </p:animEffect>
                                  </p:childTnLst>
                                </p:cTn>
                              </p:par>
                            </p:childTnLst>
                          </p:cTn>
                        </p:par>
                        <p:par>
                          <p:cTn id="64" fill="hold">
                            <p:stCondLst>
                              <p:cond delay="6375"/>
                            </p:stCondLst>
                            <p:childTnLst>
                              <p:par>
                                <p:cTn id="65" presetID="53" presetClass="entr" presetSubtype="16" fill="hold" grpId="0" nodeType="afterEffect">
                                  <p:stCondLst>
                                    <p:cond delay="0"/>
                                  </p:stCondLst>
                                  <p:iterate type="lt">
                                    <p:tmPct val="10000"/>
                                  </p:iterate>
                                  <p:childTnLst>
                                    <p:set>
                                      <p:cBhvr>
                                        <p:cTn id="66" dur="1" fill="hold">
                                          <p:stCondLst>
                                            <p:cond delay="0"/>
                                          </p:stCondLst>
                                        </p:cTn>
                                        <p:tgtEl>
                                          <p:spTgt spid="15"/>
                                        </p:tgtEl>
                                        <p:attrNameLst>
                                          <p:attrName>style.visibility</p:attrName>
                                        </p:attrNameLst>
                                      </p:cBhvr>
                                      <p:to>
                                        <p:strVal val="visible"/>
                                      </p:to>
                                    </p:set>
                                    <p:anim calcmode="lin" valueType="num">
                                      <p:cBhvr>
                                        <p:cTn id="67" dur="250" fill="hold"/>
                                        <p:tgtEl>
                                          <p:spTgt spid="15"/>
                                        </p:tgtEl>
                                        <p:attrNameLst>
                                          <p:attrName>ppt_w</p:attrName>
                                        </p:attrNameLst>
                                      </p:cBhvr>
                                      <p:tavLst>
                                        <p:tav tm="0">
                                          <p:val>
                                            <p:fltVal val="0"/>
                                          </p:val>
                                        </p:tav>
                                        <p:tav tm="100000">
                                          <p:val>
                                            <p:strVal val="#ppt_w"/>
                                          </p:val>
                                        </p:tav>
                                      </p:tavLst>
                                    </p:anim>
                                    <p:anim calcmode="lin" valueType="num">
                                      <p:cBhvr>
                                        <p:cTn id="68" dur="250" fill="hold"/>
                                        <p:tgtEl>
                                          <p:spTgt spid="15"/>
                                        </p:tgtEl>
                                        <p:attrNameLst>
                                          <p:attrName>ppt_h</p:attrName>
                                        </p:attrNameLst>
                                      </p:cBhvr>
                                      <p:tavLst>
                                        <p:tav tm="0">
                                          <p:val>
                                            <p:fltVal val="0"/>
                                          </p:val>
                                        </p:tav>
                                        <p:tav tm="100000">
                                          <p:val>
                                            <p:strVal val="#ppt_h"/>
                                          </p:val>
                                        </p:tav>
                                      </p:tavLst>
                                    </p:anim>
                                    <p:animEffect transition="in" filter="fade">
                                      <p:cBhvr>
                                        <p:cTn id="69" dur="2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品牌形象与设计</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pic>
        <p:nvPicPr>
          <p:cNvPr id="6" name="Picture 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86069" y="2030268"/>
            <a:ext cx="4904827" cy="3900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1"/>
          <p:cNvSpPr/>
          <p:nvPr/>
        </p:nvSpPr>
        <p:spPr bwMode="auto">
          <a:xfrm>
            <a:off x="1542784" y="2221934"/>
            <a:ext cx="4196446" cy="256375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604" dirty="0">
              <a:sym typeface="Arial" panose="020B0604020202020204" pitchFamily="34" charset="0"/>
            </a:endParaRPr>
          </a:p>
        </p:txBody>
      </p:sp>
      <p:sp>
        <p:nvSpPr>
          <p:cNvPr id="8" name="矩形 7"/>
          <p:cNvSpPr/>
          <p:nvPr/>
        </p:nvSpPr>
        <p:spPr>
          <a:xfrm>
            <a:off x="7624624" y="2367178"/>
            <a:ext cx="3348385" cy="742704"/>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a:t>
            </a:r>
            <a:r>
              <a:rPr lang="zh-CN" altLang="en-US" sz="1200" dirty="0" smtClean="0">
                <a:solidFill>
                  <a:schemeClr val="bg1"/>
                </a:solidFill>
              </a:rPr>
              <a:t>制作</a:t>
            </a:r>
            <a:r>
              <a:rPr lang="zh-CN" altLang="en-US" sz="1200" dirty="0">
                <a:solidFill>
                  <a:schemeClr val="bg1"/>
                </a:solidFill>
              </a:rPr>
              <a:t>用户可以在投影仪或者计算机上进行演示也</a:t>
            </a:r>
            <a:r>
              <a:rPr lang="zh-CN" altLang="en-US" sz="1200" dirty="0" smtClean="0">
                <a:solidFill>
                  <a:schemeClr val="bg1"/>
                </a:solidFill>
              </a:rPr>
              <a:t>可</a:t>
            </a:r>
            <a:endParaRPr lang="zh-CN" altLang="en-US" sz="1200" dirty="0">
              <a:solidFill>
                <a:schemeClr val="bg1"/>
              </a:solidFill>
            </a:endParaRPr>
          </a:p>
        </p:txBody>
      </p:sp>
      <p:sp>
        <p:nvSpPr>
          <p:cNvPr id="9" name="矩形 8"/>
          <p:cNvSpPr/>
          <p:nvPr/>
        </p:nvSpPr>
        <p:spPr>
          <a:xfrm>
            <a:off x="7624625" y="2013654"/>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ea typeface="+mj-ea"/>
              </a:rPr>
              <a:t>标题内容</a:t>
            </a:r>
          </a:p>
        </p:txBody>
      </p:sp>
      <p:sp>
        <p:nvSpPr>
          <p:cNvPr id="10" name="Rounded Rectangle 14"/>
          <p:cNvSpPr>
            <a:spLocks noChangeAspect="1"/>
          </p:cNvSpPr>
          <p:nvPr/>
        </p:nvSpPr>
        <p:spPr>
          <a:xfrm>
            <a:off x="6713747" y="2090252"/>
            <a:ext cx="760664" cy="760664"/>
          </a:xfrm>
          <a:prstGeom prst="roundRect">
            <a:avLst/>
          </a:prstGeom>
          <a:gradFill>
            <a:gsLst>
              <a:gs pos="0">
                <a:srgbClr val="835F43"/>
              </a:gs>
              <a:gs pos="100000">
                <a:srgbClr val="F9D9AC"/>
              </a:gs>
            </a:gsLst>
            <a:lin ang="5400000" scaled="1"/>
          </a:gradFill>
          <a:ln w="25400">
            <a:noFill/>
          </a:ln>
        </p:spPr>
        <p:txBody>
          <a:bodyPr vert="horz" wrap="square" lIns="0" tIns="0" rIns="0" bIns="0" numCol="1" anchor="ctr" anchorCtr="0" compatLnSpc="1">
            <a:prstTxWarp prst="textNoShape">
              <a:avLst/>
            </a:prstTxWarp>
          </a:bodyPr>
          <a:lstStyle/>
          <a:p>
            <a:pPr algn="ctr"/>
            <a:r>
              <a:rPr lang="en-US" altLang="zh-CN" sz="3200" dirty="0">
                <a:solidFill>
                  <a:srgbClr val="1C1C1C"/>
                </a:solidFill>
                <a:latin typeface="Agency FB" panose="020B0503020202020204" pitchFamily="34" charset="0"/>
                <a:sym typeface="Arial" panose="020B0604020202020204" pitchFamily="34" charset="0"/>
              </a:rPr>
              <a:t>01</a:t>
            </a:r>
            <a:endParaRPr lang="zh-CN" altLang="zh-CN" sz="3200" dirty="0">
              <a:solidFill>
                <a:srgbClr val="1C1C1C"/>
              </a:solidFill>
              <a:latin typeface="Agency FB" panose="020B0503020202020204" pitchFamily="34" charset="0"/>
              <a:sym typeface="Arial" panose="020B0604020202020204" pitchFamily="34" charset="0"/>
            </a:endParaRPr>
          </a:p>
        </p:txBody>
      </p:sp>
      <p:sp>
        <p:nvSpPr>
          <p:cNvPr id="11" name="矩形 10"/>
          <p:cNvSpPr/>
          <p:nvPr/>
        </p:nvSpPr>
        <p:spPr>
          <a:xfrm>
            <a:off x="7624624" y="3667658"/>
            <a:ext cx="3348385" cy="757130"/>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用户可以在投影仪或者计算机上进行演示也可以将演示文稿打印出来制作用户可以在投影仪或者计算机上进行演示也可</a:t>
            </a:r>
          </a:p>
        </p:txBody>
      </p:sp>
      <p:sp>
        <p:nvSpPr>
          <p:cNvPr id="12" name="矩形 11"/>
          <p:cNvSpPr/>
          <p:nvPr/>
        </p:nvSpPr>
        <p:spPr>
          <a:xfrm>
            <a:off x="7624625" y="3314134"/>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ea typeface="+mj-ea"/>
              </a:rPr>
              <a:t>标题内容</a:t>
            </a:r>
          </a:p>
        </p:txBody>
      </p:sp>
      <p:sp>
        <p:nvSpPr>
          <p:cNvPr id="13" name="Rounded Rectangle 14"/>
          <p:cNvSpPr>
            <a:spLocks noChangeAspect="1"/>
          </p:cNvSpPr>
          <p:nvPr/>
        </p:nvSpPr>
        <p:spPr>
          <a:xfrm>
            <a:off x="6713747" y="3390732"/>
            <a:ext cx="760664" cy="760664"/>
          </a:xfrm>
          <a:prstGeom prst="roundRect">
            <a:avLst/>
          </a:prstGeom>
          <a:gradFill>
            <a:gsLst>
              <a:gs pos="0">
                <a:srgbClr val="835F43"/>
              </a:gs>
              <a:gs pos="100000">
                <a:srgbClr val="F9D9AC"/>
              </a:gs>
            </a:gsLst>
            <a:lin ang="5400000" scaled="1"/>
          </a:gradFill>
          <a:ln w="25400">
            <a:noFill/>
          </a:ln>
        </p:spPr>
        <p:txBody>
          <a:bodyPr vert="horz" wrap="square" lIns="0" tIns="0" rIns="0" bIns="0" numCol="1" anchor="ctr" anchorCtr="0" compatLnSpc="1">
            <a:prstTxWarp prst="textNoShape">
              <a:avLst/>
            </a:prstTxWarp>
          </a:bodyPr>
          <a:lstStyle/>
          <a:p>
            <a:pPr algn="ctr"/>
            <a:r>
              <a:rPr lang="en-US" altLang="zh-CN" sz="3200" dirty="0">
                <a:solidFill>
                  <a:srgbClr val="1C1C1C"/>
                </a:solidFill>
                <a:latin typeface="Agency FB" panose="020B0503020202020204" pitchFamily="34" charset="0"/>
                <a:sym typeface="Arial" panose="020B0604020202020204" pitchFamily="34" charset="0"/>
              </a:rPr>
              <a:t>02</a:t>
            </a:r>
            <a:endParaRPr lang="zh-CN" altLang="zh-CN" sz="3200" dirty="0">
              <a:solidFill>
                <a:srgbClr val="1C1C1C"/>
              </a:solidFill>
              <a:latin typeface="Agency FB" panose="020B0503020202020204" pitchFamily="34" charset="0"/>
              <a:sym typeface="Arial" panose="020B0604020202020204" pitchFamily="34" charset="0"/>
            </a:endParaRPr>
          </a:p>
        </p:txBody>
      </p:sp>
      <p:sp>
        <p:nvSpPr>
          <p:cNvPr id="14" name="矩形 13"/>
          <p:cNvSpPr/>
          <p:nvPr/>
        </p:nvSpPr>
        <p:spPr>
          <a:xfrm>
            <a:off x="7624624" y="4956708"/>
            <a:ext cx="3348385" cy="757130"/>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用户可以在投影仪或者计算机上进行演示也可以将演示文稿打印出来制作用户可以在投影仪或者计算机上进行演示也可</a:t>
            </a:r>
          </a:p>
        </p:txBody>
      </p:sp>
      <p:sp>
        <p:nvSpPr>
          <p:cNvPr id="15" name="矩形 14"/>
          <p:cNvSpPr/>
          <p:nvPr/>
        </p:nvSpPr>
        <p:spPr>
          <a:xfrm>
            <a:off x="7624625" y="4603184"/>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ea typeface="+mj-ea"/>
              </a:rPr>
              <a:t>标题内容</a:t>
            </a:r>
          </a:p>
        </p:txBody>
      </p:sp>
      <p:sp>
        <p:nvSpPr>
          <p:cNvPr id="16" name="Rounded Rectangle 14"/>
          <p:cNvSpPr>
            <a:spLocks noChangeAspect="1"/>
          </p:cNvSpPr>
          <p:nvPr/>
        </p:nvSpPr>
        <p:spPr>
          <a:xfrm>
            <a:off x="6713747" y="4679782"/>
            <a:ext cx="760664" cy="760664"/>
          </a:xfrm>
          <a:prstGeom prst="roundRect">
            <a:avLst/>
          </a:prstGeom>
          <a:gradFill>
            <a:gsLst>
              <a:gs pos="0">
                <a:srgbClr val="835F43"/>
              </a:gs>
              <a:gs pos="100000">
                <a:srgbClr val="F9D9AC"/>
              </a:gs>
            </a:gsLst>
            <a:lin ang="5400000" scaled="1"/>
          </a:gradFill>
          <a:ln w="25400">
            <a:noFill/>
          </a:ln>
        </p:spPr>
        <p:txBody>
          <a:bodyPr vert="horz" wrap="square" lIns="0" tIns="0" rIns="0" bIns="0" numCol="1" anchor="ctr" anchorCtr="0" compatLnSpc="1">
            <a:prstTxWarp prst="textNoShape">
              <a:avLst/>
            </a:prstTxWarp>
          </a:bodyPr>
          <a:lstStyle/>
          <a:p>
            <a:pPr algn="ctr"/>
            <a:r>
              <a:rPr lang="en-US" altLang="zh-CN" sz="3200" dirty="0">
                <a:solidFill>
                  <a:srgbClr val="1C1C1C"/>
                </a:solidFill>
                <a:latin typeface="Agency FB" panose="020B0503020202020204" pitchFamily="34" charset="0"/>
                <a:sym typeface="Arial" panose="020B0604020202020204" pitchFamily="34" charset="0"/>
              </a:rPr>
              <a:t>03</a:t>
            </a:r>
            <a:endParaRPr lang="zh-CN" altLang="zh-CN" sz="3200" dirty="0">
              <a:solidFill>
                <a:srgbClr val="1C1C1C"/>
              </a:solidFill>
              <a:latin typeface="Agency FB" panose="020B0503020202020204" pitchFamily="34" charset="0"/>
              <a:sym typeface="Arial" panose="020B0604020202020204" pitchFamily="34" charset="0"/>
            </a:endParaRPr>
          </a:p>
        </p:txBody>
      </p:sp>
    </p:spTree>
    <p:extLst>
      <p:ext uri="{BB962C8B-B14F-4D97-AF65-F5344CB8AC3E}">
        <p14:creationId xmlns:p14="http://schemas.microsoft.com/office/powerpoint/2010/main" val="21187105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1500"/>
                                        <p:tgtEl>
                                          <p:spTgt spid="10"/>
                                        </p:tgtEl>
                                      </p:cBhvr>
                                    </p:animEffect>
                                  </p:childTnLst>
                                </p:cTn>
                              </p:par>
                            </p:childTnLst>
                          </p:cTn>
                        </p:par>
                        <p:par>
                          <p:cTn id="8" fill="hold">
                            <p:stCondLst>
                              <p:cond delay="1500"/>
                            </p:stCondLst>
                            <p:childTnLst>
                              <p:par>
                                <p:cTn id="9" presetID="17" presetClass="entr" presetSubtype="1" fill="hold" grpId="0" nodeType="afterEffect">
                                  <p:stCondLst>
                                    <p:cond delay="0"/>
                                  </p:stCondLst>
                                  <p:iterate type="lt">
                                    <p:tmPct val="40000"/>
                                  </p:iterate>
                                  <p:childTnLst>
                                    <p:set>
                                      <p:cBhvr>
                                        <p:cTn id="10" dur="1" fill="hold">
                                          <p:stCondLst>
                                            <p:cond delay="0"/>
                                          </p:stCondLst>
                                        </p:cTn>
                                        <p:tgtEl>
                                          <p:spTgt spid="9"/>
                                        </p:tgtEl>
                                        <p:attrNameLst>
                                          <p:attrName>style.visibility</p:attrName>
                                        </p:attrNameLst>
                                      </p:cBhvr>
                                      <p:to>
                                        <p:strVal val="visible"/>
                                      </p:to>
                                    </p:set>
                                    <p:anim calcmode="lin" valueType="num">
                                      <p:cBhvr>
                                        <p:cTn id="11" dur="250" fill="hold"/>
                                        <p:tgtEl>
                                          <p:spTgt spid="9"/>
                                        </p:tgtEl>
                                        <p:attrNameLst>
                                          <p:attrName>ppt_x</p:attrName>
                                        </p:attrNameLst>
                                      </p:cBhvr>
                                      <p:tavLst>
                                        <p:tav tm="0">
                                          <p:val>
                                            <p:strVal val="#ppt_x"/>
                                          </p:val>
                                        </p:tav>
                                        <p:tav tm="100000">
                                          <p:val>
                                            <p:strVal val="#ppt_x"/>
                                          </p:val>
                                        </p:tav>
                                      </p:tavLst>
                                    </p:anim>
                                    <p:anim calcmode="lin" valueType="num">
                                      <p:cBhvr>
                                        <p:cTn id="12" dur="250" fill="hold"/>
                                        <p:tgtEl>
                                          <p:spTgt spid="9"/>
                                        </p:tgtEl>
                                        <p:attrNameLst>
                                          <p:attrName>ppt_y</p:attrName>
                                        </p:attrNameLst>
                                      </p:cBhvr>
                                      <p:tavLst>
                                        <p:tav tm="0">
                                          <p:val>
                                            <p:strVal val="#ppt_y-#ppt_h/2"/>
                                          </p:val>
                                        </p:tav>
                                        <p:tav tm="100000">
                                          <p:val>
                                            <p:strVal val="#ppt_y"/>
                                          </p:val>
                                        </p:tav>
                                      </p:tavLst>
                                    </p:anim>
                                    <p:anim calcmode="lin" valueType="num">
                                      <p:cBhvr>
                                        <p:cTn id="13" dur="250" fill="hold"/>
                                        <p:tgtEl>
                                          <p:spTgt spid="9"/>
                                        </p:tgtEl>
                                        <p:attrNameLst>
                                          <p:attrName>ppt_w</p:attrName>
                                        </p:attrNameLst>
                                      </p:cBhvr>
                                      <p:tavLst>
                                        <p:tav tm="0">
                                          <p:val>
                                            <p:strVal val="#ppt_w"/>
                                          </p:val>
                                        </p:tav>
                                        <p:tav tm="100000">
                                          <p:val>
                                            <p:strVal val="#ppt_w"/>
                                          </p:val>
                                        </p:tav>
                                      </p:tavLst>
                                    </p:anim>
                                    <p:anim calcmode="lin" valueType="num">
                                      <p:cBhvr>
                                        <p:cTn id="14" dur="250" fill="hold"/>
                                        <p:tgtEl>
                                          <p:spTgt spid="9"/>
                                        </p:tgtEl>
                                        <p:attrNameLst>
                                          <p:attrName>ppt_h</p:attrName>
                                        </p:attrNameLst>
                                      </p:cBhvr>
                                      <p:tavLst>
                                        <p:tav tm="0">
                                          <p:val>
                                            <p:fltVal val="0"/>
                                          </p:val>
                                        </p:tav>
                                        <p:tav tm="100000">
                                          <p:val>
                                            <p:strVal val="#ppt_h"/>
                                          </p:val>
                                        </p:tav>
                                      </p:tavLst>
                                    </p:anim>
                                  </p:childTnLst>
                                </p:cTn>
                              </p:par>
                            </p:childTnLst>
                          </p:cTn>
                        </p:par>
                        <p:par>
                          <p:cTn id="15" fill="hold">
                            <p:stCondLst>
                              <p:cond delay="205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childTnLst>
                                </p:cTn>
                              </p:par>
                            </p:childTnLst>
                          </p:cTn>
                        </p:par>
                        <p:par>
                          <p:cTn id="19" fill="hold">
                            <p:stCondLst>
                              <p:cond delay="3050"/>
                            </p:stCondLst>
                            <p:childTnLst>
                              <p:par>
                                <p:cTn id="20" presetID="14" presetClass="entr" presetSubtype="1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randombar(horizontal)">
                                      <p:cBhvr>
                                        <p:cTn id="22" dur="1500"/>
                                        <p:tgtEl>
                                          <p:spTgt spid="13"/>
                                        </p:tgtEl>
                                      </p:cBhvr>
                                    </p:animEffect>
                                  </p:childTnLst>
                                </p:cTn>
                              </p:par>
                            </p:childTnLst>
                          </p:cTn>
                        </p:par>
                        <p:par>
                          <p:cTn id="23" fill="hold">
                            <p:stCondLst>
                              <p:cond delay="4550"/>
                            </p:stCondLst>
                            <p:childTnLst>
                              <p:par>
                                <p:cTn id="24" presetID="17" presetClass="entr" presetSubtype="1" fill="hold" grpId="0" nodeType="afterEffect">
                                  <p:stCondLst>
                                    <p:cond delay="0"/>
                                  </p:stCondLst>
                                  <p:iterate type="lt">
                                    <p:tmPct val="40000"/>
                                  </p:iterate>
                                  <p:childTnLst>
                                    <p:set>
                                      <p:cBhvr>
                                        <p:cTn id="25" dur="1" fill="hold">
                                          <p:stCondLst>
                                            <p:cond delay="0"/>
                                          </p:stCondLst>
                                        </p:cTn>
                                        <p:tgtEl>
                                          <p:spTgt spid="12"/>
                                        </p:tgtEl>
                                        <p:attrNameLst>
                                          <p:attrName>style.visibility</p:attrName>
                                        </p:attrNameLst>
                                      </p:cBhvr>
                                      <p:to>
                                        <p:strVal val="visible"/>
                                      </p:to>
                                    </p:set>
                                    <p:anim calcmode="lin" valueType="num">
                                      <p:cBhvr>
                                        <p:cTn id="26" dur="250" fill="hold"/>
                                        <p:tgtEl>
                                          <p:spTgt spid="12"/>
                                        </p:tgtEl>
                                        <p:attrNameLst>
                                          <p:attrName>ppt_x</p:attrName>
                                        </p:attrNameLst>
                                      </p:cBhvr>
                                      <p:tavLst>
                                        <p:tav tm="0">
                                          <p:val>
                                            <p:strVal val="#ppt_x"/>
                                          </p:val>
                                        </p:tav>
                                        <p:tav tm="100000">
                                          <p:val>
                                            <p:strVal val="#ppt_x"/>
                                          </p:val>
                                        </p:tav>
                                      </p:tavLst>
                                    </p:anim>
                                    <p:anim calcmode="lin" valueType="num">
                                      <p:cBhvr>
                                        <p:cTn id="27" dur="250" fill="hold"/>
                                        <p:tgtEl>
                                          <p:spTgt spid="12"/>
                                        </p:tgtEl>
                                        <p:attrNameLst>
                                          <p:attrName>ppt_y</p:attrName>
                                        </p:attrNameLst>
                                      </p:cBhvr>
                                      <p:tavLst>
                                        <p:tav tm="0">
                                          <p:val>
                                            <p:strVal val="#ppt_y-#ppt_h/2"/>
                                          </p:val>
                                        </p:tav>
                                        <p:tav tm="100000">
                                          <p:val>
                                            <p:strVal val="#ppt_y"/>
                                          </p:val>
                                        </p:tav>
                                      </p:tavLst>
                                    </p:anim>
                                    <p:anim calcmode="lin" valueType="num">
                                      <p:cBhvr>
                                        <p:cTn id="28" dur="250" fill="hold"/>
                                        <p:tgtEl>
                                          <p:spTgt spid="12"/>
                                        </p:tgtEl>
                                        <p:attrNameLst>
                                          <p:attrName>ppt_w</p:attrName>
                                        </p:attrNameLst>
                                      </p:cBhvr>
                                      <p:tavLst>
                                        <p:tav tm="0">
                                          <p:val>
                                            <p:strVal val="#ppt_w"/>
                                          </p:val>
                                        </p:tav>
                                        <p:tav tm="100000">
                                          <p:val>
                                            <p:strVal val="#ppt_w"/>
                                          </p:val>
                                        </p:tav>
                                      </p:tavLst>
                                    </p:anim>
                                    <p:anim calcmode="lin" valueType="num">
                                      <p:cBhvr>
                                        <p:cTn id="29" dur="250" fill="hold"/>
                                        <p:tgtEl>
                                          <p:spTgt spid="12"/>
                                        </p:tgtEl>
                                        <p:attrNameLst>
                                          <p:attrName>ppt_h</p:attrName>
                                        </p:attrNameLst>
                                      </p:cBhvr>
                                      <p:tavLst>
                                        <p:tav tm="0">
                                          <p:val>
                                            <p:fltVal val="0"/>
                                          </p:val>
                                        </p:tav>
                                        <p:tav tm="100000">
                                          <p:val>
                                            <p:strVal val="#ppt_h"/>
                                          </p:val>
                                        </p:tav>
                                      </p:tavLst>
                                    </p:anim>
                                  </p:childTnLst>
                                </p:cTn>
                              </p:par>
                            </p:childTnLst>
                          </p:cTn>
                        </p:par>
                        <p:par>
                          <p:cTn id="30" fill="hold">
                            <p:stCondLst>
                              <p:cond delay="5100"/>
                            </p:stCondLst>
                            <p:childTnLst>
                              <p:par>
                                <p:cTn id="31" presetID="10" presetClass="entr" presetSubtype="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childTnLst>
                                </p:cTn>
                              </p:par>
                            </p:childTnLst>
                          </p:cTn>
                        </p:par>
                        <p:par>
                          <p:cTn id="34" fill="hold">
                            <p:stCondLst>
                              <p:cond delay="6100"/>
                            </p:stCondLst>
                            <p:childTnLst>
                              <p:par>
                                <p:cTn id="35" presetID="14" presetClass="entr" presetSubtype="1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randombar(horizontal)">
                                      <p:cBhvr>
                                        <p:cTn id="37" dur="1500"/>
                                        <p:tgtEl>
                                          <p:spTgt spid="16"/>
                                        </p:tgtEl>
                                      </p:cBhvr>
                                    </p:animEffect>
                                  </p:childTnLst>
                                </p:cTn>
                              </p:par>
                            </p:childTnLst>
                          </p:cTn>
                        </p:par>
                        <p:par>
                          <p:cTn id="38" fill="hold">
                            <p:stCondLst>
                              <p:cond delay="7600"/>
                            </p:stCondLst>
                            <p:childTnLst>
                              <p:par>
                                <p:cTn id="39" presetID="17" presetClass="entr" presetSubtype="1" fill="hold" grpId="0" nodeType="afterEffect">
                                  <p:stCondLst>
                                    <p:cond delay="0"/>
                                  </p:stCondLst>
                                  <p:iterate type="lt">
                                    <p:tmPct val="40000"/>
                                  </p:iterate>
                                  <p:childTnLst>
                                    <p:set>
                                      <p:cBhvr>
                                        <p:cTn id="40" dur="1" fill="hold">
                                          <p:stCondLst>
                                            <p:cond delay="0"/>
                                          </p:stCondLst>
                                        </p:cTn>
                                        <p:tgtEl>
                                          <p:spTgt spid="15"/>
                                        </p:tgtEl>
                                        <p:attrNameLst>
                                          <p:attrName>style.visibility</p:attrName>
                                        </p:attrNameLst>
                                      </p:cBhvr>
                                      <p:to>
                                        <p:strVal val="visible"/>
                                      </p:to>
                                    </p:set>
                                    <p:anim calcmode="lin" valueType="num">
                                      <p:cBhvr>
                                        <p:cTn id="41" dur="250" fill="hold"/>
                                        <p:tgtEl>
                                          <p:spTgt spid="15"/>
                                        </p:tgtEl>
                                        <p:attrNameLst>
                                          <p:attrName>ppt_x</p:attrName>
                                        </p:attrNameLst>
                                      </p:cBhvr>
                                      <p:tavLst>
                                        <p:tav tm="0">
                                          <p:val>
                                            <p:strVal val="#ppt_x"/>
                                          </p:val>
                                        </p:tav>
                                        <p:tav tm="100000">
                                          <p:val>
                                            <p:strVal val="#ppt_x"/>
                                          </p:val>
                                        </p:tav>
                                      </p:tavLst>
                                    </p:anim>
                                    <p:anim calcmode="lin" valueType="num">
                                      <p:cBhvr>
                                        <p:cTn id="42" dur="250" fill="hold"/>
                                        <p:tgtEl>
                                          <p:spTgt spid="15"/>
                                        </p:tgtEl>
                                        <p:attrNameLst>
                                          <p:attrName>ppt_y</p:attrName>
                                        </p:attrNameLst>
                                      </p:cBhvr>
                                      <p:tavLst>
                                        <p:tav tm="0">
                                          <p:val>
                                            <p:strVal val="#ppt_y-#ppt_h/2"/>
                                          </p:val>
                                        </p:tav>
                                        <p:tav tm="100000">
                                          <p:val>
                                            <p:strVal val="#ppt_y"/>
                                          </p:val>
                                        </p:tav>
                                      </p:tavLst>
                                    </p:anim>
                                    <p:anim calcmode="lin" valueType="num">
                                      <p:cBhvr>
                                        <p:cTn id="43" dur="250" fill="hold"/>
                                        <p:tgtEl>
                                          <p:spTgt spid="15"/>
                                        </p:tgtEl>
                                        <p:attrNameLst>
                                          <p:attrName>ppt_w</p:attrName>
                                        </p:attrNameLst>
                                      </p:cBhvr>
                                      <p:tavLst>
                                        <p:tav tm="0">
                                          <p:val>
                                            <p:strVal val="#ppt_w"/>
                                          </p:val>
                                        </p:tav>
                                        <p:tav tm="100000">
                                          <p:val>
                                            <p:strVal val="#ppt_w"/>
                                          </p:val>
                                        </p:tav>
                                      </p:tavLst>
                                    </p:anim>
                                    <p:anim calcmode="lin" valueType="num">
                                      <p:cBhvr>
                                        <p:cTn id="44" dur="250" fill="hold"/>
                                        <p:tgtEl>
                                          <p:spTgt spid="15"/>
                                        </p:tgtEl>
                                        <p:attrNameLst>
                                          <p:attrName>ppt_h</p:attrName>
                                        </p:attrNameLst>
                                      </p:cBhvr>
                                      <p:tavLst>
                                        <p:tav tm="0">
                                          <p:val>
                                            <p:fltVal val="0"/>
                                          </p:val>
                                        </p:tav>
                                        <p:tav tm="100000">
                                          <p:val>
                                            <p:strVal val="#ppt_h"/>
                                          </p:val>
                                        </p:tav>
                                      </p:tavLst>
                                    </p:anim>
                                  </p:childTnLst>
                                </p:cTn>
                              </p:par>
                            </p:childTnLst>
                          </p:cTn>
                        </p:par>
                        <p:par>
                          <p:cTn id="45" fill="hold">
                            <p:stCondLst>
                              <p:cond delay="8150"/>
                            </p:stCondLst>
                            <p:childTnLst>
                              <p:par>
                                <p:cTn id="46" presetID="10" presetClass="entr" presetSubtype="0"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1" grpId="0"/>
      <p:bldP spid="12" grpId="0"/>
      <p:bldP spid="13" grpId="0" animBg="1"/>
      <p:bldP spid="14" grpId="0"/>
      <p:bldP spid="15" grpId="0"/>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品牌形象与设计</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grpSp>
        <p:nvGrpSpPr>
          <p:cNvPr id="5" name="Group 1294"/>
          <p:cNvGrpSpPr/>
          <p:nvPr/>
        </p:nvGrpSpPr>
        <p:grpSpPr>
          <a:xfrm>
            <a:off x="1936368" y="1943985"/>
            <a:ext cx="559901" cy="559901"/>
            <a:chOff x="0" y="0"/>
            <a:chExt cx="1243363" cy="1243363"/>
          </a:xfrm>
        </p:grpSpPr>
        <p:sp>
          <p:nvSpPr>
            <p:cNvPr id="6" name="Shape 1290"/>
            <p:cNvSpPr/>
            <p:nvPr/>
          </p:nvSpPr>
          <p:spPr>
            <a:xfrm>
              <a:off x="0" y="0"/>
              <a:ext cx="1243364" cy="1243364"/>
            </a:xfrm>
            <a:prstGeom prst="rect">
              <a:avLst/>
            </a:prstGeom>
            <a:gradFill>
              <a:gsLst>
                <a:gs pos="0">
                  <a:srgbClr val="835F43"/>
                </a:gs>
                <a:gs pos="100000">
                  <a:srgbClr val="F9D9AC"/>
                </a:gs>
              </a:gsLst>
              <a:lin ang="5400000" scaled="1"/>
            </a:gra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 name="Group 1293"/>
            <p:cNvGrpSpPr/>
            <p:nvPr/>
          </p:nvGrpSpPr>
          <p:grpSpPr>
            <a:xfrm>
              <a:off x="374055" y="351222"/>
              <a:ext cx="495253" cy="540919"/>
              <a:chOff x="0" y="0"/>
              <a:chExt cx="495252" cy="540918"/>
            </a:xfrm>
          </p:grpSpPr>
          <p:sp>
            <p:nvSpPr>
              <p:cNvPr id="8" name="Shape 1291"/>
              <p:cNvSpPr/>
              <p:nvPr/>
            </p:nvSpPr>
            <p:spPr>
              <a:xfrm>
                <a:off x="107933" y="0"/>
                <a:ext cx="270131" cy="270131"/>
              </a:xfrm>
              <a:custGeom>
                <a:avLst/>
                <a:gdLst/>
                <a:ahLst/>
                <a:cxnLst>
                  <a:cxn ang="0">
                    <a:pos x="wd2" y="hd2"/>
                  </a:cxn>
                  <a:cxn ang="5400000">
                    <a:pos x="wd2" y="hd2"/>
                  </a:cxn>
                  <a:cxn ang="10800000">
                    <a:pos x="wd2" y="hd2"/>
                  </a:cxn>
                  <a:cxn ang="16200000">
                    <a:pos x="wd2" y="hd2"/>
                  </a:cxn>
                </a:cxnLst>
                <a:rect l="0" t="0" r="r" b="b"/>
                <a:pathLst>
                  <a:path w="21600" h="21600" extrusionOk="0">
                    <a:moveTo>
                      <a:pt x="3164" y="18436"/>
                    </a:moveTo>
                    <a:cubicBezTo>
                      <a:pt x="5273" y="20546"/>
                      <a:pt x="7818" y="21600"/>
                      <a:pt x="10800" y="21600"/>
                    </a:cubicBezTo>
                    <a:cubicBezTo>
                      <a:pt x="13782" y="21600"/>
                      <a:pt x="16327" y="20546"/>
                      <a:pt x="18436" y="18436"/>
                    </a:cubicBezTo>
                    <a:cubicBezTo>
                      <a:pt x="20546" y="16327"/>
                      <a:pt x="21600" y="13782"/>
                      <a:pt x="21600" y="10800"/>
                    </a:cubicBezTo>
                    <a:cubicBezTo>
                      <a:pt x="21600" y="7818"/>
                      <a:pt x="20546" y="5273"/>
                      <a:pt x="18436" y="3164"/>
                    </a:cubicBezTo>
                    <a:cubicBezTo>
                      <a:pt x="16327" y="1054"/>
                      <a:pt x="13782" y="0"/>
                      <a:pt x="10800" y="0"/>
                    </a:cubicBezTo>
                    <a:cubicBezTo>
                      <a:pt x="7818" y="0"/>
                      <a:pt x="5273" y="1055"/>
                      <a:pt x="3164" y="3164"/>
                    </a:cubicBezTo>
                    <a:cubicBezTo>
                      <a:pt x="1055" y="5273"/>
                      <a:pt x="0" y="7818"/>
                      <a:pt x="0" y="10800"/>
                    </a:cubicBezTo>
                    <a:cubicBezTo>
                      <a:pt x="0" y="13782"/>
                      <a:pt x="1055" y="16327"/>
                      <a:pt x="3164" y="18436"/>
                    </a:cubicBezTo>
                    <a:cubicBezTo>
                      <a:pt x="3164" y="18436"/>
                      <a:pt x="3164" y="18436"/>
                      <a:pt x="3164" y="18436"/>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Shape 1292"/>
              <p:cNvSpPr/>
              <p:nvPr/>
            </p:nvSpPr>
            <p:spPr>
              <a:xfrm>
                <a:off x="0" y="248248"/>
                <a:ext cx="495253" cy="292671"/>
              </a:xfrm>
              <a:custGeom>
                <a:avLst/>
                <a:gdLst/>
                <a:ahLst/>
                <a:cxnLst>
                  <a:cxn ang="0">
                    <a:pos x="wd2" y="hd2"/>
                  </a:cxn>
                  <a:cxn ang="5400000">
                    <a:pos x="wd2" y="hd2"/>
                  </a:cxn>
                  <a:cxn ang="10800000">
                    <a:pos x="wd2" y="hd2"/>
                  </a:cxn>
                  <a:cxn ang="16200000">
                    <a:pos x="wd2" y="hd2"/>
                  </a:cxn>
                </a:cxnLst>
                <a:rect l="0" t="0" r="r" b="b"/>
                <a:pathLst>
                  <a:path w="21600" h="21600" extrusionOk="0">
                    <a:moveTo>
                      <a:pt x="21332" y="9360"/>
                    </a:moveTo>
                    <a:cubicBezTo>
                      <a:pt x="21225" y="8347"/>
                      <a:pt x="21089" y="7408"/>
                      <a:pt x="20925" y="6543"/>
                    </a:cubicBezTo>
                    <a:cubicBezTo>
                      <a:pt x="20761" y="5678"/>
                      <a:pt x="20542" y="4834"/>
                      <a:pt x="20266" y="4011"/>
                    </a:cubicBezTo>
                    <a:cubicBezTo>
                      <a:pt x="19989" y="3190"/>
                      <a:pt x="19673" y="2489"/>
                      <a:pt x="19314" y="1909"/>
                    </a:cubicBezTo>
                    <a:cubicBezTo>
                      <a:pt x="18957" y="1329"/>
                      <a:pt x="18519" y="867"/>
                      <a:pt x="18002" y="520"/>
                    </a:cubicBezTo>
                    <a:cubicBezTo>
                      <a:pt x="17487" y="175"/>
                      <a:pt x="16916" y="0"/>
                      <a:pt x="16292" y="0"/>
                    </a:cubicBezTo>
                    <a:cubicBezTo>
                      <a:pt x="16190" y="0"/>
                      <a:pt x="15970" y="187"/>
                      <a:pt x="15632" y="559"/>
                    </a:cubicBezTo>
                    <a:cubicBezTo>
                      <a:pt x="15295" y="931"/>
                      <a:pt x="14922" y="1348"/>
                      <a:pt x="14512" y="1805"/>
                    </a:cubicBezTo>
                    <a:cubicBezTo>
                      <a:pt x="14103" y="2264"/>
                      <a:pt x="13557" y="2680"/>
                      <a:pt x="12871" y="3051"/>
                    </a:cubicBezTo>
                    <a:cubicBezTo>
                      <a:pt x="12185" y="3423"/>
                      <a:pt x="11496" y="3610"/>
                      <a:pt x="10800" y="3610"/>
                    </a:cubicBezTo>
                    <a:cubicBezTo>
                      <a:pt x="10104" y="3610"/>
                      <a:pt x="9414" y="3423"/>
                      <a:pt x="8729" y="3051"/>
                    </a:cubicBezTo>
                    <a:cubicBezTo>
                      <a:pt x="8043" y="2680"/>
                      <a:pt x="7496" y="2264"/>
                      <a:pt x="7087" y="1805"/>
                    </a:cubicBezTo>
                    <a:cubicBezTo>
                      <a:pt x="6678" y="1348"/>
                      <a:pt x="6304" y="931"/>
                      <a:pt x="5967" y="559"/>
                    </a:cubicBezTo>
                    <a:cubicBezTo>
                      <a:pt x="5630" y="187"/>
                      <a:pt x="5410" y="0"/>
                      <a:pt x="5308" y="0"/>
                    </a:cubicBezTo>
                    <a:cubicBezTo>
                      <a:pt x="4684" y="0"/>
                      <a:pt x="4113" y="175"/>
                      <a:pt x="3597" y="520"/>
                    </a:cubicBezTo>
                    <a:cubicBezTo>
                      <a:pt x="3081" y="867"/>
                      <a:pt x="2643" y="1329"/>
                      <a:pt x="2286" y="1909"/>
                    </a:cubicBezTo>
                    <a:cubicBezTo>
                      <a:pt x="1927" y="2488"/>
                      <a:pt x="1611" y="3190"/>
                      <a:pt x="1334" y="4011"/>
                    </a:cubicBezTo>
                    <a:cubicBezTo>
                      <a:pt x="1058" y="4834"/>
                      <a:pt x="839" y="5678"/>
                      <a:pt x="675" y="6543"/>
                    </a:cubicBezTo>
                    <a:cubicBezTo>
                      <a:pt x="511" y="7408"/>
                      <a:pt x="375" y="8347"/>
                      <a:pt x="268" y="9360"/>
                    </a:cubicBezTo>
                    <a:cubicBezTo>
                      <a:pt x="161" y="10371"/>
                      <a:pt x="89" y="11314"/>
                      <a:pt x="53" y="12189"/>
                    </a:cubicBezTo>
                    <a:cubicBezTo>
                      <a:pt x="17" y="13063"/>
                      <a:pt x="0" y="13959"/>
                      <a:pt x="0" y="14877"/>
                    </a:cubicBezTo>
                    <a:cubicBezTo>
                      <a:pt x="0" y="16953"/>
                      <a:pt x="372" y="18593"/>
                      <a:pt x="1119" y="19795"/>
                    </a:cubicBezTo>
                    <a:cubicBezTo>
                      <a:pt x="1866" y="20998"/>
                      <a:pt x="2858" y="21600"/>
                      <a:pt x="4096" y="21600"/>
                    </a:cubicBezTo>
                    <a:lnTo>
                      <a:pt x="17504" y="21600"/>
                    </a:lnTo>
                    <a:cubicBezTo>
                      <a:pt x="18741" y="21600"/>
                      <a:pt x="19734" y="20998"/>
                      <a:pt x="20480" y="19795"/>
                    </a:cubicBezTo>
                    <a:cubicBezTo>
                      <a:pt x="21227" y="18593"/>
                      <a:pt x="21600" y="16953"/>
                      <a:pt x="21600" y="14877"/>
                    </a:cubicBezTo>
                    <a:cubicBezTo>
                      <a:pt x="21600" y="13959"/>
                      <a:pt x="21582" y="13063"/>
                      <a:pt x="21547" y="12189"/>
                    </a:cubicBezTo>
                    <a:cubicBezTo>
                      <a:pt x="21511" y="11314"/>
                      <a:pt x="21439" y="10371"/>
                      <a:pt x="21332" y="9360"/>
                    </a:cubicBezTo>
                    <a:cubicBezTo>
                      <a:pt x="21332" y="9360"/>
                      <a:pt x="21332" y="9360"/>
                      <a:pt x="21332" y="9360"/>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10" name="Shape 1319"/>
          <p:cNvSpPr/>
          <p:nvPr/>
        </p:nvSpPr>
        <p:spPr>
          <a:xfrm flipV="1">
            <a:off x="2494612" y="222293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1320"/>
          <p:cNvSpPr/>
          <p:nvPr/>
        </p:nvSpPr>
        <p:spPr>
          <a:xfrm flipV="1">
            <a:off x="4713327" y="222293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Shape 1321"/>
          <p:cNvSpPr/>
          <p:nvPr/>
        </p:nvSpPr>
        <p:spPr>
          <a:xfrm flipV="1">
            <a:off x="6932044" y="222293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Shape 1322"/>
          <p:cNvSpPr/>
          <p:nvPr/>
        </p:nvSpPr>
        <p:spPr>
          <a:xfrm flipH="1">
            <a:off x="2774066" y="4629935"/>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Shape 1323"/>
          <p:cNvSpPr/>
          <p:nvPr/>
        </p:nvSpPr>
        <p:spPr>
          <a:xfrm flipH="1">
            <a:off x="4992781" y="4629935"/>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1324"/>
          <p:cNvSpPr/>
          <p:nvPr/>
        </p:nvSpPr>
        <p:spPr>
          <a:xfrm flipH="1">
            <a:off x="7211496" y="4629935"/>
            <a:ext cx="1381019"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1325"/>
          <p:cNvSpPr/>
          <p:nvPr/>
        </p:nvSpPr>
        <p:spPr>
          <a:xfrm flipV="1">
            <a:off x="9149976" y="2222933"/>
            <a:ext cx="1696855" cy="0"/>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Shape 1326"/>
          <p:cNvSpPr/>
          <p:nvPr/>
        </p:nvSpPr>
        <p:spPr>
          <a:xfrm>
            <a:off x="10845649" y="2233490"/>
            <a:ext cx="0" cy="2402167"/>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Shape 1327"/>
          <p:cNvSpPr/>
          <p:nvPr/>
        </p:nvSpPr>
        <p:spPr>
          <a:xfrm flipH="1">
            <a:off x="9430213" y="4629935"/>
            <a:ext cx="1415669"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Shape 1328"/>
          <p:cNvSpPr/>
          <p:nvPr/>
        </p:nvSpPr>
        <p:spPr>
          <a:xfrm flipH="1">
            <a:off x="1239917" y="4629935"/>
            <a:ext cx="702212" cy="0"/>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Shape 1329"/>
          <p:cNvSpPr/>
          <p:nvPr/>
        </p:nvSpPr>
        <p:spPr>
          <a:xfrm flipV="1">
            <a:off x="1242405" y="2222934"/>
            <a:ext cx="0" cy="2412723"/>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Shape 1330"/>
          <p:cNvSpPr/>
          <p:nvPr/>
        </p:nvSpPr>
        <p:spPr>
          <a:xfrm>
            <a:off x="1236395" y="2222933"/>
            <a:ext cx="422175"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1335"/>
          <p:cNvGrpSpPr/>
          <p:nvPr/>
        </p:nvGrpSpPr>
        <p:grpSpPr>
          <a:xfrm>
            <a:off x="4155082" y="1943985"/>
            <a:ext cx="559901" cy="559901"/>
            <a:chOff x="0" y="0"/>
            <a:chExt cx="1243363" cy="1243363"/>
          </a:xfrm>
        </p:grpSpPr>
        <p:sp>
          <p:nvSpPr>
            <p:cNvPr id="23" name="Shape 1331"/>
            <p:cNvSpPr/>
            <p:nvPr/>
          </p:nvSpPr>
          <p:spPr>
            <a:xfrm>
              <a:off x="0" y="0"/>
              <a:ext cx="1243364" cy="1243364"/>
            </a:xfrm>
            <a:prstGeom prst="rect">
              <a:avLst/>
            </a:prstGeom>
            <a:gradFill>
              <a:gsLst>
                <a:gs pos="0">
                  <a:srgbClr val="835F43"/>
                </a:gs>
                <a:gs pos="100000">
                  <a:srgbClr val="F9D9AC"/>
                </a:gs>
              </a:gsLst>
              <a:lin ang="5400000" scaled="1"/>
            </a:gra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1334"/>
            <p:cNvGrpSpPr/>
            <p:nvPr/>
          </p:nvGrpSpPr>
          <p:grpSpPr>
            <a:xfrm>
              <a:off x="452618" y="384509"/>
              <a:ext cx="335923" cy="474346"/>
              <a:chOff x="0" y="0"/>
              <a:chExt cx="335921" cy="474344"/>
            </a:xfrm>
          </p:grpSpPr>
          <p:sp>
            <p:nvSpPr>
              <p:cNvPr id="25" name="Shape 1332"/>
              <p:cNvSpPr/>
              <p:nvPr/>
            </p:nvSpPr>
            <p:spPr>
              <a:xfrm>
                <a:off x="0" y="42435"/>
                <a:ext cx="335922" cy="431910"/>
              </a:xfrm>
              <a:custGeom>
                <a:avLst/>
                <a:gdLst/>
                <a:ahLst/>
                <a:cxnLst>
                  <a:cxn ang="0">
                    <a:pos x="wd2" y="hd2"/>
                  </a:cxn>
                  <a:cxn ang="5400000">
                    <a:pos x="wd2" y="hd2"/>
                  </a:cxn>
                  <a:cxn ang="10800000">
                    <a:pos x="wd2" y="hd2"/>
                  </a:cxn>
                  <a:cxn ang="16200000">
                    <a:pos x="wd2" y="hd2"/>
                  </a:cxn>
                </a:cxnLst>
                <a:rect l="0" t="0" r="r" b="b"/>
                <a:pathLst>
                  <a:path w="21600" h="21600" extrusionOk="0">
                    <a:moveTo>
                      <a:pt x="19441" y="0"/>
                    </a:moveTo>
                    <a:lnTo>
                      <a:pt x="17589" y="3600"/>
                    </a:lnTo>
                    <a:lnTo>
                      <a:pt x="4011" y="3600"/>
                    </a:lnTo>
                    <a:lnTo>
                      <a:pt x="2159" y="0"/>
                    </a:lnTo>
                    <a:cubicBezTo>
                      <a:pt x="972" y="0"/>
                      <a:pt x="0" y="756"/>
                      <a:pt x="0" y="1679"/>
                    </a:cubicBezTo>
                    <a:lnTo>
                      <a:pt x="0" y="19921"/>
                    </a:lnTo>
                    <a:cubicBezTo>
                      <a:pt x="0" y="20844"/>
                      <a:pt x="972" y="21600"/>
                      <a:pt x="2159" y="21600"/>
                    </a:cubicBezTo>
                    <a:lnTo>
                      <a:pt x="19441" y="21600"/>
                    </a:lnTo>
                    <a:cubicBezTo>
                      <a:pt x="20628" y="21600"/>
                      <a:pt x="21600" y="20844"/>
                      <a:pt x="21600" y="19921"/>
                    </a:cubicBezTo>
                    <a:lnTo>
                      <a:pt x="21600" y="1679"/>
                    </a:lnTo>
                    <a:cubicBezTo>
                      <a:pt x="21600" y="756"/>
                      <a:pt x="20628" y="0"/>
                      <a:pt x="19441" y="0"/>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Shape 1333"/>
              <p:cNvSpPr/>
              <p:nvPr/>
            </p:nvSpPr>
            <p:spPr>
              <a:xfrm>
                <a:off x="59175" y="0"/>
                <a:ext cx="215954" cy="95985"/>
              </a:xfrm>
              <a:custGeom>
                <a:avLst/>
                <a:gdLst/>
                <a:ahLst/>
                <a:cxnLst>
                  <a:cxn ang="0">
                    <a:pos x="wd2" y="hd2"/>
                  </a:cxn>
                  <a:cxn ang="5400000">
                    <a:pos x="wd2" y="hd2"/>
                  </a:cxn>
                  <a:cxn ang="10800000">
                    <a:pos x="wd2" y="hd2"/>
                  </a:cxn>
                  <a:cxn ang="16200000">
                    <a:pos x="wd2" y="hd2"/>
                  </a:cxn>
                </a:cxnLst>
                <a:rect l="0" t="0" r="r" b="b"/>
                <a:pathLst>
                  <a:path w="21600" h="21600" extrusionOk="0">
                    <a:moveTo>
                      <a:pt x="19441" y="21600"/>
                    </a:moveTo>
                    <a:lnTo>
                      <a:pt x="21600" y="10800"/>
                    </a:lnTo>
                    <a:lnTo>
                      <a:pt x="16369" y="10800"/>
                    </a:lnTo>
                    <a:lnTo>
                      <a:pt x="14641" y="0"/>
                    </a:lnTo>
                    <a:lnTo>
                      <a:pt x="6959" y="0"/>
                    </a:lnTo>
                    <a:lnTo>
                      <a:pt x="5231" y="10800"/>
                    </a:lnTo>
                    <a:lnTo>
                      <a:pt x="0" y="10800"/>
                    </a:lnTo>
                    <a:lnTo>
                      <a:pt x="2159" y="21600"/>
                    </a:lnTo>
                    <a:cubicBezTo>
                      <a:pt x="2159" y="21600"/>
                      <a:pt x="19441" y="21600"/>
                      <a:pt x="19441" y="2160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7" name="Group 1338"/>
          <p:cNvGrpSpPr/>
          <p:nvPr/>
        </p:nvGrpSpPr>
        <p:grpSpPr>
          <a:xfrm>
            <a:off x="6373798" y="1943985"/>
            <a:ext cx="559901" cy="559901"/>
            <a:chOff x="0" y="0"/>
            <a:chExt cx="1243363" cy="1243363"/>
          </a:xfrm>
        </p:grpSpPr>
        <p:sp>
          <p:nvSpPr>
            <p:cNvPr id="28" name="Shape 1336"/>
            <p:cNvSpPr/>
            <p:nvPr/>
          </p:nvSpPr>
          <p:spPr>
            <a:xfrm>
              <a:off x="0" y="0"/>
              <a:ext cx="1243364" cy="1243364"/>
            </a:xfrm>
            <a:prstGeom prst="rect">
              <a:avLst/>
            </a:prstGeom>
            <a:gradFill>
              <a:gsLst>
                <a:gs pos="0">
                  <a:srgbClr val="835F43"/>
                </a:gs>
                <a:gs pos="100000">
                  <a:srgbClr val="F9D9AC"/>
                </a:gs>
              </a:gsLst>
              <a:lin ang="5400000" scaled="1"/>
            </a:gra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1337"/>
            <p:cNvSpPr/>
            <p:nvPr/>
          </p:nvSpPr>
          <p:spPr>
            <a:xfrm>
              <a:off x="384508" y="384509"/>
              <a:ext cx="474347" cy="474346"/>
            </a:xfrm>
            <a:custGeom>
              <a:avLst/>
              <a:gdLst/>
              <a:ahLst/>
              <a:cxnLst>
                <a:cxn ang="0">
                  <a:pos x="wd2" y="hd2"/>
                </a:cxn>
                <a:cxn ang="5400000">
                  <a:pos x="wd2" y="hd2"/>
                </a:cxn>
                <a:cxn ang="10800000">
                  <a:pos x="wd2" y="hd2"/>
                </a:cxn>
                <a:cxn ang="16200000">
                  <a:pos x="wd2" y="hd2"/>
                </a:cxn>
              </a:cxnLst>
              <a:rect l="0" t="0" r="r" b="b"/>
              <a:pathLst>
                <a:path w="20814" h="20814" extrusionOk="0">
                  <a:moveTo>
                    <a:pt x="16063" y="4751"/>
                  </a:moveTo>
                  <a:cubicBezTo>
                    <a:pt x="14562" y="3251"/>
                    <a:pt x="14186" y="1270"/>
                    <a:pt x="14318" y="1137"/>
                  </a:cubicBezTo>
                  <a:cubicBezTo>
                    <a:pt x="14452" y="1003"/>
                    <a:pt x="16354" y="1458"/>
                    <a:pt x="17856" y="2959"/>
                  </a:cubicBezTo>
                  <a:cubicBezTo>
                    <a:pt x="19356" y="4460"/>
                    <a:pt x="19807" y="6366"/>
                    <a:pt x="19677" y="6496"/>
                  </a:cubicBezTo>
                  <a:cubicBezTo>
                    <a:pt x="19548" y="6625"/>
                    <a:pt x="17564" y="6252"/>
                    <a:pt x="16063" y="4751"/>
                  </a:cubicBezTo>
                  <a:close/>
                  <a:moveTo>
                    <a:pt x="8257" y="11610"/>
                  </a:moveTo>
                  <a:cubicBezTo>
                    <a:pt x="7827" y="11179"/>
                    <a:pt x="7967" y="10342"/>
                    <a:pt x="8569" y="9739"/>
                  </a:cubicBezTo>
                  <a:cubicBezTo>
                    <a:pt x="9172" y="9137"/>
                    <a:pt x="10009" y="8997"/>
                    <a:pt x="10440" y="9428"/>
                  </a:cubicBezTo>
                  <a:cubicBezTo>
                    <a:pt x="10869" y="9858"/>
                    <a:pt x="10730" y="10696"/>
                    <a:pt x="10128" y="11298"/>
                  </a:cubicBezTo>
                  <a:cubicBezTo>
                    <a:pt x="9526" y="11900"/>
                    <a:pt x="8687" y="12040"/>
                    <a:pt x="8257" y="11610"/>
                  </a:cubicBezTo>
                  <a:close/>
                  <a:moveTo>
                    <a:pt x="18634" y="2180"/>
                  </a:moveTo>
                  <a:cubicBezTo>
                    <a:pt x="16698" y="243"/>
                    <a:pt x="14265" y="-466"/>
                    <a:pt x="13491" y="308"/>
                  </a:cubicBezTo>
                  <a:lnTo>
                    <a:pt x="10372" y="3426"/>
                  </a:lnTo>
                  <a:cubicBezTo>
                    <a:pt x="9900" y="3899"/>
                    <a:pt x="9488" y="5482"/>
                    <a:pt x="9676" y="7085"/>
                  </a:cubicBezTo>
                  <a:lnTo>
                    <a:pt x="240" y="16521"/>
                  </a:lnTo>
                  <a:cubicBezTo>
                    <a:pt x="-320" y="17081"/>
                    <a:pt x="134" y="18442"/>
                    <a:pt x="1253" y="19561"/>
                  </a:cubicBezTo>
                  <a:cubicBezTo>
                    <a:pt x="2373" y="20681"/>
                    <a:pt x="3733" y="21134"/>
                    <a:pt x="4293" y="20574"/>
                  </a:cubicBezTo>
                  <a:lnTo>
                    <a:pt x="13729" y="11138"/>
                  </a:lnTo>
                  <a:cubicBezTo>
                    <a:pt x="15332" y="11327"/>
                    <a:pt x="16915" y="10914"/>
                    <a:pt x="17388" y="10442"/>
                  </a:cubicBezTo>
                  <a:lnTo>
                    <a:pt x="20506" y="7324"/>
                  </a:lnTo>
                  <a:cubicBezTo>
                    <a:pt x="21280" y="6549"/>
                    <a:pt x="20573" y="4116"/>
                    <a:pt x="18634" y="2180"/>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1341"/>
          <p:cNvGrpSpPr/>
          <p:nvPr/>
        </p:nvGrpSpPr>
        <p:grpSpPr>
          <a:xfrm>
            <a:off x="8592514" y="1943985"/>
            <a:ext cx="559901" cy="559901"/>
            <a:chOff x="0" y="0"/>
            <a:chExt cx="1243363" cy="1243363"/>
          </a:xfrm>
        </p:grpSpPr>
        <p:sp>
          <p:nvSpPr>
            <p:cNvPr id="31" name="Shape 1339"/>
            <p:cNvSpPr/>
            <p:nvPr/>
          </p:nvSpPr>
          <p:spPr>
            <a:xfrm>
              <a:off x="0" y="0"/>
              <a:ext cx="1243364" cy="1243364"/>
            </a:xfrm>
            <a:prstGeom prst="rect">
              <a:avLst/>
            </a:prstGeom>
            <a:gradFill>
              <a:gsLst>
                <a:gs pos="0">
                  <a:srgbClr val="835F43"/>
                </a:gs>
                <a:gs pos="100000">
                  <a:srgbClr val="F9D9AC"/>
                </a:gs>
              </a:gsLst>
              <a:lin ang="5400000" scaled="1"/>
            </a:gra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Shape 1340"/>
            <p:cNvSpPr/>
            <p:nvPr/>
          </p:nvSpPr>
          <p:spPr>
            <a:xfrm>
              <a:off x="383421" y="384509"/>
              <a:ext cx="474315" cy="474346"/>
            </a:xfrm>
            <a:custGeom>
              <a:avLst/>
              <a:gdLst/>
              <a:ahLst/>
              <a:cxnLst>
                <a:cxn ang="0">
                  <a:pos x="wd2" y="hd2"/>
                </a:cxn>
                <a:cxn ang="5400000">
                  <a:pos x="wd2" y="hd2"/>
                </a:cxn>
                <a:cxn ang="10800000">
                  <a:pos x="wd2" y="hd2"/>
                </a:cxn>
                <a:cxn ang="16200000">
                  <a:pos x="wd2" y="hd2"/>
                </a:cxn>
              </a:cxnLst>
              <a:rect l="0" t="0" r="r" b="b"/>
              <a:pathLst>
                <a:path w="21318" h="21320" extrusionOk="0">
                  <a:moveTo>
                    <a:pt x="6122" y="19157"/>
                  </a:moveTo>
                  <a:lnTo>
                    <a:pt x="3902" y="19634"/>
                  </a:lnTo>
                  <a:cubicBezTo>
                    <a:pt x="3688" y="19233"/>
                    <a:pt x="3431" y="18833"/>
                    <a:pt x="2957" y="18361"/>
                  </a:cubicBezTo>
                  <a:cubicBezTo>
                    <a:pt x="2486" y="17889"/>
                    <a:pt x="2085" y="17631"/>
                    <a:pt x="1685" y="17417"/>
                  </a:cubicBezTo>
                  <a:lnTo>
                    <a:pt x="2162" y="15198"/>
                  </a:lnTo>
                  <a:lnTo>
                    <a:pt x="2804" y="14556"/>
                  </a:lnTo>
                  <a:cubicBezTo>
                    <a:pt x="2804" y="14556"/>
                    <a:pt x="4012" y="14580"/>
                    <a:pt x="5374" y="15944"/>
                  </a:cubicBezTo>
                  <a:cubicBezTo>
                    <a:pt x="6737" y="17307"/>
                    <a:pt x="6762" y="18516"/>
                    <a:pt x="6762" y="18516"/>
                  </a:cubicBezTo>
                  <a:cubicBezTo>
                    <a:pt x="6762" y="18516"/>
                    <a:pt x="6122" y="19157"/>
                    <a:pt x="6122" y="19157"/>
                  </a:cubicBezTo>
                  <a:close/>
                  <a:moveTo>
                    <a:pt x="19625" y="1692"/>
                  </a:moveTo>
                  <a:cubicBezTo>
                    <a:pt x="17654" y="-280"/>
                    <a:pt x="16174" y="15"/>
                    <a:pt x="16174" y="15"/>
                  </a:cubicBezTo>
                  <a:lnTo>
                    <a:pt x="9270" y="6920"/>
                  </a:lnTo>
                  <a:lnTo>
                    <a:pt x="1379" y="14810"/>
                  </a:lnTo>
                  <a:lnTo>
                    <a:pt x="0" y="21320"/>
                  </a:lnTo>
                  <a:lnTo>
                    <a:pt x="6508" y="19939"/>
                  </a:lnTo>
                  <a:lnTo>
                    <a:pt x="14399" y="12048"/>
                  </a:lnTo>
                  <a:lnTo>
                    <a:pt x="21302" y="5145"/>
                  </a:lnTo>
                  <a:cubicBezTo>
                    <a:pt x="21302" y="5145"/>
                    <a:pt x="21600" y="3665"/>
                    <a:pt x="19625" y="1692"/>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1344"/>
          <p:cNvGrpSpPr/>
          <p:nvPr/>
        </p:nvGrpSpPr>
        <p:grpSpPr>
          <a:xfrm>
            <a:off x="8592514" y="4349738"/>
            <a:ext cx="559901" cy="559901"/>
            <a:chOff x="0" y="0"/>
            <a:chExt cx="1243363" cy="1243363"/>
          </a:xfrm>
        </p:grpSpPr>
        <p:sp>
          <p:nvSpPr>
            <p:cNvPr id="34" name="Shape 1342"/>
            <p:cNvSpPr/>
            <p:nvPr/>
          </p:nvSpPr>
          <p:spPr>
            <a:xfrm>
              <a:off x="0" y="0"/>
              <a:ext cx="1243364" cy="1243364"/>
            </a:xfrm>
            <a:prstGeom prst="rect">
              <a:avLst/>
            </a:prstGeom>
            <a:gradFill>
              <a:gsLst>
                <a:gs pos="0">
                  <a:srgbClr val="835F43"/>
                </a:gs>
                <a:gs pos="100000">
                  <a:srgbClr val="F9D9AC"/>
                </a:gs>
              </a:gsLst>
              <a:lin ang="5400000" scaled="1"/>
            </a:gra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Shape 1343"/>
            <p:cNvSpPr/>
            <p:nvPr/>
          </p:nvSpPr>
          <p:spPr>
            <a:xfrm>
              <a:off x="431257" y="349682"/>
              <a:ext cx="378644" cy="540919"/>
            </a:xfrm>
            <a:custGeom>
              <a:avLst/>
              <a:gdLst/>
              <a:ahLst/>
              <a:cxnLst>
                <a:cxn ang="0">
                  <a:pos x="wd2" y="hd2"/>
                </a:cxn>
                <a:cxn ang="5400000">
                  <a:pos x="wd2" y="hd2"/>
                </a:cxn>
                <a:cxn ang="10800000">
                  <a:pos x="wd2" y="hd2"/>
                </a:cxn>
                <a:cxn ang="16200000">
                  <a:pos x="wd2" y="hd2"/>
                </a:cxn>
              </a:cxnLst>
              <a:rect l="0" t="0" r="r" b="b"/>
              <a:pathLst>
                <a:path w="20957" h="21276" extrusionOk="0">
                  <a:moveTo>
                    <a:pt x="1877" y="21023"/>
                  </a:moveTo>
                  <a:cubicBezTo>
                    <a:pt x="2335" y="19958"/>
                    <a:pt x="3030" y="18458"/>
                    <a:pt x="3960" y="16288"/>
                  </a:cubicBezTo>
                  <a:cubicBezTo>
                    <a:pt x="8011" y="15823"/>
                    <a:pt x="9689" y="16658"/>
                    <a:pt x="12261" y="13325"/>
                  </a:cubicBezTo>
                  <a:cubicBezTo>
                    <a:pt x="10172" y="13789"/>
                    <a:pt x="7654" y="12465"/>
                    <a:pt x="7789" y="11892"/>
                  </a:cubicBezTo>
                  <a:cubicBezTo>
                    <a:pt x="7924" y="11318"/>
                    <a:pt x="13647" y="12306"/>
                    <a:pt x="17393" y="8447"/>
                  </a:cubicBezTo>
                  <a:cubicBezTo>
                    <a:pt x="12670" y="9202"/>
                    <a:pt x="11160" y="7540"/>
                    <a:pt x="11769" y="7289"/>
                  </a:cubicBezTo>
                  <a:cubicBezTo>
                    <a:pt x="13175" y="6708"/>
                    <a:pt x="17348" y="7048"/>
                    <a:pt x="19572" y="5477"/>
                  </a:cubicBezTo>
                  <a:cubicBezTo>
                    <a:pt x="20719" y="4669"/>
                    <a:pt x="21256" y="2702"/>
                    <a:pt x="20789" y="2000"/>
                  </a:cubicBezTo>
                  <a:cubicBezTo>
                    <a:pt x="20229" y="1153"/>
                    <a:pt x="16813" y="-111"/>
                    <a:pt x="14931" y="7"/>
                  </a:cubicBezTo>
                  <a:cubicBezTo>
                    <a:pt x="13047" y="126"/>
                    <a:pt x="10093" y="5208"/>
                    <a:pt x="9217" y="5168"/>
                  </a:cubicBezTo>
                  <a:cubicBezTo>
                    <a:pt x="8341" y="5128"/>
                    <a:pt x="8166" y="2892"/>
                    <a:pt x="9694" y="813"/>
                  </a:cubicBezTo>
                  <a:cubicBezTo>
                    <a:pt x="8081" y="1330"/>
                    <a:pt x="5127" y="2940"/>
                    <a:pt x="4200" y="4315"/>
                  </a:cubicBezTo>
                  <a:cubicBezTo>
                    <a:pt x="2475" y="6874"/>
                    <a:pt x="4362" y="12744"/>
                    <a:pt x="3757" y="12953"/>
                  </a:cubicBezTo>
                  <a:cubicBezTo>
                    <a:pt x="3151" y="13163"/>
                    <a:pt x="1114" y="10259"/>
                    <a:pt x="505" y="8944"/>
                  </a:cubicBezTo>
                  <a:cubicBezTo>
                    <a:pt x="-324" y="10961"/>
                    <a:pt x="-344" y="12982"/>
                    <a:pt x="2082" y="15667"/>
                  </a:cubicBezTo>
                  <a:cubicBezTo>
                    <a:pt x="1167" y="17429"/>
                    <a:pt x="667" y="19457"/>
                    <a:pt x="592" y="20487"/>
                  </a:cubicBezTo>
                  <a:cubicBezTo>
                    <a:pt x="557" y="21312"/>
                    <a:pt x="1675" y="21489"/>
                    <a:pt x="1877" y="21023"/>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1347"/>
          <p:cNvGrpSpPr/>
          <p:nvPr/>
        </p:nvGrpSpPr>
        <p:grpSpPr>
          <a:xfrm>
            <a:off x="6373798" y="4349738"/>
            <a:ext cx="559901" cy="559901"/>
            <a:chOff x="0" y="0"/>
            <a:chExt cx="1243363" cy="1243363"/>
          </a:xfrm>
        </p:grpSpPr>
        <p:sp>
          <p:nvSpPr>
            <p:cNvPr id="37" name="Shape 1345"/>
            <p:cNvSpPr/>
            <p:nvPr/>
          </p:nvSpPr>
          <p:spPr>
            <a:xfrm>
              <a:off x="0" y="0"/>
              <a:ext cx="1243364" cy="1243364"/>
            </a:xfrm>
            <a:prstGeom prst="rect">
              <a:avLst/>
            </a:prstGeom>
            <a:gradFill>
              <a:gsLst>
                <a:gs pos="0">
                  <a:srgbClr val="835F43"/>
                </a:gs>
                <a:gs pos="100000">
                  <a:srgbClr val="F9D9AC"/>
                </a:gs>
              </a:gsLst>
              <a:lin ang="5400000" scaled="1"/>
            </a:gra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Shape 1346"/>
            <p:cNvSpPr/>
            <p:nvPr/>
          </p:nvSpPr>
          <p:spPr>
            <a:xfrm>
              <a:off x="351222" y="372464"/>
              <a:ext cx="540919" cy="540920"/>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1350"/>
          <p:cNvGrpSpPr/>
          <p:nvPr/>
        </p:nvGrpSpPr>
        <p:grpSpPr>
          <a:xfrm>
            <a:off x="4155083" y="4349738"/>
            <a:ext cx="559901" cy="559901"/>
            <a:chOff x="0" y="0"/>
            <a:chExt cx="1243363" cy="1243363"/>
          </a:xfrm>
        </p:grpSpPr>
        <p:sp>
          <p:nvSpPr>
            <p:cNvPr id="40" name="Shape 1348"/>
            <p:cNvSpPr/>
            <p:nvPr/>
          </p:nvSpPr>
          <p:spPr>
            <a:xfrm>
              <a:off x="0" y="0"/>
              <a:ext cx="1243364" cy="1243364"/>
            </a:xfrm>
            <a:prstGeom prst="rect">
              <a:avLst/>
            </a:prstGeom>
            <a:gradFill>
              <a:gsLst>
                <a:gs pos="0">
                  <a:srgbClr val="835F43"/>
                </a:gs>
                <a:gs pos="100000">
                  <a:srgbClr val="F9D9AC"/>
                </a:gs>
              </a:gsLst>
              <a:lin ang="5400000" scaled="1"/>
            </a:gra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Shape 1349"/>
            <p:cNvSpPr/>
            <p:nvPr/>
          </p:nvSpPr>
          <p:spPr>
            <a:xfrm>
              <a:off x="351222" y="393269"/>
              <a:ext cx="540919" cy="499310"/>
            </a:xfrm>
            <a:custGeom>
              <a:avLst/>
              <a:gdLst/>
              <a:ahLst/>
              <a:cxnLst>
                <a:cxn ang="0">
                  <a:pos x="wd2" y="hd2"/>
                </a:cxn>
                <a:cxn ang="5400000">
                  <a:pos x="wd2" y="hd2"/>
                </a:cxn>
                <a:cxn ang="10800000">
                  <a:pos x="wd2" y="hd2"/>
                </a:cxn>
                <a:cxn ang="16200000">
                  <a:pos x="wd2" y="hd2"/>
                </a:cxn>
              </a:cxnLst>
              <a:rect l="0" t="0" r="r" b="b"/>
              <a:pathLst>
                <a:path w="21600" h="21600" extrusionOk="0">
                  <a:moveTo>
                    <a:pt x="19692" y="12333"/>
                  </a:moveTo>
                  <a:cubicBezTo>
                    <a:pt x="19528" y="12511"/>
                    <a:pt x="19333" y="12600"/>
                    <a:pt x="19107" y="12600"/>
                  </a:cubicBezTo>
                  <a:cubicBezTo>
                    <a:pt x="18882" y="12600"/>
                    <a:pt x="18688" y="12511"/>
                    <a:pt x="18524" y="12333"/>
                  </a:cubicBezTo>
                  <a:cubicBezTo>
                    <a:pt x="18360" y="12155"/>
                    <a:pt x="18277" y="11944"/>
                    <a:pt x="18277" y="11700"/>
                  </a:cubicBezTo>
                  <a:cubicBezTo>
                    <a:pt x="18277" y="11456"/>
                    <a:pt x="18360" y="11245"/>
                    <a:pt x="18524" y="11067"/>
                  </a:cubicBezTo>
                  <a:cubicBezTo>
                    <a:pt x="18688" y="10889"/>
                    <a:pt x="18882" y="10800"/>
                    <a:pt x="19107" y="10800"/>
                  </a:cubicBezTo>
                  <a:cubicBezTo>
                    <a:pt x="19333" y="10800"/>
                    <a:pt x="19528" y="10889"/>
                    <a:pt x="19692" y="11067"/>
                  </a:cubicBezTo>
                  <a:cubicBezTo>
                    <a:pt x="19857" y="11245"/>
                    <a:pt x="19938" y="11456"/>
                    <a:pt x="19938" y="11700"/>
                  </a:cubicBezTo>
                  <a:cubicBezTo>
                    <a:pt x="19938" y="11944"/>
                    <a:pt x="19857" y="12155"/>
                    <a:pt x="19692" y="12333"/>
                  </a:cubicBezTo>
                  <a:cubicBezTo>
                    <a:pt x="19692" y="12333"/>
                    <a:pt x="19692" y="12333"/>
                    <a:pt x="19692" y="12333"/>
                  </a:cubicBezTo>
                  <a:close/>
                  <a:moveTo>
                    <a:pt x="16616" y="10800"/>
                  </a:moveTo>
                  <a:lnTo>
                    <a:pt x="4984" y="10800"/>
                  </a:lnTo>
                  <a:lnTo>
                    <a:pt x="4984" y="1800"/>
                  </a:lnTo>
                  <a:lnTo>
                    <a:pt x="13292" y="1800"/>
                  </a:lnTo>
                  <a:lnTo>
                    <a:pt x="13292" y="4050"/>
                  </a:lnTo>
                  <a:cubicBezTo>
                    <a:pt x="13292" y="4425"/>
                    <a:pt x="13414" y="4744"/>
                    <a:pt x="13655" y="5006"/>
                  </a:cubicBezTo>
                  <a:cubicBezTo>
                    <a:pt x="13898" y="5269"/>
                    <a:pt x="14192" y="5400"/>
                    <a:pt x="14538" y="5400"/>
                  </a:cubicBezTo>
                  <a:lnTo>
                    <a:pt x="16616" y="5400"/>
                  </a:lnTo>
                  <a:cubicBezTo>
                    <a:pt x="16616" y="5400"/>
                    <a:pt x="16616" y="10800"/>
                    <a:pt x="16616" y="10800"/>
                  </a:cubicBezTo>
                  <a:close/>
                  <a:moveTo>
                    <a:pt x="16616" y="19800"/>
                  </a:moveTo>
                  <a:lnTo>
                    <a:pt x="4984" y="19800"/>
                  </a:lnTo>
                  <a:lnTo>
                    <a:pt x="4984" y="16200"/>
                  </a:lnTo>
                  <a:lnTo>
                    <a:pt x="16616" y="16200"/>
                  </a:lnTo>
                  <a:cubicBezTo>
                    <a:pt x="16616" y="16200"/>
                    <a:pt x="16616" y="19800"/>
                    <a:pt x="16616" y="19800"/>
                  </a:cubicBezTo>
                  <a:close/>
                  <a:moveTo>
                    <a:pt x="20867" y="9795"/>
                  </a:moveTo>
                  <a:cubicBezTo>
                    <a:pt x="20378" y="9265"/>
                    <a:pt x="19791" y="9000"/>
                    <a:pt x="19107" y="9000"/>
                  </a:cubicBezTo>
                  <a:lnTo>
                    <a:pt x="18277" y="9000"/>
                  </a:lnTo>
                  <a:lnTo>
                    <a:pt x="18277" y="5400"/>
                  </a:lnTo>
                  <a:cubicBezTo>
                    <a:pt x="18277" y="5025"/>
                    <a:pt x="18190" y="4613"/>
                    <a:pt x="18018" y="4163"/>
                  </a:cubicBezTo>
                  <a:cubicBezTo>
                    <a:pt x="17844" y="3712"/>
                    <a:pt x="17637" y="3356"/>
                    <a:pt x="17394" y="3094"/>
                  </a:cubicBezTo>
                  <a:lnTo>
                    <a:pt x="15421" y="957"/>
                  </a:lnTo>
                  <a:cubicBezTo>
                    <a:pt x="15179" y="694"/>
                    <a:pt x="14850" y="469"/>
                    <a:pt x="14435" y="281"/>
                  </a:cubicBezTo>
                  <a:cubicBezTo>
                    <a:pt x="14020" y="94"/>
                    <a:pt x="13638" y="0"/>
                    <a:pt x="13292" y="0"/>
                  </a:cubicBezTo>
                  <a:lnTo>
                    <a:pt x="4569" y="0"/>
                  </a:lnTo>
                  <a:cubicBezTo>
                    <a:pt x="4223" y="0"/>
                    <a:pt x="3929" y="132"/>
                    <a:pt x="3687" y="394"/>
                  </a:cubicBezTo>
                  <a:cubicBezTo>
                    <a:pt x="3444" y="656"/>
                    <a:pt x="3323" y="975"/>
                    <a:pt x="3323" y="1350"/>
                  </a:cubicBezTo>
                  <a:lnTo>
                    <a:pt x="3323" y="9000"/>
                  </a:lnTo>
                  <a:lnTo>
                    <a:pt x="2493" y="9000"/>
                  </a:lnTo>
                  <a:cubicBezTo>
                    <a:pt x="1809" y="9000"/>
                    <a:pt x="1222" y="9265"/>
                    <a:pt x="734" y="9795"/>
                  </a:cubicBezTo>
                  <a:cubicBezTo>
                    <a:pt x="244" y="10324"/>
                    <a:pt x="0" y="10960"/>
                    <a:pt x="0" y="11700"/>
                  </a:cubicBezTo>
                  <a:lnTo>
                    <a:pt x="0" y="17550"/>
                  </a:lnTo>
                  <a:cubicBezTo>
                    <a:pt x="0" y="17673"/>
                    <a:pt x="41" y="17777"/>
                    <a:pt x="124" y="17866"/>
                  </a:cubicBezTo>
                  <a:cubicBezTo>
                    <a:pt x="205" y="17956"/>
                    <a:pt x="303" y="18000"/>
                    <a:pt x="415" y="18000"/>
                  </a:cubicBezTo>
                  <a:lnTo>
                    <a:pt x="3323" y="18000"/>
                  </a:lnTo>
                  <a:lnTo>
                    <a:pt x="3323" y="20250"/>
                  </a:lnTo>
                  <a:cubicBezTo>
                    <a:pt x="3323" y="20625"/>
                    <a:pt x="3444" y="20944"/>
                    <a:pt x="3687" y="21206"/>
                  </a:cubicBezTo>
                  <a:cubicBezTo>
                    <a:pt x="3929" y="21468"/>
                    <a:pt x="4223" y="21600"/>
                    <a:pt x="4569" y="21600"/>
                  </a:cubicBezTo>
                  <a:lnTo>
                    <a:pt x="17031" y="21600"/>
                  </a:lnTo>
                  <a:cubicBezTo>
                    <a:pt x="17377" y="21600"/>
                    <a:pt x="17671" y="21468"/>
                    <a:pt x="17913" y="21206"/>
                  </a:cubicBezTo>
                  <a:cubicBezTo>
                    <a:pt x="18156" y="20943"/>
                    <a:pt x="18277" y="20625"/>
                    <a:pt x="18277" y="20250"/>
                  </a:cubicBezTo>
                  <a:lnTo>
                    <a:pt x="18277" y="18000"/>
                  </a:lnTo>
                  <a:lnTo>
                    <a:pt x="21185" y="18000"/>
                  </a:lnTo>
                  <a:cubicBezTo>
                    <a:pt x="21297" y="18000"/>
                    <a:pt x="21395" y="17956"/>
                    <a:pt x="21476" y="17866"/>
                  </a:cubicBezTo>
                  <a:cubicBezTo>
                    <a:pt x="21559" y="17777"/>
                    <a:pt x="21600" y="17673"/>
                    <a:pt x="21600" y="17550"/>
                  </a:cubicBezTo>
                  <a:lnTo>
                    <a:pt x="21600" y="11700"/>
                  </a:lnTo>
                  <a:cubicBezTo>
                    <a:pt x="21600" y="10960"/>
                    <a:pt x="21356" y="10324"/>
                    <a:pt x="20867" y="9795"/>
                  </a:cubicBezTo>
                  <a:cubicBezTo>
                    <a:pt x="20867" y="9795"/>
                    <a:pt x="20867" y="9795"/>
                    <a:pt x="20867" y="9795"/>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1356"/>
          <p:cNvGrpSpPr/>
          <p:nvPr/>
        </p:nvGrpSpPr>
        <p:grpSpPr>
          <a:xfrm>
            <a:off x="1936368" y="4349738"/>
            <a:ext cx="559901" cy="559901"/>
            <a:chOff x="0" y="0"/>
            <a:chExt cx="1243363" cy="1243363"/>
          </a:xfrm>
        </p:grpSpPr>
        <p:sp>
          <p:nvSpPr>
            <p:cNvPr id="43" name="Shape 1351"/>
            <p:cNvSpPr/>
            <p:nvPr/>
          </p:nvSpPr>
          <p:spPr>
            <a:xfrm>
              <a:off x="0" y="0"/>
              <a:ext cx="1243364" cy="1243364"/>
            </a:xfrm>
            <a:prstGeom prst="rect">
              <a:avLst/>
            </a:prstGeom>
            <a:gradFill>
              <a:gsLst>
                <a:gs pos="0">
                  <a:srgbClr val="835F43"/>
                </a:gs>
                <a:gs pos="100000">
                  <a:srgbClr val="F9D9AC"/>
                </a:gs>
              </a:gsLst>
              <a:lin ang="5400000" scaled="1"/>
            </a:gradFill>
            <a:ln w="12700" cap="flat">
              <a:noFill/>
              <a:miter lim="400000"/>
            </a:ln>
            <a:effectLst/>
          </p:spPr>
          <p:txBody>
            <a:bodyPr wrap="square" lIns="71430" tIns="71430" rIns="71430" bIns="71430" numCol="1" anchor="ctr">
              <a:noAutofit/>
            </a:bodyPr>
            <a:lstStyle/>
            <a:p>
              <a:pPr>
                <a:lnSpc>
                  <a:spcPct val="120000"/>
                </a:lnSpc>
              </a:pPr>
              <a:endParaRPr sz="4499">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4" name="Group 1355"/>
            <p:cNvGrpSpPr/>
            <p:nvPr/>
          </p:nvGrpSpPr>
          <p:grpSpPr>
            <a:xfrm>
              <a:off x="356142" y="391541"/>
              <a:ext cx="533285" cy="457201"/>
              <a:chOff x="0" y="0"/>
              <a:chExt cx="533283" cy="457200"/>
            </a:xfrm>
          </p:grpSpPr>
          <p:sp>
            <p:nvSpPr>
              <p:cNvPr id="45" name="Shape 1352"/>
              <p:cNvSpPr/>
              <p:nvPr/>
            </p:nvSpPr>
            <p:spPr>
              <a:xfrm>
                <a:off x="0" y="76178"/>
                <a:ext cx="85718" cy="381010"/>
              </a:xfrm>
              <a:custGeom>
                <a:avLst/>
                <a:gdLst/>
                <a:ahLst/>
                <a:cxnLst>
                  <a:cxn ang="0">
                    <a:pos x="wd2" y="hd2"/>
                  </a:cxn>
                  <a:cxn ang="5400000">
                    <a:pos x="wd2" y="hd2"/>
                  </a:cxn>
                  <a:cxn ang="10800000">
                    <a:pos x="wd2" y="hd2"/>
                  </a:cxn>
                  <a:cxn ang="16200000">
                    <a:pos x="wd2" y="hd2"/>
                  </a:cxn>
                </a:cxnLst>
                <a:rect l="0" t="0" r="r" b="b"/>
                <a:pathLst>
                  <a:path w="21600" h="21600" extrusionOk="0">
                    <a:moveTo>
                      <a:pt x="4949" y="1114"/>
                    </a:moveTo>
                    <a:cubicBezTo>
                      <a:pt x="1650" y="1857"/>
                      <a:pt x="0" y="2746"/>
                      <a:pt x="0" y="3780"/>
                    </a:cubicBezTo>
                    <a:lnTo>
                      <a:pt x="0" y="17820"/>
                    </a:lnTo>
                    <a:cubicBezTo>
                      <a:pt x="0" y="18855"/>
                      <a:pt x="1650" y="19744"/>
                      <a:pt x="4949" y="20487"/>
                    </a:cubicBezTo>
                    <a:cubicBezTo>
                      <a:pt x="8249" y="21229"/>
                      <a:pt x="12200" y="21600"/>
                      <a:pt x="16803" y="21600"/>
                    </a:cubicBezTo>
                    <a:lnTo>
                      <a:pt x="21600" y="21600"/>
                    </a:lnTo>
                    <a:lnTo>
                      <a:pt x="21600" y="0"/>
                    </a:lnTo>
                    <a:lnTo>
                      <a:pt x="16803" y="0"/>
                    </a:lnTo>
                    <a:cubicBezTo>
                      <a:pt x="12200" y="0"/>
                      <a:pt x="8249" y="372"/>
                      <a:pt x="4949" y="1114"/>
                    </a:cubicBezTo>
                    <a:cubicBezTo>
                      <a:pt x="4949" y="1114"/>
                      <a:pt x="4949" y="1114"/>
                      <a:pt x="4949" y="1114"/>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Shape 1353"/>
              <p:cNvSpPr/>
              <p:nvPr/>
            </p:nvSpPr>
            <p:spPr>
              <a:xfrm>
                <a:off x="113393" y="0"/>
                <a:ext cx="304819" cy="457200"/>
              </a:xfrm>
              <a:custGeom>
                <a:avLst/>
                <a:gdLst/>
                <a:ahLst/>
                <a:cxnLst>
                  <a:cxn ang="0">
                    <a:pos x="wd2" y="hd2"/>
                  </a:cxn>
                  <a:cxn ang="5400000">
                    <a:pos x="wd2" y="hd2"/>
                  </a:cxn>
                  <a:cxn ang="10800000">
                    <a:pos x="wd2" y="hd2"/>
                  </a:cxn>
                  <a:cxn ang="16200000">
                    <a:pos x="wd2" y="hd2"/>
                  </a:cxn>
                </a:cxnLst>
                <a:rect l="0" t="0" r="r" b="b"/>
                <a:pathLst>
                  <a:path w="21600" h="21600" extrusionOk="0">
                    <a:moveTo>
                      <a:pt x="16200" y="3600"/>
                    </a:moveTo>
                    <a:lnTo>
                      <a:pt x="5400" y="3600"/>
                    </a:lnTo>
                    <a:lnTo>
                      <a:pt x="5400" y="1800"/>
                    </a:lnTo>
                    <a:lnTo>
                      <a:pt x="16200" y="1800"/>
                    </a:lnTo>
                    <a:cubicBezTo>
                      <a:pt x="16200" y="1800"/>
                      <a:pt x="16200" y="3600"/>
                      <a:pt x="16200" y="3600"/>
                    </a:cubicBezTo>
                    <a:close/>
                    <a:moveTo>
                      <a:pt x="18900" y="1350"/>
                    </a:moveTo>
                    <a:cubicBezTo>
                      <a:pt x="18900" y="975"/>
                      <a:pt x="18703" y="657"/>
                      <a:pt x="18308" y="394"/>
                    </a:cubicBezTo>
                    <a:cubicBezTo>
                      <a:pt x="17915" y="131"/>
                      <a:pt x="17437" y="0"/>
                      <a:pt x="16875" y="0"/>
                    </a:cubicBezTo>
                    <a:lnTo>
                      <a:pt x="4725" y="0"/>
                    </a:lnTo>
                    <a:cubicBezTo>
                      <a:pt x="4163" y="0"/>
                      <a:pt x="3685" y="131"/>
                      <a:pt x="3291" y="394"/>
                    </a:cubicBezTo>
                    <a:cubicBezTo>
                      <a:pt x="2897" y="656"/>
                      <a:pt x="2700" y="975"/>
                      <a:pt x="2700" y="1350"/>
                    </a:cubicBezTo>
                    <a:lnTo>
                      <a:pt x="2700" y="3600"/>
                    </a:lnTo>
                    <a:lnTo>
                      <a:pt x="0" y="3600"/>
                    </a:lnTo>
                    <a:lnTo>
                      <a:pt x="0" y="21600"/>
                    </a:lnTo>
                    <a:lnTo>
                      <a:pt x="21600" y="21600"/>
                    </a:lnTo>
                    <a:lnTo>
                      <a:pt x="21600" y="3600"/>
                    </a:lnTo>
                    <a:lnTo>
                      <a:pt x="18900" y="3600"/>
                    </a:lnTo>
                    <a:cubicBezTo>
                      <a:pt x="18900" y="3600"/>
                      <a:pt x="18900" y="1350"/>
                      <a:pt x="18900" y="1350"/>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Shape 1354"/>
              <p:cNvSpPr/>
              <p:nvPr/>
            </p:nvSpPr>
            <p:spPr>
              <a:xfrm>
                <a:off x="447548" y="76178"/>
                <a:ext cx="85736" cy="381010"/>
              </a:xfrm>
              <a:custGeom>
                <a:avLst/>
                <a:gdLst/>
                <a:ahLst/>
                <a:cxnLst>
                  <a:cxn ang="0">
                    <a:pos x="wd2" y="hd2"/>
                  </a:cxn>
                  <a:cxn ang="5400000">
                    <a:pos x="wd2" y="hd2"/>
                  </a:cxn>
                  <a:cxn ang="10800000">
                    <a:pos x="wd2" y="hd2"/>
                  </a:cxn>
                  <a:cxn ang="16200000">
                    <a:pos x="wd2" y="hd2"/>
                  </a:cxn>
                </a:cxnLst>
                <a:rect l="0" t="0" r="r" b="b"/>
                <a:pathLst>
                  <a:path w="21600" h="21600" extrusionOk="0">
                    <a:moveTo>
                      <a:pt x="16652" y="1114"/>
                    </a:moveTo>
                    <a:cubicBezTo>
                      <a:pt x="13348" y="372"/>
                      <a:pt x="9402" y="0"/>
                      <a:pt x="4800" y="0"/>
                    </a:cubicBezTo>
                    <a:lnTo>
                      <a:pt x="0" y="0"/>
                    </a:lnTo>
                    <a:lnTo>
                      <a:pt x="0" y="21600"/>
                    </a:lnTo>
                    <a:lnTo>
                      <a:pt x="4800" y="21600"/>
                    </a:lnTo>
                    <a:cubicBezTo>
                      <a:pt x="9402" y="21600"/>
                      <a:pt x="13348" y="21229"/>
                      <a:pt x="16652" y="20487"/>
                    </a:cubicBezTo>
                    <a:cubicBezTo>
                      <a:pt x="19951" y="19744"/>
                      <a:pt x="21600" y="18855"/>
                      <a:pt x="21600" y="17820"/>
                    </a:cubicBezTo>
                    <a:lnTo>
                      <a:pt x="21600" y="3780"/>
                    </a:lnTo>
                    <a:cubicBezTo>
                      <a:pt x="21600" y="2746"/>
                      <a:pt x="19951" y="1857"/>
                      <a:pt x="16652" y="1114"/>
                    </a:cubicBezTo>
                    <a:cubicBezTo>
                      <a:pt x="16652" y="1114"/>
                      <a:pt x="16652" y="1114"/>
                      <a:pt x="16652" y="1114"/>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48" name="TextBox 44"/>
          <p:cNvSpPr txBox="1"/>
          <p:nvPr/>
        </p:nvSpPr>
        <p:spPr>
          <a:xfrm>
            <a:off x="1936371" y="2951763"/>
            <a:ext cx="1940914" cy="569067"/>
          </a:xfrm>
          <a:prstGeom prst="rect">
            <a:avLst/>
          </a:prstGeom>
          <a:noFill/>
        </p:spPr>
        <p:txBody>
          <a:bodyPr wrap="square" lIns="0" tIns="0" rIns="0" bIns="0" rtlCol="0" anchor="t" anchorCtr="0">
            <a:spAutoFit/>
          </a:bodyPr>
          <a:lstStyle/>
          <a:p>
            <a:pPr algn="just">
              <a:lnSpc>
                <a:spcPct val="120000"/>
              </a:lnSpc>
            </a:pPr>
            <a:r>
              <a:rPr lang="zh-CN" altLang="en-US" sz="1050" dirty="0">
                <a:solidFill>
                  <a:schemeClr val="bg1"/>
                </a:solidFill>
              </a:rPr>
              <a:t>用户可以在投影仪或者计算机上进行演示也可以将演示文稿打印出来制作</a:t>
            </a:r>
          </a:p>
        </p:txBody>
      </p:sp>
      <p:sp>
        <p:nvSpPr>
          <p:cNvPr id="49" name="Text Placeholder 4"/>
          <p:cNvSpPr txBox="1">
            <a:spLocks/>
          </p:cNvSpPr>
          <p:nvPr/>
        </p:nvSpPr>
        <p:spPr>
          <a:xfrm>
            <a:off x="1963735" y="2648203"/>
            <a:ext cx="1504439" cy="246221"/>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600" dirty="0">
                <a:gradFill>
                  <a:gsLst>
                    <a:gs pos="0">
                      <a:srgbClr val="835F43"/>
                    </a:gs>
                    <a:gs pos="100000">
                      <a:srgbClr val="F9D9AC"/>
                    </a:gs>
                  </a:gsLst>
                  <a:lin ang="5400000" scaled="1"/>
                </a:gradFill>
                <a:latin typeface="+mj-ea"/>
                <a:ea typeface="+mj-ea"/>
              </a:rPr>
              <a:t>标题内容</a:t>
            </a:r>
          </a:p>
        </p:txBody>
      </p:sp>
      <p:sp>
        <p:nvSpPr>
          <p:cNvPr id="50" name="TextBox 46"/>
          <p:cNvSpPr txBox="1"/>
          <p:nvPr/>
        </p:nvSpPr>
        <p:spPr>
          <a:xfrm>
            <a:off x="4155085" y="2951763"/>
            <a:ext cx="1892113" cy="569067"/>
          </a:xfrm>
          <a:prstGeom prst="rect">
            <a:avLst/>
          </a:prstGeom>
          <a:noFill/>
        </p:spPr>
        <p:txBody>
          <a:bodyPr wrap="square" lIns="0" tIns="0" rIns="0" bIns="0" rtlCol="0" anchor="t" anchorCtr="0">
            <a:spAutoFit/>
          </a:bodyPr>
          <a:lstStyle/>
          <a:p>
            <a:pPr algn="just">
              <a:lnSpc>
                <a:spcPct val="120000"/>
              </a:lnSpc>
            </a:pPr>
            <a:r>
              <a:rPr lang="zh-CN" altLang="en-US" sz="1050" dirty="0">
                <a:solidFill>
                  <a:schemeClr val="bg1"/>
                </a:solidFill>
              </a:rPr>
              <a:t>用户可以在投影仪或者计算机上进行演示也可以将演示文稿打印出来制作</a:t>
            </a:r>
          </a:p>
        </p:txBody>
      </p:sp>
      <p:sp>
        <p:nvSpPr>
          <p:cNvPr id="51" name="Text Placeholder 4"/>
          <p:cNvSpPr txBox="1">
            <a:spLocks/>
          </p:cNvSpPr>
          <p:nvPr/>
        </p:nvSpPr>
        <p:spPr>
          <a:xfrm>
            <a:off x="4182450" y="2648203"/>
            <a:ext cx="2384661" cy="246221"/>
          </a:xfrm>
          <a:prstGeom prst="rect">
            <a:avLst/>
          </a:prstGeom>
        </p:spPr>
        <p:txBody>
          <a:bodyPr wrap="square" lIns="0" tIns="0" rIns="0" bIns="0" anchor="t" anchorCtr="0">
            <a:spAutoFit/>
          </a:bodyPr>
          <a:lstStyle>
            <a:defPPr>
              <a:defRPr lang="zh-CN"/>
            </a:defPPr>
            <a:lvl1pPr indent="0">
              <a:spcBef>
                <a:spcPct val="20000"/>
              </a:spcBef>
              <a:buFont typeface="Arial" pitchFamily="34" charset="0"/>
              <a:buNone/>
              <a:defRPr sz="1600">
                <a:solidFill>
                  <a:schemeClr val="accent1"/>
                </a:solidFill>
                <a:latin typeface="+mj-ea"/>
                <a:ea typeface="+mj-ea"/>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zh-CN" altLang="en-US" dirty="0">
                <a:gradFill>
                  <a:gsLst>
                    <a:gs pos="0">
                      <a:srgbClr val="835F43"/>
                    </a:gs>
                    <a:gs pos="100000">
                      <a:srgbClr val="F9D9AC"/>
                    </a:gs>
                  </a:gsLst>
                  <a:lin ang="5400000" scaled="1"/>
                </a:gradFill>
              </a:rPr>
              <a:t>标题内容</a:t>
            </a:r>
          </a:p>
        </p:txBody>
      </p:sp>
      <p:sp>
        <p:nvSpPr>
          <p:cNvPr id="52" name="TextBox 48"/>
          <p:cNvSpPr txBox="1"/>
          <p:nvPr/>
        </p:nvSpPr>
        <p:spPr>
          <a:xfrm>
            <a:off x="6373802" y="2951763"/>
            <a:ext cx="1899164" cy="569067"/>
          </a:xfrm>
          <a:prstGeom prst="rect">
            <a:avLst/>
          </a:prstGeom>
          <a:noFill/>
        </p:spPr>
        <p:txBody>
          <a:bodyPr wrap="square" lIns="0" tIns="0" rIns="0" bIns="0" rtlCol="0" anchor="t" anchorCtr="0">
            <a:spAutoFit/>
          </a:bodyPr>
          <a:lstStyle/>
          <a:p>
            <a:pPr algn="just">
              <a:lnSpc>
                <a:spcPct val="120000"/>
              </a:lnSpc>
            </a:pPr>
            <a:r>
              <a:rPr lang="zh-CN" altLang="en-US" sz="1050" dirty="0">
                <a:solidFill>
                  <a:schemeClr val="bg1"/>
                </a:solidFill>
              </a:rPr>
              <a:t>用户可以在投影仪或者计算机上进行演示也可以将演示文稿打印出来制作</a:t>
            </a:r>
          </a:p>
        </p:txBody>
      </p:sp>
      <p:sp>
        <p:nvSpPr>
          <p:cNvPr id="53" name="Text Placeholder 4"/>
          <p:cNvSpPr txBox="1">
            <a:spLocks/>
          </p:cNvSpPr>
          <p:nvPr/>
        </p:nvSpPr>
        <p:spPr>
          <a:xfrm>
            <a:off x="6401167" y="2648203"/>
            <a:ext cx="2274568" cy="246221"/>
          </a:xfrm>
          <a:prstGeom prst="rect">
            <a:avLst/>
          </a:prstGeom>
        </p:spPr>
        <p:txBody>
          <a:bodyPr wrap="square" lIns="0" tIns="0" rIns="0" bIns="0" anchor="t" anchorCtr="0">
            <a:spAutoFit/>
          </a:bodyPr>
          <a:lstStyle>
            <a:defPPr>
              <a:defRPr lang="zh-CN"/>
            </a:defPPr>
            <a:lvl1pPr indent="0">
              <a:spcBef>
                <a:spcPct val="20000"/>
              </a:spcBef>
              <a:buFont typeface="Arial" pitchFamily="34" charset="0"/>
              <a:buNone/>
              <a:defRPr sz="1600">
                <a:solidFill>
                  <a:schemeClr val="accent1"/>
                </a:solidFill>
                <a:latin typeface="+mj-ea"/>
                <a:ea typeface="+mj-ea"/>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zh-CN" altLang="en-US" dirty="0">
                <a:gradFill>
                  <a:gsLst>
                    <a:gs pos="0">
                      <a:srgbClr val="835F43"/>
                    </a:gs>
                    <a:gs pos="100000">
                      <a:srgbClr val="F9D9AC"/>
                    </a:gs>
                  </a:gsLst>
                  <a:lin ang="5400000" scaled="1"/>
                </a:gradFill>
              </a:rPr>
              <a:t>标题内容</a:t>
            </a:r>
          </a:p>
        </p:txBody>
      </p:sp>
      <p:sp>
        <p:nvSpPr>
          <p:cNvPr id="54" name="TextBox 50"/>
          <p:cNvSpPr txBox="1"/>
          <p:nvPr/>
        </p:nvSpPr>
        <p:spPr>
          <a:xfrm>
            <a:off x="8592515" y="2951763"/>
            <a:ext cx="1906219" cy="569067"/>
          </a:xfrm>
          <a:prstGeom prst="rect">
            <a:avLst/>
          </a:prstGeom>
          <a:noFill/>
        </p:spPr>
        <p:txBody>
          <a:bodyPr wrap="square" lIns="0" tIns="0" rIns="0" bIns="0" rtlCol="0" anchor="t" anchorCtr="0">
            <a:spAutoFit/>
          </a:bodyPr>
          <a:lstStyle/>
          <a:p>
            <a:pPr algn="just">
              <a:lnSpc>
                <a:spcPct val="120000"/>
              </a:lnSpc>
            </a:pPr>
            <a:r>
              <a:rPr lang="zh-CN" altLang="en-US" sz="1050" dirty="0">
                <a:solidFill>
                  <a:schemeClr val="bg1"/>
                </a:solidFill>
              </a:rPr>
              <a:t>用户可以在投影仪或者计算机上进行演示也可以将演示文稿打印出来制作</a:t>
            </a:r>
          </a:p>
        </p:txBody>
      </p:sp>
      <p:sp>
        <p:nvSpPr>
          <p:cNvPr id="55" name="Text Placeholder 4"/>
          <p:cNvSpPr txBox="1">
            <a:spLocks/>
          </p:cNvSpPr>
          <p:nvPr/>
        </p:nvSpPr>
        <p:spPr>
          <a:xfrm>
            <a:off x="8619881" y="2648203"/>
            <a:ext cx="2274568" cy="246221"/>
          </a:xfrm>
          <a:prstGeom prst="rect">
            <a:avLst/>
          </a:prstGeom>
        </p:spPr>
        <p:txBody>
          <a:bodyPr wrap="square" lIns="0" tIns="0" rIns="0" bIns="0" anchor="t" anchorCtr="0">
            <a:spAutoFit/>
          </a:bodyPr>
          <a:lstStyle>
            <a:defPPr>
              <a:defRPr lang="zh-CN"/>
            </a:defPPr>
            <a:lvl1pPr indent="0">
              <a:spcBef>
                <a:spcPct val="20000"/>
              </a:spcBef>
              <a:buFont typeface="Arial" pitchFamily="34" charset="0"/>
              <a:buNone/>
              <a:defRPr sz="1600">
                <a:solidFill>
                  <a:schemeClr val="accent1"/>
                </a:solidFill>
                <a:latin typeface="+mj-ea"/>
                <a:ea typeface="+mj-ea"/>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zh-CN" altLang="en-US" dirty="0">
                <a:gradFill>
                  <a:gsLst>
                    <a:gs pos="0">
                      <a:srgbClr val="835F43"/>
                    </a:gs>
                    <a:gs pos="100000">
                      <a:srgbClr val="F9D9AC"/>
                    </a:gs>
                  </a:gsLst>
                  <a:lin ang="5400000" scaled="1"/>
                </a:gradFill>
              </a:rPr>
              <a:t>标题内容</a:t>
            </a:r>
          </a:p>
        </p:txBody>
      </p:sp>
      <p:sp>
        <p:nvSpPr>
          <p:cNvPr id="56" name="TextBox 52"/>
          <p:cNvSpPr txBox="1"/>
          <p:nvPr/>
        </p:nvSpPr>
        <p:spPr>
          <a:xfrm>
            <a:off x="1936371" y="5388564"/>
            <a:ext cx="1940914" cy="569067"/>
          </a:xfrm>
          <a:prstGeom prst="rect">
            <a:avLst/>
          </a:prstGeom>
          <a:noFill/>
        </p:spPr>
        <p:txBody>
          <a:bodyPr wrap="square" lIns="0" tIns="0" rIns="0" bIns="0" rtlCol="0" anchor="t" anchorCtr="0">
            <a:spAutoFit/>
          </a:bodyPr>
          <a:lstStyle/>
          <a:p>
            <a:pPr algn="just">
              <a:lnSpc>
                <a:spcPct val="120000"/>
              </a:lnSpc>
            </a:pPr>
            <a:r>
              <a:rPr lang="zh-CN" altLang="en-US" sz="1050" dirty="0">
                <a:solidFill>
                  <a:schemeClr val="bg1"/>
                </a:solidFill>
              </a:rPr>
              <a:t>用户可以在投影仪或者计算机上进行演示也可以将演示文稿打印出来制作</a:t>
            </a:r>
          </a:p>
        </p:txBody>
      </p:sp>
      <p:sp>
        <p:nvSpPr>
          <p:cNvPr id="57" name="Text Placeholder 4"/>
          <p:cNvSpPr txBox="1">
            <a:spLocks/>
          </p:cNvSpPr>
          <p:nvPr/>
        </p:nvSpPr>
        <p:spPr>
          <a:xfrm>
            <a:off x="1963735" y="5085001"/>
            <a:ext cx="2274568" cy="246221"/>
          </a:xfrm>
          <a:prstGeom prst="rect">
            <a:avLst/>
          </a:prstGeom>
        </p:spPr>
        <p:txBody>
          <a:bodyPr wrap="square" lIns="0" tIns="0" rIns="0" bIns="0" anchor="t" anchorCtr="0">
            <a:spAutoFit/>
          </a:bodyPr>
          <a:lstStyle>
            <a:defPPr>
              <a:defRPr lang="zh-CN"/>
            </a:defPPr>
            <a:lvl1pPr indent="0">
              <a:spcBef>
                <a:spcPct val="20000"/>
              </a:spcBef>
              <a:buFont typeface="Arial" pitchFamily="34" charset="0"/>
              <a:buNone/>
              <a:defRPr sz="1600">
                <a:solidFill>
                  <a:schemeClr val="accent1"/>
                </a:solidFill>
                <a:latin typeface="+mj-ea"/>
                <a:ea typeface="+mj-ea"/>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zh-CN" altLang="en-US" dirty="0">
                <a:gradFill>
                  <a:gsLst>
                    <a:gs pos="0">
                      <a:srgbClr val="835F43"/>
                    </a:gs>
                    <a:gs pos="100000">
                      <a:srgbClr val="F9D9AC"/>
                    </a:gs>
                  </a:gsLst>
                  <a:lin ang="5400000" scaled="1"/>
                </a:gradFill>
              </a:rPr>
              <a:t>标题内容</a:t>
            </a:r>
          </a:p>
        </p:txBody>
      </p:sp>
      <p:sp>
        <p:nvSpPr>
          <p:cNvPr id="58" name="TextBox 54"/>
          <p:cNvSpPr txBox="1"/>
          <p:nvPr/>
        </p:nvSpPr>
        <p:spPr>
          <a:xfrm>
            <a:off x="4155086" y="5388564"/>
            <a:ext cx="1892112" cy="569067"/>
          </a:xfrm>
          <a:prstGeom prst="rect">
            <a:avLst/>
          </a:prstGeom>
          <a:noFill/>
        </p:spPr>
        <p:txBody>
          <a:bodyPr wrap="square" lIns="0" tIns="0" rIns="0" bIns="0" rtlCol="0" anchor="t" anchorCtr="0">
            <a:spAutoFit/>
          </a:bodyPr>
          <a:lstStyle/>
          <a:p>
            <a:pPr algn="just">
              <a:lnSpc>
                <a:spcPct val="120000"/>
              </a:lnSpc>
            </a:pPr>
            <a:r>
              <a:rPr lang="zh-CN" altLang="en-US" sz="1050" dirty="0">
                <a:solidFill>
                  <a:schemeClr val="bg1"/>
                </a:solidFill>
              </a:rPr>
              <a:t>用户可以在投影仪或者计算机上进行演示也可以将演示文稿打印出来制作</a:t>
            </a:r>
          </a:p>
        </p:txBody>
      </p:sp>
      <p:sp>
        <p:nvSpPr>
          <p:cNvPr id="59" name="Text Placeholder 4"/>
          <p:cNvSpPr txBox="1">
            <a:spLocks/>
          </p:cNvSpPr>
          <p:nvPr/>
        </p:nvSpPr>
        <p:spPr>
          <a:xfrm>
            <a:off x="4182450" y="5085001"/>
            <a:ext cx="2384661" cy="246221"/>
          </a:xfrm>
          <a:prstGeom prst="rect">
            <a:avLst/>
          </a:prstGeom>
        </p:spPr>
        <p:txBody>
          <a:bodyPr wrap="square" lIns="0" tIns="0" rIns="0" bIns="0" anchor="t" anchorCtr="0">
            <a:spAutoFit/>
          </a:bodyPr>
          <a:lstStyle>
            <a:defPPr>
              <a:defRPr lang="zh-CN"/>
            </a:defPPr>
            <a:lvl1pPr indent="0">
              <a:spcBef>
                <a:spcPct val="20000"/>
              </a:spcBef>
              <a:buFont typeface="Arial" pitchFamily="34" charset="0"/>
              <a:buNone/>
              <a:defRPr sz="1600">
                <a:solidFill>
                  <a:schemeClr val="accent1"/>
                </a:solidFill>
                <a:latin typeface="+mj-ea"/>
                <a:ea typeface="+mj-ea"/>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zh-CN" altLang="en-US" dirty="0">
                <a:gradFill>
                  <a:gsLst>
                    <a:gs pos="0">
                      <a:srgbClr val="835F43"/>
                    </a:gs>
                    <a:gs pos="100000">
                      <a:srgbClr val="F9D9AC"/>
                    </a:gs>
                  </a:gsLst>
                  <a:lin ang="5400000" scaled="1"/>
                </a:gradFill>
              </a:rPr>
              <a:t>标题内容</a:t>
            </a:r>
          </a:p>
        </p:txBody>
      </p:sp>
      <p:sp>
        <p:nvSpPr>
          <p:cNvPr id="60" name="TextBox 56"/>
          <p:cNvSpPr txBox="1"/>
          <p:nvPr/>
        </p:nvSpPr>
        <p:spPr>
          <a:xfrm>
            <a:off x="6373802" y="5388564"/>
            <a:ext cx="1899164" cy="569067"/>
          </a:xfrm>
          <a:prstGeom prst="rect">
            <a:avLst/>
          </a:prstGeom>
          <a:noFill/>
        </p:spPr>
        <p:txBody>
          <a:bodyPr wrap="square" lIns="0" tIns="0" rIns="0" bIns="0" rtlCol="0" anchor="t" anchorCtr="0">
            <a:spAutoFit/>
          </a:bodyPr>
          <a:lstStyle/>
          <a:p>
            <a:pPr algn="just">
              <a:lnSpc>
                <a:spcPct val="120000"/>
              </a:lnSpc>
            </a:pPr>
            <a:r>
              <a:rPr lang="zh-CN" altLang="en-US" sz="1050" dirty="0">
                <a:solidFill>
                  <a:schemeClr val="bg1"/>
                </a:solidFill>
              </a:rPr>
              <a:t>用户可以在投影仪或者计算机上进行演示也可以将演示文稿打印出来制作</a:t>
            </a:r>
          </a:p>
        </p:txBody>
      </p:sp>
      <p:sp>
        <p:nvSpPr>
          <p:cNvPr id="61" name="Text Placeholder 4"/>
          <p:cNvSpPr txBox="1">
            <a:spLocks/>
          </p:cNvSpPr>
          <p:nvPr/>
        </p:nvSpPr>
        <p:spPr>
          <a:xfrm>
            <a:off x="6401167" y="5085001"/>
            <a:ext cx="2274568" cy="246221"/>
          </a:xfrm>
          <a:prstGeom prst="rect">
            <a:avLst/>
          </a:prstGeom>
        </p:spPr>
        <p:txBody>
          <a:bodyPr wrap="square" lIns="0" tIns="0" rIns="0" bIns="0" anchor="t" anchorCtr="0">
            <a:spAutoFit/>
          </a:bodyPr>
          <a:lstStyle>
            <a:defPPr>
              <a:defRPr lang="zh-CN"/>
            </a:defPPr>
            <a:lvl1pPr indent="0">
              <a:spcBef>
                <a:spcPct val="20000"/>
              </a:spcBef>
              <a:buFont typeface="Arial" pitchFamily="34" charset="0"/>
              <a:buNone/>
              <a:defRPr sz="1600">
                <a:solidFill>
                  <a:schemeClr val="accent1"/>
                </a:solidFill>
                <a:latin typeface="+mj-ea"/>
                <a:ea typeface="+mj-ea"/>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zh-CN" altLang="en-US" dirty="0">
                <a:gradFill>
                  <a:gsLst>
                    <a:gs pos="0">
                      <a:srgbClr val="835F43"/>
                    </a:gs>
                    <a:gs pos="100000">
                      <a:srgbClr val="F9D9AC"/>
                    </a:gs>
                  </a:gsLst>
                  <a:lin ang="5400000" scaled="1"/>
                </a:gradFill>
              </a:rPr>
              <a:t>标题内容</a:t>
            </a:r>
          </a:p>
        </p:txBody>
      </p:sp>
      <p:sp>
        <p:nvSpPr>
          <p:cNvPr id="62" name="TextBox 58"/>
          <p:cNvSpPr txBox="1"/>
          <p:nvPr/>
        </p:nvSpPr>
        <p:spPr>
          <a:xfrm>
            <a:off x="8592515" y="5388564"/>
            <a:ext cx="1906219" cy="569067"/>
          </a:xfrm>
          <a:prstGeom prst="rect">
            <a:avLst/>
          </a:prstGeom>
          <a:noFill/>
        </p:spPr>
        <p:txBody>
          <a:bodyPr wrap="square" lIns="0" tIns="0" rIns="0" bIns="0" rtlCol="0" anchor="t" anchorCtr="0">
            <a:spAutoFit/>
          </a:bodyPr>
          <a:lstStyle/>
          <a:p>
            <a:pPr algn="just">
              <a:lnSpc>
                <a:spcPct val="120000"/>
              </a:lnSpc>
            </a:pPr>
            <a:r>
              <a:rPr lang="zh-CN" altLang="en-US" sz="1050" dirty="0">
                <a:solidFill>
                  <a:schemeClr val="bg1"/>
                </a:solidFill>
              </a:rPr>
              <a:t>用户可以在投影仪或者计算机上进行演示也可以将演示文稿打印出来制作</a:t>
            </a:r>
          </a:p>
        </p:txBody>
      </p:sp>
      <p:sp>
        <p:nvSpPr>
          <p:cNvPr id="63" name="Text Placeholder 4"/>
          <p:cNvSpPr txBox="1">
            <a:spLocks/>
          </p:cNvSpPr>
          <p:nvPr/>
        </p:nvSpPr>
        <p:spPr>
          <a:xfrm>
            <a:off x="8619881" y="5085001"/>
            <a:ext cx="2274568" cy="246221"/>
          </a:xfrm>
          <a:prstGeom prst="rect">
            <a:avLst/>
          </a:prstGeom>
        </p:spPr>
        <p:txBody>
          <a:bodyPr wrap="square" lIns="0" tIns="0" rIns="0" bIns="0" anchor="t" anchorCtr="0">
            <a:spAutoFit/>
          </a:bodyPr>
          <a:lstStyle>
            <a:defPPr>
              <a:defRPr lang="zh-CN"/>
            </a:defPPr>
            <a:lvl1pPr indent="0">
              <a:spcBef>
                <a:spcPct val="20000"/>
              </a:spcBef>
              <a:buFont typeface="Arial" pitchFamily="34" charset="0"/>
              <a:buNone/>
              <a:defRPr sz="1600">
                <a:solidFill>
                  <a:schemeClr val="accent1"/>
                </a:solidFill>
                <a:latin typeface="+mj-ea"/>
                <a:ea typeface="+mj-ea"/>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zh-CN" altLang="en-US" dirty="0">
                <a:gradFill>
                  <a:gsLst>
                    <a:gs pos="0">
                      <a:srgbClr val="835F43"/>
                    </a:gs>
                    <a:gs pos="100000">
                      <a:srgbClr val="F9D9AC"/>
                    </a:gs>
                  </a:gsLst>
                  <a:lin ang="5400000" scaled="1"/>
                </a:gradFill>
              </a:rPr>
              <a:t>标题内容</a:t>
            </a:r>
          </a:p>
        </p:txBody>
      </p:sp>
    </p:spTree>
    <p:extLst>
      <p:ext uri="{BB962C8B-B14F-4D97-AF65-F5344CB8AC3E}">
        <p14:creationId xmlns:p14="http://schemas.microsoft.com/office/powerpoint/2010/main" val="36880395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9">
                                            <p:txEl>
                                              <p:pRg st="0" end="0"/>
                                            </p:txEl>
                                          </p:spTgt>
                                        </p:tgtEl>
                                        <p:attrNameLst>
                                          <p:attrName>style.visibility</p:attrName>
                                        </p:attrNameLst>
                                      </p:cBhvr>
                                      <p:to>
                                        <p:strVal val="visible"/>
                                      </p:to>
                                    </p:set>
                                    <p:animEffect transition="in" filter="fade">
                                      <p:cBhvr>
                                        <p:cTn id="11" dur="500"/>
                                        <p:tgtEl>
                                          <p:spTgt spid="49">
                                            <p:txEl>
                                              <p:pRg st="0" end="0"/>
                                            </p:txEl>
                                          </p:spTgt>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48"/>
                                        </p:tgtEl>
                                        <p:attrNameLst>
                                          <p:attrName>style.visibility</p:attrName>
                                        </p:attrNameLst>
                                      </p:cBhvr>
                                      <p:to>
                                        <p:strVal val="visible"/>
                                      </p:to>
                                    </p:set>
                                    <p:animEffect transition="in" filter="strips(downRight)">
                                      <p:cBhvr>
                                        <p:cTn id="15" dur="500"/>
                                        <p:tgtEl>
                                          <p:spTgt spid="48"/>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500"/>
                                        <p:tgtEl>
                                          <p:spTgt spid="10"/>
                                        </p:tgtEl>
                                      </p:cBhvr>
                                    </p:animEffect>
                                  </p:childTnLst>
                                </p:cTn>
                              </p:par>
                            </p:childTnLst>
                          </p:cTn>
                        </p:par>
                        <p:par>
                          <p:cTn id="20" fill="hold">
                            <p:stCondLst>
                              <p:cond delay="2000"/>
                            </p:stCondLst>
                            <p:childTnLst>
                              <p:par>
                                <p:cTn id="21" presetID="9" presetClass="entr" presetSubtype="0" fill="hold"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dissolve">
                                      <p:cBhvr>
                                        <p:cTn id="23" dur="500"/>
                                        <p:tgtEl>
                                          <p:spTgt spid="22"/>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1">
                                            <p:txEl>
                                              <p:pRg st="0" end="0"/>
                                            </p:txEl>
                                          </p:spTgt>
                                        </p:tgtEl>
                                        <p:attrNameLst>
                                          <p:attrName>style.visibility</p:attrName>
                                        </p:attrNameLst>
                                      </p:cBhvr>
                                      <p:to>
                                        <p:strVal val="visible"/>
                                      </p:to>
                                    </p:set>
                                    <p:animEffect transition="in" filter="fade">
                                      <p:cBhvr>
                                        <p:cTn id="27" dur="500"/>
                                        <p:tgtEl>
                                          <p:spTgt spid="51">
                                            <p:txEl>
                                              <p:pRg st="0" end="0"/>
                                            </p:txEl>
                                          </p:spTgt>
                                        </p:tgtEl>
                                      </p:cBhvr>
                                    </p:animEffect>
                                  </p:childTnLst>
                                </p:cTn>
                              </p:par>
                            </p:childTnLst>
                          </p:cTn>
                        </p:par>
                        <p:par>
                          <p:cTn id="28" fill="hold">
                            <p:stCondLst>
                              <p:cond delay="3000"/>
                            </p:stCondLst>
                            <p:childTnLst>
                              <p:par>
                                <p:cTn id="29" presetID="18" presetClass="entr" presetSubtype="6" fill="hold" grpId="0" nodeType="after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strips(downRight)">
                                      <p:cBhvr>
                                        <p:cTn id="31" dur="500"/>
                                        <p:tgtEl>
                                          <p:spTgt spid="50"/>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left)">
                                      <p:cBhvr>
                                        <p:cTn id="35" dur="500"/>
                                        <p:tgtEl>
                                          <p:spTgt spid="11"/>
                                        </p:tgtEl>
                                      </p:cBhvr>
                                    </p:animEffect>
                                  </p:childTnLst>
                                </p:cTn>
                              </p:par>
                            </p:childTnLst>
                          </p:cTn>
                        </p:par>
                        <p:par>
                          <p:cTn id="36" fill="hold">
                            <p:stCondLst>
                              <p:cond delay="4000"/>
                            </p:stCondLst>
                            <p:childTnLst>
                              <p:par>
                                <p:cTn id="37" presetID="9" presetClass="entr" presetSubtype="0" fill="hold" nodeType="after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dissolve">
                                      <p:cBhvr>
                                        <p:cTn id="39" dur="500"/>
                                        <p:tgtEl>
                                          <p:spTgt spid="27"/>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53">
                                            <p:txEl>
                                              <p:pRg st="0" end="0"/>
                                            </p:txEl>
                                          </p:spTgt>
                                        </p:tgtEl>
                                        <p:attrNameLst>
                                          <p:attrName>style.visibility</p:attrName>
                                        </p:attrNameLst>
                                      </p:cBhvr>
                                      <p:to>
                                        <p:strVal val="visible"/>
                                      </p:to>
                                    </p:set>
                                    <p:animEffect transition="in" filter="fade">
                                      <p:cBhvr>
                                        <p:cTn id="43" dur="500"/>
                                        <p:tgtEl>
                                          <p:spTgt spid="53">
                                            <p:txEl>
                                              <p:pRg st="0" end="0"/>
                                            </p:txEl>
                                          </p:spTgt>
                                        </p:tgtEl>
                                      </p:cBhvr>
                                    </p:animEffect>
                                  </p:childTnLst>
                                </p:cTn>
                              </p:par>
                            </p:childTnLst>
                          </p:cTn>
                        </p:par>
                        <p:par>
                          <p:cTn id="44" fill="hold">
                            <p:stCondLst>
                              <p:cond delay="5000"/>
                            </p:stCondLst>
                            <p:childTnLst>
                              <p:par>
                                <p:cTn id="45" presetID="18" presetClass="entr" presetSubtype="6" fill="hold" grpId="0" nodeType="afterEffect">
                                  <p:stCondLst>
                                    <p:cond delay="0"/>
                                  </p:stCondLst>
                                  <p:childTnLst>
                                    <p:set>
                                      <p:cBhvr>
                                        <p:cTn id="46" dur="1" fill="hold">
                                          <p:stCondLst>
                                            <p:cond delay="0"/>
                                          </p:stCondLst>
                                        </p:cTn>
                                        <p:tgtEl>
                                          <p:spTgt spid="52"/>
                                        </p:tgtEl>
                                        <p:attrNameLst>
                                          <p:attrName>style.visibility</p:attrName>
                                        </p:attrNameLst>
                                      </p:cBhvr>
                                      <p:to>
                                        <p:strVal val="visible"/>
                                      </p:to>
                                    </p:set>
                                    <p:animEffect transition="in" filter="strips(downRight)">
                                      <p:cBhvr>
                                        <p:cTn id="47" dur="500"/>
                                        <p:tgtEl>
                                          <p:spTgt spid="52"/>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wipe(left)">
                                      <p:cBhvr>
                                        <p:cTn id="51" dur="500"/>
                                        <p:tgtEl>
                                          <p:spTgt spid="12"/>
                                        </p:tgtEl>
                                      </p:cBhvr>
                                    </p:animEffect>
                                  </p:childTnLst>
                                </p:cTn>
                              </p:par>
                            </p:childTnLst>
                          </p:cTn>
                        </p:par>
                        <p:par>
                          <p:cTn id="52" fill="hold">
                            <p:stCondLst>
                              <p:cond delay="6000"/>
                            </p:stCondLst>
                            <p:childTnLst>
                              <p:par>
                                <p:cTn id="53" presetID="9" presetClass="entr" presetSubtype="0" fill="hold"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dissolve">
                                      <p:cBhvr>
                                        <p:cTn id="55" dur="500"/>
                                        <p:tgtEl>
                                          <p:spTgt spid="3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55">
                                            <p:txEl>
                                              <p:pRg st="0" end="0"/>
                                            </p:txEl>
                                          </p:spTgt>
                                        </p:tgtEl>
                                        <p:attrNameLst>
                                          <p:attrName>style.visibility</p:attrName>
                                        </p:attrNameLst>
                                      </p:cBhvr>
                                      <p:to>
                                        <p:strVal val="visible"/>
                                      </p:to>
                                    </p:set>
                                    <p:animEffect transition="in" filter="fade">
                                      <p:cBhvr>
                                        <p:cTn id="59" dur="500"/>
                                        <p:tgtEl>
                                          <p:spTgt spid="55">
                                            <p:txEl>
                                              <p:pRg st="0" end="0"/>
                                            </p:txEl>
                                          </p:spTgt>
                                        </p:tgtEl>
                                      </p:cBhvr>
                                    </p:animEffect>
                                  </p:childTnLst>
                                </p:cTn>
                              </p:par>
                            </p:childTnLst>
                          </p:cTn>
                        </p:par>
                        <p:par>
                          <p:cTn id="60" fill="hold">
                            <p:stCondLst>
                              <p:cond delay="7000"/>
                            </p:stCondLst>
                            <p:childTnLst>
                              <p:par>
                                <p:cTn id="61" presetID="18" presetClass="entr" presetSubtype="6" fill="hold" grpId="0" nodeType="afterEffect">
                                  <p:stCondLst>
                                    <p:cond delay="0"/>
                                  </p:stCondLst>
                                  <p:childTnLst>
                                    <p:set>
                                      <p:cBhvr>
                                        <p:cTn id="62" dur="1" fill="hold">
                                          <p:stCondLst>
                                            <p:cond delay="0"/>
                                          </p:stCondLst>
                                        </p:cTn>
                                        <p:tgtEl>
                                          <p:spTgt spid="54"/>
                                        </p:tgtEl>
                                        <p:attrNameLst>
                                          <p:attrName>style.visibility</p:attrName>
                                        </p:attrNameLst>
                                      </p:cBhvr>
                                      <p:to>
                                        <p:strVal val="visible"/>
                                      </p:to>
                                    </p:set>
                                    <p:animEffect transition="in" filter="strips(downRight)">
                                      <p:cBhvr>
                                        <p:cTn id="63" dur="500"/>
                                        <p:tgtEl>
                                          <p:spTgt spid="54"/>
                                        </p:tgtEl>
                                      </p:cBhvr>
                                    </p:animEffect>
                                  </p:childTnLst>
                                </p:cTn>
                              </p:par>
                            </p:childTnLst>
                          </p:cTn>
                        </p:par>
                        <p:par>
                          <p:cTn id="64" fill="hold">
                            <p:stCondLst>
                              <p:cond delay="7500"/>
                            </p:stCondLst>
                            <p:childTnLst>
                              <p:par>
                                <p:cTn id="65" presetID="22" presetClass="entr" presetSubtype="8"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left)">
                                      <p:cBhvr>
                                        <p:cTn id="67" dur="500"/>
                                        <p:tgtEl>
                                          <p:spTgt spid="16"/>
                                        </p:tgtEl>
                                      </p:cBhvr>
                                    </p:animEffect>
                                  </p:childTnLst>
                                </p:cTn>
                              </p:par>
                            </p:childTnLst>
                          </p:cTn>
                        </p:par>
                        <p:par>
                          <p:cTn id="68" fill="hold">
                            <p:stCondLst>
                              <p:cond delay="8000"/>
                            </p:stCondLst>
                            <p:childTnLst>
                              <p:par>
                                <p:cTn id="69" presetID="22" presetClass="entr" presetSubtype="1"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wipe(up)">
                                      <p:cBhvr>
                                        <p:cTn id="71" dur="500"/>
                                        <p:tgtEl>
                                          <p:spTgt spid="17"/>
                                        </p:tgtEl>
                                      </p:cBhvr>
                                    </p:animEffect>
                                  </p:childTnLst>
                                </p:cTn>
                              </p:par>
                            </p:childTnLst>
                          </p:cTn>
                        </p:par>
                        <p:par>
                          <p:cTn id="72" fill="hold">
                            <p:stCondLst>
                              <p:cond delay="8500"/>
                            </p:stCondLst>
                            <p:childTnLst>
                              <p:par>
                                <p:cTn id="73" presetID="22" presetClass="entr" presetSubtype="2" fill="hold" grpId="0" nodeType="after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wipe(right)">
                                      <p:cBhvr>
                                        <p:cTn id="75" dur="500"/>
                                        <p:tgtEl>
                                          <p:spTgt spid="18"/>
                                        </p:tgtEl>
                                      </p:cBhvr>
                                    </p:animEffect>
                                  </p:childTnLst>
                                </p:cTn>
                              </p:par>
                            </p:childTnLst>
                          </p:cTn>
                        </p:par>
                        <p:par>
                          <p:cTn id="76" fill="hold">
                            <p:stCondLst>
                              <p:cond delay="9000"/>
                            </p:stCondLst>
                            <p:childTnLst>
                              <p:par>
                                <p:cTn id="77" presetID="9" presetClass="entr" presetSubtype="0" fill="hold" nodeType="after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dissolve">
                                      <p:cBhvr>
                                        <p:cTn id="79" dur="500"/>
                                        <p:tgtEl>
                                          <p:spTgt spid="33"/>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63">
                                            <p:txEl>
                                              <p:pRg st="0" end="0"/>
                                            </p:txEl>
                                          </p:spTgt>
                                        </p:tgtEl>
                                        <p:attrNameLst>
                                          <p:attrName>style.visibility</p:attrName>
                                        </p:attrNameLst>
                                      </p:cBhvr>
                                      <p:to>
                                        <p:strVal val="visible"/>
                                      </p:to>
                                    </p:set>
                                    <p:animEffect transition="in" filter="fade">
                                      <p:cBhvr>
                                        <p:cTn id="83" dur="500"/>
                                        <p:tgtEl>
                                          <p:spTgt spid="63">
                                            <p:txEl>
                                              <p:pRg st="0" end="0"/>
                                            </p:txEl>
                                          </p:spTgt>
                                        </p:tgtEl>
                                      </p:cBhvr>
                                    </p:animEffect>
                                  </p:childTnLst>
                                </p:cTn>
                              </p:par>
                            </p:childTnLst>
                          </p:cTn>
                        </p:par>
                        <p:par>
                          <p:cTn id="84" fill="hold">
                            <p:stCondLst>
                              <p:cond delay="10000"/>
                            </p:stCondLst>
                            <p:childTnLst>
                              <p:par>
                                <p:cTn id="85" presetID="18" presetClass="entr" presetSubtype="6" fill="hold" grpId="0" nodeType="afterEffect">
                                  <p:stCondLst>
                                    <p:cond delay="0"/>
                                  </p:stCondLst>
                                  <p:childTnLst>
                                    <p:set>
                                      <p:cBhvr>
                                        <p:cTn id="86" dur="1" fill="hold">
                                          <p:stCondLst>
                                            <p:cond delay="0"/>
                                          </p:stCondLst>
                                        </p:cTn>
                                        <p:tgtEl>
                                          <p:spTgt spid="62"/>
                                        </p:tgtEl>
                                        <p:attrNameLst>
                                          <p:attrName>style.visibility</p:attrName>
                                        </p:attrNameLst>
                                      </p:cBhvr>
                                      <p:to>
                                        <p:strVal val="visible"/>
                                      </p:to>
                                    </p:set>
                                    <p:animEffect transition="in" filter="strips(downRight)">
                                      <p:cBhvr>
                                        <p:cTn id="87" dur="500"/>
                                        <p:tgtEl>
                                          <p:spTgt spid="62"/>
                                        </p:tgtEl>
                                      </p:cBhvr>
                                    </p:animEffect>
                                  </p:childTnLst>
                                </p:cTn>
                              </p:par>
                            </p:childTnLst>
                          </p:cTn>
                        </p:par>
                        <p:par>
                          <p:cTn id="88" fill="hold">
                            <p:stCondLst>
                              <p:cond delay="10500"/>
                            </p:stCondLst>
                            <p:childTnLst>
                              <p:par>
                                <p:cTn id="89" presetID="22" presetClass="entr" presetSubtype="2" fill="hold" grpId="0" nodeType="afterEffect">
                                  <p:stCondLst>
                                    <p:cond delay="0"/>
                                  </p:stCondLst>
                                  <p:childTnLst>
                                    <p:set>
                                      <p:cBhvr>
                                        <p:cTn id="90" dur="1" fill="hold">
                                          <p:stCondLst>
                                            <p:cond delay="0"/>
                                          </p:stCondLst>
                                        </p:cTn>
                                        <p:tgtEl>
                                          <p:spTgt spid="15"/>
                                        </p:tgtEl>
                                        <p:attrNameLst>
                                          <p:attrName>style.visibility</p:attrName>
                                        </p:attrNameLst>
                                      </p:cBhvr>
                                      <p:to>
                                        <p:strVal val="visible"/>
                                      </p:to>
                                    </p:set>
                                    <p:animEffect transition="in" filter="wipe(right)">
                                      <p:cBhvr>
                                        <p:cTn id="91" dur="500"/>
                                        <p:tgtEl>
                                          <p:spTgt spid="15"/>
                                        </p:tgtEl>
                                      </p:cBhvr>
                                    </p:animEffect>
                                  </p:childTnLst>
                                </p:cTn>
                              </p:par>
                            </p:childTnLst>
                          </p:cTn>
                        </p:par>
                        <p:par>
                          <p:cTn id="92" fill="hold">
                            <p:stCondLst>
                              <p:cond delay="11000"/>
                            </p:stCondLst>
                            <p:childTnLst>
                              <p:par>
                                <p:cTn id="93" presetID="9" presetClass="entr" presetSubtype="0" fill="hold" nodeType="afterEffect">
                                  <p:stCondLst>
                                    <p:cond delay="0"/>
                                  </p:stCondLst>
                                  <p:childTnLst>
                                    <p:set>
                                      <p:cBhvr>
                                        <p:cTn id="94" dur="1" fill="hold">
                                          <p:stCondLst>
                                            <p:cond delay="0"/>
                                          </p:stCondLst>
                                        </p:cTn>
                                        <p:tgtEl>
                                          <p:spTgt spid="36"/>
                                        </p:tgtEl>
                                        <p:attrNameLst>
                                          <p:attrName>style.visibility</p:attrName>
                                        </p:attrNameLst>
                                      </p:cBhvr>
                                      <p:to>
                                        <p:strVal val="visible"/>
                                      </p:to>
                                    </p:set>
                                    <p:animEffect transition="in" filter="dissolve">
                                      <p:cBhvr>
                                        <p:cTn id="95" dur="500"/>
                                        <p:tgtEl>
                                          <p:spTgt spid="36"/>
                                        </p:tgtEl>
                                      </p:cBhvr>
                                    </p:animEffect>
                                  </p:childTnLst>
                                </p:cTn>
                              </p:par>
                            </p:childTnLst>
                          </p:cTn>
                        </p:par>
                        <p:par>
                          <p:cTn id="96" fill="hold">
                            <p:stCondLst>
                              <p:cond delay="11500"/>
                            </p:stCondLst>
                            <p:childTnLst>
                              <p:par>
                                <p:cTn id="97" presetID="10" presetClass="entr" presetSubtype="0" fill="hold" grpId="0" nodeType="afterEffect">
                                  <p:stCondLst>
                                    <p:cond delay="0"/>
                                  </p:stCondLst>
                                  <p:childTnLst>
                                    <p:set>
                                      <p:cBhvr>
                                        <p:cTn id="98" dur="1" fill="hold">
                                          <p:stCondLst>
                                            <p:cond delay="0"/>
                                          </p:stCondLst>
                                        </p:cTn>
                                        <p:tgtEl>
                                          <p:spTgt spid="61">
                                            <p:txEl>
                                              <p:pRg st="0" end="0"/>
                                            </p:txEl>
                                          </p:spTgt>
                                        </p:tgtEl>
                                        <p:attrNameLst>
                                          <p:attrName>style.visibility</p:attrName>
                                        </p:attrNameLst>
                                      </p:cBhvr>
                                      <p:to>
                                        <p:strVal val="visible"/>
                                      </p:to>
                                    </p:set>
                                    <p:animEffect transition="in" filter="fade">
                                      <p:cBhvr>
                                        <p:cTn id="99" dur="500"/>
                                        <p:tgtEl>
                                          <p:spTgt spid="61">
                                            <p:txEl>
                                              <p:pRg st="0" end="0"/>
                                            </p:txEl>
                                          </p:spTgt>
                                        </p:tgtEl>
                                      </p:cBhvr>
                                    </p:animEffect>
                                  </p:childTnLst>
                                </p:cTn>
                              </p:par>
                            </p:childTnLst>
                          </p:cTn>
                        </p:par>
                        <p:par>
                          <p:cTn id="100" fill="hold">
                            <p:stCondLst>
                              <p:cond delay="12000"/>
                            </p:stCondLst>
                            <p:childTnLst>
                              <p:par>
                                <p:cTn id="101" presetID="18" presetClass="entr" presetSubtype="6" fill="hold" grpId="0" nodeType="afterEffect">
                                  <p:stCondLst>
                                    <p:cond delay="0"/>
                                  </p:stCondLst>
                                  <p:childTnLst>
                                    <p:set>
                                      <p:cBhvr>
                                        <p:cTn id="102" dur="1" fill="hold">
                                          <p:stCondLst>
                                            <p:cond delay="0"/>
                                          </p:stCondLst>
                                        </p:cTn>
                                        <p:tgtEl>
                                          <p:spTgt spid="60"/>
                                        </p:tgtEl>
                                        <p:attrNameLst>
                                          <p:attrName>style.visibility</p:attrName>
                                        </p:attrNameLst>
                                      </p:cBhvr>
                                      <p:to>
                                        <p:strVal val="visible"/>
                                      </p:to>
                                    </p:set>
                                    <p:animEffect transition="in" filter="strips(downRight)">
                                      <p:cBhvr>
                                        <p:cTn id="103" dur="500"/>
                                        <p:tgtEl>
                                          <p:spTgt spid="60"/>
                                        </p:tgtEl>
                                      </p:cBhvr>
                                    </p:animEffect>
                                  </p:childTnLst>
                                </p:cTn>
                              </p:par>
                            </p:childTnLst>
                          </p:cTn>
                        </p:par>
                        <p:par>
                          <p:cTn id="104" fill="hold">
                            <p:stCondLst>
                              <p:cond delay="12500"/>
                            </p:stCondLst>
                            <p:childTnLst>
                              <p:par>
                                <p:cTn id="105" presetID="22" presetClass="entr" presetSubtype="2" fill="hold" grpId="0" nodeType="afterEffect">
                                  <p:stCondLst>
                                    <p:cond delay="0"/>
                                  </p:stCondLst>
                                  <p:childTnLst>
                                    <p:set>
                                      <p:cBhvr>
                                        <p:cTn id="106" dur="1" fill="hold">
                                          <p:stCondLst>
                                            <p:cond delay="0"/>
                                          </p:stCondLst>
                                        </p:cTn>
                                        <p:tgtEl>
                                          <p:spTgt spid="14"/>
                                        </p:tgtEl>
                                        <p:attrNameLst>
                                          <p:attrName>style.visibility</p:attrName>
                                        </p:attrNameLst>
                                      </p:cBhvr>
                                      <p:to>
                                        <p:strVal val="visible"/>
                                      </p:to>
                                    </p:set>
                                    <p:animEffect transition="in" filter="wipe(right)">
                                      <p:cBhvr>
                                        <p:cTn id="107" dur="500"/>
                                        <p:tgtEl>
                                          <p:spTgt spid="14"/>
                                        </p:tgtEl>
                                      </p:cBhvr>
                                    </p:animEffect>
                                  </p:childTnLst>
                                </p:cTn>
                              </p:par>
                            </p:childTnLst>
                          </p:cTn>
                        </p:par>
                        <p:par>
                          <p:cTn id="108" fill="hold">
                            <p:stCondLst>
                              <p:cond delay="13000"/>
                            </p:stCondLst>
                            <p:childTnLst>
                              <p:par>
                                <p:cTn id="109" presetID="9" presetClass="entr" presetSubtype="0" fill="hold" nodeType="after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dissolve">
                                      <p:cBhvr>
                                        <p:cTn id="111" dur="500"/>
                                        <p:tgtEl>
                                          <p:spTgt spid="39"/>
                                        </p:tgtEl>
                                      </p:cBhvr>
                                    </p:animEffect>
                                  </p:childTnLst>
                                </p:cTn>
                              </p:par>
                            </p:childTnLst>
                          </p:cTn>
                        </p:par>
                        <p:par>
                          <p:cTn id="112" fill="hold">
                            <p:stCondLst>
                              <p:cond delay="13500"/>
                            </p:stCondLst>
                            <p:childTnLst>
                              <p:par>
                                <p:cTn id="113" presetID="10" presetClass="entr" presetSubtype="0" fill="hold" grpId="0" nodeType="afterEffect">
                                  <p:stCondLst>
                                    <p:cond delay="0"/>
                                  </p:stCondLst>
                                  <p:childTnLst>
                                    <p:set>
                                      <p:cBhvr>
                                        <p:cTn id="114" dur="1" fill="hold">
                                          <p:stCondLst>
                                            <p:cond delay="0"/>
                                          </p:stCondLst>
                                        </p:cTn>
                                        <p:tgtEl>
                                          <p:spTgt spid="59">
                                            <p:txEl>
                                              <p:pRg st="0" end="0"/>
                                            </p:txEl>
                                          </p:spTgt>
                                        </p:tgtEl>
                                        <p:attrNameLst>
                                          <p:attrName>style.visibility</p:attrName>
                                        </p:attrNameLst>
                                      </p:cBhvr>
                                      <p:to>
                                        <p:strVal val="visible"/>
                                      </p:to>
                                    </p:set>
                                    <p:animEffect transition="in" filter="fade">
                                      <p:cBhvr>
                                        <p:cTn id="115" dur="500"/>
                                        <p:tgtEl>
                                          <p:spTgt spid="59">
                                            <p:txEl>
                                              <p:pRg st="0" end="0"/>
                                            </p:txEl>
                                          </p:spTgt>
                                        </p:tgtEl>
                                      </p:cBhvr>
                                    </p:animEffect>
                                  </p:childTnLst>
                                </p:cTn>
                              </p:par>
                            </p:childTnLst>
                          </p:cTn>
                        </p:par>
                        <p:par>
                          <p:cTn id="116" fill="hold">
                            <p:stCondLst>
                              <p:cond delay="14000"/>
                            </p:stCondLst>
                            <p:childTnLst>
                              <p:par>
                                <p:cTn id="117" presetID="18" presetClass="entr" presetSubtype="6" fill="hold" grpId="0" nodeType="afterEffect">
                                  <p:stCondLst>
                                    <p:cond delay="0"/>
                                  </p:stCondLst>
                                  <p:childTnLst>
                                    <p:set>
                                      <p:cBhvr>
                                        <p:cTn id="118" dur="1" fill="hold">
                                          <p:stCondLst>
                                            <p:cond delay="0"/>
                                          </p:stCondLst>
                                        </p:cTn>
                                        <p:tgtEl>
                                          <p:spTgt spid="58"/>
                                        </p:tgtEl>
                                        <p:attrNameLst>
                                          <p:attrName>style.visibility</p:attrName>
                                        </p:attrNameLst>
                                      </p:cBhvr>
                                      <p:to>
                                        <p:strVal val="visible"/>
                                      </p:to>
                                    </p:set>
                                    <p:animEffect transition="in" filter="strips(downRight)">
                                      <p:cBhvr>
                                        <p:cTn id="119" dur="500"/>
                                        <p:tgtEl>
                                          <p:spTgt spid="58"/>
                                        </p:tgtEl>
                                      </p:cBhvr>
                                    </p:animEffect>
                                  </p:childTnLst>
                                </p:cTn>
                              </p:par>
                            </p:childTnLst>
                          </p:cTn>
                        </p:par>
                        <p:par>
                          <p:cTn id="120" fill="hold">
                            <p:stCondLst>
                              <p:cond delay="14500"/>
                            </p:stCondLst>
                            <p:childTnLst>
                              <p:par>
                                <p:cTn id="121" presetID="22" presetClass="entr" presetSubtype="2" fill="hold" grpId="0" nodeType="after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wipe(right)">
                                      <p:cBhvr>
                                        <p:cTn id="123" dur="500"/>
                                        <p:tgtEl>
                                          <p:spTgt spid="13"/>
                                        </p:tgtEl>
                                      </p:cBhvr>
                                    </p:animEffect>
                                  </p:childTnLst>
                                </p:cTn>
                              </p:par>
                            </p:childTnLst>
                          </p:cTn>
                        </p:par>
                        <p:par>
                          <p:cTn id="124" fill="hold">
                            <p:stCondLst>
                              <p:cond delay="15000"/>
                            </p:stCondLst>
                            <p:childTnLst>
                              <p:par>
                                <p:cTn id="125" presetID="9" presetClass="entr" presetSubtype="0" fill="hold" nodeType="afterEffect">
                                  <p:stCondLst>
                                    <p:cond delay="0"/>
                                  </p:stCondLst>
                                  <p:childTnLst>
                                    <p:set>
                                      <p:cBhvr>
                                        <p:cTn id="126" dur="1" fill="hold">
                                          <p:stCondLst>
                                            <p:cond delay="0"/>
                                          </p:stCondLst>
                                        </p:cTn>
                                        <p:tgtEl>
                                          <p:spTgt spid="42"/>
                                        </p:tgtEl>
                                        <p:attrNameLst>
                                          <p:attrName>style.visibility</p:attrName>
                                        </p:attrNameLst>
                                      </p:cBhvr>
                                      <p:to>
                                        <p:strVal val="visible"/>
                                      </p:to>
                                    </p:set>
                                    <p:animEffect transition="in" filter="dissolve">
                                      <p:cBhvr>
                                        <p:cTn id="127" dur="500"/>
                                        <p:tgtEl>
                                          <p:spTgt spid="42"/>
                                        </p:tgtEl>
                                      </p:cBhvr>
                                    </p:animEffect>
                                  </p:childTnLst>
                                </p:cTn>
                              </p:par>
                            </p:childTnLst>
                          </p:cTn>
                        </p:par>
                        <p:par>
                          <p:cTn id="128" fill="hold">
                            <p:stCondLst>
                              <p:cond delay="15500"/>
                            </p:stCondLst>
                            <p:childTnLst>
                              <p:par>
                                <p:cTn id="129" presetID="10" presetClass="entr" presetSubtype="0" fill="hold" grpId="0" nodeType="afterEffect">
                                  <p:stCondLst>
                                    <p:cond delay="0"/>
                                  </p:stCondLst>
                                  <p:childTnLst>
                                    <p:set>
                                      <p:cBhvr>
                                        <p:cTn id="130" dur="1" fill="hold">
                                          <p:stCondLst>
                                            <p:cond delay="0"/>
                                          </p:stCondLst>
                                        </p:cTn>
                                        <p:tgtEl>
                                          <p:spTgt spid="57">
                                            <p:txEl>
                                              <p:pRg st="0" end="0"/>
                                            </p:txEl>
                                          </p:spTgt>
                                        </p:tgtEl>
                                        <p:attrNameLst>
                                          <p:attrName>style.visibility</p:attrName>
                                        </p:attrNameLst>
                                      </p:cBhvr>
                                      <p:to>
                                        <p:strVal val="visible"/>
                                      </p:to>
                                    </p:set>
                                    <p:animEffect transition="in" filter="fade">
                                      <p:cBhvr>
                                        <p:cTn id="131" dur="500"/>
                                        <p:tgtEl>
                                          <p:spTgt spid="57">
                                            <p:txEl>
                                              <p:pRg st="0" end="0"/>
                                            </p:txEl>
                                          </p:spTgt>
                                        </p:tgtEl>
                                      </p:cBhvr>
                                    </p:animEffect>
                                  </p:childTnLst>
                                </p:cTn>
                              </p:par>
                            </p:childTnLst>
                          </p:cTn>
                        </p:par>
                        <p:par>
                          <p:cTn id="132" fill="hold">
                            <p:stCondLst>
                              <p:cond delay="16000"/>
                            </p:stCondLst>
                            <p:childTnLst>
                              <p:par>
                                <p:cTn id="133" presetID="18" presetClass="entr" presetSubtype="6" fill="hold" grpId="0" nodeType="afterEffect">
                                  <p:stCondLst>
                                    <p:cond delay="0"/>
                                  </p:stCondLst>
                                  <p:childTnLst>
                                    <p:set>
                                      <p:cBhvr>
                                        <p:cTn id="134" dur="1" fill="hold">
                                          <p:stCondLst>
                                            <p:cond delay="0"/>
                                          </p:stCondLst>
                                        </p:cTn>
                                        <p:tgtEl>
                                          <p:spTgt spid="56"/>
                                        </p:tgtEl>
                                        <p:attrNameLst>
                                          <p:attrName>style.visibility</p:attrName>
                                        </p:attrNameLst>
                                      </p:cBhvr>
                                      <p:to>
                                        <p:strVal val="visible"/>
                                      </p:to>
                                    </p:set>
                                    <p:animEffect transition="in" filter="strips(downRight)">
                                      <p:cBhvr>
                                        <p:cTn id="135" dur="500"/>
                                        <p:tgtEl>
                                          <p:spTgt spid="56"/>
                                        </p:tgtEl>
                                      </p:cBhvr>
                                    </p:animEffect>
                                  </p:childTnLst>
                                </p:cTn>
                              </p:par>
                            </p:childTnLst>
                          </p:cTn>
                        </p:par>
                        <p:par>
                          <p:cTn id="136" fill="hold">
                            <p:stCondLst>
                              <p:cond delay="16500"/>
                            </p:stCondLst>
                            <p:childTnLst>
                              <p:par>
                                <p:cTn id="137" presetID="22" presetClass="entr" presetSubtype="2" fill="hold" grpId="0" nodeType="afterEffect">
                                  <p:stCondLst>
                                    <p:cond delay="0"/>
                                  </p:stCondLst>
                                  <p:childTnLst>
                                    <p:set>
                                      <p:cBhvr>
                                        <p:cTn id="138" dur="1" fill="hold">
                                          <p:stCondLst>
                                            <p:cond delay="0"/>
                                          </p:stCondLst>
                                        </p:cTn>
                                        <p:tgtEl>
                                          <p:spTgt spid="19"/>
                                        </p:tgtEl>
                                        <p:attrNameLst>
                                          <p:attrName>style.visibility</p:attrName>
                                        </p:attrNameLst>
                                      </p:cBhvr>
                                      <p:to>
                                        <p:strVal val="visible"/>
                                      </p:to>
                                    </p:set>
                                    <p:animEffect transition="in" filter="wipe(right)">
                                      <p:cBhvr>
                                        <p:cTn id="139" dur="500"/>
                                        <p:tgtEl>
                                          <p:spTgt spid="19"/>
                                        </p:tgtEl>
                                      </p:cBhvr>
                                    </p:animEffect>
                                  </p:childTnLst>
                                </p:cTn>
                              </p:par>
                            </p:childTnLst>
                          </p:cTn>
                        </p:par>
                        <p:par>
                          <p:cTn id="140" fill="hold">
                            <p:stCondLst>
                              <p:cond delay="17000"/>
                            </p:stCondLst>
                            <p:childTnLst>
                              <p:par>
                                <p:cTn id="141" presetID="22" presetClass="entr" presetSubtype="4" fill="hold" grpId="0" nodeType="afterEffect">
                                  <p:stCondLst>
                                    <p:cond delay="0"/>
                                  </p:stCondLst>
                                  <p:childTnLst>
                                    <p:set>
                                      <p:cBhvr>
                                        <p:cTn id="142" dur="1" fill="hold">
                                          <p:stCondLst>
                                            <p:cond delay="0"/>
                                          </p:stCondLst>
                                        </p:cTn>
                                        <p:tgtEl>
                                          <p:spTgt spid="20"/>
                                        </p:tgtEl>
                                        <p:attrNameLst>
                                          <p:attrName>style.visibility</p:attrName>
                                        </p:attrNameLst>
                                      </p:cBhvr>
                                      <p:to>
                                        <p:strVal val="visible"/>
                                      </p:to>
                                    </p:set>
                                    <p:animEffect transition="in" filter="wipe(down)">
                                      <p:cBhvr>
                                        <p:cTn id="143" dur="500"/>
                                        <p:tgtEl>
                                          <p:spTgt spid="20"/>
                                        </p:tgtEl>
                                      </p:cBhvr>
                                    </p:animEffect>
                                  </p:childTnLst>
                                </p:cTn>
                              </p:par>
                            </p:childTnLst>
                          </p:cTn>
                        </p:par>
                        <p:par>
                          <p:cTn id="144" fill="hold">
                            <p:stCondLst>
                              <p:cond delay="17500"/>
                            </p:stCondLst>
                            <p:childTnLst>
                              <p:par>
                                <p:cTn id="145" presetID="22" presetClass="entr" presetSubtype="8" fill="hold" grpId="0" nodeType="afterEffect">
                                  <p:stCondLst>
                                    <p:cond delay="0"/>
                                  </p:stCondLst>
                                  <p:childTnLst>
                                    <p:set>
                                      <p:cBhvr>
                                        <p:cTn id="146" dur="1" fill="hold">
                                          <p:stCondLst>
                                            <p:cond delay="0"/>
                                          </p:stCondLst>
                                        </p:cTn>
                                        <p:tgtEl>
                                          <p:spTgt spid="21"/>
                                        </p:tgtEl>
                                        <p:attrNameLst>
                                          <p:attrName>style.visibility</p:attrName>
                                        </p:attrNameLst>
                                      </p:cBhvr>
                                      <p:to>
                                        <p:strVal val="visible"/>
                                      </p:to>
                                    </p:set>
                                    <p:animEffect transition="in" filter="wipe(left)">
                                      <p:cBhvr>
                                        <p:cTn id="14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48" grpId="0"/>
      <p:bldP spid="49" grpId="0" build="p"/>
      <p:bldP spid="50" grpId="0"/>
      <p:bldP spid="51" grpId="0" build="p"/>
      <p:bldP spid="52" grpId="0"/>
      <p:bldP spid="53" grpId="0" build="p"/>
      <p:bldP spid="54" grpId="0"/>
      <p:bldP spid="55" grpId="0" build="p"/>
      <p:bldP spid="56" grpId="0"/>
      <p:bldP spid="57" grpId="0" build="p"/>
      <p:bldP spid="58" grpId="0"/>
      <p:bldP spid="59" grpId="0" build="p"/>
      <p:bldP spid="60" grpId="0"/>
      <p:bldP spid="61" grpId="0" build="p"/>
      <p:bldP spid="62" grpId="0"/>
      <p:bldP spid="6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59"/>
          <p:cNvSpPr>
            <a:spLocks noChangeArrowheads="1"/>
          </p:cNvSpPr>
          <p:nvPr/>
        </p:nvSpPr>
        <p:spPr bwMode="auto">
          <a:xfrm>
            <a:off x="2779645" y="3116881"/>
            <a:ext cx="663271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600" b="1" dirty="0">
                <a:solidFill>
                  <a:schemeClr val="bg1"/>
                </a:solidFill>
                <a:latin typeface="微软雅黑" panose="020B0503020204020204" pitchFamily="82" charset="2"/>
                <a:ea typeface="微软雅黑" panose="020B0503020204020204" pitchFamily="82" charset="2"/>
              </a:rPr>
              <a:t>品牌传播与广告</a:t>
            </a:r>
          </a:p>
        </p:txBody>
      </p:sp>
      <p:sp>
        <p:nvSpPr>
          <p:cNvPr id="3" name="矩形 259"/>
          <p:cNvSpPr>
            <a:spLocks noChangeArrowheads="1"/>
          </p:cNvSpPr>
          <p:nvPr/>
        </p:nvSpPr>
        <p:spPr bwMode="auto">
          <a:xfrm>
            <a:off x="4996070" y="1806796"/>
            <a:ext cx="21998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400" dirty="0">
                <a:solidFill>
                  <a:schemeClr val="bg1"/>
                </a:solidFill>
                <a:latin typeface="+mn-lt"/>
                <a:cs typeface="Arial" panose="020B0604020202020204" pitchFamily="34" charset="0"/>
              </a:rPr>
              <a:t>PART FOUR</a:t>
            </a:r>
            <a:endParaRPr lang="zh-CN" altLang="en-US" sz="2400" dirty="0">
              <a:solidFill>
                <a:schemeClr val="bg1"/>
              </a:solidFill>
              <a:latin typeface="+mn-lt"/>
              <a:cs typeface="Arial" panose="020B0604020202020204" pitchFamily="34" charset="0"/>
            </a:endParaRPr>
          </a:p>
        </p:txBody>
      </p:sp>
      <p:grpSp>
        <p:nvGrpSpPr>
          <p:cNvPr id="4" name="组合 3"/>
          <p:cNvGrpSpPr/>
          <p:nvPr/>
        </p:nvGrpSpPr>
        <p:grpSpPr>
          <a:xfrm>
            <a:off x="5334833" y="1181617"/>
            <a:ext cx="1522335" cy="1608576"/>
            <a:chOff x="2146346" y="1181617"/>
            <a:chExt cx="1522335" cy="1608576"/>
          </a:xfrm>
          <a:gradFill>
            <a:gsLst>
              <a:gs pos="0">
                <a:srgbClr val="835F43"/>
              </a:gs>
              <a:gs pos="100000">
                <a:srgbClr val="F9D9AC"/>
              </a:gs>
            </a:gsLst>
            <a:lin ang="5400000" scaled="0"/>
          </a:gradFill>
        </p:grpSpPr>
        <p:sp>
          <p:nvSpPr>
            <p:cNvPr id="5" name="文本框 4"/>
            <p:cNvSpPr txBox="1"/>
            <p:nvPr/>
          </p:nvSpPr>
          <p:spPr>
            <a:xfrm>
              <a:off x="2146346" y="1181617"/>
              <a:ext cx="656792" cy="1608576"/>
            </a:xfrm>
            <a:custGeom>
              <a:avLst/>
              <a:gdLst>
                <a:gd name="connsiteX0" fmla="*/ 0 w 656792"/>
                <a:gd name="connsiteY0" fmla="*/ 994511 h 1608576"/>
                <a:gd name="connsiteX1" fmla="*/ 142870 w 656792"/>
                <a:gd name="connsiteY1" fmla="*/ 994511 h 1608576"/>
                <a:gd name="connsiteX2" fmla="*/ 142870 w 656792"/>
                <a:gd name="connsiteY2" fmla="*/ 1482151 h 1608576"/>
                <a:gd name="connsiteX3" fmla="*/ 513922 w 656792"/>
                <a:gd name="connsiteY3" fmla="*/ 1482151 h 1608576"/>
                <a:gd name="connsiteX4" fmla="*/ 513922 w 656792"/>
                <a:gd name="connsiteY4" fmla="*/ 994511 h 1608576"/>
                <a:gd name="connsiteX5" fmla="*/ 656792 w 656792"/>
                <a:gd name="connsiteY5" fmla="*/ 994511 h 1608576"/>
                <a:gd name="connsiteX6" fmla="*/ 656792 w 656792"/>
                <a:gd name="connsiteY6" fmla="*/ 1494486 h 1608576"/>
                <a:gd name="connsiteX7" fmla="*/ 623901 w 656792"/>
                <a:gd name="connsiteY7" fmla="*/ 1576713 h 1608576"/>
                <a:gd name="connsiteX8" fmla="*/ 540646 w 656792"/>
                <a:gd name="connsiteY8" fmla="*/ 1608576 h 1608576"/>
                <a:gd name="connsiteX9" fmla="*/ 114090 w 656792"/>
                <a:gd name="connsiteY9" fmla="*/ 1608576 h 1608576"/>
                <a:gd name="connsiteX10" fmla="*/ 31863 w 656792"/>
                <a:gd name="connsiteY10" fmla="*/ 1576713 h 1608576"/>
                <a:gd name="connsiteX11" fmla="*/ 0 w 656792"/>
                <a:gd name="connsiteY11" fmla="*/ 1494486 h 1608576"/>
                <a:gd name="connsiteX12" fmla="*/ 114090 w 656792"/>
                <a:gd name="connsiteY12" fmla="*/ 0 h 1608576"/>
                <a:gd name="connsiteX13" fmla="*/ 540646 w 656792"/>
                <a:gd name="connsiteY13" fmla="*/ 0 h 1608576"/>
                <a:gd name="connsiteX14" fmla="*/ 623901 w 656792"/>
                <a:gd name="connsiteY14" fmla="*/ 31863 h 1608576"/>
                <a:gd name="connsiteX15" fmla="*/ 656792 w 656792"/>
                <a:gd name="connsiteY15" fmla="*/ 114091 h 1608576"/>
                <a:gd name="connsiteX16" fmla="*/ 656792 w 656792"/>
                <a:gd name="connsiteY16" fmla="*/ 583745 h 1608576"/>
                <a:gd name="connsiteX17" fmla="*/ 513922 w 656792"/>
                <a:gd name="connsiteY17" fmla="*/ 583745 h 1608576"/>
                <a:gd name="connsiteX18" fmla="*/ 513922 w 656792"/>
                <a:gd name="connsiteY18" fmla="*/ 126425 h 1608576"/>
                <a:gd name="connsiteX19" fmla="*/ 142870 w 656792"/>
                <a:gd name="connsiteY19" fmla="*/ 126425 h 1608576"/>
                <a:gd name="connsiteX20" fmla="*/ 142870 w 656792"/>
                <a:gd name="connsiteY20" fmla="*/ 583745 h 1608576"/>
                <a:gd name="connsiteX21" fmla="*/ 0 w 656792"/>
                <a:gd name="connsiteY21" fmla="*/ 583745 h 1608576"/>
                <a:gd name="connsiteX22" fmla="*/ 0 w 656792"/>
                <a:gd name="connsiteY22" fmla="*/ 114091 h 1608576"/>
                <a:gd name="connsiteX23" fmla="*/ 31863 w 656792"/>
                <a:gd name="connsiteY23" fmla="*/ 31863 h 1608576"/>
                <a:gd name="connsiteX24" fmla="*/ 114090 w 656792"/>
                <a:gd name="connsiteY24" fmla="*/ 0 h 160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56792" h="1608576">
                  <a:moveTo>
                    <a:pt x="0" y="994511"/>
                  </a:moveTo>
                  <a:lnTo>
                    <a:pt x="142870" y="994511"/>
                  </a:lnTo>
                  <a:lnTo>
                    <a:pt x="142870" y="1482151"/>
                  </a:lnTo>
                  <a:lnTo>
                    <a:pt x="513922" y="1482151"/>
                  </a:lnTo>
                  <a:lnTo>
                    <a:pt x="513922" y="994511"/>
                  </a:lnTo>
                  <a:lnTo>
                    <a:pt x="656792" y="994511"/>
                  </a:lnTo>
                  <a:lnTo>
                    <a:pt x="656792" y="1494486"/>
                  </a:lnTo>
                  <a:cubicBezTo>
                    <a:pt x="656792" y="1528062"/>
                    <a:pt x="645828" y="1555471"/>
                    <a:pt x="623901" y="1576713"/>
                  </a:cubicBezTo>
                  <a:cubicBezTo>
                    <a:pt x="601974" y="1597955"/>
                    <a:pt x="574222" y="1608576"/>
                    <a:pt x="540646" y="1608576"/>
                  </a:cubicBezTo>
                  <a:lnTo>
                    <a:pt x="114090" y="1608576"/>
                  </a:lnTo>
                  <a:cubicBezTo>
                    <a:pt x="80514" y="1608576"/>
                    <a:pt x="53105" y="1597955"/>
                    <a:pt x="31863" y="1576713"/>
                  </a:cubicBezTo>
                  <a:cubicBezTo>
                    <a:pt x="10621" y="1555471"/>
                    <a:pt x="0" y="1528062"/>
                    <a:pt x="0" y="1494486"/>
                  </a:cubicBezTo>
                  <a:close/>
                  <a:moveTo>
                    <a:pt x="114090" y="0"/>
                  </a:moveTo>
                  <a:lnTo>
                    <a:pt x="540646" y="0"/>
                  </a:lnTo>
                  <a:cubicBezTo>
                    <a:pt x="574222" y="0"/>
                    <a:pt x="601974" y="10621"/>
                    <a:pt x="623901" y="31863"/>
                  </a:cubicBezTo>
                  <a:cubicBezTo>
                    <a:pt x="645828" y="53105"/>
                    <a:pt x="656792" y="80514"/>
                    <a:pt x="656792" y="114091"/>
                  </a:cubicBezTo>
                  <a:lnTo>
                    <a:pt x="656792" y="583745"/>
                  </a:lnTo>
                  <a:lnTo>
                    <a:pt x="513922" y="583745"/>
                  </a:lnTo>
                  <a:lnTo>
                    <a:pt x="513922" y="126425"/>
                  </a:lnTo>
                  <a:lnTo>
                    <a:pt x="142870" y="126425"/>
                  </a:lnTo>
                  <a:lnTo>
                    <a:pt x="142870" y="583745"/>
                  </a:lnTo>
                  <a:lnTo>
                    <a:pt x="0" y="583745"/>
                  </a:lnTo>
                  <a:lnTo>
                    <a:pt x="0" y="114091"/>
                  </a:lnTo>
                  <a:cubicBezTo>
                    <a:pt x="0" y="80514"/>
                    <a:pt x="10621" y="53105"/>
                    <a:pt x="31863" y="31863"/>
                  </a:cubicBezTo>
                  <a:cubicBezTo>
                    <a:pt x="53105" y="10621"/>
                    <a:pt x="80514" y="0"/>
                    <a:pt x="114090" y="0"/>
                  </a:cubicBez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6600" dirty="0">
                <a:solidFill>
                  <a:schemeClr val="bg1"/>
                </a:solidFill>
                <a:latin typeface="Agency FB" panose="020B0503020202020204" pitchFamily="34" charset="0"/>
              </a:endParaRPr>
            </a:p>
          </p:txBody>
        </p:sp>
        <p:sp>
          <p:nvSpPr>
            <p:cNvPr id="6" name="文本框 5"/>
            <p:cNvSpPr txBox="1"/>
            <p:nvPr/>
          </p:nvSpPr>
          <p:spPr>
            <a:xfrm>
              <a:off x="2957412" y="1181617"/>
              <a:ext cx="711269" cy="1608576"/>
            </a:xfrm>
            <a:custGeom>
              <a:avLst/>
              <a:gdLst>
                <a:gd name="connsiteX0" fmla="*/ 42482 w 711269"/>
                <a:gd name="connsiteY0" fmla="*/ 994511 h 1608576"/>
                <a:gd name="connsiteX1" fmla="*/ 179764 w 711269"/>
                <a:gd name="connsiteY1" fmla="*/ 994511 h 1608576"/>
                <a:gd name="connsiteX2" fmla="*/ 154177 w 711269"/>
                <a:gd name="connsiteY2" fmla="*/ 1067930 h 1608576"/>
                <a:gd name="connsiteX3" fmla="*/ 454308 w 711269"/>
                <a:gd name="connsiteY3" fmla="*/ 1067930 h 1608576"/>
                <a:gd name="connsiteX4" fmla="*/ 454308 w 711269"/>
                <a:gd name="connsiteY4" fmla="*/ 994511 h 1608576"/>
                <a:gd name="connsiteX5" fmla="*/ 588955 w 711269"/>
                <a:gd name="connsiteY5" fmla="*/ 994511 h 1608576"/>
                <a:gd name="connsiteX6" fmla="*/ 588955 w 711269"/>
                <a:gd name="connsiteY6" fmla="*/ 1067930 h 1608576"/>
                <a:gd name="connsiteX7" fmla="*/ 711269 w 711269"/>
                <a:gd name="connsiteY7" fmla="*/ 1067930 h 1608576"/>
                <a:gd name="connsiteX8" fmla="*/ 711269 w 711269"/>
                <a:gd name="connsiteY8" fmla="*/ 1189216 h 1608576"/>
                <a:gd name="connsiteX9" fmla="*/ 588955 w 711269"/>
                <a:gd name="connsiteY9" fmla="*/ 1189216 h 1608576"/>
                <a:gd name="connsiteX10" fmla="*/ 588955 w 711269"/>
                <a:gd name="connsiteY10" fmla="*/ 1608576 h 1608576"/>
                <a:gd name="connsiteX11" fmla="*/ 454308 w 711269"/>
                <a:gd name="connsiteY11" fmla="*/ 1608576 h 1608576"/>
                <a:gd name="connsiteX12" fmla="*/ 454308 w 711269"/>
                <a:gd name="connsiteY12" fmla="*/ 1189216 h 1608576"/>
                <a:gd name="connsiteX13" fmla="*/ 0 w 711269"/>
                <a:gd name="connsiteY13" fmla="*/ 1189216 h 1608576"/>
                <a:gd name="connsiteX14" fmla="*/ 0 w 711269"/>
                <a:gd name="connsiteY14" fmla="*/ 1116239 h 1608576"/>
                <a:gd name="connsiteX15" fmla="*/ 454308 w 711269"/>
                <a:gd name="connsiteY15" fmla="*/ 484115 h 1608576"/>
                <a:gd name="connsiteX16" fmla="*/ 588955 w 711269"/>
                <a:gd name="connsiteY16" fmla="*/ 484115 h 1608576"/>
                <a:gd name="connsiteX17" fmla="*/ 588955 w 711269"/>
                <a:gd name="connsiteY17" fmla="*/ 583745 h 1608576"/>
                <a:gd name="connsiteX18" fmla="*/ 454308 w 711269"/>
                <a:gd name="connsiteY18" fmla="*/ 583745 h 1608576"/>
                <a:gd name="connsiteX19" fmla="*/ 389554 w 711269"/>
                <a:gd name="connsiteY19" fmla="*/ 0 h 1608576"/>
                <a:gd name="connsiteX20" fmla="*/ 524201 w 711269"/>
                <a:gd name="connsiteY20" fmla="*/ 0 h 1608576"/>
                <a:gd name="connsiteX21" fmla="*/ 524201 w 711269"/>
                <a:gd name="connsiteY21" fmla="*/ 6167 h 1608576"/>
                <a:gd name="connsiteX22" fmla="*/ 322915 w 711269"/>
                <a:gd name="connsiteY22" fmla="*/ 583745 h 1608576"/>
                <a:gd name="connsiteX23" fmla="*/ 185834 w 711269"/>
                <a:gd name="connsiteY23" fmla="*/ 583745 h 160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11269" h="1608576">
                  <a:moveTo>
                    <a:pt x="42482" y="994511"/>
                  </a:moveTo>
                  <a:lnTo>
                    <a:pt x="179764" y="994511"/>
                  </a:lnTo>
                  <a:lnTo>
                    <a:pt x="154177" y="1067930"/>
                  </a:lnTo>
                  <a:lnTo>
                    <a:pt x="454308" y="1067930"/>
                  </a:lnTo>
                  <a:lnTo>
                    <a:pt x="454308" y="994511"/>
                  </a:lnTo>
                  <a:lnTo>
                    <a:pt x="588955" y="994511"/>
                  </a:lnTo>
                  <a:lnTo>
                    <a:pt x="588955" y="1067930"/>
                  </a:lnTo>
                  <a:lnTo>
                    <a:pt x="711269" y="1067930"/>
                  </a:lnTo>
                  <a:lnTo>
                    <a:pt x="711269" y="1189216"/>
                  </a:lnTo>
                  <a:lnTo>
                    <a:pt x="588955" y="1189216"/>
                  </a:lnTo>
                  <a:lnTo>
                    <a:pt x="588955" y="1608576"/>
                  </a:lnTo>
                  <a:lnTo>
                    <a:pt x="454308" y="1608576"/>
                  </a:lnTo>
                  <a:lnTo>
                    <a:pt x="454308" y="1189216"/>
                  </a:lnTo>
                  <a:lnTo>
                    <a:pt x="0" y="1189216"/>
                  </a:lnTo>
                  <a:lnTo>
                    <a:pt x="0" y="1116239"/>
                  </a:lnTo>
                  <a:close/>
                  <a:moveTo>
                    <a:pt x="454308" y="484115"/>
                  </a:moveTo>
                  <a:lnTo>
                    <a:pt x="588955" y="484115"/>
                  </a:lnTo>
                  <a:lnTo>
                    <a:pt x="588955" y="583745"/>
                  </a:lnTo>
                  <a:lnTo>
                    <a:pt x="454308" y="583745"/>
                  </a:lnTo>
                  <a:close/>
                  <a:moveTo>
                    <a:pt x="389554" y="0"/>
                  </a:moveTo>
                  <a:lnTo>
                    <a:pt x="524201" y="0"/>
                  </a:lnTo>
                  <a:cubicBezTo>
                    <a:pt x="524201" y="4111"/>
                    <a:pt x="524201" y="6167"/>
                    <a:pt x="524201" y="6167"/>
                  </a:cubicBezTo>
                  <a:lnTo>
                    <a:pt x="322915" y="583745"/>
                  </a:lnTo>
                  <a:lnTo>
                    <a:pt x="185834" y="583745"/>
                  </a:ln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6600" dirty="0">
                <a:solidFill>
                  <a:schemeClr val="bg1"/>
                </a:solidFill>
                <a:latin typeface="Agency FB" panose="020B0503020202020204" pitchFamily="34" charset="0"/>
              </a:endParaRPr>
            </a:p>
          </p:txBody>
        </p:sp>
      </p:grpSp>
      <p:sp>
        <p:nvSpPr>
          <p:cNvPr id="7" name="TextBox 17"/>
          <p:cNvSpPr txBox="1"/>
          <p:nvPr/>
        </p:nvSpPr>
        <p:spPr>
          <a:xfrm>
            <a:off x="2400302" y="4223062"/>
            <a:ext cx="7391398" cy="412421"/>
          </a:xfrm>
          <a:prstGeom prst="rect">
            <a:avLst/>
          </a:prstGeom>
          <a:noFill/>
        </p:spPr>
        <p:txBody>
          <a:bodyPr wrap="square" rtlCol="0">
            <a:spAutoFit/>
          </a:bodyPr>
          <a:lstStyle/>
          <a:p>
            <a:pPr algn="ctr">
              <a:lnSpc>
                <a:spcPct val="130000"/>
              </a:lnSpc>
            </a:pPr>
            <a:r>
              <a:rPr lang="en-US" altLang="zh-CN" sz="800" b="1" dirty="0">
                <a:solidFill>
                  <a:schemeClr val="bg1">
                    <a:lumMod val="95000"/>
                  </a:schemeClr>
                </a:solidFill>
                <a:ea typeface="Roboto Light" charset="0"/>
                <a:cs typeface="Roboto Light" charset="0"/>
              </a:rPr>
              <a:t>Lorem Ipsum </a:t>
            </a:r>
            <a:r>
              <a:rPr lang="en-US" altLang="zh-CN" sz="800" dirty="0">
                <a:solidFill>
                  <a:schemeClr val="bg1">
                    <a:lumMod val="95000"/>
                  </a:schemeClr>
                </a:solidFill>
                <a:ea typeface="Roboto Light" charset="0"/>
                <a:cs typeface="Roboto Light" charset="0"/>
              </a:rPr>
              <a:t>is simply dummy text of the printing and typesetting industry. Lorem Ipsum has been the industry's standard dummy text ever </a:t>
            </a:r>
            <a:r>
              <a:rPr lang="en-US" altLang="zh-CN" sz="800" dirty="0" err="1">
                <a:solidFill>
                  <a:schemeClr val="bg1">
                    <a:lumMod val="95000"/>
                  </a:schemeClr>
                </a:solidFill>
                <a:ea typeface="Roboto Light" charset="0"/>
                <a:cs typeface="Roboto Light" charset="0"/>
              </a:rPr>
              <a:t>since</a:t>
            </a:r>
            <a:r>
              <a:rPr lang="en-US" altLang="zh-CN" sz="800" b="1" dirty="0" err="1">
                <a:solidFill>
                  <a:schemeClr val="bg1">
                    <a:lumMod val="95000"/>
                  </a:schemeClr>
                </a:solidFill>
                <a:ea typeface="Roboto Light" charset="0"/>
                <a:cs typeface="Roboto Light" charset="0"/>
              </a:rPr>
              <a:t>Lorem</a:t>
            </a:r>
            <a:r>
              <a:rPr lang="en-US" altLang="zh-CN" sz="800" b="1" dirty="0">
                <a:solidFill>
                  <a:schemeClr val="bg1">
                    <a:lumMod val="95000"/>
                  </a:schemeClr>
                </a:solidFill>
                <a:ea typeface="Roboto Light" charset="0"/>
                <a:cs typeface="Roboto Light" charset="0"/>
              </a:rPr>
              <a:t> Ipsum </a:t>
            </a:r>
            <a:r>
              <a:rPr lang="en-US" altLang="zh-CN" sz="800" dirty="0">
                <a:solidFill>
                  <a:schemeClr val="bg1">
                    <a:lumMod val="95000"/>
                  </a:schemeClr>
                </a:solidFill>
                <a:ea typeface="Roboto Light" charset="0"/>
                <a:cs typeface="Roboto Light" charset="0"/>
              </a:rPr>
              <a:t>is simply dummy text of the printing and typesetting industry</a:t>
            </a:r>
          </a:p>
        </p:txBody>
      </p:sp>
    </p:spTree>
    <p:extLst>
      <p:ext uri="{BB962C8B-B14F-4D97-AF65-F5344CB8AC3E}">
        <p14:creationId xmlns:p14="http://schemas.microsoft.com/office/powerpoint/2010/main" val="33751970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3"/>
                                        </p:tgtEl>
                                      </p:cBhvr>
                                    </p:animEffect>
                                    <p:animScale>
                                      <p:cBhvr>
                                        <p:cTn id="15" dur="250" autoRev="1" fill="hold"/>
                                        <p:tgtEl>
                                          <p:spTgt spid="3"/>
                                        </p:tgtEl>
                                      </p:cBhvr>
                                      <p:by x="105000" y="105000"/>
                                    </p:animScale>
                                  </p:childTnLst>
                                </p:cTn>
                              </p:par>
                            </p:childTnLst>
                          </p:cTn>
                        </p:par>
                        <p:par>
                          <p:cTn id="16" fill="hold">
                            <p:stCondLst>
                              <p:cond delay="1350"/>
                            </p:stCondLst>
                            <p:childTnLst>
                              <p:par>
                                <p:cTn id="17" presetID="53" presetClass="entr" presetSubtype="16" fill="hold" grpId="0" nodeType="afterEffect">
                                  <p:stCondLst>
                                    <p:cond delay="0"/>
                                  </p:stCondLst>
                                  <p:iterate type="lt">
                                    <p:tmPct val="0"/>
                                  </p:iterate>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animEffect transition="in" filter="fade">
                                      <p:cBhvr>
                                        <p:cTn id="21" dur="500"/>
                                        <p:tgtEl>
                                          <p:spTgt spid="2"/>
                                        </p:tgtEl>
                                      </p:cBhvr>
                                    </p:animEffect>
                                  </p:childTnLst>
                                </p:cTn>
                              </p:par>
                            </p:childTnLst>
                          </p:cTn>
                        </p:par>
                        <p:par>
                          <p:cTn id="22" fill="hold">
                            <p:stCondLst>
                              <p:cond delay="1850"/>
                            </p:stCondLst>
                            <p:childTnLst>
                              <p:par>
                                <p:cTn id="23" presetID="26" presetClass="emph" presetSubtype="0" fill="hold" grpId="1" nodeType="afterEffect">
                                  <p:stCondLst>
                                    <p:cond delay="0"/>
                                  </p:stCondLst>
                                  <p:iterate type="lt">
                                    <p:tmPct val="0"/>
                                  </p:iterate>
                                  <p:childTnLst>
                                    <p:animEffect transition="out" filter="fade">
                                      <p:cBhvr>
                                        <p:cTn id="24" dur="500" tmFilter="0, 0; .2, .5; .8, .5; 1, 0"/>
                                        <p:tgtEl>
                                          <p:spTgt spid="2"/>
                                        </p:tgtEl>
                                      </p:cBhvr>
                                    </p:animEffect>
                                    <p:animScale>
                                      <p:cBhvr>
                                        <p:cTn id="25" dur="250" autoRev="1" fill="hold"/>
                                        <p:tgtEl>
                                          <p:spTgt spid="2"/>
                                        </p:tgtEl>
                                      </p:cBhvr>
                                      <p:by x="105000" y="105000"/>
                                    </p:animScale>
                                  </p:childTnLst>
                                </p:cTn>
                              </p:par>
                            </p:childTnLst>
                          </p:cTn>
                        </p:par>
                        <p:par>
                          <p:cTn id="26" fill="hold">
                            <p:stCondLst>
                              <p:cond delay="2350"/>
                            </p:stCondLst>
                            <p:childTnLst>
                              <p:par>
                                <p:cTn id="27" presetID="10" presetClass="entr" presetSubtype="0"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500"/>
                                        <p:tgtEl>
                                          <p:spTgt spid="4"/>
                                        </p:tgtEl>
                                      </p:cBhvr>
                                    </p:animEffect>
                                  </p:childTnLst>
                                </p:cTn>
                              </p:par>
                            </p:childTnLst>
                          </p:cTn>
                        </p:par>
                        <p:par>
                          <p:cTn id="30" fill="hold">
                            <p:stCondLst>
                              <p:cond delay="2850"/>
                            </p:stCondLst>
                            <p:childTnLst>
                              <p:par>
                                <p:cTn id="31" presetID="10"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childTnLst>
                                </p:cTn>
                              </p:par>
                              <p:par>
                                <p:cTn id="34" presetID="64" presetClass="path" presetSubtype="0" decel="100000" fill="hold" grpId="1" nodeType="withEffect">
                                  <p:stCondLst>
                                    <p:cond delay="0"/>
                                  </p:stCondLst>
                                  <p:childTnLst>
                                    <p:animMotion origin="layout" path="M 0 -3.33333E-6 L 0 0.05 " pathEditMode="relative" rAng="0" ptsTypes="AA">
                                      <p:cBhvr>
                                        <p:cTn id="35" dur="1000" spd="-100000" fill="hold"/>
                                        <p:tgtEl>
                                          <p:spTgt spid="7"/>
                                        </p:tgtEl>
                                        <p:attrNameLst>
                                          <p:attrName>ppt_x</p:attrName>
                                          <p:attrName>ppt_y</p:attrName>
                                        </p:attrNameLst>
                                      </p:cBhvr>
                                      <p:rCtr x="0" y="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P spid="7" grpId="0"/>
      <p:bldP spid="7"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品牌传播与广告</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sp>
        <p:nvSpPr>
          <p:cNvPr id="5" name="矩形 4"/>
          <p:cNvSpPr/>
          <p:nvPr/>
        </p:nvSpPr>
        <p:spPr>
          <a:xfrm>
            <a:off x="1163638" y="2146300"/>
            <a:ext cx="3052762" cy="1914524"/>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75000"/>
                  <a:lumOff val="25000"/>
                </a:schemeClr>
              </a:solidFill>
            </a:endParaRPr>
          </a:p>
        </p:txBody>
      </p:sp>
      <p:sp>
        <p:nvSpPr>
          <p:cNvPr id="6" name="矩形 5"/>
          <p:cNvSpPr/>
          <p:nvPr/>
        </p:nvSpPr>
        <p:spPr>
          <a:xfrm>
            <a:off x="4569619" y="2146300"/>
            <a:ext cx="3052762" cy="1914524"/>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75000"/>
                  <a:lumOff val="25000"/>
                </a:schemeClr>
              </a:solidFill>
            </a:endParaRPr>
          </a:p>
        </p:txBody>
      </p:sp>
      <p:sp>
        <p:nvSpPr>
          <p:cNvPr id="7" name="矩形 6"/>
          <p:cNvSpPr/>
          <p:nvPr/>
        </p:nvSpPr>
        <p:spPr>
          <a:xfrm>
            <a:off x="7975601" y="2146300"/>
            <a:ext cx="3052762" cy="1914524"/>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75000"/>
                  <a:lumOff val="25000"/>
                </a:schemeClr>
              </a:solidFill>
            </a:endParaRPr>
          </a:p>
        </p:txBody>
      </p:sp>
      <p:sp>
        <p:nvSpPr>
          <p:cNvPr id="8" name="椭圆 7"/>
          <p:cNvSpPr/>
          <p:nvPr/>
        </p:nvSpPr>
        <p:spPr>
          <a:xfrm>
            <a:off x="2319338" y="3690143"/>
            <a:ext cx="741362" cy="741362"/>
          </a:xfrm>
          <a:prstGeom prst="ellipse">
            <a:avLst/>
          </a:prstGeom>
          <a:gradFill>
            <a:gsLst>
              <a:gs pos="0">
                <a:srgbClr val="835F43"/>
              </a:gs>
              <a:gs pos="100000">
                <a:srgbClr val="F9D9A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3200" spc="-150" dirty="0">
                <a:solidFill>
                  <a:srgbClr val="1C1C1C"/>
                </a:solidFill>
                <a:latin typeface="Agency FB" panose="020B0503020202020204" pitchFamily="34" charset="0"/>
              </a:rPr>
              <a:t>01</a:t>
            </a:r>
            <a:endParaRPr lang="zh-CN" altLang="en-US" sz="3200" spc="-150" dirty="0">
              <a:solidFill>
                <a:srgbClr val="1C1C1C"/>
              </a:solidFill>
              <a:latin typeface="Agency FB" panose="020B0503020202020204" pitchFamily="34" charset="0"/>
            </a:endParaRPr>
          </a:p>
        </p:txBody>
      </p:sp>
      <p:sp>
        <p:nvSpPr>
          <p:cNvPr id="9" name="矩形 8"/>
          <p:cNvSpPr/>
          <p:nvPr/>
        </p:nvSpPr>
        <p:spPr>
          <a:xfrm>
            <a:off x="2027472" y="4588070"/>
            <a:ext cx="1325095" cy="369332"/>
          </a:xfrm>
          <a:prstGeom prst="rect">
            <a:avLst/>
          </a:prstGeom>
        </p:spPr>
        <p:txBody>
          <a:bodyPr wrap="square">
            <a:spAutoFit/>
          </a:bodyPr>
          <a:lstStyle/>
          <a:p>
            <a:pPr algn="ctr"/>
            <a:r>
              <a:rPr lang="zh-CN" altLang="en-US" dirty="0">
                <a:gradFill>
                  <a:gsLst>
                    <a:gs pos="0">
                      <a:srgbClr val="835F43"/>
                    </a:gs>
                    <a:gs pos="100000">
                      <a:srgbClr val="F9D9AC"/>
                    </a:gs>
                  </a:gsLst>
                  <a:lin ang="5400000" scaled="1"/>
                </a:gradFill>
                <a:latin typeface="+mj-ea"/>
                <a:ea typeface="+mj-ea"/>
              </a:rPr>
              <a:t>标题内容</a:t>
            </a:r>
          </a:p>
        </p:txBody>
      </p:sp>
      <p:sp>
        <p:nvSpPr>
          <p:cNvPr id="10" name="矩形 9"/>
          <p:cNvSpPr/>
          <p:nvPr/>
        </p:nvSpPr>
        <p:spPr>
          <a:xfrm>
            <a:off x="1114662" y="5080683"/>
            <a:ext cx="3150714" cy="521105"/>
          </a:xfrm>
          <a:prstGeom prst="rect">
            <a:avLst/>
          </a:prstGeom>
        </p:spPr>
        <p:txBody>
          <a:bodyPr wrap="square">
            <a:spAutoFit/>
          </a:bodyPr>
          <a:lstStyle/>
          <a:p>
            <a:pPr algn="ctr">
              <a:lnSpc>
                <a:spcPct val="120000"/>
              </a:lnSpc>
            </a:pPr>
            <a:r>
              <a:rPr lang="zh-CN" altLang="en-US" sz="1200" dirty="0">
                <a:solidFill>
                  <a:schemeClr val="bg1"/>
                </a:solidFill>
              </a:rPr>
              <a:t>用户可以在投影仪或者计算机上进行演示也可以将演示文稿打印出来制作</a:t>
            </a:r>
          </a:p>
        </p:txBody>
      </p:sp>
      <p:sp>
        <p:nvSpPr>
          <p:cNvPr id="11" name="椭圆 10"/>
          <p:cNvSpPr/>
          <p:nvPr/>
        </p:nvSpPr>
        <p:spPr>
          <a:xfrm>
            <a:off x="5725319" y="3690143"/>
            <a:ext cx="741362" cy="741362"/>
          </a:xfrm>
          <a:prstGeom prst="ellipse">
            <a:avLst/>
          </a:prstGeom>
          <a:gradFill>
            <a:gsLst>
              <a:gs pos="0">
                <a:srgbClr val="835F43"/>
              </a:gs>
              <a:gs pos="100000">
                <a:srgbClr val="F9D9A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3200" spc="-150" dirty="0">
                <a:solidFill>
                  <a:srgbClr val="1C1C1C"/>
                </a:solidFill>
                <a:latin typeface="Agency FB" panose="020B0503020202020204" pitchFamily="34" charset="0"/>
              </a:rPr>
              <a:t>02</a:t>
            </a:r>
            <a:endParaRPr lang="zh-CN" altLang="en-US" sz="3200" spc="-150" dirty="0">
              <a:solidFill>
                <a:srgbClr val="1C1C1C"/>
              </a:solidFill>
              <a:latin typeface="Agency FB" panose="020B0503020202020204" pitchFamily="34" charset="0"/>
            </a:endParaRPr>
          </a:p>
        </p:txBody>
      </p:sp>
      <p:sp>
        <p:nvSpPr>
          <p:cNvPr id="12" name="矩形 11"/>
          <p:cNvSpPr/>
          <p:nvPr/>
        </p:nvSpPr>
        <p:spPr>
          <a:xfrm>
            <a:off x="5433453" y="4588070"/>
            <a:ext cx="1325095" cy="369332"/>
          </a:xfrm>
          <a:prstGeom prst="rect">
            <a:avLst/>
          </a:prstGeom>
        </p:spPr>
        <p:txBody>
          <a:bodyPr wrap="square">
            <a:spAutoFit/>
          </a:bodyPr>
          <a:lstStyle/>
          <a:p>
            <a:pPr algn="ctr"/>
            <a:r>
              <a:rPr lang="zh-CN" altLang="en-US" dirty="0">
                <a:gradFill>
                  <a:gsLst>
                    <a:gs pos="0">
                      <a:srgbClr val="835F43"/>
                    </a:gs>
                    <a:gs pos="100000">
                      <a:srgbClr val="F9D9AC"/>
                    </a:gs>
                  </a:gsLst>
                  <a:lin ang="5400000" scaled="1"/>
                </a:gradFill>
                <a:latin typeface="+mj-ea"/>
                <a:ea typeface="+mj-ea"/>
              </a:rPr>
              <a:t>标题内容</a:t>
            </a:r>
          </a:p>
        </p:txBody>
      </p:sp>
      <p:sp>
        <p:nvSpPr>
          <p:cNvPr id="13" name="矩形 12"/>
          <p:cNvSpPr/>
          <p:nvPr/>
        </p:nvSpPr>
        <p:spPr>
          <a:xfrm>
            <a:off x="4520643" y="5080683"/>
            <a:ext cx="3150714" cy="521105"/>
          </a:xfrm>
          <a:prstGeom prst="rect">
            <a:avLst/>
          </a:prstGeom>
        </p:spPr>
        <p:txBody>
          <a:bodyPr wrap="square">
            <a:spAutoFit/>
          </a:bodyPr>
          <a:lstStyle/>
          <a:p>
            <a:pPr algn="ctr">
              <a:lnSpc>
                <a:spcPct val="120000"/>
              </a:lnSpc>
            </a:pPr>
            <a:r>
              <a:rPr lang="zh-CN" altLang="en-US" sz="1200" dirty="0">
                <a:solidFill>
                  <a:schemeClr val="bg1"/>
                </a:solidFill>
              </a:rPr>
              <a:t>用户可以在投影仪或者计算机上进行演示也可以将演示文稿打印出来制作</a:t>
            </a:r>
          </a:p>
        </p:txBody>
      </p:sp>
      <p:sp>
        <p:nvSpPr>
          <p:cNvPr id="14" name="椭圆 13"/>
          <p:cNvSpPr/>
          <p:nvPr/>
        </p:nvSpPr>
        <p:spPr>
          <a:xfrm>
            <a:off x="9131300" y="3690143"/>
            <a:ext cx="741362" cy="741362"/>
          </a:xfrm>
          <a:prstGeom prst="ellipse">
            <a:avLst/>
          </a:prstGeom>
          <a:gradFill>
            <a:gsLst>
              <a:gs pos="0">
                <a:srgbClr val="835F43"/>
              </a:gs>
              <a:gs pos="100000">
                <a:srgbClr val="F9D9A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3200" spc="-150" dirty="0">
                <a:solidFill>
                  <a:srgbClr val="1C1C1C"/>
                </a:solidFill>
                <a:latin typeface="Agency FB" panose="020B0503020202020204" pitchFamily="34" charset="0"/>
              </a:rPr>
              <a:t>03</a:t>
            </a:r>
            <a:endParaRPr lang="zh-CN" altLang="en-US" sz="3200" spc="-150" dirty="0">
              <a:solidFill>
                <a:srgbClr val="1C1C1C"/>
              </a:solidFill>
              <a:latin typeface="Agency FB" panose="020B0503020202020204" pitchFamily="34" charset="0"/>
            </a:endParaRPr>
          </a:p>
        </p:txBody>
      </p:sp>
      <p:sp>
        <p:nvSpPr>
          <p:cNvPr id="15" name="矩形 14"/>
          <p:cNvSpPr/>
          <p:nvPr/>
        </p:nvSpPr>
        <p:spPr>
          <a:xfrm>
            <a:off x="8839434" y="4588070"/>
            <a:ext cx="1325095" cy="369332"/>
          </a:xfrm>
          <a:prstGeom prst="rect">
            <a:avLst/>
          </a:prstGeom>
        </p:spPr>
        <p:txBody>
          <a:bodyPr wrap="square">
            <a:spAutoFit/>
          </a:bodyPr>
          <a:lstStyle/>
          <a:p>
            <a:pPr algn="ctr"/>
            <a:r>
              <a:rPr lang="zh-CN" altLang="en-US" dirty="0">
                <a:gradFill>
                  <a:gsLst>
                    <a:gs pos="0">
                      <a:srgbClr val="835F43"/>
                    </a:gs>
                    <a:gs pos="100000">
                      <a:srgbClr val="F9D9AC"/>
                    </a:gs>
                  </a:gsLst>
                  <a:lin ang="5400000" scaled="1"/>
                </a:gradFill>
                <a:latin typeface="+mj-ea"/>
                <a:ea typeface="+mj-ea"/>
              </a:rPr>
              <a:t>标题内容</a:t>
            </a:r>
          </a:p>
        </p:txBody>
      </p:sp>
      <p:sp>
        <p:nvSpPr>
          <p:cNvPr id="16" name="矩形 15"/>
          <p:cNvSpPr/>
          <p:nvPr/>
        </p:nvSpPr>
        <p:spPr>
          <a:xfrm>
            <a:off x="7926624" y="5080683"/>
            <a:ext cx="3150714" cy="521105"/>
          </a:xfrm>
          <a:prstGeom prst="rect">
            <a:avLst/>
          </a:prstGeom>
        </p:spPr>
        <p:txBody>
          <a:bodyPr wrap="square">
            <a:spAutoFit/>
          </a:bodyPr>
          <a:lstStyle/>
          <a:p>
            <a:pPr algn="ctr">
              <a:lnSpc>
                <a:spcPct val="120000"/>
              </a:lnSpc>
            </a:pPr>
            <a:r>
              <a:rPr lang="zh-CN" altLang="en-US" sz="1200" dirty="0">
                <a:solidFill>
                  <a:schemeClr val="bg1"/>
                </a:solidFill>
              </a:rPr>
              <a:t>用户可以在投影仪或者计算机上进行演示也可以将演示文稿打印出来制作</a:t>
            </a:r>
          </a:p>
        </p:txBody>
      </p:sp>
    </p:spTree>
    <p:extLst>
      <p:ext uri="{BB962C8B-B14F-4D97-AF65-F5344CB8AC3E}">
        <p14:creationId xmlns:p14="http://schemas.microsoft.com/office/powerpoint/2010/main" val="737423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ppt_x"/>
                                          </p:val>
                                        </p:tav>
                                        <p:tav tm="100000">
                                          <p:val>
                                            <p:strVal val="#ppt_x"/>
                                          </p:val>
                                        </p:tav>
                                      </p:tavLst>
                                    </p:anim>
                                    <p:anim calcmode="lin" valueType="num">
                                      <p:cBhvr additive="base">
                                        <p:cTn id="8" dur="10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4" decel="10000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1000" fill="hold"/>
                                        <p:tgtEl>
                                          <p:spTgt spid="6"/>
                                        </p:tgtEl>
                                        <p:attrNameLst>
                                          <p:attrName>ppt_x</p:attrName>
                                        </p:attrNameLst>
                                      </p:cBhvr>
                                      <p:tavLst>
                                        <p:tav tm="0">
                                          <p:val>
                                            <p:strVal val="#ppt_x"/>
                                          </p:val>
                                        </p:tav>
                                        <p:tav tm="100000">
                                          <p:val>
                                            <p:strVal val="#ppt_x"/>
                                          </p:val>
                                        </p:tav>
                                      </p:tavLst>
                                    </p:anim>
                                    <p:anim calcmode="lin" valueType="num">
                                      <p:cBhvr additive="base">
                                        <p:cTn id="13" dur="1000" fill="hold"/>
                                        <p:tgtEl>
                                          <p:spTgt spid="6"/>
                                        </p:tgtEl>
                                        <p:attrNameLst>
                                          <p:attrName>ppt_y</p:attrName>
                                        </p:attrNameLst>
                                      </p:cBhvr>
                                      <p:tavLst>
                                        <p:tav tm="0">
                                          <p:val>
                                            <p:strVal val="1+#ppt_h/2"/>
                                          </p:val>
                                        </p:tav>
                                        <p:tav tm="100000">
                                          <p:val>
                                            <p:strVal val="#ppt_y"/>
                                          </p:val>
                                        </p:tav>
                                      </p:tavLst>
                                    </p:anim>
                                  </p:childTnLst>
                                </p:cTn>
                              </p:par>
                            </p:childTnLst>
                          </p:cTn>
                        </p:par>
                        <p:par>
                          <p:cTn id="14" fill="hold">
                            <p:stCondLst>
                              <p:cond delay="2000"/>
                            </p:stCondLst>
                            <p:childTnLst>
                              <p:par>
                                <p:cTn id="15" presetID="2" presetClass="entr" presetSubtype="4" decel="10000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1000" fill="hold"/>
                                        <p:tgtEl>
                                          <p:spTgt spid="7"/>
                                        </p:tgtEl>
                                        <p:attrNameLst>
                                          <p:attrName>ppt_x</p:attrName>
                                        </p:attrNameLst>
                                      </p:cBhvr>
                                      <p:tavLst>
                                        <p:tav tm="0">
                                          <p:val>
                                            <p:strVal val="#ppt_x"/>
                                          </p:val>
                                        </p:tav>
                                        <p:tav tm="100000">
                                          <p:val>
                                            <p:strVal val="#ppt_x"/>
                                          </p:val>
                                        </p:tav>
                                      </p:tavLst>
                                    </p:anim>
                                    <p:anim calcmode="lin" valueType="num">
                                      <p:cBhvr additive="base">
                                        <p:cTn id="18" dur="100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3500"/>
                            </p:stCondLst>
                            <p:childTnLst>
                              <p:par>
                                <p:cTn id="25" presetID="53" presetClass="entr" presetSubtype="16"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childTnLst>
                          </p:cTn>
                        </p:par>
                        <p:par>
                          <p:cTn id="30" fill="hold">
                            <p:stCondLst>
                              <p:cond delay="4150"/>
                            </p:stCondLst>
                            <p:childTnLst>
                              <p:par>
                                <p:cTn id="31" presetID="23" presetClass="entr" presetSubtype="16"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ppt_w</p:attrName>
                                        </p:attrNameLst>
                                      </p:cBhvr>
                                      <p:tavLst>
                                        <p:tav tm="0">
                                          <p:val>
                                            <p:fltVal val="0"/>
                                          </p:val>
                                        </p:tav>
                                        <p:tav tm="100000">
                                          <p:val>
                                            <p:strVal val="#ppt_w"/>
                                          </p:val>
                                        </p:tav>
                                      </p:tavLst>
                                    </p:anim>
                                    <p:anim calcmode="lin" valueType="num">
                                      <p:cBhvr>
                                        <p:cTn id="34" dur="500" fill="hold"/>
                                        <p:tgtEl>
                                          <p:spTgt spid="10"/>
                                        </p:tgtEl>
                                        <p:attrNameLst>
                                          <p:attrName>ppt_h</p:attrName>
                                        </p:attrNameLst>
                                      </p:cBhvr>
                                      <p:tavLst>
                                        <p:tav tm="0">
                                          <p:val>
                                            <p:fltVal val="0"/>
                                          </p:val>
                                        </p:tav>
                                        <p:tav tm="100000">
                                          <p:val>
                                            <p:strVal val="#ppt_h"/>
                                          </p:val>
                                        </p:tav>
                                      </p:tavLst>
                                    </p:anim>
                                  </p:childTnLst>
                                </p:cTn>
                              </p:par>
                            </p:childTnLst>
                          </p:cTn>
                        </p:par>
                        <p:par>
                          <p:cTn id="35" fill="hold">
                            <p:stCondLst>
                              <p:cond delay="6200"/>
                            </p:stCondLst>
                            <p:childTnLst>
                              <p:par>
                                <p:cTn id="36" presetID="23" presetClass="entr" presetSubtype="16"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500" fill="hold"/>
                                        <p:tgtEl>
                                          <p:spTgt spid="11"/>
                                        </p:tgtEl>
                                        <p:attrNameLst>
                                          <p:attrName>ppt_w</p:attrName>
                                        </p:attrNameLst>
                                      </p:cBhvr>
                                      <p:tavLst>
                                        <p:tav tm="0">
                                          <p:val>
                                            <p:fltVal val="0"/>
                                          </p:val>
                                        </p:tav>
                                        <p:tav tm="100000">
                                          <p:val>
                                            <p:strVal val="#ppt_w"/>
                                          </p:val>
                                        </p:tav>
                                      </p:tavLst>
                                    </p:anim>
                                    <p:anim calcmode="lin" valueType="num">
                                      <p:cBhvr>
                                        <p:cTn id="39" dur="500" fill="hold"/>
                                        <p:tgtEl>
                                          <p:spTgt spid="11"/>
                                        </p:tgtEl>
                                        <p:attrNameLst>
                                          <p:attrName>ppt_h</p:attrName>
                                        </p:attrNameLst>
                                      </p:cBhvr>
                                      <p:tavLst>
                                        <p:tav tm="0">
                                          <p:val>
                                            <p:fltVal val="0"/>
                                          </p:val>
                                        </p:tav>
                                        <p:tav tm="100000">
                                          <p:val>
                                            <p:strVal val="#ppt_h"/>
                                          </p:val>
                                        </p:tav>
                                      </p:tavLst>
                                    </p:anim>
                                  </p:childTnLst>
                                </p:cTn>
                              </p:par>
                            </p:childTnLst>
                          </p:cTn>
                        </p:par>
                        <p:par>
                          <p:cTn id="40" fill="hold">
                            <p:stCondLst>
                              <p:cond delay="6700"/>
                            </p:stCondLst>
                            <p:childTnLst>
                              <p:par>
                                <p:cTn id="41" presetID="53" presetClass="entr" presetSubtype="16" fill="hold" grpId="0" nodeType="afterEffect">
                                  <p:stCondLst>
                                    <p:cond delay="0"/>
                                  </p:stCondLst>
                                  <p:iterate type="lt">
                                    <p:tmPct val="10000"/>
                                  </p:iterate>
                                  <p:childTnLst>
                                    <p:set>
                                      <p:cBhvr>
                                        <p:cTn id="42" dur="1" fill="hold">
                                          <p:stCondLst>
                                            <p:cond delay="0"/>
                                          </p:stCondLst>
                                        </p:cTn>
                                        <p:tgtEl>
                                          <p:spTgt spid="12"/>
                                        </p:tgtEl>
                                        <p:attrNameLst>
                                          <p:attrName>style.visibility</p:attrName>
                                        </p:attrNameLst>
                                      </p:cBhvr>
                                      <p:to>
                                        <p:strVal val="visible"/>
                                      </p:to>
                                    </p:set>
                                    <p:anim calcmode="lin" valueType="num">
                                      <p:cBhvr>
                                        <p:cTn id="43" dur="500" fill="hold"/>
                                        <p:tgtEl>
                                          <p:spTgt spid="12"/>
                                        </p:tgtEl>
                                        <p:attrNameLst>
                                          <p:attrName>ppt_w</p:attrName>
                                        </p:attrNameLst>
                                      </p:cBhvr>
                                      <p:tavLst>
                                        <p:tav tm="0">
                                          <p:val>
                                            <p:fltVal val="0"/>
                                          </p:val>
                                        </p:tav>
                                        <p:tav tm="100000">
                                          <p:val>
                                            <p:strVal val="#ppt_w"/>
                                          </p:val>
                                        </p:tav>
                                      </p:tavLst>
                                    </p:anim>
                                    <p:anim calcmode="lin" valueType="num">
                                      <p:cBhvr>
                                        <p:cTn id="44" dur="500" fill="hold"/>
                                        <p:tgtEl>
                                          <p:spTgt spid="12"/>
                                        </p:tgtEl>
                                        <p:attrNameLst>
                                          <p:attrName>ppt_h</p:attrName>
                                        </p:attrNameLst>
                                      </p:cBhvr>
                                      <p:tavLst>
                                        <p:tav tm="0">
                                          <p:val>
                                            <p:fltVal val="0"/>
                                          </p:val>
                                        </p:tav>
                                        <p:tav tm="100000">
                                          <p:val>
                                            <p:strVal val="#ppt_h"/>
                                          </p:val>
                                        </p:tav>
                                      </p:tavLst>
                                    </p:anim>
                                    <p:animEffect transition="in" filter="fade">
                                      <p:cBhvr>
                                        <p:cTn id="45" dur="500"/>
                                        <p:tgtEl>
                                          <p:spTgt spid="12"/>
                                        </p:tgtEl>
                                      </p:cBhvr>
                                    </p:animEffect>
                                  </p:childTnLst>
                                </p:cTn>
                              </p:par>
                            </p:childTnLst>
                          </p:cTn>
                        </p:par>
                        <p:par>
                          <p:cTn id="46" fill="hold">
                            <p:stCondLst>
                              <p:cond delay="7350"/>
                            </p:stCondLst>
                            <p:childTnLst>
                              <p:par>
                                <p:cTn id="47" presetID="23" presetClass="entr" presetSubtype="16" fill="hold" grpId="0" nodeType="afterEffect">
                                  <p:stCondLst>
                                    <p:cond delay="0"/>
                                  </p:stCondLst>
                                  <p:iterate type="lt">
                                    <p:tmPct val="10000"/>
                                  </p:iterate>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childTnLst>
                                </p:cTn>
                              </p:par>
                            </p:childTnLst>
                          </p:cTn>
                        </p:par>
                        <p:par>
                          <p:cTn id="51" fill="hold">
                            <p:stCondLst>
                              <p:cond delay="9400"/>
                            </p:stCondLst>
                            <p:childTnLst>
                              <p:par>
                                <p:cTn id="52" presetID="23" presetClass="entr" presetSubtype="16"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500" fill="hold"/>
                                        <p:tgtEl>
                                          <p:spTgt spid="14"/>
                                        </p:tgtEl>
                                        <p:attrNameLst>
                                          <p:attrName>ppt_w</p:attrName>
                                        </p:attrNameLst>
                                      </p:cBhvr>
                                      <p:tavLst>
                                        <p:tav tm="0">
                                          <p:val>
                                            <p:fltVal val="0"/>
                                          </p:val>
                                        </p:tav>
                                        <p:tav tm="100000">
                                          <p:val>
                                            <p:strVal val="#ppt_w"/>
                                          </p:val>
                                        </p:tav>
                                      </p:tavLst>
                                    </p:anim>
                                    <p:anim calcmode="lin" valueType="num">
                                      <p:cBhvr>
                                        <p:cTn id="55" dur="500" fill="hold"/>
                                        <p:tgtEl>
                                          <p:spTgt spid="14"/>
                                        </p:tgtEl>
                                        <p:attrNameLst>
                                          <p:attrName>ppt_h</p:attrName>
                                        </p:attrNameLst>
                                      </p:cBhvr>
                                      <p:tavLst>
                                        <p:tav tm="0">
                                          <p:val>
                                            <p:fltVal val="0"/>
                                          </p:val>
                                        </p:tav>
                                        <p:tav tm="100000">
                                          <p:val>
                                            <p:strVal val="#ppt_h"/>
                                          </p:val>
                                        </p:tav>
                                      </p:tavLst>
                                    </p:anim>
                                  </p:childTnLst>
                                </p:cTn>
                              </p:par>
                            </p:childTnLst>
                          </p:cTn>
                        </p:par>
                        <p:par>
                          <p:cTn id="56" fill="hold">
                            <p:stCondLst>
                              <p:cond delay="9900"/>
                            </p:stCondLst>
                            <p:childTnLst>
                              <p:par>
                                <p:cTn id="57" presetID="53" presetClass="entr" presetSubtype="16" fill="hold" grpId="0" nodeType="afterEffect">
                                  <p:stCondLst>
                                    <p:cond delay="0"/>
                                  </p:stCondLst>
                                  <p:iterate type="lt">
                                    <p:tmPct val="10000"/>
                                  </p:iterate>
                                  <p:childTnLst>
                                    <p:set>
                                      <p:cBhvr>
                                        <p:cTn id="58" dur="1" fill="hold">
                                          <p:stCondLst>
                                            <p:cond delay="0"/>
                                          </p:stCondLst>
                                        </p:cTn>
                                        <p:tgtEl>
                                          <p:spTgt spid="15"/>
                                        </p:tgtEl>
                                        <p:attrNameLst>
                                          <p:attrName>style.visibility</p:attrName>
                                        </p:attrNameLst>
                                      </p:cBhvr>
                                      <p:to>
                                        <p:strVal val="visible"/>
                                      </p:to>
                                    </p:set>
                                    <p:anim calcmode="lin" valueType="num">
                                      <p:cBhvr>
                                        <p:cTn id="59" dur="500" fill="hold"/>
                                        <p:tgtEl>
                                          <p:spTgt spid="15"/>
                                        </p:tgtEl>
                                        <p:attrNameLst>
                                          <p:attrName>ppt_w</p:attrName>
                                        </p:attrNameLst>
                                      </p:cBhvr>
                                      <p:tavLst>
                                        <p:tav tm="0">
                                          <p:val>
                                            <p:fltVal val="0"/>
                                          </p:val>
                                        </p:tav>
                                        <p:tav tm="100000">
                                          <p:val>
                                            <p:strVal val="#ppt_w"/>
                                          </p:val>
                                        </p:tav>
                                      </p:tavLst>
                                    </p:anim>
                                    <p:anim calcmode="lin" valueType="num">
                                      <p:cBhvr>
                                        <p:cTn id="60" dur="500" fill="hold"/>
                                        <p:tgtEl>
                                          <p:spTgt spid="15"/>
                                        </p:tgtEl>
                                        <p:attrNameLst>
                                          <p:attrName>ppt_h</p:attrName>
                                        </p:attrNameLst>
                                      </p:cBhvr>
                                      <p:tavLst>
                                        <p:tav tm="0">
                                          <p:val>
                                            <p:fltVal val="0"/>
                                          </p:val>
                                        </p:tav>
                                        <p:tav tm="100000">
                                          <p:val>
                                            <p:strVal val="#ppt_h"/>
                                          </p:val>
                                        </p:tav>
                                      </p:tavLst>
                                    </p:anim>
                                    <p:animEffect transition="in" filter="fade">
                                      <p:cBhvr>
                                        <p:cTn id="61" dur="500"/>
                                        <p:tgtEl>
                                          <p:spTgt spid="15"/>
                                        </p:tgtEl>
                                      </p:cBhvr>
                                    </p:animEffect>
                                  </p:childTnLst>
                                </p:cTn>
                              </p:par>
                            </p:childTnLst>
                          </p:cTn>
                        </p:par>
                        <p:par>
                          <p:cTn id="62" fill="hold">
                            <p:stCondLst>
                              <p:cond delay="10550"/>
                            </p:stCondLst>
                            <p:childTnLst>
                              <p:par>
                                <p:cTn id="63" presetID="23" presetClass="entr" presetSubtype="16" fill="hold" grpId="0" nodeType="afterEffect">
                                  <p:stCondLst>
                                    <p:cond delay="0"/>
                                  </p:stCondLst>
                                  <p:iterate type="lt">
                                    <p:tmPct val="10000"/>
                                  </p:iterate>
                                  <p:childTnLst>
                                    <p:set>
                                      <p:cBhvr>
                                        <p:cTn id="64" dur="1" fill="hold">
                                          <p:stCondLst>
                                            <p:cond delay="0"/>
                                          </p:stCondLst>
                                        </p:cTn>
                                        <p:tgtEl>
                                          <p:spTgt spid="16"/>
                                        </p:tgtEl>
                                        <p:attrNameLst>
                                          <p:attrName>style.visibility</p:attrName>
                                        </p:attrNameLst>
                                      </p:cBhvr>
                                      <p:to>
                                        <p:strVal val="visible"/>
                                      </p:to>
                                    </p:set>
                                    <p:anim calcmode="lin" valueType="num">
                                      <p:cBhvr>
                                        <p:cTn id="65" dur="500" fill="hold"/>
                                        <p:tgtEl>
                                          <p:spTgt spid="16"/>
                                        </p:tgtEl>
                                        <p:attrNameLst>
                                          <p:attrName>ppt_w</p:attrName>
                                        </p:attrNameLst>
                                      </p:cBhvr>
                                      <p:tavLst>
                                        <p:tav tm="0">
                                          <p:val>
                                            <p:fltVal val="0"/>
                                          </p:val>
                                        </p:tav>
                                        <p:tav tm="100000">
                                          <p:val>
                                            <p:strVal val="#ppt_w"/>
                                          </p:val>
                                        </p:tav>
                                      </p:tavLst>
                                    </p:anim>
                                    <p:anim calcmode="lin" valueType="num">
                                      <p:cBhvr>
                                        <p:cTn id="66" dur="5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P spid="10" grpId="0"/>
      <p:bldP spid="11" grpId="0" animBg="1"/>
      <p:bldP spid="12" grpId="0"/>
      <p:bldP spid="13" grpId="0"/>
      <p:bldP spid="14" grpId="0" animBg="1"/>
      <p:bldP spid="15" grpId="0"/>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品牌传播与广告</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grpSp>
        <p:nvGrpSpPr>
          <p:cNvPr id="5" name="Group 21"/>
          <p:cNvGrpSpPr/>
          <p:nvPr/>
        </p:nvGrpSpPr>
        <p:grpSpPr>
          <a:xfrm>
            <a:off x="3868529" y="2113816"/>
            <a:ext cx="1240451" cy="288800"/>
            <a:chOff x="2901397" y="1460250"/>
            <a:chExt cx="930338" cy="220268"/>
          </a:xfrm>
        </p:grpSpPr>
        <p:cxnSp>
          <p:nvCxnSpPr>
            <p:cNvPr id="6" name="Straight Connector 22"/>
            <p:cNvCxnSpPr/>
            <p:nvPr/>
          </p:nvCxnSpPr>
          <p:spPr>
            <a:xfrm flipH="1" flipV="1">
              <a:off x="3592681" y="1460250"/>
              <a:ext cx="239054" cy="220268"/>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7" name="Straight Connector 23"/>
            <p:cNvCxnSpPr/>
            <p:nvPr/>
          </p:nvCxnSpPr>
          <p:spPr>
            <a:xfrm flipH="1">
              <a:off x="2901397" y="1463917"/>
              <a:ext cx="691284" cy="0"/>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8" name="Group 24"/>
          <p:cNvGrpSpPr/>
          <p:nvPr/>
        </p:nvGrpSpPr>
        <p:grpSpPr>
          <a:xfrm flipH="1">
            <a:off x="6996273" y="2108925"/>
            <a:ext cx="1240451" cy="293691"/>
            <a:chOff x="2901397" y="1460250"/>
            <a:chExt cx="930338" cy="220268"/>
          </a:xfrm>
        </p:grpSpPr>
        <p:cxnSp>
          <p:nvCxnSpPr>
            <p:cNvPr id="9" name="Straight Connector 25"/>
            <p:cNvCxnSpPr/>
            <p:nvPr/>
          </p:nvCxnSpPr>
          <p:spPr>
            <a:xfrm flipH="1" flipV="1">
              <a:off x="3592681" y="1460250"/>
              <a:ext cx="239054" cy="220268"/>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10" name="Straight Connector 26"/>
            <p:cNvCxnSpPr/>
            <p:nvPr/>
          </p:nvCxnSpPr>
          <p:spPr>
            <a:xfrm flipH="1">
              <a:off x="2901397" y="1463918"/>
              <a:ext cx="691284" cy="0"/>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11" name="Group 27"/>
          <p:cNvGrpSpPr/>
          <p:nvPr/>
        </p:nvGrpSpPr>
        <p:grpSpPr>
          <a:xfrm flipV="1">
            <a:off x="3868529" y="5401986"/>
            <a:ext cx="1240451" cy="288800"/>
            <a:chOff x="2901397" y="1460250"/>
            <a:chExt cx="930338" cy="220268"/>
          </a:xfrm>
        </p:grpSpPr>
        <p:cxnSp>
          <p:nvCxnSpPr>
            <p:cNvPr id="12" name="Straight Connector 28"/>
            <p:cNvCxnSpPr/>
            <p:nvPr/>
          </p:nvCxnSpPr>
          <p:spPr>
            <a:xfrm flipH="1" flipV="1">
              <a:off x="3592681" y="1460250"/>
              <a:ext cx="239054" cy="220268"/>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13" name="Straight Connector 29"/>
            <p:cNvCxnSpPr/>
            <p:nvPr/>
          </p:nvCxnSpPr>
          <p:spPr>
            <a:xfrm flipH="1">
              <a:off x="2901397" y="1463917"/>
              <a:ext cx="691284" cy="0"/>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14" name="Group 30"/>
          <p:cNvGrpSpPr/>
          <p:nvPr/>
        </p:nvGrpSpPr>
        <p:grpSpPr>
          <a:xfrm flipH="1" flipV="1">
            <a:off x="6996273" y="5447896"/>
            <a:ext cx="1240451" cy="293691"/>
            <a:chOff x="2901397" y="1460250"/>
            <a:chExt cx="930338" cy="220268"/>
          </a:xfrm>
        </p:grpSpPr>
        <p:cxnSp>
          <p:nvCxnSpPr>
            <p:cNvPr id="15" name="Straight Connector 31"/>
            <p:cNvCxnSpPr/>
            <p:nvPr/>
          </p:nvCxnSpPr>
          <p:spPr>
            <a:xfrm flipH="1" flipV="1">
              <a:off x="3592681" y="1460250"/>
              <a:ext cx="239054" cy="220268"/>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16" name="Straight Connector 32"/>
            <p:cNvCxnSpPr/>
            <p:nvPr/>
          </p:nvCxnSpPr>
          <p:spPr>
            <a:xfrm flipH="1">
              <a:off x="2901397" y="1463918"/>
              <a:ext cx="691284" cy="0"/>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grpSp>
      <p:cxnSp>
        <p:nvCxnSpPr>
          <p:cNvPr id="17" name="Straight Connector 33"/>
          <p:cNvCxnSpPr/>
          <p:nvPr/>
        </p:nvCxnSpPr>
        <p:spPr>
          <a:xfrm flipH="1">
            <a:off x="3690166" y="3898162"/>
            <a:ext cx="614169" cy="0"/>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18" name="Straight Connector 34"/>
          <p:cNvCxnSpPr/>
          <p:nvPr/>
        </p:nvCxnSpPr>
        <p:spPr>
          <a:xfrm flipH="1">
            <a:off x="7887666" y="3898162"/>
            <a:ext cx="614169" cy="0"/>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grpSp>
        <p:nvGrpSpPr>
          <p:cNvPr id="19" name="组合 18"/>
          <p:cNvGrpSpPr/>
          <p:nvPr/>
        </p:nvGrpSpPr>
        <p:grpSpPr>
          <a:xfrm>
            <a:off x="4291635" y="2108926"/>
            <a:ext cx="3608730" cy="3620952"/>
            <a:chOff x="4291635" y="2108926"/>
            <a:chExt cx="3608730" cy="3620952"/>
          </a:xfrm>
        </p:grpSpPr>
        <p:grpSp>
          <p:nvGrpSpPr>
            <p:cNvPr id="20" name="Group 35"/>
            <p:cNvGrpSpPr/>
            <p:nvPr/>
          </p:nvGrpSpPr>
          <p:grpSpPr>
            <a:xfrm>
              <a:off x="4567913" y="2108926"/>
              <a:ext cx="1488968" cy="1332492"/>
              <a:chOff x="4567913" y="1947001"/>
              <a:chExt cx="1488968" cy="1332492"/>
            </a:xfrm>
          </p:grpSpPr>
          <p:sp>
            <p:nvSpPr>
              <p:cNvPr id="39" name="Freeform 64"/>
              <p:cNvSpPr>
                <a:spLocks/>
              </p:cNvSpPr>
              <p:nvPr/>
            </p:nvSpPr>
            <p:spPr bwMode="auto">
              <a:xfrm>
                <a:off x="4567913" y="1947001"/>
                <a:ext cx="1488968" cy="1332492"/>
              </a:xfrm>
              <a:custGeom>
                <a:avLst/>
                <a:gdLst/>
                <a:ahLst/>
                <a:cxnLst>
                  <a:cxn ang="0">
                    <a:pos x="330" y="184"/>
                  </a:cxn>
                  <a:cxn ang="0">
                    <a:pos x="330" y="32"/>
                  </a:cxn>
                  <a:cxn ang="0">
                    <a:pos x="257" y="18"/>
                  </a:cxn>
                  <a:cxn ang="0">
                    <a:pos x="33" y="152"/>
                  </a:cxn>
                  <a:cxn ang="0">
                    <a:pos x="28" y="206"/>
                  </a:cxn>
                  <a:cxn ang="0">
                    <a:pos x="168" y="287"/>
                  </a:cxn>
                  <a:cxn ang="0">
                    <a:pos x="206" y="286"/>
                  </a:cxn>
                  <a:cxn ang="0">
                    <a:pos x="289" y="233"/>
                  </a:cxn>
                  <a:cxn ang="0">
                    <a:pos x="330" y="184"/>
                  </a:cxn>
                </a:cxnLst>
                <a:rect l="0" t="0" r="r" b="b"/>
                <a:pathLst>
                  <a:path w="335" h="299">
                    <a:moveTo>
                      <a:pt x="330" y="184"/>
                    </a:moveTo>
                    <a:cubicBezTo>
                      <a:pt x="330" y="159"/>
                      <a:pt x="330" y="32"/>
                      <a:pt x="330" y="32"/>
                    </a:cubicBezTo>
                    <a:cubicBezTo>
                      <a:pt x="330" y="32"/>
                      <a:pt x="335" y="0"/>
                      <a:pt x="257" y="18"/>
                    </a:cubicBezTo>
                    <a:cubicBezTo>
                      <a:pt x="180" y="35"/>
                      <a:pt x="96" y="74"/>
                      <a:pt x="33" y="152"/>
                    </a:cubicBezTo>
                    <a:cubicBezTo>
                      <a:pt x="25" y="163"/>
                      <a:pt x="0" y="190"/>
                      <a:pt x="28" y="206"/>
                    </a:cubicBezTo>
                    <a:cubicBezTo>
                      <a:pt x="57" y="222"/>
                      <a:pt x="168" y="287"/>
                      <a:pt x="168" y="287"/>
                    </a:cubicBezTo>
                    <a:cubicBezTo>
                      <a:pt x="168" y="287"/>
                      <a:pt x="189" y="299"/>
                      <a:pt x="206" y="286"/>
                    </a:cubicBezTo>
                    <a:cubicBezTo>
                      <a:pt x="222" y="272"/>
                      <a:pt x="257" y="244"/>
                      <a:pt x="289" y="233"/>
                    </a:cubicBezTo>
                    <a:cubicBezTo>
                      <a:pt x="319" y="224"/>
                      <a:pt x="331" y="226"/>
                      <a:pt x="330" y="184"/>
                    </a:cubicBezTo>
                  </a:path>
                </a:pathLst>
              </a:custGeom>
              <a:gradFill>
                <a:gsLst>
                  <a:gs pos="0">
                    <a:srgbClr val="835F43"/>
                  </a:gs>
                  <a:gs pos="100000">
                    <a:srgbClr val="F9D9AC"/>
                  </a:gs>
                </a:gsLst>
                <a:lin ang="5400000" scaled="1"/>
              </a:gra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0" name="Freeform 154"/>
              <p:cNvSpPr>
                <a:spLocks/>
              </p:cNvSpPr>
              <p:nvPr/>
            </p:nvSpPr>
            <p:spPr bwMode="auto">
              <a:xfrm>
                <a:off x="5300173" y="2465272"/>
                <a:ext cx="309705" cy="420584"/>
              </a:xfrm>
              <a:custGeom>
                <a:avLst/>
                <a:gdLst>
                  <a:gd name="T0" fmla="*/ 346 w 355"/>
                  <a:gd name="T1" fmla="*/ 132 h 487"/>
                  <a:gd name="T2" fmla="*/ 346 w 355"/>
                  <a:gd name="T3" fmla="*/ 132 h 487"/>
                  <a:gd name="T4" fmla="*/ 116 w 355"/>
                  <a:gd name="T5" fmla="*/ 17 h 487"/>
                  <a:gd name="T6" fmla="*/ 9 w 355"/>
                  <a:gd name="T7" fmla="*/ 53 h 487"/>
                  <a:gd name="T8" fmla="*/ 0 w 355"/>
                  <a:gd name="T9" fmla="*/ 79 h 487"/>
                  <a:gd name="T10" fmla="*/ 9 w 355"/>
                  <a:gd name="T11" fmla="*/ 345 h 487"/>
                  <a:gd name="T12" fmla="*/ 18 w 355"/>
                  <a:gd name="T13" fmla="*/ 363 h 487"/>
                  <a:gd name="T14" fmla="*/ 222 w 355"/>
                  <a:gd name="T15" fmla="*/ 486 h 487"/>
                  <a:gd name="T16" fmla="*/ 231 w 355"/>
                  <a:gd name="T17" fmla="*/ 486 h 487"/>
                  <a:gd name="T18" fmla="*/ 240 w 355"/>
                  <a:gd name="T19" fmla="*/ 486 h 487"/>
                  <a:gd name="T20" fmla="*/ 248 w 355"/>
                  <a:gd name="T21" fmla="*/ 478 h 487"/>
                  <a:gd name="T22" fmla="*/ 248 w 355"/>
                  <a:gd name="T23" fmla="*/ 203 h 487"/>
                  <a:gd name="T24" fmla="*/ 240 w 355"/>
                  <a:gd name="T25" fmla="*/ 185 h 487"/>
                  <a:gd name="T26" fmla="*/ 44 w 355"/>
                  <a:gd name="T27" fmla="*/ 70 h 487"/>
                  <a:gd name="T28" fmla="*/ 71 w 355"/>
                  <a:gd name="T29" fmla="*/ 53 h 487"/>
                  <a:gd name="T30" fmla="*/ 107 w 355"/>
                  <a:gd name="T31" fmla="*/ 44 h 487"/>
                  <a:gd name="T32" fmla="*/ 301 w 355"/>
                  <a:gd name="T33" fmla="*/ 150 h 487"/>
                  <a:gd name="T34" fmla="*/ 310 w 355"/>
                  <a:gd name="T35" fmla="*/ 159 h 487"/>
                  <a:gd name="T36" fmla="*/ 310 w 355"/>
                  <a:gd name="T37" fmla="*/ 425 h 487"/>
                  <a:gd name="T38" fmla="*/ 328 w 355"/>
                  <a:gd name="T39" fmla="*/ 442 h 487"/>
                  <a:gd name="T40" fmla="*/ 354 w 355"/>
                  <a:gd name="T41" fmla="*/ 425 h 487"/>
                  <a:gd name="T42" fmla="*/ 354 w 355"/>
                  <a:gd name="T43" fmla="*/ 141 h 487"/>
                  <a:gd name="T44" fmla="*/ 346 w 355"/>
                  <a:gd name="T45" fmla="*/ 132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5" h="487">
                    <a:moveTo>
                      <a:pt x="346" y="132"/>
                    </a:moveTo>
                    <a:lnTo>
                      <a:pt x="346" y="132"/>
                    </a:lnTo>
                    <a:cubicBezTo>
                      <a:pt x="116" y="17"/>
                      <a:pt x="116" y="17"/>
                      <a:pt x="116" y="17"/>
                    </a:cubicBezTo>
                    <a:cubicBezTo>
                      <a:pt x="89" y="0"/>
                      <a:pt x="27" y="25"/>
                      <a:pt x="9" y="53"/>
                    </a:cubicBezTo>
                    <a:cubicBezTo>
                      <a:pt x="0" y="70"/>
                      <a:pt x="0" y="79"/>
                      <a:pt x="0" y="79"/>
                    </a:cubicBezTo>
                    <a:cubicBezTo>
                      <a:pt x="9" y="345"/>
                      <a:pt x="9" y="345"/>
                      <a:pt x="9" y="345"/>
                    </a:cubicBezTo>
                    <a:cubicBezTo>
                      <a:pt x="9" y="345"/>
                      <a:pt x="18" y="354"/>
                      <a:pt x="18" y="363"/>
                    </a:cubicBezTo>
                    <a:cubicBezTo>
                      <a:pt x="36" y="363"/>
                      <a:pt x="222" y="486"/>
                      <a:pt x="222" y="486"/>
                    </a:cubicBezTo>
                    <a:cubicBezTo>
                      <a:pt x="231" y="486"/>
                      <a:pt x="231" y="486"/>
                      <a:pt x="231" y="486"/>
                    </a:cubicBezTo>
                    <a:cubicBezTo>
                      <a:pt x="240" y="486"/>
                      <a:pt x="240" y="486"/>
                      <a:pt x="240" y="486"/>
                    </a:cubicBezTo>
                    <a:cubicBezTo>
                      <a:pt x="248" y="486"/>
                      <a:pt x="248" y="478"/>
                      <a:pt x="248" y="478"/>
                    </a:cubicBezTo>
                    <a:cubicBezTo>
                      <a:pt x="248" y="203"/>
                      <a:pt x="248" y="203"/>
                      <a:pt x="248" y="203"/>
                    </a:cubicBezTo>
                    <a:cubicBezTo>
                      <a:pt x="248" y="194"/>
                      <a:pt x="248" y="194"/>
                      <a:pt x="240" y="185"/>
                    </a:cubicBezTo>
                    <a:cubicBezTo>
                      <a:pt x="44" y="70"/>
                      <a:pt x="44" y="70"/>
                      <a:pt x="44" y="70"/>
                    </a:cubicBezTo>
                    <a:cubicBezTo>
                      <a:pt x="44" y="70"/>
                      <a:pt x="53" y="61"/>
                      <a:pt x="71" y="53"/>
                    </a:cubicBezTo>
                    <a:cubicBezTo>
                      <a:pt x="89" y="44"/>
                      <a:pt x="97" y="44"/>
                      <a:pt x="107" y="44"/>
                    </a:cubicBezTo>
                    <a:cubicBezTo>
                      <a:pt x="107" y="44"/>
                      <a:pt x="293" y="150"/>
                      <a:pt x="301" y="150"/>
                    </a:cubicBezTo>
                    <a:cubicBezTo>
                      <a:pt x="310" y="159"/>
                      <a:pt x="310" y="159"/>
                      <a:pt x="310" y="159"/>
                    </a:cubicBezTo>
                    <a:cubicBezTo>
                      <a:pt x="310" y="168"/>
                      <a:pt x="310" y="425"/>
                      <a:pt x="310" y="425"/>
                    </a:cubicBezTo>
                    <a:cubicBezTo>
                      <a:pt x="310" y="433"/>
                      <a:pt x="319" y="442"/>
                      <a:pt x="328" y="442"/>
                    </a:cubicBezTo>
                    <a:cubicBezTo>
                      <a:pt x="337" y="442"/>
                      <a:pt x="354" y="433"/>
                      <a:pt x="354" y="425"/>
                    </a:cubicBezTo>
                    <a:cubicBezTo>
                      <a:pt x="354" y="141"/>
                      <a:pt x="354" y="141"/>
                      <a:pt x="354" y="141"/>
                    </a:cubicBezTo>
                    <a:lnTo>
                      <a:pt x="346" y="132"/>
                    </a:lnTo>
                  </a:path>
                </a:pathLst>
              </a:custGeom>
              <a:solidFill>
                <a:schemeClr val="tx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ysClr val="windowText" lastClr="000000"/>
                  </a:solidFill>
                </a:endParaRPr>
              </a:p>
            </p:txBody>
          </p:sp>
        </p:grpSp>
        <p:grpSp>
          <p:nvGrpSpPr>
            <p:cNvPr id="21" name="Group 38"/>
            <p:cNvGrpSpPr/>
            <p:nvPr/>
          </p:nvGrpSpPr>
          <p:grpSpPr>
            <a:xfrm>
              <a:off x="4291635" y="3047781"/>
              <a:ext cx="1092888" cy="1716347"/>
              <a:chOff x="4291635" y="2885856"/>
              <a:chExt cx="1092888" cy="1716347"/>
            </a:xfrm>
          </p:grpSpPr>
          <p:sp>
            <p:nvSpPr>
              <p:cNvPr id="37" name="Freeform 62"/>
              <p:cNvSpPr>
                <a:spLocks/>
              </p:cNvSpPr>
              <p:nvPr/>
            </p:nvSpPr>
            <p:spPr bwMode="auto">
              <a:xfrm>
                <a:off x="4291635" y="2885856"/>
                <a:ext cx="1092888" cy="1716347"/>
              </a:xfrm>
              <a:custGeom>
                <a:avLst/>
                <a:gdLst/>
                <a:ahLst/>
                <a:cxnLst>
                  <a:cxn ang="0">
                    <a:pos x="209" y="93"/>
                  </a:cxn>
                  <a:cxn ang="0">
                    <a:pos x="75" y="20"/>
                  </a:cxn>
                  <a:cxn ang="0">
                    <a:pos x="27" y="77"/>
                  </a:cxn>
                  <a:cxn ang="0">
                    <a:pos x="38" y="338"/>
                  </a:cxn>
                  <a:cxn ang="0">
                    <a:pos x="83" y="368"/>
                  </a:cxn>
                  <a:cxn ang="0">
                    <a:pos x="221" y="284"/>
                  </a:cxn>
                  <a:cxn ang="0">
                    <a:pos x="238" y="250"/>
                  </a:cxn>
                  <a:cxn ang="0">
                    <a:pos x="232" y="152"/>
                  </a:cxn>
                  <a:cxn ang="0">
                    <a:pos x="209" y="93"/>
                  </a:cxn>
                </a:cxnLst>
                <a:rect l="0" t="0" r="r" b="b"/>
                <a:pathLst>
                  <a:path w="246" h="385">
                    <a:moveTo>
                      <a:pt x="209" y="93"/>
                    </a:moveTo>
                    <a:cubicBezTo>
                      <a:pt x="187" y="81"/>
                      <a:pt x="75" y="20"/>
                      <a:pt x="75" y="20"/>
                    </a:cubicBezTo>
                    <a:cubicBezTo>
                      <a:pt x="75" y="20"/>
                      <a:pt x="49" y="0"/>
                      <a:pt x="27" y="77"/>
                    </a:cubicBezTo>
                    <a:cubicBezTo>
                      <a:pt x="6" y="153"/>
                      <a:pt x="0" y="245"/>
                      <a:pt x="38" y="338"/>
                    </a:cubicBezTo>
                    <a:cubicBezTo>
                      <a:pt x="43" y="350"/>
                      <a:pt x="56" y="385"/>
                      <a:pt x="83" y="368"/>
                    </a:cubicBezTo>
                    <a:cubicBezTo>
                      <a:pt x="110" y="351"/>
                      <a:pt x="221" y="284"/>
                      <a:pt x="221" y="284"/>
                    </a:cubicBezTo>
                    <a:cubicBezTo>
                      <a:pt x="221" y="284"/>
                      <a:pt x="242" y="271"/>
                      <a:pt x="238" y="250"/>
                    </a:cubicBezTo>
                    <a:cubicBezTo>
                      <a:pt x="234" y="229"/>
                      <a:pt x="226" y="186"/>
                      <a:pt x="232" y="152"/>
                    </a:cubicBezTo>
                    <a:cubicBezTo>
                      <a:pt x="238" y="122"/>
                      <a:pt x="246" y="112"/>
                      <a:pt x="209" y="93"/>
                    </a:cubicBezTo>
                  </a:path>
                </a:pathLst>
              </a:custGeom>
              <a:gradFill>
                <a:gsLst>
                  <a:gs pos="0">
                    <a:srgbClr val="835F43"/>
                  </a:gs>
                  <a:gs pos="100000">
                    <a:srgbClr val="F9D9AC"/>
                  </a:gs>
                </a:gsLst>
                <a:lin ang="5400000" scaled="1"/>
              </a:gra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8" name="Freeform 124"/>
              <p:cNvSpPr>
                <a:spLocks/>
              </p:cNvSpPr>
              <p:nvPr/>
            </p:nvSpPr>
            <p:spPr bwMode="auto">
              <a:xfrm>
                <a:off x="4627776" y="3615446"/>
                <a:ext cx="377650" cy="364739"/>
              </a:xfrm>
              <a:custGeom>
                <a:avLst/>
                <a:gdLst>
                  <a:gd name="T0" fmla="*/ 79 w 515"/>
                  <a:gd name="T1" fmla="*/ 337 h 498"/>
                  <a:gd name="T2" fmla="*/ 79 w 515"/>
                  <a:gd name="T3" fmla="*/ 337 h 498"/>
                  <a:gd name="T4" fmla="*/ 18 w 515"/>
                  <a:gd name="T5" fmla="*/ 470 h 498"/>
                  <a:gd name="T6" fmla="*/ 169 w 515"/>
                  <a:gd name="T7" fmla="*/ 434 h 498"/>
                  <a:gd name="T8" fmla="*/ 160 w 515"/>
                  <a:gd name="T9" fmla="*/ 346 h 498"/>
                  <a:gd name="T10" fmla="*/ 79 w 515"/>
                  <a:gd name="T11" fmla="*/ 337 h 498"/>
                  <a:gd name="T12" fmla="*/ 496 w 515"/>
                  <a:gd name="T13" fmla="*/ 18 h 498"/>
                  <a:gd name="T14" fmla="*/ 496 w 515"/>
                  <a:gd name="T15" fmla="*/ 18 h 498"/>
                  <a:gd name="T16" fmla="*/ 195 w 515"/>
                  <a:gd name="T17" fmla="*/ 231 h 498"/>
                  <a:gd name="T18" fmla="*/ 141 w 515"/>
                  <a:gd name="T19" fmla="*/ 293 h 498"/>
                  <a:gd name="T20" fmla="*/ 150 w 515"/>
                  <a:gd name="T21" fmla="*/ 301 h 498"/>
                  <a:gd name="T22" fmla="*/ 186 w 515"/>
                  <a:gd name="T23" fmla="*/ 328 h 498"/>
                  <a:gd name="T24" fmla="*/ 204 w 515"/>
                  <a:gd name="T25" fmla="*/ 354 h 498"/>
                  <a:gd name="T26" fmla="*/ 213 w 515"/>
                  <a:gd name="T27" fmla="*/ 363 h 498"/>
                  <a:gd name="T28" fmla="*/ 275 w 515"/>
                  <a:gd name="T29" fmla="*/ 310 h 498"/>
                  <a:gd name="T30" fmla="*/ 496 w 515"/>
                  <a:gd name="T31" fmla="*/ 18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15" h="498">
                    <a:moveTo>
                      <a:pt x="79" y="337"/>
                    </a:moveTo>
                    <a:lnTo>
                      <a:pt x="79" y="337"/>
                    </a:lnTo>
                    <a:cubicBezTo>
                      <a:pt x="44" y="372"/>
                      <a:pt x="71" y="416"/>
                      <a:pt x="18" y="470"/>
                    </a:cubicBezTo>
                    <a:cubicBezTo>
                      <a:pt x="0" y="497"/>
                      <a:pt x="116" y="487"/>
                      <a:pt x="169" y="434"/>
                    </a:cubicBezTo>
                    <a:cubicBezTo>
                      <a:pt x="195" y="407"/>
                      <a:pt x="186" y="372"/>
                      <a:pt x="160" y="346"/>
                    </a:cubicBezTo>
                    <a:cubicBezTo>
                      <a:pt x="132" y="319"/>
                      <a:pt x="97" y="319"/>
                      <a:pt x="79" y="337"/>
                    </a:cubicBezTo>
                    <a:close/>
                    <a:moveTo>
                      <a:pt x="496" y="18"/>
                    </a:moveTo>
                    <a:lnTo>
                      <a:pt x="496" y="18"/>
                    </a:lnTo>
                    <a:cubicBezTo>
                      <a:pt x="479" y="0"/>
                      <a:pt x="257" y="168"/>
                      <a:pt x="195" y="231"/>
                    </a:cubicBezTo>
                    <a:cubicBezTo>
                      <a:pt x="169" y="266"/>
                      <a:pt x="160" y="284"/>
                      <a:pt x="141" y="293"/>
                    </a:cubicBezTo>
                    <a:cubicBezTo>
                      <a:pt x="141" y="301"/>
                      <a:pt x="150" y="301"/>
                      <a:pt x="150" y="301"/>
                    </a:cubicBezTo>
                    <a:cubicBezTo>
                      <a:pt x="160" y="310"/>
                      <a:pt x="169" y="310"/>
                      <a:pt x="186" y="328"/>
                    </a:cubicBezTo>
                    <a:cubicBezTo>
                      <a:pt x="195" y="337"/>
                      <a:pt x="204" y="346"/>
                      <a:pt x="204" y="354"/>
                    </a:cubicBezTo>
                    <a:cubicBezTo>
                      <a:pt x="204" y="363"/>
                      <a:pt x="213" y="363"/>
                      <a:pt x="213" y="363"/>
                    </a:cubicBezTo>
                    <a:cubicBezTo>
                      <a:pt x="230" y="354"/>
                      <a:pt x="248" y="337"/>
                      <a:pt x="275" y="310"/>
                    </a:cubicBezTo>
                    <a:cubicBezTo>
                      <a:pt x="336" y="248"/>
                      <a:pt x="514" y="35"/>
                      <a:pt x="496" y="18"/>
                    </a:cubicBezTo>
                    <a:close/>
                  </a:path>
                </a:pathLst>
              </a:custGeom>
              <a:solidFill>
                <a:schemeClr val="tx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ysClr val="windowText" lastClr="000000"/>
                  </a:solidFill>
                </a:endParaRPr>
              </a:p>
            </p:txBody>
          </p:sp>
        </p:grpSp>
        <p:grpSp>
          <p:nvGrpSpPr>
            <p:cNvPr id="22" name="Group 41"/>
            <p:cNvGrpSpPr/>
            <p:nvPr/>
          </p:nvGrpSpPr>
          <p:grpSpPr>
            <a:xfrm>
              <a:off x="4553244" y="4358270"/>
              <a:ext cx="1493859" cy="1344716"/>
              <a:chOff x="4553244" y="4196345"/>
              <a:chExt cx="1493859" cy="1344716"/>
            </a:xfrm>
          </p:grpSpPr>
          <p:sp>
            <p:nvSpPr>
              <p:cNvPr id="35" name="Freeform 61"/>
              <p:cNvSpPr>
                <a:spLocks/>
              </p:cNvSpPr>
              <p:nvPr/>
            </p:nvSpPr>
            <p:spPr bwMode="auto">
              <a:xfrm>
                <a:off x="4553244" y="4196345"/>
                <a:ext cx="1493859" cy="1344716"/>
              </a:xfrm>
              <a:custGeom>
                <a:avLst/>
                <a:gdLst/>
                <a:ahLst/>
                <a:cxnLst>
                  <a:cxn ang="0">
                    <a:pos x="161" y="22"/>
                  </a:cxn>
                  <a:cxn ang="0">
                    <a:pos x="31" y="100"/>
                  </a:cxn>
                  <a:cxn ang="0">
                    <a:pos x="56" y="171"/>
                  </a:cxn>
                  <a:cxn ang="0">
                    <a:pos x="287" y="293"/>
                  </a:cxn>
                  <a:cxn ang="0">
                    <a:pos x="335" y="270"/>
                  </a:cxn>
                  <a:cxn ang="0">
                    <a:pos x="332" y="108"/>
                  </a:cxn>
                  <a:cxn ang="0">
                    <a:pos x="312" y="77"/>
                  </a:cxn>
                  <a:cxn ang="0">
                    <a:pos x="224" y="32"/>
                  </a:cxn>
                  <a:cxn ang="0">
                    <a:pos x="161" y="22"/>
                  </a:cxn>
                </a:cxnLst>
                <a:rect l="0" t="0" r="r" b="b"/>
                <a:pathLst>
                  <a:path w="336" h="302">
                    <a:moveTo>
                      <a:pt x="161" y="22"/>
                    </a:moveTo>
                    <a:cubicBezTo>
                      <a:pt x="140" y="35"/>
                      <a:pt x="31" y="100"/>
                      <a:pt x="31" y="100"/>
                    </a:cubicBezTo>
                    <a:cubicBezTo>
                      <a:pt x="31" y="100"/>
                      <a:pt x="0" y="113"/>
                      <a:pt x="56" y="171"/>
                    </a:cubicBezTo>
                    <a:cubicBezTo>
                      <a:pt x="111" y="228"/>
                      <a:pt x="187" y="280"/>
                      <a:pt x="287" y="293"/>
                    </a:cubicBezTo>
                    <a:cubicBezTo>
                      <a:pt x="300" y="295"/>
                      <a:pt x="336" y="302"/>
                      <a:pt x="335" y="270"/>
                    </a:cubicBezTo>
                    <a:cubicBezTo>
                      <a:pt x="334" y="237"/>
                      <a:pt x="332" y="108"/>
                      <a:pt x="332" y="108"/>
                    </a:cubicBezTo>
                    <a:cubicBezTo>
                      <a:pt x="332" y="108"/>
                      <a:pt x="332" y="84"/>
                      <a:pt x="312" y="77"/>
                    </a:cubicBezTo>
                    <a:cubicBezTo>
                      <a:pt x="292" y="70"/>
                      <a:pt x="250" y="54"/>
                      <a:pt x="224" y="32"/>
                    </a:cubicBezTo>
                    <a:cubicBezTo>
                      <a:pt x="201" y="12"/>
                      <a:pt x="196" y="0"/>
                      <a:pt x="161" y="22"/>
                    </a:cubicBezTo>
                  </a:path>
                </a:pathLst>
              </a:custGeom>
              <a:gradFill>
                <a:gsLst>
                  <a:gs pos="0">
                    <a:srgbClr val="835F43"/>
                  </a:gs>
                  <a:gs pos="100000">
                    <a:srgbClr val="F9D9AC"/>
                  </a:gs>
                </a:gsLst>
                <a:lin ang="5400000" scaled="1"/>
              </a:gra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6" name="Freeform 116"/>
              <p:cNvSpPr>
                <a:spLocks/>
              </p:cNvSpPr>
              <p:nvPr/>
            </p:nvSpPr>
            <p:spPr bwMode="auto">
              <a:xfrm>
                <a:off x="5239213" y="4686290"/>
                <a:ext cx="370665" cy="385342"/>
              </a:xfrm>
              <a:custGeom>
                <a:avLst/>
                <a:gdLst>
                  <a:gd name="T0" fmla="*/ 400 w 445"/>
                  <a:gd name="T1" fmla="*/ 159 h 462"/>
                  <a:gd name="T2" fmla="*/ 400 w 445"/>
                  <a:gd name="T3" fmla="*/ 159 h 462"/>
                  <a:gd name="T4" fmla="*/ 266 w 445"/>
                  <a:gd name="T5" fmla="*/ 8 h 462"/>
                  <a:gd name="T6" fmla="*/ 36 w 445"/>
                  <a:gd name="T7" fmla="*/ 248 h 462"/>
                  <a:gd name="T8" fmla="*/ 9 w 445"/>
                  <a:gd name="T9" fmla="*/ 319 h 462"/>
                  <a:gd name="T10" fmla="*/ 81 w 445"/>
                  <a:gd name="T11" fmla="*/ 355 h 462"/>
                  <a:gd name="T12" fmla="*/ 98 w 445"/>
                  <a:gd name="T13" fmla="*/ 346 h 462"/>
                  <a:gd name="T14" fmla="*/ 134 w 445"/>
                  <a:gd name="T15" fmla="*/ 372 h 462"/>
                  <a:gd name="T16" fmla="*/ 160 w 445"/>
                  <a:gd name="T17" fmla="*/ 434 h 462"/>
                  <a:gd name="T18" fmla="*/ 187 w 445"/>
                  <a:gd name="T19" fmla="*/ 452 h 462"/>
                  <a:gd name="T20" fmla="*/ 240 w 445"/>
                  <a:gd name="T21" fmla="*/ 434 h 462"/>
                  <a:gd name="T22" fmla="*/ 249 w 445"/>
                  <a:gd name="T23" fmla="*/ 416 h 462"/>
                  <a:gd name="T24" fmla="*/ 231 w 445"/>
                  <a:gd name="T25" fmla="*/ 390 h 462"/>
                  <a:gd name="T26" fmla="*/ 204 w 445"/>
                  <a:gd name="T27" fmla="*/ 337 h 462"/>
                  <a:gd name="T28" fmla="*/ 231 w 445"/>
                  <a:gd name="T29" fmla="*/ 310 h 462"/>
                  <a:gd name="T30" fmla="*/ 417 w 445"/>
                  <a:gd name="T31" fmla="*/ 355 h 462"/>
                  <a:gd name="T32" fmla="*/ 400 w 445"/>
                  <a:gd name="T33" fmla="*/ 159 h 462"/>
                  <a:gd name="T34" fmla="*/ 390 w 445"/>
                  <a:gd name="T35" fmla="*/ 310 h 462"/>
                  <a:gd name="T36" fmla="*/ 390 w 445"/>
                  <a:gd name="T37" fmla="*/ 310 h 462"/>
                  <a:gd name="T38" fmla="*/ 302 w 445"/>
                  <a:gd name="T39" fmla="*/ 204 h 462"/>
                  <a:gd name="T40" fmla="*/ 284 w 445"/>
                  <a:gd name="T41" fmla="*/ 62 h 462"/>
                  <a:gd name="T42" fmla="*/ 364 w 445"/>
                  <a:gd name="T43" fmla="*/ 177 h 462"/>
                  <a:gd name="T44" fmla="*/ 390 w 445"/>
                  <a:gd name="T45" fmla="*/ 31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chemeClr val="tx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ysClr val="windowText" lastClr="000000"/>
                  </a:solidFill>
                </a:endParaRPr>
              </a:p>
            </p:txBody>
          </p:sp>
        </p:grpSp>
        <p:grpSp>
          <p:nvGrpSpPr>
            <p:cNvPr id="23" name="Group 44"/>
            <p:cNvGrpSpPr/>
            <p:nvPr/>
          </p:nvGrpSpPr>
          <p:grpSpPr>
            <a:xfrm>
              <a:off x="6154677" y="2113814"/>
              <a:ext cx="1488968" cy="1354496"/>
              <a:chOff x="6154677" y="1951889"/>
              <a:chExt cx="1488968" cy="1354496"/>
            </a:xfrm>
          </p:grpSpPr>
          <p:sp>
            <p:nvSpPr>
              <p:cNvPr id="33" name="Freeform 59"/>
              <p:cNvSpPr>
                <a:spLocks/>
              </p:cNvSpPr>
              <p:nvPr/>
            </p:nvSpPr>
            <p:spPr bwMode="auto">
              <a:xfrm>
                <a:off x="6154677" y="1951889"/>
                <a:ext cx="1488968" cy="1354496"/>
              </a:xfrm>
              <a:custGeom>
                <a:avLst/>
                <a:gdLst/>
                <a:ahLst/>
                <a:cxnLst>
                  <a:cxn ang="0">
                    <a:pos x="174" y="281"/>
                  </a:cxn>
                  <a:cxn ang="0">
                    <a:pos x="305" y="204"/>
                  </a:cxn>
                  <a:cxn ang="0">
                    <a:pos x="280" y="133"/>
                  </a:cxn>
                  <a:cxn ang="0">
                    <a:pos x="49" y="9"/>
                  </a:cxn>
                  <a:cxn ang="0">
                    <a:pos x="1" y="33"/>
                  </a:cxn>
                  <a:cxn ang="0">
                    <a:pos x="3" y="194"/>
                  </a:cxn>
                  <a:cxn ang="0">
                    <a:pos x="23" y="226"/>
                  </a:cxn>
                  <a:cxn ang="0">
                    <a:pos x="110" y="271"/>
                  </a:cxn>
                  <a:cxn ang="0">
                    <a:pos x="174" y="281"/>
                  </a:cxn>
                </a:cxnLst>
                <a:rect l="0" t="0" r="r" b="b"/>
                <a:pathLst>
                  <a:path w="335" h="304">
                    <a:moveTo>
                      <a:pt x="174" y="281"/>
                    </a:moveTo>
                    <a:cubicBezTo>
                      <a:pt x="195" y="268"/>
                      <a:pt x="305" y="204"/>
                      <a:pt x="305" y="204"/>
                    </a:cubicBezTo>
                    <a:cubicBezTo>
                      <a:pt x="305" y="204"/>
                      <a:pt x="335" y="192"/>
                      <a:pt x="280" y="133"/>
                    </a:cubicBezTo>
                    <a:cubicBezTo>
                      <a:pt x="225" y="76"/>
                      <a:pt x="149" y="24"/>
                      <a:pt x="49" y="9"/>
                    </a:cubicBezTo>
                    <a:cubicBezTo>
                      <a:pt x="36" y="7"/>
                      <a:pt x="0" y="0"/>
                      <a:pt x="1" y="33"/>
                    </a:cubicBezTo>
                    <a:cubicBezTo>
                      <a:pt x="2" y="65"/>
                      <a:pt x="3" y="194"/>
                      <a:pt x="3" y="194"/>
                    </a:cubicBezTo>
                    <a:cubicBezTo>
                      <a:pt x="3" y="194"/>
                      <a:pt x="3" y="219"/>
                      <a:pt x="23" y="226"/>
                    </a:cubicBezTo>
                    <a:cubicBezTo>
                      <a:pt x="43" y="233"/>
                      <a:pt x="85" y="249"/>
                      <a:pt x="110" y="271"/>
                    </a:cubicBezTo>
                    <a:cubicBezTo>
                      <a:pt x="133" y="292"/>
                      <a:pt x="138" y="304"/>
                      <a:pt x="174" y="281"/>
                    </a:cubicBezTo>
                  </a:path>
                </a:pathLst>
              </a:custGeom>
              <a:gradFill>
                <a:gsLst>
                  <a:gs pos="0">
                    <a:srgbClr val="835F43"/>
                  </a:gs>
                  <a:gs pos="100000">
                    <a:srgbClr val="F9D9AC"/>
                  </a:gs>
                </a:gsLst>
                <a:lin ang="5400000" scaled="1"/>
              </a:gra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4" name="Freeform 100"/>
              <p:cNvSpPr>
                <a:spLocks/>
              </p:cNvSpPr>
              <p:nvPr/>
            </p:nvSpPr>
            <p:spPr bwMode="auto">
              <a:xfrm>
                <a:off x="6523752" y="2465272"/>
                <a:ext cx="530778" cy="342894"/>
              </a:xfrm>
              <a:custGeom>
                <a:avLst/>
                <a:gdLst>
                  <a:gd name="T0" fmla="*/ 381 w 498"/>
                  <a:gd name="T1" fmla="*/ 89 h 320"/>
                  <a:gd name="T2" fmla="*/ 381 w 498"/>
                  <a:gd name="T3" fmla="*/ 89 h 320"/>
                  <a:gd name="T4" fmla="*/ 355 w 498"/>
                  <a:gd name="T5" fmla="*/ 89 h 320"/>
                  <a:gd name="T6" fmla="*/ 231 w 498"/>
                  <a:gd name="T7" fmla="*/ 0 h 320"/>
                  <a:gd name="T8" fmla="*/ 98 w 498"/>
                  <a:gd name="T9" fmla="*/ 134 h 320"/>
                  <a:gd name="T10" fmla="*/ 98 w 498"/>
                  <a:gd name="T11" fmla="*/ 150 h 320"/>
                  <a:gd name="T12" fmla="*/ 89 w 498"/>
                  <a:gd name="T13" fmla="*/ 150 h 320"/>
                  <a:gd name="T14" fmla="*/ 0 w 498"/>
                  <a:gd name="T15" fmla="*/ 240 h 320"/>
                  <a:gd name="T16" fmla="*/ 89 w 498"/>
                  <a:gd name="T17" fmla="*/ 319 h 320"/>
                  <a:gd name="T18" fmla="*/ 381 w 498"/>
                  <a:gd name="T19" fmla="*/ 319 h 320"/>
                  <a:gd name="T20" fmla="*/ 497 w 498"/>
                  <a:gd name="T21" fmla="*/ 204 h 320"/>
                  <a:gd name="T22" fmla="*/ 381 w 498"/>
                  <a:gd name="T23" fmla="*/ 89 h 320"/>
                  <a:gd name="T24" fmla="*/ 284 w 498"/>
                  <a:gd name="T25" fmla="*/ 195 h 320"/>
                  <a:gd name="T26" fmla="*/ 284 w 498"/>
                  <a:gd name="T27" fmla="*/ 195 h 320"/>
                  <a:gd name="T28" fmla="*/ 213 w 498"/>
                  <a:gd name="T29" fmla="*/ 275 h 320"/>
                  <a:gd name="T30" fmla="*/ 195 w 498"/>
                  <a:gd name="T31" fmla="*/ 275 h 320"/>
                  <a:gd name="T32" fmla="*/ 195 w 498"/>
                  <a:gd name="T33" fmla="*/ 266 h 320"/>
                  <a:gd name="T34" fmla="*/ 195 w 498"/>
                  <a:gd name="T35" fmla="*/ 257 h 320"/>
                  <a:gd name="T36" fmla="*/ 222 w 498"/>
                  <a:gd name="T37" fmla="*/ 204 h 320"/>
                  <a:gd name="T38" fmla="*/ 204 w 498"/>
                  <a:gd name="T39" fmla="*/ 195 h 320"/>
                  <a:gd name="T40" fmla="*/ 204 w 498"/>
                  <a:gd name="T41" fmla="*/ 195 h 320"/>
                  <a:gd name="T42" fmla="*/ 186 w 498"/>
                  <a:gd name="T43" fmla="*/ 178 h 320"/>
                  <a:gd name="T44" fmla="*/ 195 w 498"/>
                  <a:gd name="T45" fmla="*/ 160 h 320"/>
                  <a:gd name="T46" fmla="*/ 258 w 498"/>
                  <a:gd name="T47" fmla="*/ 89 h 320"/>
                  <a:gd name="T48" fmla="*/ 275 w 498"/>
                  <a:gd name="T49" fmla="*/ 80 h 320"/>
                  <a:gd name="T50" fmla="*/ 284 w 498"/>
                  <a:gd name="T51" fmla="*/ 89 h 320"/>
                  <a:gd name="T52" fmla="*/ 275 w 498"/>
                  <a:gd name="T53" fmla="*/ 106 h 320"/>
                  <a:gd name="T54" fmla="*/ 249 w 498"/>
                  <a:gd name="T55" fmla="*/ 160 h 320"/>
                  <a:gd name="T56" fmla="*/ 275 w 498"/>
                  <a:gd name="T57" fmla="*/ 169 h 320"/>
                  <a:gd name="T58" fmla="*/ 275 w 498"/>
                  <a:gd name="T59" fmla="*/ 169 h 320"/>
                  <a:gd name="T60" fmla="*/ 293 w 498"/>
                  <a:gd name="T61" fmla="*/ 187 h 320"/>
                  <a:gd name="T62" fmla="*/ 284 w 498"/>
                  <a:gd name="T63" fmla="*/ 195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98" h="320">
                    <a:moveTo>
                      <a:pt x="381" y="89"/>
                    </a:moveTo>
                    <a:lnTo>
                      <a:pt x="381" y="89"/>
                    </a:lnTo>
                    <a:cubicBezTo>
                      <a:pt x="372" y="89"/>
                      <a:pt x="364" y="89"/>
                      <a:pt x="355" y="89"/>
                    </a:cubicBezTo>
                    <a:cubicBezTo>
                      <a:pt x="337" y="36"/>
                      <a:pt x="293" y="0"/>
                      <a:pt x="231" y="0"/>
                    </a:cubicBezTo>
                    <a:cubicBezTo>
                      <a:pt x="160" y="0"/>
                      <a:pt x="98" y="62"/>
                      <a:pt x="98" y="134"/>
                    </a:cubicBezTo>
                    <a:cubicBezTo>
                      <a:pt x="98" y="134"/>
                      <a:pt x="98" y="142"/>
                      <a:pt x="98" y="150"/>
                    </a:cubicBezTo>
                    <a:cubicBezTo>
                      <a:pt x="98" y="150"/>
                      <a:pt x="98" y="150"/>
                      <a:pt x="89" y="150"/>
                    </a:cubicBezTo>
                    <a:cubicBezTo>
                      <a:pt x="45" y="150"/>
                      <a:pt x="0" y="187"/>
                      <a:pt x="0" y="240"/>
                    </a:cubicBezTo>
                    <a:cubicBezTo>
                      <a:pt x="0" y="284"/>
                      <a:pt x="45" y="319"/>
                      <a:pt x="89" y="319"/>
                    </a:cubicBezTo>
                    <a:cubicBezTo>
                      <a:pt x="381" y="319"/>
                      <a:pt x="381" y="319"/>
                      <a:pt x="381" y="319"/>
                    </a:cubicBezTo>
                    <a:cubicBezTo>
                      <a:pt x="443" y="319"/>
                      <a:pt x="497" y="275"/>
                      <a:pt x="497" y="204"/>
                    </a:cubicBezTo>
                    <a:cubicBezTo>
                      <a:pt x="497" y="142"/>
                      <a:pt x="443" y="89"/>
                      <a:pt x="381" y="89"/>
                    </a:cubicBezTo>
                    <a:close/>
                    <a:moveTo>
                      <a:pt x="284" y="195"/>
                    </a:moveTo>
                    <a:lnTo>
                      <a:pt x="284" y="195"/>
                    </a:lnTo>
                    <a:cubicBezTo>
                      <a:pt x="266" y="213"/>
                      <a:pt x="222" y="266"/>
                      <a:pt x="213" y="275"/>
                    </a:cubicBezTo>
                    <a:cubicBezTo>
                      <a:pt x="213" y="275"/>
                      <a:pt x="204" y="284"/>
                      <a:pt x="195" y="275"/>
                    </a:cubicBezTo>
                    <a:cubicBezTo>
                      <a:pt x="195" y="275"/>
                      <a:pt x="195" y="275"/>
                      <a:pt x="195" y="266"/>
                    </a:cubicBezTo>
                    <a:lnTo>
                      <a:pt x="195" y="257"/>
                    </a:lnTo>
                    <a:cubicBezTo>
                      <a:pt x="222" y="204"/>
                      <a:pt x="222" y="204"/>
                      <a:pt x="222" y="204"/>
                    </a:cubicBezTo>
                    <a:cubicBezTo>
                      <a:pt x="222" y="195"/>
                      <a:pt x="213" y="195"/>
                      <a:pt x="204" y="195"/>
                    </a:cubicBezTo>
                    <a:lnTo>
                      <a:pt x="204" y="195"/>
                    </a:lnTo>
                    <a:cubicBezTo>
                      <a:pt x="195" y="187"/>
                      <a:pt x="186" y="187"/>
                      <a:pt x="186" y="178"/>
                    </a:cubicBezTo>
                    <a:cubicBezTo>
                      <a:pt x="186" y="169"/>
                      <a:pt x="186" y="169"/>
                      <a:pt x="195" y="160"/>
                    </a:cubicBezTo>
                    <a:cubicBezTo>
                      <a:pt x="204" y="142"/>
                      <a:pt x="258" y="89"/>
                      <a:pt x="258" y="89"/>
                    </a:cubicBezTo>
                    <a:cubicBezTo>
                      <a:pt x="266" y="80"/>
                      <a:pt x="266" y="80"/>
                      <a:pt x="275" y="80"/>
                    </a:cubicBezTo>
                    <a:cubicBezTo>
                      <a:pt x="275" y="89"/>
                      <a:pt x="284" y="89"/>
                      <a:pt x="284" y="89"/>
                    </a:cubicBezTo>
                    <a:cubicBezTo>
                      <a:pt x="284" y="97"/>
                      <a:pt x="275" y="97"/>
                      <a:pt x="275" y="106"/>
                    </a:cubicBezTo>
                    <a:cubicBezTo>
                      <a:pt x="249" y="160"/>
                      <a:pt x="249" y="160"/>
                      <a:pt x="249" y="160"/>
                    </a:cubicBezTo>
                    <a:cubicBezTo>
                      <a:pt x="258" y="160"/>
                      <a:pt x="266" y="169"/>
                      <a:pt x="275" y="169"/>
                    </a:cubicBezTo>
                    <a:lnTo>
                      <a:pt x="275" y="169"/>
                    </a:lnTo>
                    <a:cubicBezTo>
                      <a:pt x="284" y="169"/>
                      <a:pt x="293" y="178"/>
                      <a:pt x="293" y="187"/>
                    </a:cubicBezTo>
                    <a:lnTo>
                      <a:pt x="284" y="195"/>
                    </a:lnTo>
                    <a:close/>
                  </a:path>
                </a:pathLst>
              </a:custGeom>
              <a:solidFill>
                <a:schemeClr val="tx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ysClr val="windowText" lastClr="000000"/>
                  </a:solidFill>
                </a:endParaRPr>
              </a:p>
            </p:txBody>
          </p:sp>
        </p:grpSp>
        <p:grpSp>
          <p:nvGrpSpPr>
            <p:cNvPr id="24" name="Group 47"/>
            <p:cNvGrpSpPr/>
            <p:nvPr/>
          </p:nvGrpSpPr>
          <p:grpSpPr>
            <a:xfrm>
              <a:off x="6807477" y="3045336"/>
              <a:ext cx="1092888" cy="1713903"/>
              <a:chOff x="6807477" y="2883411"/>
              <a:chExt cx="1092888" cy="1713903"/>
            </a:xfrm>
          </p:grpSpPr>
          <p:sp>
            <p:nvSpPr>
              <p:cNvPr id="31" name="Freeform 58"/>
              <p:cNvSpPr>
                <a:spLocks/>
              </p:cNvSpPr>
              <p:nvPr/>
            </p:nvSpPr>
            <p:spPr bwMode="auto">
              <a:xfrm>
                <a:off x="6807477" y="2883411"/>
                <a:ext cx="1092888" cy="1713903"/>
              </a:xfrm>
              <a:custGeom>
                <a:avLst/>
                <a:gdLst/>
                <a:ahLst/>
                <a:cxnLst>
                  <a:cxn ang="0">
                    <a:pos x="38" y="293"/>
                  </a:cxn>
                  <a:cxn ang="0">
                    <a:pos x="171" y="365"/>
                  </a:cxn>
                  <a:cxn ang="0">
                    <a:pos x="219" y="308"/>
                  </a:cxn>
                  <a:cxn ang="0">
                    <a:pos x="208" y="47"/>
                  </a:cxn>
                  <a:cxn ang="0">
                    <a:pos x="163" y="17"/>
                  </a:cxn>
                  <a:cxn ang="0">
                    <a:pos x="26" y="101"/>
                  </a:cxn>
                  <a:cxn ang="0">
                    <a:pos x="8" y="135"/>
                  </a:cxn>
                  <a:cxn ang="0">
                    <a:pos x="14" y="233"/>
                  </a:cxn>
                  <a:cxn ang="0">
                    <a:pos x="38" y="293"/>
                  </a:cxn>
                </a:cxnLst>
                <a:rect l="0" t="0" r="r" b="b"/>
                <a:pathLst>
                  <a:path w="246" h="385">
                    <a:moveTo>
                      <a:pt x="38" y="293"/>
                    </a:moveTo>
                    <a:cubicBezTo>
                      <a:pt x="60" y="304"/>
                      <a:pt x="171" y="365"/>
                      <a:pt x="171" y="365"/>
                    </a:cubicBezTo>
                    <a:cubicBezTo>
                      <a:pt x="171" y="365"/>
                      <a:pt x="197" y="385"/>
                      <a:pt x="219" y="308"/>
                    </a:cubicBezTo>
                    <a:cubicBezTo>
                      <a:pt x="241" y="232"/>
                      <a:pt x="246" y="140"/>
                      <a:pt x="208" y="47"/>
                    </a:cubicBezTo>
                    <a:cubicBezTo>
                      <a:pt x="203" y="35"/>
                      <a:pt x="191" y="0"/>
                      <a:pt x="163" y="17"/>
                    </a:cubicBezTo>
                    <a:cubicBezTo>
                      <a:pt x="136" y="35"/>
                      <a:pt x="26" y="101"/>
                      <a:pt x="26" y="101"/>
                    </a:cubicBezTo>
                    <a:cubicBezTo>
                      <a:pt x="26" y="101"/>
                      <a:pt x="4" y="114"/>
                      <a:pt x="8" y="135"/>
                    </a:cubicBezTo>
                    <a:cubicBezTo>
                      <a:pt x="13" y="156"/>
                      <a:pt x="21" y="200"/>
                      <a:pt x="14" y="233"/>
                    </a:cubicBezTo>
                    <a:cubicBezTo>
                      <a:pt x="8" y="263"/>
                      <a:pt x="0" y="273"/>
                      <a:pt x="38" y="293"/>
                    </a:cubicBezTo>
                  </a:path>
                </a:pathLst>
              </a:custGeom>
              <a:gradFill>
                <a:gsLst>
                  <a:gs pos="0">
                    <a:srgbClr val="835F43"/>
                  </a:gs>
                  <a:gs pos="100000">
                    <a:srgbClr val="F9D9AC"/>
                  </a:gs>
                </a:gsLst>
                <a:lin ang="5400000" scaled="1"/>
              </a:gra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2" name="Freeform 141"/>
              <p:cNvSpPr>
                <a:spLocks/>
              </p:cNvSpPr>
              <p:nvPr/>
            </p:nvSpPr>
            <p:spPr bwMode="auto">
              <a:xfrm>
                <a:off x="7126463" y="3502271"/>
                <a:ext cx="517182" cy="526333"/>
              </a:xfrm>
              <a:custGeom>
                <a:avLst/>
                <a:gdLst>
                  <a:gd name="T0" fmla="*/ 479 w 497"/>
                  <a:gd name="T1" fmla="*/ 186 h 506"/>
                  <a:gd name="T2" fmla="*/ 479 w 497"/>
                  <a:gd name="T3" fmla="*/ 186 h 506"/>
                  <a:gd name="T4" fmla="*/ 292 w 497"/>
                  <a:gd name="T5" fmla="*/ 142 h 506"/>
                  <a:gd name="T6" fmla="*/ 266 w 497"/>
                  <a:gd name="T7" fmla="*/ 17 h 506"/>
                  <a:gd name="T8" fmla="*/ 239 w 497"/>
                  <a:gd name="T9" fmla="*/ 0 h 506"/>
                  <a:gd name="T10" fmla="*/ 17 w 497"/>
                  <a:gd name="T11" fmla="*/ 61 h 506"/>
                  <a:gd name="T12" fmla="*/ 0 w 497"/>
                  <a:gd name="T13" fmla="*/ 89 h 506"/>
                  <a:gd name="T14" fmla="*/ 79 w 497"/>
                  <a:gd name="T15" fmla="*/ 390 h 506"/>
                  <a:gd name="T16" fmla="*/ 107 w 497"/>
                  <a:gd name="T17" fmla="*/ 399 h 506"/>
                  <a:gd name="T18" fmla="*/ 195 w 497"/>
                  <a:gd name="T19" fmla="*/ 372 h 506"/>
                  <a:gd name="T20" fmla="*/ 177 w 497"/>
                  <a:gd name="T21" fmla="*/ 425 h 506"/>
                  <a:gd name="T22" fmla="*/ 195 w 497"/>
                  <a:gd name="T23" fmla="*/ 443 h 506"/>
                  <a:gd name="T24" fmla="*/ 398 w 497"/>
                  <a:gd name="T25" fmla="*/ 496 h 506"/>
                  <a:gd name="T26" fmla="*/ 426 w 497"/>
                  <a:gd name="T27" fmla="*/ 487 h 506"/>
                  <a:gd name="T28" fmla="*/ 496 w 497"/>
                  <a:gd name="T29" fmla="*/ 212 h 506"/>
                  <a:gd name="T30" fmla="*/ 479 w 497"/>
                  <a:gd name="T31" fmla="*/ 186 h 506"/>
                  <a:gd name="T32" fmla="*/ 35 w 497"/>
                  <a:gd name="T33" fmla="*/ 97 h 506"/>
                  <a:gd name="T34" fmla="*/ 35 w 497"/>
                  <a:gd name="T35" fmla="*/ 97 h 506"/>
                  <a:gd name="T36" fmla="*/ 230 w 497"/>
                  <a:gd name="T37" fmla="*/ 44 h 506"/>
                  <a:gd name="T38" fmla="*/ 310 w 497"/>
                  <a:gd name="T39" fmla="*/ 310 h 506"/>
                  <a:gd name="T40" fmla="*/ 116 w 497"/>
                  <a:gd name="T41" fmla="*/ 364 h 506"/>
                  <a:gd name="T42" fmla="*/ 35 w 497"/>
                  <a:gd name="T43" fmla="*/ 97 h 506"/>
                  <a:gd name="T44" fmla="*/ 389 w 497"/>
                  <a:gd name="T45" fmla="*/ 461 h 506"/>
                  <a:gd name="T46" fmla="*/ 389 w 497"/>
                  <a:gd name="T47" fmla="*/ 461 h 506"/>
                  <a:gd name="T48" fmla="*/ 222 w 497"/>
                  <a:gd name="T49" fmla="*/ 417 h 506"/>
                  <a:gd name="T50" fmla="*/ 230 w 497"/>
                  <a:gd name="T51" fmla="*/ 364 h 506"/>
                  <a:gd name="T52" fmla="*/ 328 w 497"/>
                  <a:gd name="T53" fmla="*/ 336 h 506"/>
                  <a:gd name="T54" fmla="*/ 345 w 497"/>
                  <a:gd name="T55" fmla="*/ 319 h 506"/>
                  <a:gd name="T56" fmla="*/ 310 w 497"/>
                  <a:gd name="T57" fmla="*/ 177 h 506"/>
                  <a:gd name="T58" fmla="*/ 451 w 497"/>
                  <a:gd name="T59" fmla="*/ 212 h 506"/>
                  <a:gd name="T60" fmla="*/ 389 w 497"/>
                  <a:gd name="T61" fmla="*/ 461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97" h="506">
                    <a:moveTo>
                      <a:pt x="479" y="186"/>
                    </a:moveTo>
                    <a:lnTo>
                      <a:pt x="479" y="186"/>
                    </a:lnTo>
                    <a:cubicBezTo>
                      <a:pt x="292" y="142"/>
                      <a:pt x="292" y="142"/>
                      <a:pt x="292" y="142"/>
                    </a:cubicBezTo>
                    <a:cubicBezTo>
                      <a:pt x="266" y="17"/>
                      <a:pt x="266" y="17"/>
                      <a:pt x="266" y="17"/>
                    </a:cubicBezTo>
                    <a:cubicBezTo>
                      <a:pt x="257" y="8"/>
                      <a:pt x="248" y="0"/>
                      <a:pt x="239" y="0"/>
                    </a:cubicBezTo>
                    <a:cubicBezTo>
                      <a:pt x="17" y="61"/>
                      <a:pt x="17" y="61"/>
                      <a:pt x="17" y="61"/>
                    </a:cubicBezTo>
                    <a:cubicBezTo>
                      <a:pt x="0" y="71"/>
                      <a:pt x="0" y="80"/>
                      <a:pt x="0" y="89"/>
                    </a:cubicBezTo>
                    <a:cubicBezTo>
                      <a:pt x="79" y="390"/>
                      <a:pt x="79" y="390"/>
                      <a:pt x="79" y="390"/>
                    </a:cubicBezTo>
                    <a:cubicBezTo>
                      <a:pt x="79" y="399"/>
                      <a:pt x="97" y="399"/>
                      <a:pt x="107" y="399"/>
                    </a:cubicBezTo>
                    <a:cubicBezTo>
                      <a:pt x="195" y="372"/>
                      <a:pt x="195" y="372"/>
                      <a:pt x="195" y="372"/>
                    </a:cubicBezTo>
                    <a:cubicBezTo>
                      <a:pt x="177" y="425"/>
                      <a:pt x="177" y="425"/>
                      <a:pt x="177" y="425"/>
                    </a:cubicBezTo>
                    <a:cubicBezTo>
                      <a:pt x="177" y="434"/>
                      <a:pt x="186" y="443"/>
                      <a:pt x="195" y="443"/>
                    </a:cubicBezTo>
                    <a:cubicBezTo>
                      <a:pt x="398" y="496"/>
                      <a:pt x="398" y="496"/>
                      <a:pt x="398" y="496"/>
                    </a:cubicBezTo>
                    <a:cubicBezTo>
                      <a:pt x="407" y="505"/>
                      <a:pt x="416" y="496"/>
                      <a:pt x="426" y="487"/>
                    </a:cubicBezTo>
                    <a:cubicBezTo>
                      <a:pt x="496" y="212"/>
                      <a:pt x="496" y="212"/>
                      <a:pt x="496" y="212"/>
                    </a:cubicBezTo>
                    <a:cubicBezTo>
                      <a:pt x="496" y="204"/>
                      <a:pt x="488" y="186"/>
                      <a:pt x="479" y="186"/>
                    </a:cubicBezTo>
                    <a:close/>
                    <a:moveTo>
                      <a:pt x="35" y="97"/>
                    </a:moveTo>
                    <a:lnTo>
                      <a:pt x="35" y="97"/>
                    </a:lnTo>
                    <a:cubicBezTo>
                      <a:pt x="230" y="44"/>
                      <a:pt x="230" y="44"/>
                      <a:pt x="230" y="44"/>
                    </a:cubicBezTo>
                    <a:cubicBezTo>
                      <a:pt x="310" y="310"/>
                      <a:pt x="310" y="310"/>
                      <a:pt x="310" y="310"/>
                    </a:cubicBezTo>
                    <a:cubicBezTo>
                      <a:pt x="116" y="364"/>
                      <a:pt x="116" y="364"/>
                      <a:pt x="116" y="364"/>
                    </a:cubicBezTo>
                    <a:lnTo>
                      <a:pt x="35" y="97"/>
                    </a:lnTo>
                    <a:close/>
                    <a:moveTo>
                      <a:pt x="389" y="461"/>
                    </a:moveTo>
                    <a:lnTo>
                      <a:pt x="389" y="461"/>
                    </a:lnTo>
                    <a:cubicBezTo>
                      <a:pt x="222" y="417"/>
                      <a:pt x="222" y="417"/>
                      <a:pt x="222" y="417"/>
                    </a:cubicBezTo>
                    <a:cubicBezTo>
                      <a:pt x="230" y="364"/>
                      <a:pt x="230" y="364"/>
                      <a:pt x="230" y="364"/>
                    </a:cubicBezTo>
                    <a:cubicBezTo>
                      <a:pt x="328" y="336"/>
                      <a:pt x="328" y="336"/>
                      <a:pt x="328" y="336"/>
                    </a:cubicBezTo>
                    <a:cubicBezTo>
                      <a:pt x="336" y="336"/>
                      <a:pt x="345" y="327"/>
                      <a:pt x="345" y="319"/>
                    </a:cubicBezTo>
                    <a:cubicBezTo>
                      <a:pt x="310" y="177"/>
                      <a:pt x="310" y="177"/>
                      <a:pt x="310" y="177"/>
                    </a:cubicBezTo>
                    <a:cubicBezTo>
                      <a:pt x="451" y="212"/>
                      <a:pt x="451" y="212"/>
                      <a:pt x="451" y="212"/>
                    </a:cubicBezTo>
                    <a:lnTo>
                      <a:pt x="389" y="461"/>
                    </a:lnTo>
                    <a:close/>
                  </a:path>
                </a:pathLst>
              </a:custGeom>
              <a:solidFill>
                <a:schemeClr val="tx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ysClr val="windowText" lastClr="000000"/>
                  </a:solidFill>
                </a:endParaRPr>
              </a:p>
            </p:txBody>
          </p:sp>
        </p:grpSp>
        <p:grpSp>
          <p:nvGrpSpPr>
            <p:cNvPr id="25" name="Group 50"/>
            <p:cNvGrpSpPr/>
            <p:nvPr/>
          </p:nvGrpSpPr>
          <p:grpSpPr>
            <a:xfrm>
              <a:off x="6144898" y="4375382"/>
              <a:ext cx="1476743" cy="1354496"/>
              <a:chOff x="6144898" y="4213457"/>
              <a:chExt cx="1476743" cy="1354496"/>
            </a:xfrm>
          </p:grpSpPr>
          <p:sp>
            <p:nvSpPr>
              <p:cNvPr id="29" name="Freeform 60"/>
              <p:cNvSpPr>
                <a:spLocks/>
              </p:cNvSpPr>
              <p:nvPr/>
            </p:nvSpPr>
            <p:spPr bwMode="auto">
              <a:xfrm>
                <a:off x="6144898" y="4213457"/>
                <a:ext cx="1476743" cy="1354496"/>
              </a:xfrm>
              <a:custGeom>
                <a:avLst/>
                <a:gdLst/>
                <a:ahLst/>
                <a:cxnLst>
                  <a:cxn ang="0">
                    <a:pos x="2" y="120"/>
                  </a:cxn>
                  <a:cxn ang="0">
                    <a:pos x="7" y="272"/>
                  </a:cxn>
                  <a:cxn ang="0">
                    <a:pos x="81" y="284"/>
                  </a:cxn>
                  <a:cxn ang="0">
                    <a:pos x="300" y="141"/>
                  </a:cxn>
                  <a:cxn ang="0">
                    <a:pos x="303" y="88"/>
                  </a:cxn>
                  <a:cxn ang="0">
                    <a:pos x="160" y="12"/>
                  </a:cxn>
                  <a:cxn ang="0">
                    <a:pos x="123" y="14"/>
                  </a:cxn>
                  <a:cxn ang="0">
                    <a:pos x="41" y="69"/>
                  </a:cxn>
                  <a:cxn ang="0">
                    <a:pos x="2" y="120"/>
                  </a:cxn>
                </a:cxnLst>
                <a:rect l="0" t="0" r="r" b="b"/>
                <a:pathLst>
                  <a:path w="332" h="304">
                    <a:moveTo>
                      <a:pt x="2" y="120"/>
                    </a:moveTo>
                    <a:cubicBezTo>
                      <a:pt x="3" y="145"/>
                      <a:pt x="7" y="272"/>
                      <a:pt x="7" y="272"/>
                    </a:cubicBezTo>
                    <a:cubicBezTo>
                      <a:pt x="7" y="272"/>
                      <a:pt x="4" y="304"/>
                      <a:pt x="81" y="284"/>
                    </a:cubicBezTo>
                    <a:cubicBezTo>
                      <a:pt x="158" y="264"/>
                      <a:pt x="240" y="222"/>
                      <a:pt x="300" y="141"/>
                    </a:cubicBezTo>
                    <a:cubicBezTo>
                      <a:pt x="308" y="131"/>
                      <a:pt x="332" y="102"/>
                      <a:pt x="303" y="88"/>
                    </a:cubicBezTo>
                    <a:cubicBezTo>
                      <a:pt x="274" y="73"/>
                      <a:pt x="160" y="12"/>
                      <a:pt x="160" y="12"/>
                    </a:cubicBezTo>
                    <a:cubicBezTo>
                      <a:pt x="160" y="12"/>
                      <a:pt x="139" y="0"/>
                      <a:pt x="123" y="14"/>
                    </a:cubicBezTo>
                    <a:cubicBezTo>
                      <a:pt x="107" y="29"/>
                      <a:pt x="73" y="58"/>
                      <a:pt x="41" y="69"/>
                    </a:cubicBezTo>
                    <a:cubicBezTo>
                      <a:pt x="12" y="80"/>
                      <a:pt x="0" y="78"/>
                      <a:pt x="2" y="120"/>
                    </a:cubicBezTo>
                  </a:path>
                </a:pathLst>
              </a:custGeom>
              <a:gradFill>
                <a:gsLst>
                  <a:gs pos="0">
                    <a:srgbClr val="835F43"/>
                  </a:gs>
                  <a:gs pos="100000">
                    <a:srgbClr val="F9D9AC"/>
                  </a:gs>
                </a:gsLst>
                <a:lin ang="5400000" scaled="1"/>
              </a:gra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0" name="Freeform 123"/>
              <p:cNvSpPr>
                <a:spLocks/>
              </p:cNvSpPr>
              <p:nvPr/>
            </p:nvSpPr>
            <p:spPr bwMode="auto">
              <a:xfrm>
                <a:off x="6531183" y="4687484"/>
                <a:ext cx="401270" cy="409061"/>
              </a:xfrm>
              <a:custGeom>
                <a:avLst/>
                <a:gdLst>
                  <a:gd name="T0" fmla="*/ 275 w 452"/>
                  <a:gd name="T1" fmla="*/ 301 h 462"/>
                  <a:gd name="T2" fmla="*/ 275 w 452"/>
                  <a:gd name="T3" fmla="*/ 301 h 462"/>
                  <a:gd name="T4" fmla="*/ 434 w 452"/>
                  <a:gd name="T5" fmla="*/ 26 h 462"/>
                  <a:gd name="T6" fmla="*/ 434 w 452"/>
                  <a:gd name="T7" fmla="*/ 18 h 462"/>
                  <a:gd name="T8" fmla="*/ 425 w 452"/>
                  <a:gd name="T9" fmla="*/ 18 h 462"/>
                  <a:gd name="T10" fmla="*/ 159 w 452"/>
                  <a:gd name="T11" fmla="*/ 178 h 462"/>
                  <a:gd name="T12" fmla="*/ 9 w 452"/>
                  <a:gd name="T13" fmla="*/ 301 h 462"/>
                  <a:gd name="T14" fmla="*/ 35 w 452"/>
                  <a:gd name="T15" fmla="*/ 328 h 462"/>
                  <a:gd name="T16" fmla="*/ 88 w 452"/>
                  <a:gd name="T17" fmla="*/ 310 h 462"/>
                  <a:gd name="T18" fmla="*/ 151 w 452"/>
                  <a:gd name="T19" fmla="*/ 372 h 462"/>
                  <a:gd name="T20" fmla="*/ 133 w 452"/>
                  <a:gd name="T21" fmla="*/ 425 h 462"/>
                  <a:gd name="T22" fmla="*/ 151 w 452"/>
                  <a:gd name="T23" fmla="*/ 452 h 462"/>
                  <a:gd name="T24" fmla="*/ 275 w 452"/>
                  <a:gd name="T25" fmla="*/ 301 h 462"/>
                  <a:gd name="T26" fmla="*/ 301 w 452"/>
                  <a:gd name="T27" fmla="*/ 150 h 462"/>
                  <a:gd name="T28" fmla="*/ 301 w 452"/>
                  <a:gd name="T29" fmla="*/ 150 h 462"/>
                  <a:gd name="T30" fmla="*/ 301 w 452"/>
                  <a:gd name="T31" fmla="*/ 97 h 462"/>
                  <a:gd name="T32" fmla="*/ 354 w 452"/>
                  <a:gd name="T33" fmla="*/ 97 h 462"/>
                  <a:gd name="T34" fmla="*/ 354 w 452"/>
                  <a:gd name="T35" fmla="*/ 150 h 462"/>
                  <a:gd name="T36" fmla="*/ 301 w 452"/>
                  <a:gd name="T37" fmla="*/ 15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tx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ysClr val="windowText" lastClr="000000"/>
                  </a:solidFill>
                </a:endParaRPr>
              </a:p>
            </p:txBody>
          </p:sp>
        </p:grpSp>
        <p:grpSp>
          <p:nvGrpSpPr>
            <p:cNvPr id="26" name="Group 53"/>
            <p:cNvGrpSpPr/>
            <p:nvPr/>
          </p:nvGrpSpPr>
          <p:grpSpPr>
            <a:xfrm>
              <a:off x="5421196" y="3240930"/>
              <a:ext cx="1342272" cy="1339827"/>
              <a:chOff x="5421196" y="3079005"/>
              <a:chExt cx="1342272" cy="1339827"/>
            </a:xfrm>
          </p:grpSpPr>
          <p:sp>
            <p:nvSpPr>
              <p:cNvPr id="27" name="Oval 63"/>
              <p:cNvSpPr>
                <a:spLocks/>
              </p:cNvSpPr>
              <p:nvPr/>
            </p:nvSpPr>
            <p:spPr bwMode="auto">
              <a:xfrm>
                <a:off x="5421196" y="3079005"/>
                <a:ext cx="1342272" cy="1339827"/>
              </a:xfrm>
              <a:prstGeom prst="ellipse">
                <a:avLst/>
              </a:prstGeom>
              <a:gradFill>
                <a:gsLst>
                  <a:gs pos="0">
                    <a:srgbClr val="835F43"/>
                  </a:gs>
                  <a:gs pos="100000">
                    <a:srgbClr val="F9D9AC"/>
                  </a:gs>
                </a:gsLst>
                <a:lin ang="5400000" scaled="1"/>
              </a:gra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8" name="Freeform 65"/>
              <p:cNvSpPr>
                <a:spLocks/>
              </p:cNvSpPr>
              <p:nvPr/>
            </p:nvSpPr>
            <p:spPr bwMode="auto">
              <a:xfrm>
                <a:off x="5860487" y="3528208"/>
                <a:ext cx="463689" cy="463689"/>
              </a:xfrm>
              <a:custGeom>
                <a:avLst/>
                <a:gdLst>
                  <a:gd name="T0" fmla="*/ 381 w 417"/>
                  <a:gd name="T1" fmla="*/ 203 h 417"/>
                  <a:gd name="T2" fmla="*/ 381 w 417"/>
                  <a:gd name="T3" fmla="*/ 203 h 417"/>
                  <a:gd name="T4" fmla="*/ 416 w 417"/>
                  <a:gd name="T5" fmla="*/ 141 h 417"/>
                  <a:gd name="T6" fmla="*/ 408 w 417"/>
                  <a:gd name="T7" fmla="*/ 106 h 417"/>
                  <a:gd name="T8" fmla="*/ 337 w 417"/>
                  <a:gd name="T9" fmla="*/ 79 h 417"/>
                  <a:gd name="T10" fmla="*/ 319 w 417"/>
                  <a:gd name="T11" fmla="*/ 17 h 417"/>
                  <a:gd name="T12" fmla="*/ 275 w 417"/>
                  <a:gd name="T13" fmla="*/ 0 h 417"/>
                  <a:gd name="T14" fmla="*/ 213 w 417"/>
                  <a:gd name="T15" fmla="*/ 35 h 417"/>
                  <a:gd name="T16" fmla="*/ 151 w 417"/>
                  <a:gd name="T17" fmla="*/ 0 h 417"/>
                  <a:gd name="T18" fmla="*/ 107 w 417"/>
                  <a:gd name="T19" fmla="*/ 17 h 417"/>
                  <a:gd name="T20" fmla="*/ 89 w 417"/>
                  <a:gd name="T21" fmla="*/ 79 h 417"/>
                  <a:gd name="T22" fmla="*/ 18 w 417"/>
                  <a:gd name="T23" fmla="*/ 106 h 417"/>
                  <a:gd name="T24" fmla="*/ 0 w 417"/>
                  <a:gd name="T25" fmla="*/ 141 h 417"/>
                  <a:gd name="T26" fmla="*/ 44 w 417"/>
                  <a:gd name="T27" fmla="*/ 203 h 417"/>
                  <a:gd name="T28" fmla="*/ 0 w 417"/>
                  <a:gd name="T29" fmla="*/ 275 h 417"/>
                  <a:gd name="T30" fmla="*/ 18 w 417"/>
                  <a:gd name="T31" fmla="*/ 310 h 417"/>
                  <a:gd name="T32" fmla="*/ 89 w 417"/>
                  <a:gd name="T33" fmla="*/ 328 h 417"/>
                  <a:gd name="T34" fmla="*/ 107 w 417"/>
                  <a:gd name="T35" fmla="*/ 398 h 417"/>
                  <a:gd name="T36" fmla="*/ 151 w 417"/>
                  <a:gd name="T37" fmla="*/ 416 h 417"/>
                  <a:gd name="T38" fmla="*/ 213 w 417"/>
                  <a:gd name="T39" fmla="*/ 372 h 417"/>
                  <a:gd name="T40" fmla="*/ 275 w 417"/>
                  <a:gd name="T41" fmla="*/ 416 h 417"/>
                  <a:gd name="T42" fmla="*/ 319 w 417"/>
                  <a:gd name="T43" fmla="*/ 398 h 417"/>
                  <a:gd name="T44" fmla="*/ 337 w 417"/>
                  <a:gd name="T45" fmla="*/ 328 h 417"/>
                  <a:gd name="T46" fmla="*/ 408 w 417"/>
                  <a:gd name="T47" fmla="*/ 310 h 417"/>
                  <a:gd name="T48" fmla="*/ 416 w 417"/>
                  <a:gd name="T49" fmla="*/ 265 h 417"/>
                  <a:gd name="T50" fmla="*/ 381 w 417"/>
                  <a:gd name="T51" fmla="*/ 203 h 417"/>
                  <a:gd name="T52" fmla="*/ 213 w 417"/>
                  <a:gd name="T53" fmla="*/ 292 h 417"/>
                  <a:gd name="T54" fmla="*/ 213 w 417"/>
                  <a:gd name="T55" fmla="*/ 292 h 417"/>
                  <a:gd name="T56" fmla="*/ 125 w 417"/>
                  <a:gd name="T57" fmla="*/ 203 h 417"/>
                  <a:gd name="T58" fmla="*/ 213 w 417"/>
                  <a:gd name="T59" fmla="*/ 115 h 417"/>
                  <a:gd name="T60" fmla="*/ 301 w 417"/>
                  <a:gd name="T61" fmla="*/ 203 h 417"/>
                  <a:gd name="T62" fmla="*/ 213 w 417"/>
                  <a:gd name="T63" fmla="*/ 292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17" h="417">
                    <a:moveTo>
                      <a:pt x="381" y="203"/>
                    </a:moveTo>
                    <a:lnTo>
                      <a:pt x="381" y="203"/>
                    </a:lnTo>
                    <a:cubicBezTo>
                      <a:pt x="381" y="177"/>
                      <a:pt x="399" y="159"/>
                      <a:pt x="416" y="141"/>
                    </a:cubicBezTo>
                    <a:cubicBezTo>
                      <a:pt x="416" y="132"/>
                      <a:pt x="408" y="115"/>
                      <a:pt x="408" y="106"/>
                    </a:cubicBezTo>
                    <a:cubicBezTo>
                      <a:pt x="372" y="115"/>
                      <a:pt x="354" y="97"/>
                      <a:pt x="337" y="79"/>
                    </a:cubicBezTo>
                    <a:cubicBezTo>
                      <a:pt x="319" y="62"/>
                      <a:pt x="310" y="44"/>
                      <a:pt x="319" y="17"/>
                    </a:cubicBezTo>
                    <a:cubicBezTo>
                      <a:pt x="310" y="9"/>
                      <a:pt x="293" y="0"/>
                      <a:pt x="275" y="0"/>
                    </a:cubicBezTo>
                    <a:cubicBezTo>
                      <a:pt x="266" y="17"/>
                      <a:pt x="240" y="35"/>
                      <a:pt x="213" y="35"/>
                    </a:cubicBezTo>
                    <a:cubicBezTo>
                      <a:pt x="187" y="35"/>
                      <a:pt x="160" y="17"/>
                      <a:pt x="151" y="0"/>
                    </a:cubicBezTo>
                    <a:cubicBezTo>
                      <a:pt x="133" y="0"/>
                      <a:pt x="116" y="9"/>
                      <a:pt x="107" y="17"/>
                    </a:cubicBezTo>
                    <a:cubicBezTo>
                      <a:pt x="116" y="44"/>
                      <a:pt x="107" y="62"/>
                      <a:pt x="89" y="79"/>
                    </a:cubicBezTo>
                    <a:cubicBezTo>
                      <a:pt x="72" y="97"/>
                      <a:pt x="44" y="115"/>
                      <a:pt x="18" y="106"/>
                    </a:cubicBezTo>
                    <a:cubicBezTo>
                      <a:pt x="18" y="115"/>
                      <a:pt x="9" y="132"/>
                      <a:pt x="0" y="141"/>
                    </a:cubicBezTo>
                    <a:cubicBezTo>
                      <a:pt x="27" y="159"/>
                      <a:pt x="44" y="177"/>
                      <a:pt x="44" y="203"/>
                    </a:cubicBezTo>
                    <a:cubicBezTo>
                      <a:pt x="44" y="230"/>
                      <a:pt x="27" y="256"/>
                      <a:pt x="0" y="275"/>
                    </a:cubicBezTo>
                    <a:cubicBezTo>
                      <a:pt x="9" y="283"/>
                      <a:pt x="18" y="301"/>
                      <a:pt x="18" y="310"/>
                    </a:cubicBezTo>
                    <a:cubicBezTo>
                      <a:pt x="44" y="310"/>
                      <a:pt x="72" y="310"/>
                      <a:pt x="89" y="328"/>
                    </a:cubicBezTo>
                    <a:cubicBezTo>
                      <a:pt x="107" y="345"/>
                      <a:pt x="116" y="372"/>
                      <a:pt x="107" y="398"/>
                    </a:cubicBezTo>
                    <a:cubicBezTo>
                      <a:pt x="116" y="407"/>
                      <a:pt x="133" y="407"/>
                      <a:pt x="151" y="416"/>
                    </a:cubicBezTo>
                    <a:cubicBezTo>
                      <a:pt x="160" y="389"/>
                      <a:pt x="187" y="372"/>
                      <a:pt x="213" y="372"/>
                    </a:cubicBezTo>
                    <a:cubicBezTo>
                      <a:pt x="240" y="372"/>
                      <a:pt x="266" y="389"/>
                      <a:pt x="275" y="416"/>
                    </a:cubicBezTo>
                    <a:cubicBezTo>
                      <a:pt x="293" y="407"/>
                      <a:pt x="310" y="407"/>
                      <a:pt x="319" y="398"/>
                    </a:cubicBezTo>
                    <a:cubicBezTo>
                      <a:pt x="310" y="372"/>
                      <a:pt x="319" y="345"/>
                      <a:pt x="337" y="328"/>
                    </a:cubicBezTo>
                    <a:cubicBezTo>
                      <a:pt x="354" y="310"/>
                      <a:pt x="372" y="301"/>
                      <a:pt x="408" y="310"/>
                    </a:cubicBezTo>
                    <a:cubicBezTo>
                      <a:pt x="408" y="292"/>
                      <a:pt x="416" y="283"/>
                      <a:pt x="416" y="265"/>
                    </a:cubicBezTo>
                    <a:cubicBezTo>
                      <a:pt x="399" y="256"/>
                      <a:pt x="381" y="230"/>
                      <a:pt x="381" y="203"/>
                    </a:cubicBezTo>
                    <a:close/>
                    <a:moveTo>
                      <a:pt x="213" y="292"/>
                    </a:moveTo>
                    <a:lnTo>
                      <a:pt x="213" y="292"/>
                    </a:lnTo>
                    <a:cubicBezTo>
                      <a:pt x="160" y="292"/>
                      <a:pt x="125" y="256"/>
                      <a:pt x="125" y="203"/>
                    </a:cubicBezTo>
                    <a:cubicBezTo>
                      <a:pt x="125" y="159"/>
                      <a:pt x="160" y="115"/>
                      <a:pt x="213" y="115"/>
                    </a:cubicBezTo>
                    <a:cubicBezTo>
                      <a:pt x="266" y="115"/>
                      <a:pt x="301" y="159"/>
                      <a:pt x="301" y="203"/>
                    </a:cubicBezTo>
                    <a:cubicBezTo>
                      <a:pt x="301" y="256"/>
                      <a:pt x="266" y="292"/>
                      <a:pt x="213" y="292"/>
                    </a:cubicBezTo>
                    <a:close/>
                  </a:path>
                </a:pathLst>
              </a:custGeom>
              <a:solidFill>
                <a:schemeClr val="tx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ysClr val="windowText" lastClr="000000"/>
                  </a:solidFill>
                </a:endParaRPr>
              </a:p>
            </p:txBody>
          </p:sp>
        </p:grpSp>
      </p:grpSp>
      <p:grpSp>
        <p:nvGrpSpPr>
          <p:cNvPr id="41" name="Group 92"/>
          <p:cNvGrpSpPr>
            <a:grpSpLocks/>
          </p:cNvGrpSpPr>
          <p:nvPr/>
        </p:nvGrpSpPr>
        <p:grpSpPr bwMode="auto">
          <a:xfrm>
            <a:off x="8424047" y="4848215"/>
            <a:ext cx="2517314" cy="1042880"/>
            <a:chOff x="6143636" y="3571882"/>
            <a:chExt cx="3360761" cy="1043127"/>
          </a:xfrm>
        </p:grpSpPr>
        <p:sp>
          <p:nvSpPr>
            <p:cNvPr id="42" name="Rectangle 39"/>
            <p:cNvSpPr/>
            <p:nvPr/>
          </p:nvSpPr>
          <p:spPr>
            <a:xfrm>
              <a:off x="6143636" y="3857700"/>
              <a:ext cx="3360761" cy="757309"/>
            </a:xfrm>
            <a:prstGeom prst="rect">
              <a:avLst/>
            </a:prstGeom>
          </p:spPr>
          <p:txBody>
            <a:bodyPr wrap="square">
              <a:spAutoFit/>
            </a:bodyPr>
            <a:lstStyle/>
            <a:p>
              <a:pPr>
                <a:lnSpc>
                  <a:spcPct val="120000"/>
                </a:lnSpc>
              </a:pPr>
              <a:r>
                <a:rPr lang="zh-CN" altLang="en-US" sz="1200" dirty="0">
                  <a:solidFill>
                    <a:schemeClr val="bg1"/>
                  </a:solidFill>
                </a:rPr>
                <a:t>用户可以在投影仪或者计算机上进行演示也可以将演示文稿打印出来制作</a:t>
              </a:r>
            </a:p>
          </p:txBody>
        </p:sp>
        <p:sp>
          <p:nvSpPr>
            <p:cNvPr id="43" name="Rectangle 40"/>
            <p:cNvSpPr/>
            <p:nvPr/>
          </p:nvSpPr>
          <p:spPr>
            <a:xfrm>
              <a:off x="6143636" y="3571882"/>
              <a:ext cx="1479239" cy="369419"/>
            </a:xfrm>
            <a:prstGeom prst="rect">
              <a:avLst/>
            </a:prstGeom>
          </p:spPr>
          <p:txBody>
            <a:bodyPr wrap="none">
              <a:spAutoFit/>
            </a:bodyPr>
            <a:lstStyle/>
            <a:p>
              <a:r>
                <a:rPr lang="zh-CN" altLang="en-US" dirty="0">
                  <a:gradFill>
                    <a:gsLst>
                      <a:gs pos="0">
                        <a:srgbClr val="835F43"/>
                      </a:gs>
                      <a:gs pos="100000">
                        <a:srgbClr val="F9D9AC"/>
                      </a:gs>
                    </a:gsLst>
                    <a:lin ang="5400000" scaled="1"/>
                  </a:gradFill>
                  <a:latin typeface="+mj-ea"/>
                </a:rPr>
                <a:t>标题内容</a:t>
              </a:r>
            </a:p>
          </p:txBody>
        </p:sp>
      </p:grpSp>
      <p:grpSp>
        <p:nvGrpSpPr>
          <p:cNvPr id="44" name="Group 90"/>
          <p:cNvGrpSpPr>
            <a:grpSpLocks/>
          </p:cNvGrpSpPr>
          <p:nvPr/>
        </p:nvGrpSpPr>
        <p:grpSpPr bwMode="auto">
          <a:xfrm>
            <a:off x="8424047" y="1916604"/>
            <a:ext cx="2517314" cy="1042879"/>
            <a:chOff x="6143636" y="1357304"/>
            <a:chExt cx="3360761" cy="1043126"/>
          </a:xfrm>
        </p:grpSpPr>
        <p:sp>
          <p:nvSpPr>
            <p:cNvPr id="45" name="Rectangle 35"/>
            <p:cNvSpPr/>
            <p:nvPr/>
          </p:nvSpPr>
          <p:spPr>
            <a:xfrm>
              <a:off x="6143636" y="1643121"/>
              <a:ext cx="3360761" cy="757309"/>
            </a:xfrm>
            <a:prstGeom prst="rect">
              <a:avLst/>
            </a:prstGeom>
          </p:spPr>
          <p:txBody>
            <a:bodyPr wrap="square">
              <a:spAutoFit/>
            </a:bodyPr>
            <a:lstStyle/>
            <a:p>
              <a:pPr>
                <a:lnSpc>
                  <a:spcPct val="120000"/>
                </a:lnSpc>
              </a:pPr>
              <a:r>
                <a:rPr lang="zh-CN" altLang="en-US" sz="1200" dirty="0">
                  <a:solidFill>
                    <a:schemeClr val="bg1"/>
                  </a:solidFill>
                </a:rPr>
                <a:t>用户可以在投影仪或者计算机上进行演示也可以将演示文稿打印出来制作</a:t>
              </a:r>
            </a:p>
          </p:txBody>
        </p:sp>
        <p:sp>
          <p:nvSpPr>
            <p:cNvPr id="46" name="Rectangle 36"/>
            <p:cNvSpPr/>
            <p:nvPr/>
          </p:nvSpPr>
          <p:spPr>
            <a:xfrm>
              <a:off x="6143636" y="1357304"/>
              <a:ext cx="1479239" cy="369419"/>
            </a:xfrm>
            <a:prstGeom prst="rect">
              <a:avLst/>
            </a:prstGeom>
          </p:spPr>
          <p:txBody>
            <a:bodyPr wrap="none">
              <a:spAutoFit/>
            </a:bodyPr>
            <a:lstStyle/>
            <a:p>
              <a:r>
                <a:rPr lang="zh-CN" altLang="en-US" dirty="0">
                  <a:gradFill>
                    <a:gsLst>
                      <a:gs pos="0">
                        <a:srgbClr val="835F43"/>
                      </a:gs>
                      <a:gs pos="100000">
                        <a:srgbClr val="F9D9AC"/>
                      </a:gs>
                    </a:gsLst>
                    <a:lin ang="5400000" scaled="1"/>
                  </a:gradFill>
                  <a:latin typeface="+mj-ea"/>
                </a:rPr>
                <a:t>标题内容</a:t>
              </a:r>
            </a:p>
          </p:txBody>
        </p:sp>
      </p:grpSp>
      <p:grpSp>
        <p:nvGrpSpPr>
          <p:cNvPr id="47" name="Group 91"/>
          <p:cNvGrpSpPr>
            <a:grpSpLocks/>
          </p:cNvGrpSpPr>
          <p:nvPr/>
        </p:nvGrpSpPr>
        <p:grpSpPr bwMode="auto">
          <a:xfrm>
            <a:off x="8424047" y="3366568"/>
            <a:ext cx="2517314" cy="1042880"/>
            <a:chOff x="6143636" y="2428874"/>
            <a:chExt cx="3360761" cy="1043127"/>
          </a:xfrm>
        </p:grpSpPr>
        <p:sp>
          <p:nvSpPr>
            <p:cNvPr id="48" name="Rectangle 37"/>
            <p:cNvSpPr/>
            <p:nvPr/>
          </p:nvSpPr>
          <p:spPr>
            <a:xfrm>
              <a:off x="6143636" y="2714692"/>
              <a:ext cx="3360761" cy="757309"/>
            </a:xfrm>
            <a:prstGeom prst="rect">
              <a:avLst/>
            </a:prstGeom>
          </p:spPr>
          <p:txBody>
            <a:bodyPr wrap="square">
              <a:spAutoFit/>
            </a:bodyPr>
            <a:lstStyle/>
            <a:p>
              <a:pPr>
                <a:lnSpc>
                  <a:spcPct val="120000"/>
                </a:lnSpc>
              </a:pPr>
              <a:r>
                <a:rPr lang="zh-CN" altLang="en-US" sz="1200" dirty="0">
                  <a:solidFill>
                    <a:schemeClr val="bg1"/>
                  </a:solidFill>
                </a:rPr>
                <a:t>用户可以在投影仪或者计算机上进行演示也可以将演示文稿打印出来制作</a:t>
              </a:r>
            </a:p>
          </p:txBody>
        </p:sp>
        <p:sp>
          <p:nvSpPr>
            <p:cNvPr id="49" name="Rectangle 38"/>
            <p:cNvSpPr/>
            <p:nvPr/>
          </p:nvSpPr>
          <p:spPr>
            <a:xfrm>
              <a:off x="6143636" y="2428874"/>
              <a:ext cx="1479239" cy="369419"/>
            </a:xfrm>
            <a:prstGeom prst="rect">
              <a:avLst/>
            </a:prstGeom>
          </p:spPr>
          <p:txBody>
            <a:bodyPr wrap="none">
              <a:spAutoFit/>
            </a:bodyPr>
            <a:lstStyle/>
            <a:p>
              <a:r>
                <a:rPr lang="zh-CN" altLang="en-US" dirty="0">
                  <a:gradFill>
                    <a:gsLst>
                      <a:gs pos="0">
                        <a:srgbClr val="835F43"/>
                      </a:gs>
                      <a:gs pos="100000">
                        <a:srgbClr val="F9D9AC"/>
                      </a:gs>
                    </a:gsLst>
                    <a:lin ang="5400000" scaled="1"/>
                  </a:gradFill>
                  <a:latin typeface="+mj-ea"/>
                </a:rPr>
                <a:t>标题内容</a:t>
              </a:r>
            </a:p>
          </p:txBody>
        </p:sp>
      </p:grpSp>
      <p:grpSp>
        <p:nvGrpSpPr>
          <p:cNvPr id="50" name="Group 92"/>
          <p:cNvGrpSpPr>
            <a:grpSpLocks/>
          </p:cNvGrpSpPr>
          <p:nvPr/>
        </p:nvGrpSpPr>
        <p:grpSpPr bwMode="auto">
          <a:xfrm>
            <a:off x="1181243" y="4848215"/>
            <a:ext cx="2517314" cy="1042880"/>
            <a:chOff x="6143636" y="3571882"/>
            <a:chExt cx="3360761" cy="1043127"/>
          </a:xfrm>
        </p:grpSpPr>
        <p:sp>
          <p:nvSpPr>
            <p:cNvPr id="51" name="Rectangle 39"/>
            <p:cNvSpPr/>
            <p:nvPr/>
          </p:nvSpPr>
          <p:spPr>
            <a:xfrm>
              <a:off x="6143636" y="3857700"/>
              <a:ext cx="3360761" cy="757309"/>
            </a:xfrm>
            <a:prstGeom prst="rect">
              <a:avLst/>
            </a:prstGeom>
          </p:spPr>
          <p:txBody>
            <a:bodyPr wrap="square">
              <a:spAutoFit/>
            </a:bodyPr>
            <a:lstStyle/>
            <a:p>
              <a:pPr>
                <a:lnSpc>
                  <a:spcPct val="120000"/>
                </a:lnSpc>
              </a:pPr>
              <a:r>
                <a:rPr lang="zh-CN" altLang="en-US" sz="1200" dirty="0">
                  <a:solidFill>
                    <a:schemeClr val="bg1"/>
                  </a:solidFill>
                </a:rPr>
                <a:t>用户可以在投影仪或者计算机上进行演示也可以将演示文稿打印出来制作</a:t>
              </a:r>
            </a:p>
          </p:txBody>
        </p:sp>
        <p:sp>
          <p:nvSpPr>
            <p:cNvPr id="52" name="Rectangle 40"/>
            <p:cNvSpPr/>
            <p:nvPr/>
          </p:nvSpPr>
          <p:spPr>
            <a:xfrm>
              <a:off x="6143636" y="3571882"/>
              <a:ext cx="1479239" cy="369419"/>
            </a:xfrm>
            <a:prstGeom prst="rect">
              <a:avLst/>
            </a:prstGeom>
          </p:spPr>
          <p:txBody>
            <a:bodyPr wrap="none">
              <a:spAutoFit/>
            </a:bodyPr>
            <a:lstStyle/>
            <a:p>
              <a:r>
                <a:rPr lang="zh-CN" altLang="en-US" dirty="0">
                  <a:gradFill>
                    <a:gsLst>
                      <a:gs pos="0">
                        <a:srgbClr val="835F43"/>
                      </a:gs>
                      <a:gs pos="100000">
                        <a:srgbClr val="F9D9AC"/>
                      </a:gs>
                    </a:gsLst>
                    <a:lin ang="5400000" scaled="1"/>
                  </a:gradFill>
                  <a:latin typeface="+mj-ea"/>
                </a:rPr>
                <a:t>标题内容</a:t>
              </a:r>
            </a:p>
          </p:txBody>
        </p:sp>
      </p:grpSp>
      <p:grpSp>
        <p:nvGrpSpPr>
          <p:cNvPr id="53" name="Group 90"/>
          <p:cNvGrpSpPr>
            <a:grpSpLocks/>
          </p:cNvGrpSpPr>
          <p:nvPr/>
        </p:nvGrpSpPr>
        <p:grpSpPr bwMode="auto">
          <a:xfrm>
            <a:off x="1181243" y="1916604"/>
            <a:ext cx="2517314" cy="1042879"/>
            <a:chOff x="6143636" y="1357304"/>
            <a:chExt cx="3360761" cy="1043126"/>
          </a:xfrm>
        </p:grpSpPr>
        <p:sp>
          <p:nvSpPr>
            <p:cNvPr id="54" name="Rectangle 35"/>
            <p:cNvSpPr/>
            <p:nvPr/>
          </p:nvSpPr>
          <p:spPr>
            <a:xfrm>
              <a:off x="6143636" y="1643121"/>
              <a:ext cx="3360761" cy="757309"/>
            </a:xfrm>
            <a:prstGeom prst="rect">
              <a:avLst/>
            </a:prstGeom>
          </p:spPr>
          <p:txBody>
            <a:bodyPr wrap="square">
              <a:spAutoFit/>
            </a:bodyPr>
            <a:lstStyle/>
            <a:p>
              <a:pPr>
                <a:lnSpc>
                  <a:spcPct val="120000"/>
                </a:lnSpc>
              </a:pPr>
              <a:r>
                <a:rPr lang="zh-CN" altLang="en-US" sz="1200" dirty="0">
                  <a:solidFill>
                    <a:schemeClr val="bg1"/>
                  </a:solidFill>
                </a:rPr>
                <a:t>用户可以在投影仪或者计算机上进行演示也可以将演示文稿打印出来制作</a:t>
              </a:r>
            </a:p>
          </p:txBody>
        </p:sp>
        <p:sp>
          <p:nvSpPr>
            <p:cNvPr id="55" name="Rectangle 36"/>
            <p:cNvSpPr/>
            <p:nvPr/>
          </p:nvSpPr>
          <p:spPr>
            <a:xfrm>
              <a:off x="6143636" y="1357304"/>
              <a:ext cx="1479239" cy="369419"/>
            </a:xfrm>
            <a:prstGeom prst="rect">
              <a:avLst/>
            </a:prstGeom>
          </p:spPr>
          <p:txBody>
            <a:bodyPr wrap="none">
              <a:spAutoFit/>
            </a:bodyPr>
            <a:lstStyle/>
            <a:p>
              <a:r>
                <a:rPr lang="zh-CN" altLang="en-US" dirty="0">
                  <a:gradFill>
                    <a:gsLst>
                      <a:gs pos="0">
                        <a:srgbClr val="835F43"/>
                      </a:gs>
                      <a:gs pos="100000">
                        <a:srgbClr val="F9D9AC"/>
                      </a:gs>
                    </a:gsLst>
                    <a:lin ang="5400000" scaled="1"/>
                  </a:gradFill>
                  <a:latin typeface="+mj-ea"/>
                  <a:ea typeface="+mj-ea"/>
                </a:rPr>
                <a:t>标题内容</a:t>
              </a:r>
            </a:p>
          </p:txBody>
        </p:sp>
      </p:grpSp>
      <p:grpSp>
        <p:nvGrpSpPr>
          <p:cNvPr id="56" name="Group 91"/>
          <p:cNvGrpSpPr>
            <a:grpSpLocks/>
          </p:cNvGrpSpPr>
          <p:nvPr/>
        </p:nvGrpSpPr>
        <p:grpSpPr bwMode="auto">
          <a:xfrm>
            <a:off x="1181243" y="3366568"/>
            <a:ext cx="2517314" cy="1042880"/>
            <a:chOff x="6143636" y="2428874"/>
            <a:chExt cx="3360761" cy="1043127"/>
          </a:xfrm>
        </p:grpSpPr>
        <p:sp>
          <p:nvSpPr>
            <p:cNvPr id="57" name="Rectangle 37"/>
            <p:cNvSpPr/>
            <p:nvPr/>
          </p:nvSpPr>
          <p:spPr>
            <a:xfrm>
              <a:off x="6143636" y="2714692"/>
              <a:ext cx="3360761" cy="757309"/>
            </a:xfrm>
            <a:prstGeom prst="rect">
              <a:avLst/>
            </a:prstGeom>
          </p:spPr>
          <p:txBody>
            <a:bodyPr wrap="square">
              <a:spAutoFit/>
            </a:bodyPr>
            <a:lstStyle/>
            <a:p>
              <a:pPr>
                <a:lnSpc>
                  <a:spcPct val="120000"/>
                </a:lnSpc>
              </a:pPr>
              <a:r>
                <a:rPr lang="zh-CN" altLang="en-US" sz="1200" dirty="0">
                  <a:solidFill>
                    <a:schemeClr val="bg1"/>
                  </a:solidFill>
                </a:rPr>
                <a:t>用户可以在投影仪或者计算机上进行演示也可以将演示文稿打印出来制作</a:t>
              </a:r>
            </a:p>
          </p:txBody>
        </p:sp>
        <p:sp>
          <p:nvSpPr>
            <p:cNvPr id="58" name="Rectangle 38"/>
            <p:cNvSpPr/>
            <p:nvPr/>
          </p:nvSpPr>
          <p:spPr>
            <a:xfrm>
              <a:off x="6143636" y="2428874"/>
              <a:ext cx="1479239" cy="369419"/>
            </a:xfrm>
            <a:prstGeom prst="rect">
              <a:avLst/>
            </a:prstGeom>
          </p:spPr>
          <p:txBody>
            <a:bodyPr wrap="none">
              <a:spAutoFit/>
            </a:bodyPr>
            <a:lstStyle/>
            <a:p>
              <a:r>
                <a:rPr lang="zh-CN" altLang="en-US" dirty="0">
                  <a:gradFill>
                    <a:gsLst>
                      <a:gs pos="0">
                        <a:srgbClr val="835F43"/>
                      </a:gs>
                      <a:gs pos="100000">
                        <a:srgbClr val="F9D9AC"/>
                      </a:gs>
                    </a:gsLst>
                    <a:lin ang="5400000" scaled="1"/>
                  </a:gradFill>
                  <a:latin typeface="+mj-ea"/>
                </a:rPr>
                <a:t>标题内容</a:t>
              </a:r>
            </a:p>
          </p:txBody>
        </p:sp>
      </p:grpSp>
    </p:spTree>
    <p:extLst>
      <p:ext uri="{BB962C8B-B14F-4D97-AF65-F5344CB8AC3E}">
        <p14:creationId xmlns:p14="http://schemas.microsoft.com/office/powerpoint/2010/main" val="23470706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18" presetClass="entr" presetSubtype="1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strips(downLeft)">
                                      <p:cBhvr>
                                        <p:cTn id="13" dur="500"/>
                                        <p:tgtEl>
                                          <p:spTgt spid="5"/>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53"/>
                                        </p:tgtEl>
                                        <p:attrNameLst>
                                          <p:attrName>style.visibility</p:attrName>
                                        </p:attrNameLst>
                                      </p:cBhvr>
                                      <p:to>
                                        <p:strVal val="visible"/>
                                      </p:to>
                                    </p:set>
                                    <p:animEffect transition="in" filter="fade">
                                      <p:cBhvr>
                                        <p:cTn id="17" dur="1000"/>
                                        <p:tgtEl>
                                          <p:spTgt spid="53"/>
                                        </p:tgtEl>
                                      </p:cBhvr>
                                    </p:animEffect>
                                  </p:childTnLst>
                                </p:cTn>
                              </p:par>
                              <p:par>
                                <p:cTn id="18" presetID="63" presetClass="path" presetSubtype="0" decel="100000" fill="hold" nodeType="withEffect">
                                  <p:stCondLst>
                                    <p:cond delay="0"/>
                                  </p:stCondLst>
                                  <p:childTnLst>
                                    <p:animMotion origin="layout" path="M -3.125E-6 3.7037E-7 L 0.05769 3.7037E-7 " pathEditMode="relative" rAng="0" ptsTypes="AA">
                                      <p:cBhvr>
                                        <p:cTn id="19" dur="1000" spd="-100000" fill="hold"/>
                                        <p:tgtEl>
                                          <p:spTgt spid="53"/>
                                        </p:tgtEl>
                                        <p:attrNameLst>
                                          <p:attrName>ppt_x</p:attrName>
                                          <p:attrName>ppt_y</p:attrName>
                                        </p:attrNameLst>
                                      </p:cBhvr>
                                      <p:rCtr x="2878" y="0"/>
                                    </p:animMotion>
                                  </p:childTnLst>
                                </p:cTn>
                              </p:par>
                            </p:childTnLst>
                          </p:cTn>
                        </p:par>
                        <p:par>
                          <p:cTn id="20" fill="hold">
                            <p:stCondLst>
                              <p:cond delay="2000"/>
                            </p:stCondLst>
                            <p:childTnLst>
                              <p:par>
                                <p:cTn id="21" presetID="18" presetClass="entr" presetSubtype="6"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strips(downRight)">
                                      <p:cBhvr>
                                        <p:cTn id="23" dur="500"/>
                                        <p:tgtEl>
                                          <p:spTgt spid="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1000"/>
                                        <p:tgtEl>
                                          <p:spTgt spid="44"/>
                                        </p:tgtEl>
                                      </p:cBhvr>
                                    </p:animEffect>
                                  </p:childTnLst>
                                </p:cTn>
                              </p:par>
                              <p:par>
                                <p:cTn id="28" presetID="63" presetClass="path" presetSubtype="0" decel="100000" fill="hold" nodeType="withEffect">
                                  <p:stCondLst>
                                    <p:cond delay="0"/>
                                  </p:stCondLst>
                                  <p:childTnLst>
                                    <p:animMotion origin="layout" path="M -3.125E-6 3.7037E-7 L 0.05769 3.7037E-7 " pathEditMode="relative" rAng="0" ptsTypes="AA">
                                      <p:cBhvr>
                                        <p:cTn id="29" dur="1000" spd="-100000" fill="hold"/>
                                        <p:tgtEl>
                                          <p:spTgt spid="44"/>
                                        </p:tgtEl>
                                        <p:attrNameLst>
                                          <p:attrName>ppt_x</p:attrName>
                                          <p:attrName>ppt_y</p:attrName>
                                        </p:attrNameLst>
                                      </p:cBhvr>
                                      <p:rCtr x="2878" y="0"/>
                                    </p:animMotion>
                                  </p:childTnLst>
                                </p:cTn>
                              </p:par>
                            </p:childTnLst>
                          </p:cTn>
                        </p:par>
                        <p:par>
                          <p:cTn id="30" fill="hold">
                            <p:stCondLst>
                              <p:cond delay="3500"/>
                            </p:stCondLst>
                            <p:childTnLst>
                              <p:par>
                                <p:cTn id="31" presetID="18" presetClass="entr" presetSubtype="12" fill="hold"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strips(downLeft)">
                                      <p:cBhvr>
                                        <p:cTn id="33" dur="500"/>
                                        <p:tgtEl>
                                          <p:spTgt spid="17"/>
                                        </p:tgtEl>
                                      </p:cBhvr>
                                    </p:animEffect>
                                  </p:childTnLst>
                                </p:cTn>
                              </p:par>
                            </p:childTnLst>
                          </p:cTn>
                        </p:par>
                        <p:par>
                          <p:cTn id="34" fill="hold">
                            <p:stCondLst>
                              <p:cond delay="4000"/>
                            </p:stCondLst>
                            <p:childTnLst>
                              <p:par>
                                <p:cTn id="35" presetID="10" presetClass="entr" presetSubtype="0" fill="hold" nodeType="afterEffect">
                                  <p:stCondLst>
                                    <p:cond delay="0"/>
                                  </p:stCondLst>
                                  <p:childTnLst>
                                    <p:set>
                                      <p:cBhvr>
                                        <p:cTn id="36" dur="1" fill="hold">
                                          <p:stCondLst>
                                            <p:cond delay="0"/>
                                          </p:stCondLst>
                                        </p:cTn>
                                        <p:tgtEl>
                                          <p:spTgt spid="56"/>
                                        </p:tgtEl>
                                        <p:attrNameLst>
                                          <p:attrName>style.visibility</p:attrName>
                                        </p:attrNameLst>
                                      </p:cBhvr>
                                      <p:to>
                                        <p:strVal val="visible"/>
                                      </p:to>
                                    </p:set>
                                    <p:animEffect transition="in" filter="fade">
                                      <p:cBhvr>
                                        <p:cTn id="37" dur="1000"/>
                                        <p:tgtEl>
                                          <p:spTgt spid="56"/>
                                        </p:tgtEl>
                                      </p:cBhvr>
                                    </p:animEffect>
                                  </p:childTnLst>
                                </p:cTn>
                              </p:par>
                              <p:par>
                                <p:cTn id="38" presetID="63" presetClass="path" presetSubtype="0" decel="100000" fill="hold" nodeType="withEffect">
                                  <p:stCondLst>
                                    <p:cond delay="0"/>
                                  </p:stCondLst>
                                  <p:childTnLst>
                                    <p:animMotion origin="layout" path="M -3.125E-6 3.7037E-7 L 0.05769 3.7037E-7 " pathEditMode="relative" rAng="0" ptsTypes="AA">
                                      <p:cBhvr>
                                        <p:cTn id="39" dur="1000" spd="-100000" fill="hold"/>
                                        <p:tgtEl>
                                          <p:spTgt spid="56"/>
                                        </p:tgtEl>
                                        <p:attrNameLst>
                                          <p:attrName>ppt_x</p:attrName>
                                          <p:attrName>ppt_y</p:attrName>
                                        </p:attrNameLst>
                                      </p:cBhvr>
                                      <p:rCtr x="2878" y="0"/>
                                    </p:animMotion>
                                  </p:childTnLst>
                                </p:cTn>
                              </p:par>
                            </p:childTnLst>
                          </p:cTn>
                        </p:par>
                        <p:par>
                          <p:cTn id="40" fill="hold">
                            <p:stCondLst>
                              <p:cond delay="5000"/>
                            </p:stCondLst>
                            <p:childTnLst>
                              <p:par>
                                <p:cTn id="41" presetID="18" presetClass="entr" presetSubtype="6" fill="hold"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strips(downRight)">
                                      <p:cBhvr>
                                        <p:cTn id="43" dur="500"/>
                                        <p:tgtEl>
                                          <p:spTgt spid="18"/>
                                        </p:tgtEl>
                                      </p:cBhvr>
                                    </p:animEffect>
                                  </p:childTnLst>
                                </p:cTn>
                              </p:par>
                            </p:childTnLst>
                          </p:cTn>
                        </p:par>
                        <p:par>
                          <p:cTn id="44" fill="hold">
                            <p:stCondLst>
                              <p:cond delay="5500"/>
                            </p:stCondLst>
                            <p:childTnLst>
                              <p:par>
                                <p:cTn id="45" presetID="10" presetClass="entr" presetSubtype="0" fill="hold" nodeType="afterEffect">
                                  <p:stCondLst>
                                    <p:cond delay="0"/>
                                  </p:stCondLst>
                                  <p:childTnLst>
                                    <p:set>
                                      <p:cBhvr>
                                        <p:cTn id="46" dur="1" fill="hold">
                                          <p:stCondLst>
                                            <p:cond delay="0"/>
                                          </p:stCondLst>
                                        </p:cTn>
                                        <p:tgtEl>
                                          <p:spTgt spid="47"/>
                                        </p:tgtEl>
                                        <p:attrNameLst>
                                          <p:attrName>style.visibility</p:attrName>
                                        </p:attrNameLst>
                                      </p:cBhvr>
                                      <p:to>
                                        <p:strVal val="visible"/>
                                      </p:to>
                                    </p:set>
                                    <p:animEffect transition="in" filter="fade">
                                      <p:cBhvr>
                                        <p:cTn id="47" dur="1000"/>
                                        <p:tgtEl>
                                          <p:spTgt spid="47"/>
                                        </p:tgtEl>
                                      </p:cBhvr>
                                    </p:animEffect>
                                  </p:childTnLst>
                                </p:cTn>
                              </p:par>
                              <p:par>
                                <p:cTn id="48" presetID="63" presetClass="path" presetSubtype="0" decel="100000" fill="hold" nodeType="withEffect">
                                  <p:stCondLst>
                                    <p:cond delay="0"/>
                                  </p:stCondLst>
                                  <p:childTnLst>
                                    <p:animMotion origin="layout" path="M -3.125E-6 3.7037E-7 L 0.05769 3.7037E-7 " pathEditMode="relative" rAng="0" ptsTypes="AA">
                                      <p:cBhvr>
                                        <p:cTn id="49" dur="1000" spd="-100000" fill="hold"/>
                                        <p:tgtEl>
                                          <p:spTgt spid="47"/>
                                        </p:tgtEl>
                                        <p:attrNameLst>
                                          <p:attrName>ppt_x</p:attrName>
                                          <p:attrName>ppt_y</p:attrName>
                                        </p:attrNameLst>
                                      </p:cBhvr>
                                      <p:rCtr x="2878" y="0"/>
                                    </p:animMotion>
                                  </p:childTnLst>
                                </p:cTn>
                              </p:par>
                            </p:childTnLst>
                          </p:cTn>
                        </p:par>
                        <p:par>
                          <p:cTn id="50" fill="hold">
                            <p:stCondLst>
                              <p:cond delay="6500"/>
                            </p:stCondLst>
                            <p:childTnLst>
                              <p:par>
                                <p:cTn id="51" presetID="18" presetClass="entr" presetSubtype="3" fill="hold"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strips(upRight)">
                                      <p:cBhvr>
                                        <p:cTn id="53" dur="500"/>
                                        <p:tgtEl>
                                          <p:spTgt spid="14"/>
                                        </p:tgtEl>
                                      </p:cBhvr>
                                    </p:animEffect>
                                  </p:childTnLst>
                                </p:cTn>
                              </p:par>
                            </p:childTnLst>
                          </p:cTn>
                        </p:par>
                        <p:par>
                          <p:cTn id="54" fill="hold">
                            <p:stCondLst>
                              <p:cond delay="7000"/>
                            </p:stCondLst>
                            <p:childTnLst>
                              <p:par>
                                <p:cTn id="55" presetID="10" presetClass="entr" presetSubtype="0" fill="hold"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fade">
                                      <p:cBhvr>
                                        <p:cTn id="57" dur="1000"/>
                                        <p:tgtEl>
                                          <p:spTgt spid="50"/>
                                        </p:tgtEl>
                                      </p:cBhvr>
                                    </p:animEffect>
                                  </p:childTnLst>
                                </p:cTn>
                              </p:par>
                              <p:par>
                                <p:cTn id="58" presetID="63" presetClass="path" presetSubtype="0" decel="100000" fill="hold" nodeType="withEffect">
                                  <p:stCondLst>
                                    <p:cond delay="0"/>
                                  </p:stCondLst>
                                  <p:childTnLst>
                                    <p:animMotion origin="layout" path="M -3.125E-6 3.7037E-7 L 0.05769 3.7037E-7 " pathEditMode="relative" rAng="0" ptsTypes="AA">
                                      <p:cBhvr>
                                        <p:cTn id="59" dur="1000" spd="-100000" fill="hold"/>
                                        <p:tgtEl>
                                          <p:spTgt spid="50"/>
                                        </p:tgtEl>
                                        <p:attrNameLst>
                                          <p:attrName>ppt_x</p:attrName>
                                          <p:attrName>ppt_y</p:attrName>
                                        </p:attrNameLst>
                                      </p:cBhvr>
                                      <p:rCtr x="2878" y="0"/>
                                    </p:animMotion>
                                  </p:childTnLst>
                                </p:cTn>
                              </p:par>
                            </p:childTnLst>
                          </p:cTn>
                        </p:par>
                        <p:par>
                          <p:cTn id="60" fill="hold">
                            <p:stCondLst>
                              <p:cond delay="8000"/>
                            </p:stCondLst>
                            <p:childTnLst>
                              <p:par>
                                <p:cTn id="61" presetID="18" presetClass="entr" presetSubtype="12" fill="hold" nodeType="after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strips(downLeft)">
                                      <p:cBhvr>
                                        <p:cTn id="63" dur="500"/>
                                        <p:tgtEl>
                                          <p:spTgt spid="11"/>
                                        </p:tgtEl>
                                      </p:cBhvr>
                                    </p:animEffect>
                                  </p:childTnLst>
                                </p:cTn>
                              </p:par>
                            </p:childTnLst>
                          </p:cTn>
                        </p:par>
                        <p:par>
                          <p:cTn id="64" fill="hold">
                            <p:stCondLst>
                              <p:cond delay="8500"/>
                            </p:stCondLst>
                            <p:childTnLst>
                              <p:par>
                                <p:cTn id="65" presetID="10" presetClass="entr" presetSubtype="0" fill="hold" nodeType="after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fade">
                                      <p:cBhvr>
                                        <p:cTn id="67" dur="1000"/>
                                        <p:tgtEl>
                                          <p:spTgt spid="41"/>
                                        </p:tgtEl>
                                      </p:cBhvr>
                                    </p:animEffect>
                                  </p:childTnLst>
                                </p:cTn>
                              </p:par>
                              <p:par>
                                <p:cTn id="68" presetID="63" presetClass="path" presetSubtype="0" decel="100000" fill="hold" nodeType="withEffect">
                                  <p:stCondLst>
                                    <p:cond delay="0"/>
                                  </p:stCondLst>
                                  <p:childTnLst>
                                    <p:animMotion origin="layout" path="M -3.125E-6 3.7037E-7 L 0.05769 3.7037E-7 " pathEditMode="relative" rAng="0" ptsTypes="AA">
                                      <p:cBhvr>
                                        <p:cTn id="69" dur="1000" spd="-100000" fill="hold"/>
                                        <p:tgtEl>
                                          <p:spTgt spid="41"/>
                                        </p:tgtEl>
                                        <p:attrNameLst>
                                          <p:attrName>ppt_x</p:attrName>
                                          <p:attrName>ppt_y</p:attrName>
                                        </p:attrNameLst>
                                      </p:cBhvr>
                                      <p:rCtr x="287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品牌传播与广告</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sp>
        <p:nvSpPr>
          <p:cNvPr id="5" name="Freeform"/>
          <p:cNvSpPr/>
          <p:nvPr/>
        </p:nvSpPr>
        <p:spPr>
          <a:xfrm>
            <a:off x="6302089" y="2311399"/>
            <a:ext cx="4726274" cy="3282953"/>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1163638" y="2311399"/>
            <a:ext cx="1535493" cy="1535967"/>
            <a:chOff x="1163638" y="2311399"/>
            <a:chExt cx="1535493" cy="1535967"/>
          </a:xfrm>
        </p:grpSpPr>
        <p:sp>
          <p:nvSpPr>
            <p:cNvPr id="7" name="Freeform"/>
            <p:cNvSpPr/>
            <p:nvPr/>
          </p:nvSpPr>
          <p:spPr>
            <a:xfrm>
              <a:off x="1163638" y="2311399"/>
              <a:ext cx="1535493" cy="1535967"/>
            </a:xfrm>
            <a:prstGeom prst="rect">
              <a:avLst/>
            </a:prstGeom>
            <a:gradFill>
              <a:gsLst>
                <a:gs pos="0">
                  <a:srgbClr val="835F43"/>
                </a:gs>
                <a:gs pos="100000">
                  <a:srgbClr val="F9D9A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p:cNvSpPr>
              <a:spLocks/>
            </p:cNvSpPr>
            <p:nvPr/>
          </p:nvSpPr>
          <p:spPr bwMode="auto">
            <a:xfrm>
              <a:off x="1773959" y="2889151"/>
              <a:ext cx="314849" cy="380464"/>
            </a:xfrm>
            <a:custGeom>
              <a:avLst/>
              <a:gdLst>
                <a:gd name="T0" fmla="*/ 75 w 116"/>
                <a:gd name="T1" fmla="*/ 56 h 140"/>
                <a:gd name="T2" fmla="*/ 97 w 116"/>
                <a:gd name="T3" fmla="*/ 56 h 140"/>
                <a:gd name="T4" fmla="*/ 103 w 116"/>
                <a:gd name="T5" fmla="*/ 61 h 140"/>
                <a:gd name="T6" fmla="*/ 100 w 116"/>
                <a:gd name="T7" fmla="*/ 66 h 140"/>
                <a:gd name="T8" fmla="*/ 9 w 116"/>
                <a:gd name="T9" fmla="*/ 138 h 140"/>
                <a:gd name="T10" fmla="*/ 1 w 116"/>
                <a:gd name="T11" fmla="*/ 137 h 140"/>
                <a:gd name="T12" fmla="*/ 1 w 116"/>
                <a:gd name="T13" fmla="*/ 131 h 140"/>
                <a:gd name="T14" fmla="*/ 36 w 116"/>
                <a:gd name="T15" fmla="*/ 67 h 140"/>
                <a:gd name="T16" fmla="*/ 15 w 116"/>
                <a:gd name="T17" fmla="*/ 67 h 140"/>
                <a:gd name="T18" fmla="*/ 10 w 116"/>
                <a:gd name="T19" fmla="*/ 61 h 140"/>
                <a:gd name="T20" fmla="*/ 11 w 116"/>
                <a:gd name="T21" fmla="*/ 58 h 140"/>
                <a:gd name="T22" fmla="*/ 49 w 116"/>
                <a:gd name="T23" fmla="*/ 3 h 140"/>
                <a:gd name="T24" fmla="*/ 54 w 116"/>
                <a:gd name="T25" fmla="*/ 1 h 140"/>
                <a:gd name="T26" fmla="*/ 54 w 116"/>
                <a:gd name="T27" fmla="*/ 0 h 140"/>
                <a:gd name="T28" fmla="*/ 111 w 116"/>
                <a:gd name="T29" fmla="*/ 0 h 140"/>
                <a:gd name="T30" fmla="*/ 116 w 116"/>
                <a:gd name="T31" fmla="*/ 6 h 140"/>
                <a:gd name="T32" fmla="*/ 114 w 116"/>
                <a:gd name="T33" fmla="*/ 10 h 140"/>
                <a:gd name="T34" fmla="*/ 75 w 116"/>
                <a:gd name="T35" fmla="*/ 56 h 140"/>
                <a:gd name="T36" fmla="*/ 81 w 116"/>
                <a:gd name="T37" fmla="*/ 67 h 140"/>
                <a:gd name="T38" fmla="*/ 81 w 116"/>
                <a:gd name="T39" fmla="*/ 67 h 140"/>
                <a:gd name="T40" fmla="*/ 63 w 116"/>
                <a:gd name="T41" fmla="*/ 67 h 140"/>
                <a:gd name="T42" fmla="*/ 63 w 116"/>
                <a:gd name="T43" fmla="*/ 67 h 140"/>
                <a:gd name="T44" fmla="*/ 60 w 116"/>
                <a:gd name="T45" fmla="*/ 65 h 140"/>
                <a:gd name="T46" fmla="*/ 59 w 116"/>
                <a:gd name="T47" fmla="*/ 58 h 140"/>
                <a:gd name="T48" fmla="*/ 99 w 116"/>
                <a:gd name="T49" fmla="*/ 11 h 140"/>
                <a:gd name="T50" fmla="*/ 57 w 116"/>
                <a:gd name="T51" fmla="*/ 11 h 140"/>
                <a:gd name="T52" fmla="*/ 26 w 116"/>
                <a:gd name="T53" fmla="*/ 56 h 140"/>
                <a:gd name="T54" fmla="*/ 45 w 116"/>
                <a:gd name="T55" fmla="*/ 56 h 140"/>
                <a:gd name="T56" fmla="*/ 45 w 116"/>
                <a:gd name="T57" fmla="*/ 56 h 140"/>
                <a:gd name="T58" fmla="*/ 48 w 116"/>
                <a:gd name="T59" fmla="*/ 56 h 140"/>
                <a:gd name="T60" fmla="*/ 50 w 116"/>
                <a:gd name="T61" fmla="*/ 64 h 140"/>
                <a:gd name="T62" fmla="*/ 23 w 116"/>
                <a:gd name="T63" fmla="*/ 113 h 140"/>
                <a:gd name="T64" fmla="*/ 81 w 116"/>
                <a:gd name="T65" fmla="*/ 67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6" h="140">
                  <a:moveTo>
                    <a:pt x="75" y="56"/>
                  </a:moveTo>
                  <a:cubicBezTo>
                    <a:pt x="97" y="56"/>
                    <a:pt x="97" y="56"/>
                    <a:pt x="97" y="56"/>
                  </a:cubicBezTo>
                  <a:cubicBezTo>
                    <a:pt x="100" y="56"/>
                    <a:pt x="103" y="58"/>
                    <a:pt x="103" y="61"/>
                  </a:cubicBezTo>
                  <a:cubicBezTo>
                    <a:pt x="103" y="63"/>
                    <a:pt x="102" y="65"/>
                    <a:pt x="100" y="66"/>
                  </a:cubicBezTo>
                  <a:cubicBezTo>
                    <a:pt x="9" y="138"/>
                    <a:pt x="9" y="138"/>
                    <a:pt x="9" y="138"/>
                  </a:cubicBezTo>
                  <a:cubicBezTo>
                    <a:pt x="6" y="140"/>
                    <a:pt x="3" y="140"/>
                    <a:pt x="1" y="137"/>
                  </a:cubicBezTo>
                  <a:cubicBezTo>
                    <a:pt x="0" y="136"/>
                    <a:pt x="0" y="133"/>
                    <a:pt x="1" y="131"/>
                  </a:cubicBezTo>
                  <a:cubicBezTo>
                    <a:pt x="36" y="67"/>
                    <a:pt x="36" y="67"/>
                    <a:pt x="36" y="67"/>
                  </a:cubicBezTo>
                  <a:cubicBezTo>
                    <a:pt x="15" y="67"/>
                    <a:pt x="15" y="67"/>
                    <a:pt x="15" y="67"/>
                  </a:cubicBezTo>
                  <a:cubicBezTo>
                    <a:pt x="12" y="67"/>
                    <a:pt x="10" y="64"/>
                    <a:pt x="10" y="61"/>
                  </a:cubicBezTo>
                  <a:cubicBezTo>
                    <a:pt x="10" y="60"/>
                    <a:pt x="10" y="59"/>
                    <a:pt x="11" y="58"/>
                  </a:cubicBezTo>
                  <a:cubicBezTo>
                    <a:pt x="49" y="3"/>
                    <a:pt x="49" y="3"/>
                    <a:pt x="49" y="3"/>
                  </a:cubicBezTo>
                  <a:cubicBezTo>
                    <a:pt x="50" y="1"/>
                    <a:pt x="52" y="1"/>
                    <a:pt x="54" y="1"/>
                  </a:cubicBezTo>
                  <a:cubicBezTo>
                    <a:pt x="54" y="0"/>
                    <a:pt x="54" y="0"/>
                    <a:pt x="54" y="0"/>
                  </a:cubicBezTo>
                  <a:cubicBezTo>
                    <a:pt x="111" y="0"/>
                    <a:pt x="111" y="0"/>
                    <a:pt x="111" y="0"/>
                  </a:cubicBezTo>
                  <a:cubicBezTo>
                    <a:pt x="114" y="0"/>
                    <a:pt x="116" y="3"/>
                    <a:pt x="116" y="6"/>
                  </a:cubicBezTo>
                  <a:cubicBezTo>
                    <a:pt x="116" y="7"/>
                    <a:pt x="115" y="9"/>
                    <a:pt x="114" y="10"/>
                  </a:cubicBezTo>
                  <a:cubicBezTo>
                    <a:pt x="75" y="56"/>
                    <a:pt x="75" y="56"/>
                    <a:pt x="75" y="56"/>
                  </a:cubicBezTo>
                  <a:close/>
                  <a:moveTo>
                    <a:pt x="81" y="67"/>
                  </a:moveTo>
                  <a:cubicBezTo>
                    <a:pt x="81" y="67"/>
                    <a:pt x="81" y="67"/>
                    <a:pt x="81" y="67"/>
                  </a:cubicBezTo>
                  <a:cubicBezTo>
                    <a:pt x="63" y="67"/>
                    <a:pt x="63" y="67"/>
                    <a:pt x="63" y="67"/>
                  </a:cubicBezTo>
                  <a:cubicBezTo>
                    <a:pt x="63" y="67"/>
                    <a:pt x="63" y="67"/>
                    <a:pt x="63" y="67"/>
                  </a:cubicBezTo>
                  <a:cubicBezTo>
                    <a:pt x="62" y="67"/>
                    <a:pt x="61" y="66"/>
                    <a:pt x="60" y="65"/>
                  </a:cubicBezTo>
                  <a:cubicBezTo>
                    <a:pt x="57" y="63"/>
                    <a:pt x="57" y="60"/>
                    <a:pt x="59" y="58"/>
                  </a:cubicBezTo>
                  <a:cubicBezTo>
                    <a:pt x="99" y="11"/>
                    <a:pt x="99" y="11"/>
                    <a:pt x="99" y="11"/>
                  </a:cubicBezTo>
                  <a:cubicBezTo>
                    <a:pt x="57" y="11"/>
                    <a:pt x="57" y="11"/>
                    <a:pt x="57" y="11"/>
                  </a:cubicBezTo>
                  <a:cubicBezTo>
                    <a:pt x="26" y="56"/>
                    <a:pt x="26" y="56"/>
                    <a:pt x="26" y="56"/>
                  </a:cubicBezTo>
                  <a:cubicBezTo>
                    <a:pt x="45" y="56"/>
                    <a:pt x="45" y="56"/>
                    <a:pt x="45" y="56"/>
                  </a:cubicBezTo>
                  <a:cubicBezTo>
                    <a:pt x="45" y="56"/>
                    <a:pt x="45" y="56"/>
                    <a:pt x="45" y="56"/>
                  </a:cubicBezTo>
                  <a:cubicBezTo>
                    <a:pt x="46" y="56"/>
                    <a:pt x="47" y="56"/>
                    <a:pt x="48" y="56"/>
                  </a:cubicBezTo>
                  <a:cubicBezTo>
                    <a:pt x="51" y="58"/>
                    <a:pt x="52" y="61"/>
                    <a:pt x="50" y="64"/>
                  </a:cubicBezTo>
                  <a:cubicBezTo>
                    <a:pt x="23" y="113"/>
                    <a:pt x="23" y="113"/>
                    <a:pt x="23" y="113"/>
                  </a:cubicBezTo>
                  <a:cubicBezTo>
                    <a:pt x="81" y="67"/>
                    <a:pt x="81" y="67"/>
                    <a:pt x="81" y="67"/>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 name="组合 8"/>
          <p:cNvGrpSpPr/>
          <p:nvPr/>
        </p:nvGrpSpPr>
        <p:grpSpPr>
          <a:xfrm>
            <a:off x="1163638" y="4058385"/>
            <a:ext cx="1535493" cy="1535967"/>
            <a:chOff x="1163638" y="4058385"/>
            <a:chExt cx="1535493" cy="1535967"/>
          </a:xfrm>
        </p:grpSpPr>
        <p:sp>
          <p:nvSpPr>
            <p:cNvPr id="10" name="Freeform"/>
            <p:cNvSpPr/>
            <p:nvPr/>
          </p:nvSpPr>
          <p:spPr>
            <a:xfrm>
              <a:off x="1163638" y="4058385"/>
              <a:ext cx="1535493" cy="1535967"/>
            </a:xfrm>
            <a:prstGeom prst="rect">
              <a:avLst/>
            </a:prstGeom>
            <a:gradFill>
              <a:gsLst>
                <a:gs pos="0">
                  <a:srgbClr val="835F43"/>
                </a:gs>
                <a:gs pos="100000">
                  <a:srgbClr val="F9D9A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p:cNvSpPr>
              <a:spLocks/>
            </p:cNvSpPr>
            <p:nvPr/>
          </p:nvSpPr>
          <p:spPr bwMode="auto">
            <a:xfrm>
              <a:off x="1741787" y="4634411"/>
              <a:ext cx="380347" cy="383913"/>
            </a:xfrm>
            <a:custGeom>
              <a:avLst/>
              <a:gdLst>
                <a:gd name="T0" fmla="*/ 116 w 140"/>
                <a:gd name="T1" fmla="*/ 2 h 141"/>
                <a:gd name="T2" fmla="*/ 122 w 140"/>
                <a:gd name="T3" fmla="*/ 3 h 141"/>
                <a:gd name="T4" fmla="*/ 122 w 140"/>
                <a:gd name="T5" fmla="*/ 3 h 141"/>
                <a:gd name="T6" fmla="*/ 138 w 140"/>
                <a:gd name="T7" fmla="*/ 19 h 141"/>
                <a:gd name="T8" fmla="*/ 138 w 140"/>
                <a:gd name="T9" fmla="*/ 19 h 141"/>
                <a:gd name="T10" fmla="*/ 139 w 140"/>
                <a:gd name="T11" fmla="*/ 25 h 141"/>
                <a:gd name="T12" fmla="*/ 118 w 140"/>
                <a:gd name="T13" fmla="*/ 43 h 141"/>
                <a:gd name="T14" fmla="*/ 103 w 140"/>
                <a:gd name="T15" fmla="*/ 46 h 141"/>
                <a:gd name="T16" fmla="*/ 99 w 140"/>
                <a:gd name="T17" fmla="*/ 102 h 141"/>
                <a:gd name="T18" fmla="*/ 69 w 140"/>
                <a:gd name="T19" fmla="*/ 115 h 141"/>
                <a:gd name="T20" fmla="*/ 26 w 140"/>
                <a:gd name="T21" fmla="*/ 72 h 141"/>
                <a:gd name="T22" fmla="*/ 69 w 140"/>
                <a:gd name="T23" fmla="*/ 29 h 141"/>
                <a:gd name="T24" fmla="*/ 100 w 140"/>
                <a:gd name="T25" fmla="*/ 33 h 141"/>
                <a:gd name="T26" fmla="*/ 98 w 140"/>
                <a:gd name="T27" fmla="*/ 20 h 141"/>
                <a:gd name="T28" fmla="*/ 124 w 140"/>
                <a:gd name="T29" fmla="*/ 55 h 141"/>
                <a:gd name="T30" fmla="*/ 135 w 140"/>
                <a:gd name="T31" fmla="*/ 52 h 141"/>
                <a:gd name="T32" fmla="*/ 138 w 140"/>
                <a:gd name="T33" fmla="*/ 72 h 141"/>
                <a:gd name="T34" fmla="*/ 69 w 140"/>
                <a:gd name="T35" fmla="*/ 141 h 141"/>
                <a:gd name="T36" fmla="*/ 0 w 140"/>
                <a:gd name="T37" fmla="*/ 72 h 141"/>
                <a:gd name="T38" fmla="*/ 69 w 140"/>
                <a:gd name="T39" fmla="*/ 3 h 141"/>
                <a:gd name="T40" fmla="*/ 89 w 140"/>
                <a:gd name="T41" fmla="*/ 6 h 141"/>
                <a:gd name="T42" fmla="*/ 86 w 140"/>
                <a:gd name="T43" fmla="*/ 16 h 141"/>
                <a:gd name="T44" fmla="*/ 69 w 140"/>
                <a:gd name="T45" fmla="*/ 14 h 141"/>
                <a:gd name="T46" fmla="*/ 11 w 140"/>
                <a:gd name="T47" fmla="*/ 72 h 141"/>
                <a:gd name="T48" fmla="*/ 69 w 140"/>
                <a:gd name="T49" fmla="*/ 130 h 141"/>
                <a:gd name="T50" fmla="*/ 127 w 140"/>
                <a:gd name="T51" fmla="*/ 72 h 141"/>
                <a:gd name="T52" fmla="*/ 124 w 140"/>
                <a:gd name="T53" fmla="*/ 55 h 141"/>
                <a:gd name="T54" fmla="*/ 69 w 140"/>
                <a:gd name="T55" fmla="*/ 52 h 141"/>
                <a:gd name="T56" fmla="*/ 90 w 140"/>
                <a:gd name="T57" fmla="*/ 43 h 141"/>
                <a:gd name="T58" fmla="*/ 43 w 140"/>
                <a:gd name="T59" fmla="*/ 46 h 141"/>
                <a:gd name="T60" fmla="*/ 43 w 140"/>
                <a:gd name="T61" fmla="*/ 46 h 141"/>
                <a:gd name="T62" fmla="*/ 43 w 140"/>
                <a:gd name="T63" fmla="*/ 98 h 141"/>
                <a:gd name="T64" fmla="*/ 94 w 140"/>
                <a:gd name="T65" fmla="*/ 98 h 141"/>
                <a:gd name="T66" fmla="*/ 105 w 140"/>
                <a:gd name="T67" fmla="*/ 72 h 141"/>
                <a:gd name="T68" fmla="*/ 86 w 140"/>
                <a:gd name="T69" fmla="*/ 62 h 141"/>
                <a:gd name="T70" fmla="*/ 83 w 140"/>
                <a:gd name="T71" fmla="*/ 86 h 141"/>
                <a:gd name="T72" fmla="*/ 69 w 140"/>
                <a:gd name="T73" fmla="*/ 92 h 141"/>
                <a:gd name="T74" fmla="*/ 55 w 140"/>
                <a:gd name="T75" fmla="*/ 86 h 141"/>
                <a:gd name="T76" fmla="*/ 55 w 140"/>
                <a:gd name="T77" fmla="*/ 58 h 141"/>
                <a:gd name="T78" fmla="*/ 69 w 140"/>
                <a:gd name="T79" fmla="*/ 52 h 141"/>
                <a:gd name="T80" fmla="*/ 73 w 140"/>
                <a:gd name="T81" fmla="*/ 60 h 141"/>
                <a:gd name="T82" fmla="*/ 60 w 140"/>
                <a:gd name="T83" fmla="*/ 63 h 141"/>
                <a:gd name="T84" fmla="*/ 56 w 140"/>
                <a:gd name="T85" fmla="*/ 72 h 141"/>
                <a:gd name="T86" fmla="*/ 69 w 140"/>
                <a:gd name="T87" fmla="*/ 85 h 141"/>
                <a:gd name="T88" fmla="*/ 78 w 140"/>
                <a:gd name="T89" fmla="*/ 81 h 141"/>
                <a:gd name="T90" fmla="*/ 81 w 140"/>
                <a:gd name="T91" fmla="*/ 68 h 141"/>
                <a:gd name="T92" fmla="*/ 65 w 140"/>
                <a:gd name="T93" fmla="*/ 76 h 141"/>
                <a:gd name="T94" fmla="*/ 73 w 140"/>
                <a:gd name="T95" fmla="*/ 60 h 141"/>
                <a:gd name="T96" fmla="*/ 117 w 140"/>
                <a:gd name="T97" fmla="*/ 10 h 141"/>
                <a:gd name="T98" fmla="*/ 106 w 140"/>
                <a:gd name="T99" fmla="*/ 30 h 141"/>
                <a:gd name="T100" fmla="*/ 117 w 140"/>
                <a:gd name="T101" fmla="*/ 10 h 141"/>
                <a:gd name="T102" fmla="*/ 123 w 140"/>
                <a:gd name="T103" fmla="*/ 22 h 141"/>
                <a:gd name="T104" fmla="*/ 118 w 140"/>
                <a:gd name="T105" fmla="*/ 37 h 141"/>
                <a:gd name="T106" fmla="*/ 123 w 140"/>
                <a:gd name="T107"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0" h="141">
                  <a:moveTo>
                    <a:pt x="98" y="20"/>
                  </a:moveTo>
                  <a:cubicBezTo>
                    <a:pt x="116" y="2"/>
                    <a:pt x="116" y="2"/>
                    <a:pt x="116" y="2"/>
                  </a:cubicBezTo>
                  <a:cubicBezTo>
                    <a:pt x="118" y="0"/>
                    <a:pt x="120" y="0"/>
                    <a:pt x="121" y="2"/>
                  </a:cubicBezTo>
                  <a:cubicBezTo>
                    <a:pt x="121" y="2"/>
                    <a:pt x="122" y="3"/>
                    <a:pt x="122" y="3"/>
                  </a:cubicBezTo>
                  <a:cubicBezTo>
                    <a:pt x="122" y="3"/>
                    <a:pt x="122" y="3"/>
                    <a:pt x="122" y="3"/>
                  </a:cubicBezTo>
                  <a:cubicBezTo>
                    <a:pt x="122" y="3"/>
                    <a:pt x="122" y="3"/>
                    <a:pt x="122" y="3"/>
                  </a:cubicBezTo>
                  <a:cubicBezTo>
                    <a:pt x="125" y="16"/>
                    <a:pt x="125" y="16"/>
                    <a:pt x="125" y="16"/>
                  </a:cubicBezTo>
                  <a:cubicBezTo>
                    <a:pt x="138" y="19"/>
                    <a:pt x="138" y="19"/>
                    <a:pt x="138" y="19"/>
                  </a:cubicBezTo>
                  <a:cubicBezTo>
                    <a:pt x="138" y="19"/>
                    <a:pt x="138" y="19"/>
                    <a:pt x="138" y="19"/>
                  </a:cubicBezTo>
                  <a:cubicBezTo>
                    <a:pt x="138" y="19"/>
                    <a:pt x="138" y="19"/>
                    <a:pt x="138" y="19"/>
                  </a:cubicBezTo>
                  <a:cubicBezTo>
                    <a:pt x="138" y="19"/>
                    <a:pt x="139" y="19"/>
                    <a:pt x="139" y="20"/>
                  </a:cubicBezTo>
                  <a:cubicBezTo>
                    <a:pt x="140" y="21"/>
                    <a:pt x="140" y="23"/>
                    <a:pt x="139" y="25"/>
                  </a:cubicBezTo>
                  <a:cubicBezTo>
                    <a:pt x="121" y="43"/>
                    <a:pt x="121" y="43"/>
                    <a:pt x="121" y="43"/>
                  </a:cubicBezTo>
                  <a:cubicBezTo>
                    <a:pt x="120" y="43"/>
                    <a:pt x="119" y="44"/>
                    <a:pt x="118" y="43"/>
                  </a:cubicBezTo>
                  <a:cubicBezTo>
                    <a:pt x="108" y="41"/>
                    <a:pt x="108" y="41"/>
                    <a:pt x="108" y="41"/>
                  </a:cubicBezTo>
                  <a:cubicBezTo>
                    <a:pt x="103" y="46"/>
                    <a:pt x="103" y="46"/>
                    <a:pt x="103" y="46"/>
                  </a:cubicBezTo>
                  <a:cubicBezTo>
                    <a:pt x="108" y="53"/>
                    <a:pt x="112" y="62"/>
                    <a:pt x="112" y="72"/>
                  </a:cubicBezTo>
                  <a:cubicBezTo>
                    <a:pt x="112" y="84"/>
                    <a:pt x="107" y="95"/>
                    <a:pt x="99" y="102"/>
                  </a:cubicBezTo>
                  <a:cubicBezTo>
                    <a:pt x="99" y="102"/>
                    <a:pt x="99" y="102"/>
                    <a:pt x="99" y="102"/>
                  </a:cubicBezTo>
                  <a:cubicBezTo>
                    <a:pt x="91" y="110"/>
                    <a:pt x="81" y="115"/>
                    <a:pt x="69" y="115"/>
                  </a:cubicBezTo>
                  <a:cubicBezTo>
                    <a:pt x="57" y="115"/>
                    <a:pt x="46" y="110"/>
                    <a:pt x="39" y="102"/>
                  </a:cubicBezTo>
                  <a:cubicBezTo>
                    <a:pt x="31" y="95"/>
                    <a:pt x="26" y="84"/>
                    <a:pt x="26" y="72"/>
                  </a:cubicBezTo>
                  <a:cubicBezTo>
                    <a:pt x="26" y="60"/>
                    <a:pt x="31" y="50"/>
                    <a:pt x="39" y="42"/>
                  </a:cubicBezTo>
                  <a:cubicBezTo>
                    <a:pt x="46" y="34"/>
                    <a:pt x="57" y="29"/>
                    <a:pt x="69" y="29"/>
                  </a:cubicBezTo>
                  <a:cubicBezTo>
                    <a:pt x="79" y="29"/>
                    <a:pt x="88" y="33"/>
                    <a:pt x="95" y="38"/>
                  </a:cubicBezTo>
                  <a:cubicBezTo>
                    <a:pt x="100" y="33"/>
                    <a:pt x="100" y="33"/>
                    <a:pt x="100" y="33"/>
                  </a:cubicBezTo>
                  <a:cubicBezTo>
                    <a:pt x="98" y="23"/>
                    <a:pt x="98" y="23"/>
                    <a:pt x="98" y="23"/>
                  </a:cubicBezTo>
                  <a:cubicBezTo>
                    <a:pt x="97" y="22"/>
                    <a:pt x="98" y="21"/>
                    <a:pt x="98" y="20"/>
                  </a:cubicBezTo>
                  <a:close/>
                  <a:moveTo>
                    <a:pt x="124" y="55"/>
                  </a:moveTo>
                  <a:cubicBezTo>
                    <a:pt x="124" y="55"/>
                    <a:pt x="124" y="55"/>
                    <a:pt x="124" y="55"/>
                  </a:cubicBezTo>
                  <a:cubicBezTo>
                    <a:pt x="124" y="52"/>
                    <a:pt x="125" y="49"/>
                    <a:pt x="128" y="48"/>
                  </a:cubicBezTo>
                  <a:cubicBezTo>
                    <a:pt x="131" y="47"/>
                    <a:pt x="134" y="49"/>
                    <a:pt x="135" y="52"/>
                  </a:cubicBezTo>
                  <a:cubicBezTo>
                    <a:pt x="136" y="55"/>
                    <a:pt x="137" y="58"/>
                    <a:pt x="137" y="62"/>
                  </a:cubicBezTo>
                  <a:cubicBezTo>
                    <a:pt x="138" y="65"/>
                    <a:pt x="138" y="69"/>
                    <a:pt x="138" y="72"/>
                  </a:cubicBezTo>
                  <a:cubicBezTo>
                    <a:pt x="138" y="91"/>
                    <a:pt x="130" y="108"/>
                    <a:pt x="118" y="121"/>
                  </a:cubicBezTo>
                  <a:cubicBezTo>
                    <a:pt x="105" y="133"/>
                    <a:pt x="88" y="141"/>
                    <a:pt x="69" y="141"/>
                  </a:cubicBezTo>
                  <a:cubicBezTo>
                    <a:pt x="50" y="141"/>
                    <a:pt x="33" y="133"/>
                    <a:pt x="20" y="121"/>
                  </a:cubicBezTo>
                  <a:cubicBezTo>
                    <a:pt x="8" y="108"/>
                    <a:pt x="0" y="91"/>
                    <a:pt x="0" y="72"/>
                  </a:cubicBezTo>
                  <a:cubicBezTo>
                    <a:pt x="0" y="53"/>
                    <a:pt x="8" y="36"/>
                    <a:pt x="20" y="23"/>
                  </a:cubicBezTo>
                  <a:cubicBezTo>
                    <a:pt x="33" y="11"/>
                    <a:pt x="50" y="3"/>
                    <a:pt x="69" y="3"/>
                  </a:cubicBezTo>
                  <a:cubicBezTo>
                    <a:pt x="72" y="3"/>
                    <a:pt x="76" y="3"/>
                    <a:pt x="79" y="4"/>
                  </a:cubicBezTo>
                  <a:cubicBezTo>
                    <a:pt x="82" y="4"/>
                    <a:pt x="86" y="5"/>
                    <a:pt x="89" y="6"/>
                  </a:cubicBezTo>
                  <a:cubicBezTo>
                    <a:pt x="92" y="7"/>
                    <a:pt x="93" y="10"/>
                    <a:pt x="93" y="13"/>
                  </a:cubicBezTo>
                  <a:cubicBezTo>
                    <a:pt x="92" y="16"/>
                    <a:pt x="89" y="17"/>
                    <a:pt x="86" y="16"/>
                  </a:cubicBezTo>
                  <a:cubicBezTo>
                    <a:pt x="83" y="16"/>
                    <a:pt x="80" y="15"/>
                    <a:pt x="77" y="15"/>
                  </a:cubicBezTo>
                  <a:cubicBezTo>
                    <a:pt x="75" y="14"/>
                    <a:pt x="72" y="14"/>
                    <a:pt x="69" y="14"/>
                  </a:cubicBezTo>
                  <a:cubicBezTo>
                    <a:pt x="53" y="14"/>
                    <a:pt x="38" y="21"/>
                    <a:pt x="28" y="31"/>
                  </a:cubicBezTo>
                  <a:cubicBezTo>
                    <a:pt x="17" y="42"/>
                    <a:pt x="11" y="56"/>
                    <a:pt x="11" y="72"/>
                  </a:cubicBezTo>
                  <a:cubicBezTo>
                    <a:pt x="11" y="88"/>
                    <a:pt x="17" y="103"/>
                    <a:pt x="28" y="113"/>
                  </a:cubicBezTo>
                  <a:cubicBezTo>
                    <a:pt x="38" y="124"/>
                    <a:pt x="53" y="130"/>
                    <a:pt x="69" y="130"/>
                  </a:cubicBezTo>
                  <a:cubicBezTo>
                    <a:pt x="85" y="130"/>
                    <a:pt x="99" y="124"/>
                    <a:pt x="110" y="113"/>
                  </a:cubicBezTo>
                  <a:cubicBezTo>
                    <a:pt x="120" y="103"/>
                    <a:pt x="127" y="88"/>
                    <a:pt x="127" y="72"/>
                  </a:cubicBezTo>
                  <a:cubicBezTo>
                    <a:pt x="127" y="69"/>
                    <a:pt x="127" y="66"/>
                    <a:pt x="126" y="64"/>
                  </a:cubicBezTo>
                  <a:cubicBezTo>
                    <a:pt x="126" y="61"/>
                    <a:pt x="125" y="58"/>
                    <a:pt x="124" y="55"/>
                  </a:cubicBezTo>
                  <a:close/>
                  <a:moveTo>
                    <a:pt x="69" y="52"/>
                  </a:moveTo>
                  <a:cubicBezTo>
                    <a:pt x="69" y="52"/>
                    <a:pt x="69" y="52"/>
                    <a:pt x="69" y="52"/>
                  </a:cubicBezTo>
                  <a:cubicBezTo>
                    <a:pt x="72" y="52"/>
                    <a:pt x="76" y="53"/>
                    <a:pt x="78" y="55"/>
                  </a:cubicBezTo>
                  <a:cubicBezTo>
                    <a:pt x="90" y="43"/>
                    <a:pt x="90" y="43"/>
                    <a:pt x="90" y="43"/>
                  </a:cubicBezTo>
                  <a:cubicBezTo>
                    <a:pt x="84" y="38"/>
                    <a:pt x="77" y="36"/>
                    <a:pt x="69" y="36"/>
                  </a:cubicBezTo>
                  <a:cubicBezTo>
                    <a:pt x="59" y="36"/>
                    <a:pt x="50" y="40"/>
                    <a:pt x="43" y="46"/>
                  </a:cubicBezTo>
                  <a:cubicBezTo>
                    <a:pt x="43" y="46"/>
                    <a:pt x="43" y="46"/>
                    <a:pt x="43" y="46"/>
                  </a:cubicBezTo>
                  <a:cubicBezTo>
                    <a:pt x="43" y="46"/>
                    <a:pt x="43" y="46"/>
                    <a:pt x="43" y="46"/>
                  </a:cubicBezTo>
                  <a:cubicBezTo>
                    <a:pt x="37" y="53"/>
                    <a:pt x="33" y="62"/>
                    <a:pt x="33" y="72"/>
                  </a:cubicBezTo>
                  <a:cubicBezTo>
                    <a:pt x="33" y="82"/>
                    <a:pt x="37" y="91"/>
                    <a:pt x="43" y="98"/>
                  </a:cubicBezTo>
                  <a:cubicBezTo>
                    <a:pt x="50" y="104"/>
                    <a:pt x="59" y="108"/>
                    <a:pt x="69" y="108"/>
                  </a:cubicBezTo>
                  <a:cubicBezTo>
                    <a:pt x="79" y="108"/>
                    <a:pt x="88" y="104"/>
                    <a:pt x="94" y="98"/>
                  </a:cubicBezTo>
                  <a:cubicBezTo>
                    <a:pt x="95" y="98"/>
                    <a:pt x="95" y="98"/>
                    <a:pt x="95" y="98"/>
                  </a:cubicBezTo>
                  <a:cubicBezTo>
                    <a:pt x="101" y="91"/>
                    <a:pt x="105" y="82"/>
                    <a:pt x="105" y="72"/>
                  </a:cubicBezTo>
                  <a:cubicBezTo>
                    <a:pt x="105" y="64"/>
                    <a:pt x="103" y="57"/>
                    <a:pt x="98" y="51"/>
                  </a:cubicBezTo>
                  <a:cubicBezTo>
                    <a:pt x="86" y="62"/>
                    <a:pt x="86" y="62"/>
                    <a:pt x="86" y="62"/>
                  </a:cubicBezTo>
                  <a:cubicBezTo>
                    <a:pt x="88" y="65"/>
                    <a:pt x="89" y="69"/>
                    <a:pt x="89" y="72"/>
                  </a:cubicBezTo>
                  <a:cubicBezTo>
                    <a:pt x="89" y="77"/>
                    <a:pt x="86" y="82"/>
                    <a:pt x="83" y="86"/>
                  </a:cubicBezTo>
                  <a:cubicBezTo>
                    <a:pt x="83" y="86"/>
                    <a:pt x="83" y="86"/>
                    <a:pt x="83" y="86"/>
                  </a:cubicBezTo>
                  <a:cubicBezTo>
                    <a:pt x="79" y="90"/>
                    <a:pt x="74" y="92"/>
                    <a:pt x="69" y="92"/>
                  </a:cubicBezTo>
                  <a:cubicBezTo>
                    <a:pt x="63" y="92"/>
                    <a:pt x="59" y="90"/>
                    <a:pt x="55" y="86"/>
                  </a:cubicBezTo>
                  <a:cubicBezTo>
                    <a:pt x="55" y="86"/>
                    <a:pt x="55" y="86"/>
                    <a:pt x="55" y="86"/>
                  </a:cubicBezTo>
                  <a:cubicBezTo>
                    <a:pt x="51" y="82"/>
                    <a:pt x="49" y="78"/>
                    <a:pt x="49" y="72"/>
                  </a:cubicBezTo>
                  <a:cubicBezTo>
                    <a:pt x="49" y="67"/>
                    <a:pt x="51" y="62"/>
                    <a:pt x="55" y="58"/>
                  </a:cubicBezTo>
                  <a:cubicBezTo>
                    <a:pt x="55" y="58"/>
                    <a:pt x="55" y="58"/>
                    <a:pt x="55" y="58"/>
                  </a:cubicBezTo>
                  <a:cubicBezTo>
                    <a:pt x="59" y="55"/>
                    <a:pt x="63" y="52"/>
                    <a:pt x="69" y="52"/>
                  </a:cubicBezTo>
                  <a:close/>
                  <a:moveTo>
                    <a:pt x="73" y="60"/>
                  </a:moveTo>
                  <a:cubicBezTo>
                    <a:pt x="73" y="60"/>
                    <a:pt x="73" y="60"/>
                    <a:pt x="73" y="60"/>
                  </a:cubicBezTo>
                  <a:cubicBezTo>
                    <a:pt x="72" y="59"/>
                    <a:pt x="71" y="59"/>
                    <a:pt x="69" y="59"/>
                  </a:cubicBezTo>
                  <a:cubicBezTo>
                    <a:pt x="65" y="59"/>
                    <a:pt x="62" y="60"/>
                    <a:pt x="60" y="63"/>
                  </a:cubicBezTo>
                  <a:cubicBezTo>
                    <a:pt x="60" y="63"/>
                    <a:pt x="60" y="63"/>
                    <a:pt x="60" y="63"/>
                  </a:cubicBezTo>
                  <a:cubicBezTo>
                    <a:pt x="57" y="65"/>
                    <a:pt x="56" y="68"/>
                    <a:pt x="56" y="72"/>
                  </a:cubicBezTo>
                  <a:cubicBezTo>
                    <a:pt x="56" y="76"/>
                    <a:pt x="57" y="79"/>
                    <a:pt x="60" y="81"/>
                  </a:cubicBezTo>
                  <a:cubicBezTo>
                    <a:pt x="62" y="84"/>
                    <a:pt x="65" y="85"/>
                    <a:pt x="69" y="85"/>
                  </a:cubicBezTo>
                  <a:cubicBezTo>
                    <a:pt x="73" y="85"/>
                    <a:pt x="76" y="84"/>
                    <a:pt x="78" y="81"/>
                  </a:cubicBezTo>
                  <a:cubicBezTo>
                    <a:pt x="78" y="81"/>
                    <a:pt x="78" y="81"/>
                    <a:pt x="78" y="81"/>
                  </a:cubicBezTo>
                  <a:cubicBezTo>
                    <a:pt x="81" y="79"/>
                    <a:pt x="82" y="76"/>
                    <a:pt x="82" y="72"/>
                  </a:cubicBezTo>
                  <a:cubicBezTo>
                    <a:pt x="82" y="70"/>
                    <a:pt x="82" y="69"/>
                    <a:pt x="81" y="68"/>
                  </a:cubicBezTo>
                  <a:cubicBezTo>
                    <a:pt x="73" y="76"/>
                    <a:pt x="73" y="76"/>
                    <a:pt x="73" y="76"/>
                  </a:cubicBezTo>
                  <a:cubicBezTo>
                    <a:pt x="71" y="78"/>
                    <a:pt x="67" y="78"/>
                    <a:pt x="65" y="76"/>
                  </a:cubicBezTo>
                  <a:cubicBezTo>
                    <a:pt x="63" y="74"/>
                    <a:pt x="63" y="70"/>
                    <a:pt x="65" y="68"/>
                  </a:cubicBezTo>
                  <a:cubicBezTo>
                    <a:pt x="73" y="60"/>
                    <a:pt x="73" y="60"/>
                    <a:pt x="73" y="60"/>
                  </a:cubicBezTo>
                  <a:close/>
                  <a:moveTo>
                    <a:pt x="117" y="10"/>
                  </a:moveTo>
                  <a:cubicBezTo>
                    <a:pt x="117" y="10"/>
                    <a:pt x="117" y="10"/>
                    <a:pt x="117" y="10"/>
                  </a:cubicBezTo>
                  <a:cubicBezTo>
                    <a:pt x="104" y="23"/>
                    <a:pt x="104" y="23"/>
                    <a:pt x="104" y="23"/>
                  </a:cubicBezTo>
                  <a:cubicBezTo>
                    <a:pt x="106" y="30"/>
                    <a:pt x="106" y="30"/>
                    <a:pt x="106" y="30"/>
                  </a:cubicBezTo>
                  <a:cubicBezTo>
                    <a:pt x="119" y="17"/>
                    <a:pt x="119" y="17"/>
                    <a:pt x="119" y="17"/>
                  </a:cubicBezTo>
                  <a:cubicBezTo>
                    <a:pt x="117" y="10"/>
                    <a:pt x="117" y="10"/>
                    <a:pt x="117" y="10"/>
                  </a:cubicBezTo>
                  <a:close/>
                  <a:moveTo>
                    <a:pt x="123" y="22"/>
                  </a:moveTo>
                  <a:cubicBezTo>
                    <a:pt x="123" y="22"/>
                    <a:pt x="123" y="22"/>
                    <a:pt x="123" y="22"/>
                  </a:cubicBezTo>
                  <a:cubicBezTo>
                    <a:pt x="111" y="35"/>
                    <a:pt x="111" y="35"/>
                    <a:pt x="111" y="35"/>
                  </a:cubicBezTo>
                  <a:cubicBezTo>
                    <a:pt x="118" y="37"/>
                    <a:pt x="118" y="37"/>
                    <a:pt x="118" y="37"/>
                  </a:cubicBezTo>
                  <a:cubicBezTo>
                    <a:pt x="131" y="24"/>
                    <a:pt x="131" y="24"/>
                    <a:pt x="131" y="24"/>
                  </a:cubicBezTo>
                  <a:cubicBezTo>
                    <a:pt x="123" y="22"/>
                    <a:pt x="123" y="22"/>
                    <a:pt x="123" y="22"/>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1C1C1C"/>
                </a:solidFill>
              </a:endParaRPr>
            </a:p>
          </p:txBody>
        </p:sp>
      </p:grpSp>
      <p:grpSp>
        <p:nvGrpSpPr>
          <p:cNvPr id="12" name="组合 11"/>
          <p:cNvGrpSpPr/>
          <p:nvPr/>
        </p:nvGrpSpPr>
        <p:grpSpPr>
          <a:xfrm>
            <a:off x="2857121" y="2489041"/>
            <a:ext cx="3048379" cy="874629"/>
            <a:chOff x="2857121" y="2489041"/>
            <a:chExt cx="3048379" cy="874629"/>
          </a:xfrm>
        </p:grpSpPr>
        <p:sp>
          <p:nvSpPr>
            <p:cNvPr id="14" name="矩形 13"/>
            <p:cNvSpPr/>
            <p:nvPr/>
          </p:nvSpPr>
          <p:spPr>
            <a:xfrm>
              <a:off x="2857121" y="2842565"/>
              <a:ext cx="3048379" cy="521105"/>
            </a:xfrm>
            <a:prstGeom prst="rect">
              <a:avLst/>
            </a:prstGeom>
          </p:spPr>
          <p:txBody>
            <a:bodyPr wrap="square">
              <a:spAutoFit/>
            </a:bodyPr>
            <a:lstStyle/>
            <a:p>
              <a:pPr>
                <a:lnSpc>
                  <a:spcPct val="120000"/>
                </a:lnSpc>
              </a:pPr>
              <a:r>
                <a:rPr lang="zh-CN" altLang="en-US" sz="1200" dirty="0">
                  <a:solidFill>
                    <a:schemeClr val="bg1"/>
                  </a:solidFill>
                </a:rPr>
                <a:t>用户可以在投影仪或者计算机上进行演示也可以将演示文稿打印出来制作</a:t>
              </a:r>
            </a:p>
          </p:txBody>
        </p:sp>
        <p:sp>
          <p:nvSpPr>
            <p:cNvPr id="15" name="矩形 14"/>
            <p:cNvSpPr/>
            <p:nvPr/>
          </p:nvSpPr>
          <p:spPr>
            <a:xfrm>
              <a:off x="2857122" y="2489041"/>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ea typeface="+mj-ea"/>
                </a:rPr>
                <a:t>标题内容</a:t>
              </a:r>
            </a:p>
          </p:txBody>
        </p:sp>
      </p:grpSp>
      <p:grpSp>
        <p:nvGrpSpPr>
          <p:cNvPr id="16" name="组合 15"/>
          <p:cNvGrpSpPr/>
          <p:nvPr/>
        </p:nvGrpSpPr>
        <p:grpSpPr>
          <a:xfrm>
            <a:off x="2857121" y="4234301"/>
            <a:ext cx="3048379" cy="874629"/>
            <a:chOff x="2857121" y="4234301"/>
            <a:chExt cx="3048379" cy="874629"/>
          </a:xfrm>
        </p:grpSpPr>
        <p:sp>
          <p:nvSpPr>
            <p:cNvPr id="18" name="矩形 17"/>
            <p:cNvSpPr/>
            <p:nvPr/>
          </p:nvSpPr>
          <p:spPr>
            <a:xfrm>
              <a:off x="2857121" y="4587825"/>
              <a:ext cx="3048379" cy="521105"/>
            </a:xfrm>
            <a:prstGeom prst="rect">
              <a:avLst/>
            </a:prstGeom>
          </p:spPr>
          <p:txBody>
            <a:bodyPr wrap="square">
              <a:spAutoFit/>
            </a:bodyPr>
            <a:lstStyle/>
            <a:p>
              <a:pPr>
                <a:lnSpc>
                  <a:spcPct val="120000"/>
                </a:lnSpc>
              </a:pPr>
              <a:r>
                <a:rPr lang="zh-CN" altLang="en-US" sz="1200" dirty="0">
                  <a:solidFill>
                    <a:schemeClr val="bg1"/>
                  </a:solidFill>
                </a:rPr>
                <a:t>用户可以在投影仪或者计算机上进行演示也可以将演示文稿打印出来制作</a:t>
              </a:r>
            </a:p>
          </p:txBody>
        </p:sp>
        <p:sp>
          <p:nvSpPr>
            <p:cNvPr id="19" name="矩形 18"/>
            <p:cNvSpPr/>
            <p:nvPr/>
          </p:nvSpPr>
          <p:spPr>
            <a:xfrm>
              <a:off x="2857122" y="4234301"/>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rPr>
                <a:t>标题内容</a:t>
              </a:r>
            </a:p>
          </p:txBody>
        </p:sp>
      </p:grpSp>
    </p:spTree>
    <p:extLst>
      <p:ext uri="{BB962C8B-B14F-4D97-AF65-F5344CB8AC3E}">
        <p14:creationId xmlns:p14="http://schemas.microsoft.com/office/powerpoint/2010/main" val="35049179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1000"/>
                                        <p:tgtEl>
                                          <p:spTgt spid="12"/>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left)">
                                      <p:cBhvr>
                                        <p:cTn id="27"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品牌传播与广告</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sp>
        <p:nvSpPr>
          <p:cNvPr id="6" name="Freeform 45"/>
          <p:cNvSpPr>
            <a:spLocks noEditPoints="1"/>
          </p:cNvSpPr>
          <p:nvPr/>
        </p:nvSpPr>
        <p:spPr bwMode="auto">
          <a:xfrm>
            <a:off x="8334943" y="2489201"/>
            <a:ext cx="305628" cy="305626"/>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gradFill>
            <a:gsLst>
              <a:gs pos="0">
                <a:srgbClr val="835F43"/>
              </a:gs>
              <a:gs pos="100000">
                <a:srgbClr val="F9D9AC"/>
              </a:gs>
            </a:gsLst>
            <a:lin ang="5400000" scaled="1"/>
          </a:gra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8"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Rounded Rectangle 67"/>
          <p:cNvSpPr/>
          <p:nvPr/>
        </p:nvSpPr>
        <p:spPr>
          <a:xfrm>
            <a:off x="7097469" y="2069589"/>
            <a:ext cx="1080000" cy="1080000"/>
          </a:xfrm>
          <a:prstGeom prst="roundRect">
            <a:avLst/>
          </a:prstGeom>
          <a:gradFill>
            <a:gsLst>
              <a:gs pos="0">
                <a:srgbClr val="835F43"/>
              </a:gs>
              <a:gs pos="100000">
                <a:srgbClr val="F9D9AC"/>
              </a:gs>
            </a:gsLst>
            <a:lin ang="5400000" scaled="1"/>
          </a:gra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a:lnSpc>
                <a:spcPct val="120000"/>
              </a:lnSpc>
              <a:spcAft>
                <a:spcPct val="35000"/>
              </a:spcAft>
              <a:defRPr/>
            </a:pPr>
            <a:r>
              <a:rPr lang="en-US" sz="3600" dirty="0">
                <a:solidFill>
                  <a:srgbClr val="1C1C1C"/>
                </a:solidFill>
                <a:latin typeface="Agency FB" panose="020B0503020202020204" pitchFamily="34" charset="0"/>
                <a:sym typeface="Arial" panose="020B0604020202020204" pitchFamily="34" charset="0"/>
              </a:rPr>
              <a:t>01</a:t>
            </a:r>
          </a:p>
        </p:txBody>
      </p:sp>
      <p:sp>
        <p:nvSpPr>
          <p:cNvPr id="8" name="矩形 7"/>
          <p:cNvSpPr/>
          <p:nvPr/>
        </p:nvSpPr>
        <p:spPr>
          <a:xfrm>
            <a:off x="8704071" y="2176047"/>
            <a:ext cx="1325095" cy="338554"/>
          </a:xfrm>
          <a:prstGeom prst="rect">
            <a:avLst/>
          </a:prstGeom>
        </p:spPr>
        <p:txBody>
          <a:bodyPr wrap="square">
            <a:spAutoFit/>
          </a:bodyPr>
          <a:lstStyle/>
          <a:p>
            <a:r>
              <a:rPr lang="zh-CN" altLang="en-US" sz="1600" dirty="0">
                <a:gradFill>
                  <a:gsLst>
                    <a:gs pos="0">
                      <a:srgbClr val="835F43"/>
                    </a:gs>
                    <a:gs pos="100000">
                      <a:srgbClr val="F9D9AC"/>
                    </a:gs>
                  </a:gsLst>
                  <a:lin ang="5400000" scaled="1"/>
                </a:gradFill>
                <a:latin typeface="+mj-ea"/>
                <a:ea typeface="+mj-ea"/>
              </a:rPr>
              <a:t>标题内容</a:t>
            </a:r>
          </a:p>
        </p:txBody>
      </p:sp>
      <p:sp>
        <p:nvSpPr>
          <p:cNvPr id="9" name="矩形 8"/>
          <p:cNvSpPr/>
          <p:nvPr/>
        </p:nvSpPr>
        <p:spPr>
          <a:xfrm>
            <a:off x="8704071" y="2514601"/>
            <a:ext cx="2561146" cy="485389"/>
          </a:xfrm>
          <a:prstGeom prst="rect">
            <a:avLst/>
          </a:prstGeom>
        </p:spPr>
        <p:txBody>
          <a:bodyPr wrap="square">
            <a:spAutoFit/>
          </a:bodyPr>
          <a:lstStyle/>
          <a:p>
            <a:pPr>
              <a:lnSpc>
                <a:spcPct val="120000"/>
              </a:lnSpc>
            </a:pPr>
            <a:r>
              <a:rPr lang="zh-CN" altLang="en-US" sz="1100" dirty="0">
                <a:solidFill>
                  <a:schemeClr val="bg1"/>
                </a:solidFill>
              </a:rPr>
              <a:t>用户可以在投影仪或者计算机上进行演示也可以将演示文稿打印出来制作</a:t>
            </a:r>
          </a:p>
        </p:txBody>
      </p:sp>
      <p:sp>
        <p:nvSpPr>
          <p:cNvPr id="11" name="Freeform 45"/>
          <p:cNvSpPr>
            <a:spLocks noEditPoints="1"/>
          </p:cNvSpPr>
          <p:nvPr/>
        </p:nvSpPr>
        <p:spPr bwMode="auto">
          <a:xfrm>
            <a:off x="8334943" y="3877823"/>
            <a:ext cx="305628" cy="305626"/>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gradFill>
            <a:gsLst>
              <a:gs pos="0">
                <a:srgbClr val="835F43"/>
              </a:gs>
              <a:gs pos="100000">
                <a:srgbClr val="F9D9AC"/>
              </a:gs>
            </a:gsLst>
            <a:lin ang="5400000" scaled="1"/>
          </a:gra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8"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ounded Rectangle 67"/>
          <p:cNvSpPr/>
          <p:nvPr/>
        </p:nvSpPr>
        <p:spPr>
          <a:xfrm>
            <a:off x="7097469" y="3458211"/>
            <a:ext cx="1080000" cy="1080000"/>
          </a:xfrm>
          <a:prstGeom prst="roundRect">
            <a:avLst/>
          </a:prstGeom>
          <a:gradFill>
            <a:gsLst>
              <a:gs pos="0">
                <a:srgbClr val="835F43"/>
              </a:gs>
              <a:gs pos="100000">
                <a:srgbClr val="F9D9AC"/>
              </a:gs>
            </a:gsLst>
            <a:lin ang="5400000" scaled="1"/>
          </a:gra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a:lnSpc>
                <a:spcPct val="120000"/>
              </a:lnSpc>
              <a:spcAft>
                <a:spcPct val="35000"/>
              </a:spcAft>
              <a:defRPr/>
            </a:pPr>
            <a:r>
              <a:rPr lang="en-US" sz="3600" dirty="0" smtClean="0">
                <a:solidFill>
                  <a:srgbClr val="1C1C1C"/>
                </a:solidFill>
                <a:latin typeface="Agency FB" panose="020B0503020202020204" pitchFamily="34" charset="0"/>
                <a:sym typeface="Arial" panose="020B0604020202020204" pitchFamily="34" charset="0"/>
              </a:rPr>
              <a:t>02</a:t>
            </a:r>
            <a:endParaRPr lang="en-US" sz="3600" dirty="0">
              <a:solidFill>
                <a:srgbClr val="1C1C1C"/>
              </a:solidFill>
              <a:latin typeface="Agency FB" panose="020B0503020202020204" pitchFamily="34" charset="0"/>
              <a:sym typeface="Arial" panose="020B0604020202020204" pitchFamily="34" charset="0"/>
            </a:endParaRPr>
          </a:p>
        </p:txBody>
      </p:sp>
      <p:sp>
        <p:nvSpPr>
          <p:cNvPr id="13" name="矩形 12"/>
          <p:cNvSpPr/>
          <p:nvPr/>
        </p:nvSpPr>
        <p:spPr>
          <a:xfrm>
            <a:off x="8704071" y="3564669"/>
            <a:ext cx="1325095" cy="338554"/>
          </a:xfrm>
          <a:prstGeom prst="rect">
            <a:avLst/>
          </a:prstGeom>
        </p:spPr>
        <p:txBody>
          <a:bodyPr wrap="square">
            <a:spAutoFit/>
          </a:bodyPr>
          <a:lstStyle/>
          <a:p>
            <a:r>
              <a:rPr lang="zh-CN" altLang="en-US" sz="1600" dirty="0">
                <a:gradFill>
                  <a:gsLst>
                    <a:gs pos="0">
                      <a:srgbClr val="835F43"/>
                    </a:gs>
                    <a:gs pos="100000">
                      <a:srgbClr val="F9D9AC"/>
                    </a:gs>
                  </a:gsLst>
                  <a:lin ang="5400000" scaled="1"/>
                </a:gradFill>
                <a:latin typeface="+mj-ea"/>
              </a:rPr>
              <a:t>标题内容</a:t>
            </a:r>
          </a:p>
        </p:txBody>
      </p:sp>
      <p:sp>
        <p:nvSpPr>
          <p:cNvPr id="14" name="矩形 13"/>
          <p:cNvSpPr/>
          <p:nvPr/>
        </p:nvSpPr>
        <p:spPr>
          <a:xfrm>
            <a:off x="8704071" y="3903223"/>
            <a:ext cx="2561146" cy="485389"/>
          </a:xfrm>
          <a:prstGeom prst="rect">
            <a:avLst/>
          </a:prstGeom>
        </p:spPr>
        <p:txBody>
          <a:bodyPr wrap="square">
            <a:spAutoFit/>
          </a:bodyPr>
          <a:lstStyle/>
          <a:p>
            <a:pPr>
              <a:lnSpc>
                <a:spcPct val="120000"/>
              </a:lnSpc>
            </a:pPr>
            <a:r>
              <a:rPr lang="zh-CN" altLang="en-US" sz="1100" dirty="0">
                <a:solidFill>
                  <a:schemeClr val="bg1"/>
                </a:solidFill>
              </a:rPr>
              <a:t>用户可以在投影仪或者计算机上进行演示也可以将演示文稿打印出来制作</a:t>
            </a:r>
          </a:p>
        </p:txBody>
      </p:sp>
      <p:sp>
        <p:nvSpPr>
          <p:cNvPr id="16" name="Freeform 45"/>
          <p:cNvSpPr>
            <a:spLocks noEditPoints="1"/>
          </p:cNvSpPr>
          <p:nvPr/>
        </p:nvSpPr>
        <p:spPr bwMode="auto">
          <a:xfrm>
            <a:off x="8334943" y="5266445"/>
            <a:ext cx="305628" cy="305626"/>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gradFill>
            <a:gsLst>
              <a:gs pos="0">
                <a:srgbClr val="835F43"/>
              </a:gs>
              <a:gs pos="100000">
                <a:srgbClr val="F9D9AC"/>
              </a:gs>
            </a:gsLst>
            <a:lin ang="5400000" scaled="1"/>
          </a:gra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8"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ounded Rectangle 67"/>
          <p:cNvSpPr/>
          <p:nvPr/>
        </p:nvSpPr>
        <p:spPr>
          <a:xfrm>
            <a:off x="7097469" y="4846833"/>
            <a:ext cx="1080000" cy="1080000"/>
          </a:xfrm>
          <a:prstGeom prst="roundRect">
            <a:avLst/>
          </a:prstGeom>
          <a:gradFill>
            <a:gsLst>
              <a:gs pos="0">
                <a:srgbClr val="835F43"/>
              </a:gs>
              <a:gs pos="100000">
                <a:srgbClr val="F9D9AC"/>
              </a:gs>
            </a:gsLst>
            <a:lin ang="5400000" scaled="1"/>
          </a:gra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a:lnSpc>
                <a:spcPct val="120000"/>
              </a:lnSpc>
              <a:spcAft>
                <a:spcPct val="35000"/>
              </a:spcAft>
              <a:defRPr/>
            </a:pPr>
            <a:r>
              <a:rPr lang="en-US" sz="3600" dirty="0" smtClean="0">
                <a:solidFill>
                  <a:srgbClr val="1C1C1C"/>
                </a:solidFill>
                <a:latin typeface="Agency FB" panose="020B0503020202020204" pitchFamily="34" charset="0"/>
                <a:sym typeface="Arial" panose="020B0604020202020204" pitchFamily="34" charset="0"/>
              </a:rPr>
              <a:t>03</a:t>
            </a:r>
            <a:endParaRPr lang="en-US" sz="3600" dirty="0">
              <a:solidFill>
                <a:srgbClr val="1C1C1C"/>
              </a:solidFill>
              <a:latin typeface="Agency FB" panose="020B0503020202020204" pitchFamily="34" charset="0"/>
              <a:sym typeface="Arial" panose="020B0604020202020204" pitchFamily="34" charset="0"/>
            </a:endParaRPr>
          </a:p>
        </p:txBody>
      </p:sp>
      <p:sp>
        <p:nvSpPr>
          <p:cNvPr id="18" name="矩形 17"/>
          <p:cNvSpPr/>
          <p:nvPr/>
        </p:nvSpPr>
        <p:spPr>
          <a:xfrm>
            <a:off x="8704071" y="4953291"/>
            <a:ext cx="1325095" cy="338554"/>
          </a:xfrm>
          <a:prstGeom prst="rect">
            <a:avLst/>
          </a:prstGeom>
        </p:spPr>
        <p:txBody>
          <a:bodyPr wrap="square">
            <a:spAutoFit/>
          </a:bodyPr>
          <a:lstStyle/>
          <a:p>
            <a:r>
              <a:rPr lang="zh-CN" altLang="en-US" sz="1600" dirty="0">
                <a:gradFill>
                  <a:gsLst>
                    <a:gs pos="0">
                      <a:srgbClr val="835F43"/>
                    </a:gs>
                    <a:gs pos="100000">
                      <a:srgbClr val="F9D9AC"/>
                    </a:gs>
                  </a:gsLst>
                  <a:lin ang="5400000" scaled="1"/>
                </a:gradFill>
                <a:latin typeface="+mj-ea"/>
              </a:rPr>
              <a:t>标题内容</a:t>
            </a:r>
          </a:p>
        </p:txBody>
      </p:sp>
      <p:sp>
        <p:nvSpPr>
          <p:cNvPr id="19" name="矩形 18"/>
          <p:cNvSpPr/>
          <p:nvPr/>
        </p:nvSpPr>
        <p:spPr>
          <a:xfrm>
            <a:off x="8704071" y="5291845"/>
            <a:ext cx="2561146" cy="485389"/>
          </a:xfrm>
          <a:prstGeom prst="rect">
            <a:avLst/>
          </a:prstGeom>
        </p:spPr>
        <p:txBody>
          <a:bodyPr wrap="square">
            <a:spAutoFit/>
          </a:bodyPr>
          <a:lstStyle/>
          <a:p>
            <a:pPr>
              <a:lnSpc>
                <a:spcPct val="120000"/>
              </a:lnSpc>
            </a:pPr>
            <a:r>
              <a:rPr lang="zh-CN" altLang="en-US" sz="1100" dirty="0">
                <a:solidFill>
                  <a:schemeClr val="bg1"/>
                </a:solidFill>
              </a:rPr>
              <a:t>用户可以在投影仪或者计算机上进行演示也可以将演示文稿打印出来制作</a:t>
            </a:r>
          </a:p>
        </p:txBody>
      </p:sp>
      <p:pic>
        <p:nvPicPr>
          <p:cNvPr id="20" name="图片 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0222" y="2182308"/>
            <a:ext cx="5447708" cy="3631805"/>
          </a:xfrm>
          <a:prstGeom prst="rect">
            <a:avLst/>
          </a:prstGeom>
        </p:spPr>
      </p:pic>
    </p:spTree>
    <p:extLst>
      <p:ext uri="{BB962C8B-B14F-4D97-AF65-F5344CB8AC3E}">
        <p14:creationId xmlns:p14="http://schemas.microsoft.com/office/powerpoint/2010/main" val="20991977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1000"/>
                            </p:stCondLst>
                            <p:childTnLst>
                              <p:par>
                                <p:cTn id="16" presetID="53" presetClass="entr" presetSubtype="16"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Effect transition="in" filter="fade">
                                      <p:cBhvr>
                                        <p:cTn id="20" dur="500"/>
                                        <p:tgtEl>
                                          <p:spTgt spid="8"/>
                                        </p:tgtEl>
                                      </p:cBhvr>
                                    </p:animEffect>
                                  </p:childTnLst>
                                </p:cTn>
                              </p:par>
                            </p:childTnLst>
                          </p:cTn>
                        </p:par>
                        <p:par>
                          <p:cTn id="21" fill="hold">
                            <p:stCondLst>
                              <p:cond delay="1650"/>
                            </p:stCondLst>
                            <p:childTnLst>
                              <p:par>
                                <p:cTn id="22" presetID="23" presetClass="entr" presetSubtype="16"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childTnLst>
                                </p:cTn>
                              </p:par>
                            </p:childTnLst>
                          </p:cTn>
                        </p:par>
                        <p:par>
                          <p:cTn id="26" fill="hold">
                            <p:stCondLst>
                              <p:cond delay="3700"/>
                            </p:stCondLst>
                            <p:childTnLst>
                              <p:par>
                                <p:cTn id="27" presetID="2" presetClass="entr" presetSubtype="8" accel="50000" decel="5000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0-#ppt_w/2"/>
                                          </p:val>
                                        </p:tav>
                                        <p:tav tm="100000">
                                          <p:val>
                                            <p:strVal val="#ppt_x"/>
                                          </p:val>
                                        </p:tav>
                                      </p:tavLst>
                                    </p:anim>
                                    <p:anim calcmode="lin" valueType="num">
                                      <p:cBhvr additive="base">
                                        <p:cTn id="30" dur="500" fill="hold"/>
                                        <p:tgtEl>
                                          <p:spTgt spid="12"/>
                                        </p:tgtEl>
                                        <p:attrNameLst>
                                          <p:attrName>ppt_y</p:attrName>
                                        </p:attrNameLst>
                                      </p:cBhvr>
                                      <p:tavLst>
                                        <p:tav tm="0">
                                          <p:val>
                                            <p:strVal val="#ppt_y"/>
                                          </p:val>
                                        </p:tav>
                                        <p:tav tm="100000">
                                          <p:val>
                                            <p:strVal val="#ppt_y"/>
                                          </p:val>
                                        </p:tav>
                                      </p:tavLst>
                                    </p:anim>
                                  </p:childTnLst>
                                </p:cTn>
                              </p:par>
                            </p:childTnLst>
                          </p:cTn>
                        </p:par>
                        <p:par>
                          <p:cTn id="31" fill="hold">
                            <p:stCondLst>
                              <p:cond delay="4200"/>
                            </p:stCondLst>
                            <p:childTnLst>
                              <p:par>
                                <p:cTn id="32" presetID="53" presetClass="entr" presetSubtype="0"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Effect transition="in" filter="fade">
                                      <p:cBhvr>
                                        <p:cTn id="36" dur="500"/>
                                        <p:tgtEl>
                                          <p:spTgt spid="11"/>
                                        </p:tgtEl>
                                      </p:cBhvr>
                                    </p:animEffect>
                                  </p:childTnLst>
                                </p:cTn>
                              </p:par>
                            </p:childTnLst>
                          </p:cTn>
                        </p:par>
                        <p:par>
                          <p:cTn id="37" fill="hold">
                            <p:stCondLst>
                              <p:cond delay="4700"/>
                            </p:stCondLst>
                            <p:childTnLst>
                              <p:par>
                                <p:cTn id="38" presetID="53" presetClass="entr" presetSubtype="16" fill="hold" grpId="0" nodeType="afterEffect">
                                  <p:stCondLst>
                                    <p:cond delay="0"/>
                                  </p:stCondLst>
                                  <p:iterate type="lt">
                                    <p:tmPct val="10000"/>
                                  </p:iterate>
                                  <p:childTnLst>
                                    <p:set>
                                      <p:cBhvr>
                                        <p:cTn id="39" dur="1" fill="hold">
                                          <p:stCondLst>
                                            <p:cond delay="0"/>
                                          </p:stCondLst>
                                        </p:cTn>
                                        <p:tgtEl>
                                          <p:spTgt spid="13"/>
                                        </p:tgtEl>
                                        <p:attrNameLst>
                                          <p:attrName>style.visibility</p:attrName>
                                        </p:attrNameLst>
                                      </p:cBhvr>
                                      <p:to>
                                        <p:strVal val="visible"/>
                                      </p:to>
                                    </p:set>
                                    <p:anim calcmode="lin" valueType="num">
                                      <p:cBhvr>
                                        <p:cTn id="40" dur="500" fill="hold"/>
                                        <p:tgtEl>
                                          <p:spTgt spid="13"/>
                                        </p:tgtEl>
                                        <p:attrNameLst>
                                          <p:attrName>ppt_w</p:attrName>
                                        </p:attrNameLst>
                                      </p:cBhvr>
                                      <p:tavLst>
                                        <p:tav tm="0">
                                          <p:val>
                                            <p:fltVal val="0"/>
                                          </p:val>
                                        </p:tav>
                                        <p:tav tm="100000">
                                          <p:val>
                                            <p:strVal val="#ppt_w"/>
                                          </p:val>
                                        </p:tav>
                                      </p:tavLst>
                                    </p:anim>
                                    <p:anim calcmode="lin" valueType="num">
                                      <p:cBhvr>
                                        <p:cTn id="41" dur="500" fill="hold"/>
                                        <p:tgtEl>
                                          <p:spTgt spid="13"/>
                                        </p:tgtEl>
                                        <p:attrNameLst>
                                          <p:attrName>ppt_h</p:attrName>
                                        </p:attrNameLst>
                                      </p:cBhvr>
                                      <p:tavLst>
                                        <p:tav tm="0">
                                          <p:val>
                                            <p:fltVal val="0"/>
                                          </p:val>
                                        </p:tav>
                                        <p:tav tm="100000">
                                          <p:val>
                                            <p:strVal val="#ppt_h"/>
                                          </p:val>
                                        </p:tav>
                                      </p:tavLst>
                                    </p:anim>
                                    <p:animEffect transition="in" filter="fade">
                                      <p:cBhvr>
                                        <p:cTn id="42" dur="500"/>
                                        <p:tgtEl>
                                          <p:spTgt spid="13"/>
                                        </p:tgtEl>
                                      </p:cBhvr>
                                    </p:animEffect>
                                  </p:childTnLst>
                                </p:cTn>
                              </p:par>
                            </p:childTnLst>
                          </p:cTn>
                        </p:par>
                        <p:par>
                          <p:cTn id="43" fill="hold">
                            <p:stCondLst>
                              <p:cond delay="5350"/>
                            </p:stCondLst>
                            <p:childTnLst>
                              <p:par>
                                <p:cTn id="44" presetID="23" presetClass="entr" presetSubtype="16" fill="hold" grpId="0" nodeType="afterEffect">
                                  <p:stCondLst>
                                    <p:cond delay="0"/>
                                  </p:stCondLst>
                                  <p:iterate type="lt">
                                    <p:tmPct val="10000"/>
                                  </p:iterate>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childTnLst>
                                </p:cTn>
                              </p:par>
                            </p:childTnLst>
                          </p:cTn>
                        </p:par>
                        <p:par>
                          <p:cTn id="48" fill="hold">
                            <p:stCondLst>
                              <p:cond delay="7400"/>
                            </p:stCondLst>
                            <p:childTnLst>
                              <p:par>
                                <p:cTn id="49" presetID="2" presetClass="entr" presetSubtype="8" accel="50000" decel="50000"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0-#ppt_w/2"/>
                                          </p:val>
                                        </p:tav>
                                        <p:tav tm="100000">
                                          <p:val>
                                            <p:strVal val="#ppt_x"/>
                                          </p:val>
                                        </p:tav>
                                      </p:tavLst>
                                    </p:anim>
                                    <p:anim calcmode="lin" valueType="num">
                                      <p:cBhvr additive="base">
                                        <p:cTn id="52" dur="500" fill="hold"/>
                                        <p:tgtEl>
                                          <p:spTgt spid="17"/>
                                        </p:tgtEl>
                                        <p:attrNameLst>
                                          <p:attrName>ppt_y</p:attrName>
                                        </p:attrNameLst>
                                      </p:cBhvr>
                                      <p:tavLst>
                                        <p:tav tm="0">
                                          <p:val>
                                            <p:strVal val="#ppt_y"/>
                                          </p:val>
                                        </p:tav>
                                        <p:tav tm="100000">
                                          <p:val>
                                            <p:strVal val="#ppt_y"/>
                                          </p:val>
                                        </p:tav>
                                      </p:tavLst>
                                    </p:anim>
                                  </p:childTnLst>
                                </p:cTn>
                              </p:par>
                            </p:childTnLst>
                          </p:cTn>
                        </p:par>
                        <p:par>
                          <p:cTn id="53" fill="hold">
                            <p:stCondLst>
                              <p:cond delay="7900"/>
                            </p:stCondLst>
                            <p:childTnLst>
                              <p:par>
                                <p:cTn id="54" presetID="53" presetClass="entr" presetSubtype="0" fill="hold" grpId="0" nodeType="after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p:cTn id="56" dur="500" fill="hold"/>
                                        <p:tgtEl>
                                          <p:spTgt spid="16"/>
                                        </p:tgtEl>
                                        <p:attrNameLst>
                                          <p:attrName>ppt_w</p:attrName>
                                        </p:attrNameLst>
                                      </p:cBhvr>
                                      <p:tavLst>
                                        <p:tav tm="0">
                                          <p:val>
                                            <p:fltVal val="0"/>
                                          </p:val>
                                        </p:tav>
                                        <p:tav tm="100000">
                                          <p:val>
                                            <p:strVal val="#ppt_w"/>
                                          </p:val>
                                        </p:tav>
                                      </p:tavLst>
                                    </p:anim>
                                    <p:anim calcmode="lin" valueType="num">
                                      <p:cBhvr>
                                        <p:cTn id="57" dur="500" fill="hold"/>
                                        <p:tgtEl>
                                          <p:spTgt spid="16"/>
                                        </p:tgtEl>
                                        <p:attrNameLst>
                                          <p:attrName>ppt_h</p:attrName>
                                        </p:attrNameLst>
                                      </p:cBhvr>
                                      <p:tavLst>
                                        <p:tav tm="0">
                                          <p:val>
                                            <p:fltVal val="0"/>
                                          </p:val>
                                        </p:tav>
                                        <p:tav tm="100000">
                                          <p:val>
                                            <p:strVal val="#ppt_h"/>
                                          </p:val>
                                        </p:tav>
                                      </p:tavLst>
                                    </p:anim>
                                    <p:animEffect transition="in" filter="fade">
                                      <p:cBhvr>
                                        <p:cTn id="58" dur="500"/>
                                        <p:tgtEl>
                                          <p:spTgt spid="16"/>
                                        </p:tgtEl>
                                      </p:cBhvr>
                                    </p:animEffect>
                                  </p:childTnLst>
                                </p:cTn>
                              </p:par>
                            </p:childTnLst>
                          </p:cTn>
                        </p:par>
                        <p:par>
                          <p:cTn id="59" fill="hold">
                            <p:stCondLst>
                              <p:cond delay="8400"/>
                            </p:stCondLst>
                            <p:childTnLst>
                              <p:par>
                                <p:cTn id="60" presetID="53" presetClass="entr" presetSubtype="16" fill="hold" grpId="0" nodeType="afterEffect">
                                  <p:stCondLst>
                                    <p:cond delay="0"/>
                                  </p:stCondLst>
                                  <p:iterate type="lt">
                                    <p:tmPct val="10000"/>
                                  </p:iterate>
                                  <p:childTnLst>
                                    <p:set>
                                      <p:cBhvr>
                                        <p:cTn id="61" dur="1" fill="hold">
                                          <p:stCondLst>
                                            <p:cond delay="0"/>
                                          </p:stCondLst>
                                        </p:cTn>
                                        <p:tgtEl>
                                          <p:spTgt spid="18"/>
                                        </p:tgtEl>
                                        <p:attrNameLst>
                                          <p:attrName>style.visibility</p:attrName>
                                        </p:attrNameLst>
                                      </p:cBhvr>
                                      <p:to>
                                        <p:strVal val="visible"/>
                                      </p:to>
                                    </p:set>
                                    <p:anim calcmode="lin" valueType="num">
                                      <p:cBhvr>
                                        <p:cTn id="62" dur="500" fill="hold"/>
                                        <p:tgtEl>
                                          <p:spTgt spid="18"/>
                                        </p:tgtEl>
                                        <p:attrNameLst>
                                          <p:attrName>ppt_w</p:attrName>
                                        </p:attrNameLst>
                                      </p:cBhvr>
                                      <p:tavLst>
                                        <p:tav tm="0">
                                          <p:val>
                                            <p:fltVal val="0"/>
                                          </p:val>
                                        </p:tav>
                                        <p:tav tm="100000">
                                          <p:val>
                                            <p:strVal val="#ppt_w"/>
                                          </p:val>
                                        </p:tav>
                                      </p:tavLst>
                                    </p:anim>
                                    <p:anim calcmode="lin" valueType="num">
                                      <p:cBhvr>
                                        <p:cTn id="63" dur="500" fill="hold"/>
                                        <p:tgtEl>
                                          <p:spTgt spid="18"/>
                                        </p:tgtEl>
                                        <p:attrNameLst>
                                          <p:attrName>ppt_h</p:attrName>
                                        </p:attrNameLst>
                                      </p:cBhvr>
                                      <p:tavLst>
                                        <p:tav tm="0">
                                          <p:val>
                                            <p:fltVal val="0"/>
                                          </p:val>
                                        </p:tav>
                                        <p:tav tm="100000">
                                          <p:val>
                                            <p:strVal val="#ppt_h"/>
                                          </p:val>
                                        </p:tav>
                                      </p:tavLst>
                                    </p:anim>
                                    <p:animEffect transition="in" filter="fade">
                                      <p:cBhvr>
                                        <p:cTn id="64" dur="500"/>
                                        <p:tgtEl>
                                          <p:spTgt spid="18"/>
                                        </p:tgtEl>
                                      </p:cBhvr>
                                    </p:animEffect>
                                  </p:childTnLst>
                                </p:cTn>
                              </p:par>
                            </p:childTnLst>
                          </p:cTn>
                        </p:par>
                        <p:par>
                          <p:cTn id="65" fill="hold">
                            <p:stCondLst>
                              <p:cond delay="9050"/>
                            </p:stCondLst>
                            <p:childTnLst>
                              <p:par>
                                <p:cTn id="66" presetID="23" presetClass="entr" presetSubtype="16" fill="hold" grpId="0" nodeType="afterEffect">
                                  <p:stCondLst>
                                    <p:cond delay="0"/>
                                  </p:stCondLst>
                                  <p:iterate type="lt">
                                    <p:tmPct val="10000"/>
                                  </p:iterate>
                                  <p:childTnLst>
                                    <p:set>
                                      <p:cBhvr>
                                        <p:cTn id="67" dur="1" fill="hold">
                                          <p:stCondLst>
                                            <p:cond delay="0"/>
                                          </p:stCondLst>
                                        </p:cTn>
                                        <p:tgtEl>
                                          <p:spTgt spid="19"/>
                                        </p:tgtEl>
                                        <p:attrNameLst>
                                          <p:attrName>style.visibility</p:attrName>
                                        </p:attrNameLst>
                                      </p:cBhvr>
                                      <p:to>
                                        <p:strVal val="visible"/>
                                      </p:to>
                                    </p:set>
                                    <p:anim calcmode="lin" valueType="num">
                                      <p:cBhvr>
                                        <p:cTn id="68" dur="500" fill="hold"/>
                                        <p:tgtEl>
                                          <p:spTgt spid="19"/>
                                        </p:tgtEl>
                                        <p:attrNameLst>
                                          <p:attrName>ppt_w</p:attrName>
                                        </p:attrNameLst>
                                      </p:cBhvr>
                                      <p:tavLst>
                                        <p:tav tm="0">
                                          <p:val>
                                            <p:fltVal val="0"/>
                                          </p:val>
                                        </p:tav>
                                        <p:tav tm="100000">
                                          <p:val>
                                            <p:strVal val="#ppt_w"/>
                                          </p:val>
                                        </p:tav>
                                      </p:tavLst>
                                    </p:anim>
                                    <p:anim calcmode="lin" valueType="num">
                                      <p:cBhvr>
                                        <p:cTn id="69" dur="500" fill="hold"/>
                                        <p:tgtEl>
                                          <p:spTgt spid="1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p:bldP spid="11" grpId="0" animBg="1"/>
      <p:bldP spid="12" grpId="0" animBg="1"/>
      <p:bldP spid="13" grpId="0"/>
      <p:bldP spid="14" grpId="0"/>
      <p:bldP spid="16" grpId="0" animBg="1"/>
      <p:bldP spid="17" grpId="0" animBg="1"/>
      <p:bldP spid="18" grpId="0"/>
      <p:bldP spid="1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259"/>
          <p:cNvSpPr>
            <a:spLocks noChangeArrowheads="1"/>
          </p:cNvSpPr>
          <p:nvPr/>
        </p:nvSpPr>
        <p:spPr bwMode="auto">
          <a:xfrm>
            <a:off x="1609726" y="1949987"/>
            <a:ext cx="8972550" cy="3062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9900" dirty="0">
                <a:gradFill>
                  <a:gsLst>
                    <a:gs pos="0">
                      <a:srgbClr val="835F43"/>
                    </a:gs>
                    <a:gs pos="100000">
                      <a:srgbClr val="F9D9AC"/>
                    </a:gs>
                  </a:gsLst>
                  <a:lin ang="5400000" scaled="0"/>
                </a:gradFill>
                <a:effectLst>
                  <a:outerShdw blurRad="38100" dist="38100" dir="2700000" algn="tl">
                    <a:srgbClr val="000000">
                      <a:alpha val="43137"/>
                    </a:srgbClr>
                  </a:outerShdw>
                </a:effectLst>
                <a:latin typeface="Agency FB" panose="020B0503020202020204" pitchFamily="34" charset="0"/>
                <a:ea typeface="+mj-ea"/>
                <a:cs typeface="Arial" panose="020B0604020202020204" pitchFamily="34" charset="0"/>
              </a:rPr>
              <a:t>THANKS</a:t>
            </a:r>
            <a:endParaRPr lang="zh-CN" altLang="en-US" sz="19900" dirty="0">
              <a:gradFill>
                <a:gsLst>
                  <a:gs pos="0">
                    <a:srgbClr val="835F43"/>
                  </a:gs>
                  <a:gs pos="100000">
                    <a:srgbClr val="F9D9AC"/>
                  </a:gs>
                </a:gsLst>
                <a:lin ang="5400000" scaled="0"/>
              </a:gradFill>
              <a:effectLst>
                <a:outerShdw blurRad="38100" dist="38100" dir="2700000" algn="tl">
                  <a:srgbClr val="000000">
                    <a:alpha val="43137"/>
                  </a:srgbClr>
                </a:outerShdw>
              </a:effectLst>
              <a:latin typeface="Agency FB" panose="020B0503020202020204" pitchFamily="34" charset="0"/>
              <a:ea typeface="+mj-ea"/>
              <a:cs typeface="Arial" panose="020B0604020202020204" pitchFamily="34" charset="0"/>
            </a:endParaRPr>
          </a:p>
        </p:txBody>
      </p:sp>
    </p:spTree>
    <p:extLst>
      <p:ext uri="{BB962C8B-B14F-4D97-AF65-F5344CB8AC3E}">
        <p14:creationId xmlns:p14="http://schemas.microsoft.com/office/powerpoint/2010/main" val="118432284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26" presetClass="emph" presetSubtype="0" fill="hold" grpId="1" nodeType="afterEffect">
                                  <p:stCondLst>
                                    <p:cond delay="0"/>
                                  </p:stCondLst>
                                  <p:iterate type="lt">
                                    <p:tmPct val="0"/>
                                  </p:iterate>
                                  <p:childTnLst>
                                    <p:animEffect transition="out" filter="fade">
                                      <p:cBhvr>
                                        <p:cTn id="12" dur="500" tmFilter="0, 0; .2, .5; .8, .5; 1, 0"/>
                                        <p:tgtEl>
                                          <p:spTgt spid="13"/>
                                        </p:tgtEl>
                                      </p:cBhvr>
                                    </p:animEffect>
                                    <p:animScale>
                                      <p:cBhvr>
                                        <p:cTn id="13" dur="250" autoRev="1" fill="hold"/>
                                        <p:tgtEl>
                                          <p:spTgt spid="1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时尚黑金欧美范商务PPT模板"/>
</p:tagLst>
</file>

<file path=ppt/theme/theme1.xml><?xml version="1.0" encoding="utf-8"?>
<a:theme xmlns:a="http://schemas.openxmlformats.org/drawingml/2006/main" name="Office Theme">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136</TotalTime>
  <Words>1997</Words>
  <Application>Microsoft Office PowerPoint</Application>
  <PresentationFormat>宽屏</PresentationFormat>
  <Paragraphs>246</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Arial Unicode MS</vt:lpstr>
      <vt:lpstr>Campton Light DEMO</vt:lpstr>
      <vt:lpstr>FontAwesome</vt:lpstr>
      <vt:lpstr>Lato Light</vt:lpstr>
      <vt:lpstr>等线</vt:lpstr>
      <vt:lpstr>等线 Light</vt:lpstr>
      <vt:lpstr>华文细黑</vt:lpstr>
      <vt:lpstr>宋体</vt:lpstr>
      <vt:lpstr>微软雅黑</vt:lpstr>
      <vt:lpstr>Agency FB</vt:lpstr>
      <vt:lpstr>Arial</vt:lpstr>
      <vt:lpstr>Calibri</vt:lpstr>
      <vt:lpstr>Calibri Light</vt:lpstr>
      <vt:lpstr>Helvetica</vt:lpstr>
      <vt:lpstr>Roboto Light</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时尚黑金欧美范商务PPT模板</dc:title>
  <dc:creator>优品PPT</dc:creator>
  <dc:description>http://www.ypppt.com/</dc:description>
  <cp:lastModifiedBy>faith123</cp:lastModifiedBy>
  <cp:revision>75</cp:revision>
  <dcterms:created xsi:type="dcterms:W3CDTF">2017-08-18T03:02:00Z</dcterms:created>
  <dcterms:modified xsi:type="dcterms:W3CDTF">2019-10-14T01:54:05Z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