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60" r:id="rId4"/>
    <p:sldId id="258" r:id="rId5"/>
    <p:sldId id="259" r:id="rId6"/>
    <p:sldId id="261" r:id="rId7"/>
    <p:sldId id="265" r:id="rId8"/>
    <p:sldId id="264" r:id="rId9"/>
    <p:sldId id="266" r:id="rId10"/>
    <p:sldId id="262" r:id="rId11"/>
    <p:sldId id="267" r:id="rId12"/>
    <p:sldId id="268" r:id="rId13"/>
    <p:sldId id="269" r:id="rId14"/>
    <p:sldId id="270" r:id="rId15"/>
    <p:sldId id="263" r:id="rId16"/>
    <p:sldId id="271" r:id="rId17"/>
    <p:sldId id="275" r:id="rId18"/>
    <p:sldId id="276" r:id="rId19"/>
    <p:sldId id="277" r:id="rId20"/>
    <p:sldId id="274" r:id="rId21"/>
    <p:sldId id="278" r:id="rId22"/>
    <p:sldId id="279" r:id="rId23"/>
    <p:sldId id="280" r:id="rId24"/>
    <p:sldId id="281" r:id="rId25"/>
    <p:sldId id="272" r:id="rId26"/>
    <p:sldId id="27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guide id="3" orient="horz" pos="3861" userDrawn="1">
          <p15:clr>
            <a:srgbClr val="A4A3A4"/>
          </p15:clr>
        </p15:guide>
        <p15:guide id="4" pos="302" userDrawn="1">
          <p15:clr>
            <a:srgbClr val="A4A3A4"/>
          </p15:clr>
        </p15:guide>
        <p15:guide id="5" pos="7378" userDrawn="1">
          <p15:clr>
            <a:srgbClr val="A4A3A4"/>
          </p15:clr>
        </p15:guide>
        <p15:guide id="6" orient="horz" pos="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F598"/>
    <a:srgbClr val="08AEEA"/>
    <a:srgbClr val="0E2438"/>
    <a:srgbClr val="1FDDD8"/>
    <a:srgbClr val="F2F3F7"/>
    <a:srgbClr val="FBFBFB"/>
    <a:srgbClr val="22E5CF"/>
    <a:srgbClr val="C9CFDD"/>
    <a:srgbClr val="29F3AF"/>
    <a:srgbClr val="18CA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57" autoAdjust="0"/>
    <p:restoredTop sz="94660"/>
  </p:normalViewPr>
  <p:slideViewPr>
    <p:cSldViewPr snapToGrid="0" showGuides="1">
      <p:cViewPr varScale="1">
        <p:scale>
          <a:sx n="92" d="100"/>
          <a:sy n="92" d="100"/>
        </p:scale>
        <p:origin x="762" y="84"/>
      </p:cViewPr>
      <p:guideLst>
        <p:guide orient="horz" pos="2183"/>
        <p:guide pos="3840"/>
        <p:guide orient="horz" pos="3861"/>
        <p:guide pos="302"/>
        <p:guide pos="7378"/>
        <p:guide orient="horz" pos="436"/>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6" Type="http://schemas.openxmlformats.org/officeDocument/2006/relationships/package" Target="../embeddings/Microsoft_Excel____7.xlsx"/><Relationship Id="rId5" Type="http://schemas.openxmlformats.org/officeDocument/2006/relationships/image" Target="../media/image27.png"/><Relationship Id="rId4" Type="http://schemas.openxmlformats.org/officeDocument/2006/relationships/image" Target="../media/image26.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T1</c:v>
                </c:pt>
              </c:strCache>
            </c:strRef>
          </c:tx>
          <c:spPr>
            <a:ln w="28575" cap="rnd">
              <a:solidFill>
                <a:schemeClr val="tx1">
                  <a:alpha val="10000"/>
                </a:schemeClr>
              </a:solidFill>
              <a:round/>
            </a:ln>
            <a:effectLst/>
          </c:spPr>
          <c:marker>
            <c:symbol val="none"/>
          </c:marker>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248-4601-9F2B-4B6D99AA0D26}"/>
            </c:ext>
          </c:extLst>
        </c:ser>
        <c:ser>
          <c:idx val="1"/>
          <c:order val="1"/>
          <c:tx>
            <c:strRef>
              <c:f>Sheet1!$C$1</c:f>
              <c:strCache>
                <c:ptCount val="1"/>
                <c:pt idx="0">
                  <c:v>T2</c:v>
                </c:pt>
              </c:strCache>
            </c:strRef>
          </c:tx>
          <c:spPr>
            <a:ln w="28575" cap="rnd">
              <a:solidFill>
                <a:schemeClr val="tx1">
                  <a:alpha val="20000"/>
                </a:schemeClr>
              </a:solidFill>
              <a:round/>
            </a:ln>
            <a:effectLst/>
          </c:spPr>
          <c:marker>
            <c:symbol val="none"/>
          </c:marker>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248-4601-9F2B-4B6D99AA0D26}"/>
            </c:ext>
          </c:extLst>
        </c:ser>
        <c:ser>
          <c:idx val="2"/>
          <c:order val="2"/>
          <c:tx>
            <c:strRef>
              <c:f>Sheet1!$D$1</c:f>
              <c:strCache>
                <c:ptCount val="1"/>
                <c:pt idx="0">
                  <c:v>T3</c:v>
                </c:pt>
              </c:strCache>
            </c:strRef>
          </c:tx>
          <c:spPr>
            <a:ln w="25400" cap="rnd" cmpd="sng">
              <a:gradFill>
                <a:gsLst>
                  <a:gs pos="0">
                    <a:srgbClr val="08AEEA"/>
                  </a:gs>
                  <a:gs pos="100000">
                    <a:srgbClr val="2AF598"/>
                  </a:gs>
                </a:gsLst>
                <a:lin ang="0" scaled="0"/>
              </a:gradFill>
              <a:round/>
            </a:ln>
            <a:effectLst/>
          </c:spPr>
          <c:marker>
            <c:symbol val="none"/>
          </c:marker>
          <c:dPt>
            <c:idx val="1"/>
            <c:marker>
              <c:symbol val="none"/>
            </c:marker>
            <c:bubble3D val="0"/>
            <c:spPr>
              <a:ln w="25400" cap="rnd" cmpd="sng">
                <a:gradFill>
                  <a:gsLst>
                    <a:gs pos="0">
                      <a:srgbClr val="08AEEA"/>
                    </a:gs>
                    <a:gs pos="83000">
                      <a:srgbClr val="2AF598"/>
                    </a:gs>
                  </a:gsLst>
                  <a:lin ang="0" scaled="0"/>
                </a:gradFill>
                <a:round/>
              </a:ln>
              <a:effectLst/>
            </c:spPr>
            <c:extLst xmlns:c16r2="http://schemas.microsoft.com/office/drawing/2015/06/chart">
              <c:ext xmlns:c16="http://schemas.microsoft.com/office/drawing/2014/chart" uri="{C3380CC4-5D6E-409C-BE32-E72D297353CC}">
                <c16:uniqueId val="{00000001-9FDD-4759-A944-1082A2DB8D9B}"/>
              </c:ext>
            </c:extLst>
          </c:dPt>
          <c:dPt>
            <c:idx val="2"/>
            <c:marker>
              <c:symbol val="none"/>
            </c:marker>
            <c:bubble3D val="0"/>
            <c:spPr>
              <a:ln w="25400" cap="rnd" cmpd="sng">
                <a:gradFill>
                  <a:gsLst>
                    <a:gs pos="100000">
                      <a:srgbClr val="08AEEA"/>
                    </a:gs>
                    <a:gs pos="0">
                      <a:srgbClr val="2AF598"/>
                    </a:gs>
                  </a:gsLst>
                  <a:lin ang="0" scaled="0"/>
                </a:gradFill>
                <a:round/>
              </a:ln>
              <a:effectLst/>
            </c:spPr>
            <c:extLst xmlns:c16r2="http://schemas.microsoft.com/office/drawing/2015/06/chart">
              <c:ext xmlns:c16="http://schemas.microsoft.com/office/drawing/2014/chart" uri="{C3380CC4-5D6E-409C-BE32-E72D297353CC}">
                <c16:uniqueId val="{00000000-9FDD-4759-A944-1082A2DB8D9B}"/>
              </c:ext>
            </c:extLst>
          </c:dPt>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248-4601-9F2B-4B6D99AA0D26}"/>
            </c:ext>
          </c:extLst>
        </c:ser>
        <c:dLbls>
          <c:showLegendKey val="0"/>
          <c:showVal val="0"/>
          <c:showCatName val="0"/>
          <c:showSerName val="0"/>
          <c:showPercent val="0"/>
          <c:showBubbleSize val="0"/>
        </c:dLbls>
        <c:smooth val="0"/>
        <c:axId val="1245817408"/>
        <c:axId val="1245842432"/>
      </c:lineChart>
      <c:catAx>
        <c:axId val="1245817408"/>
        <c:scaling>
          <c:orientation val="minMax"/>
        </c:scaling>
        <c:delete val="1"/>
        <c:axPos val="b"/>
        <c:numFmt formatCode="General" sourceLinked="1"/>
        <c:majorTickMark val="none"/>
        <c:minorTickMark val="none"/>
        <c:tickLblPos val="nextTo"/>
        <c:crossAx val="1245842432"/>
        <c:crosses val="autoZero"/>
        <c:auto val="1"/>
        <c:lblAlgn val="ctr"/>
        <c:lblOffset val="100"/>
        <c:noMultiLvlLbl val="0"/>
      </c:catAx>
      <c:valAx>
        <c:axId val="1245842432"/>
        <c:scaling>
          <c:orientation val="minMax"/>
        </c:scaling>
        <c:delete val="1"/>
        <c:axPos val="l"/>
        <c:numFmt formatCode="General" sourceLinked="1"/>
        <c:majorTickMark val="none"/>
        <c:minorTickMark val="none"/>
        <c:tickLblPos val="nextTo"/>
        <c:crossAx val="12458174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58087270341207E-2"/>
          <c:y val="4.9671281822635228E-2"/>
          <c:w val="0.93312746062992125"/>
          <c:h val="0.8678553807272601"/>
        </c:manualLayout>
      </c:layout>
      <c:barChart>
        <c:barDir val="col"/>
        <c:grouping val="clustered"/>
        <c:varyColors val="0"/>
        <c:ser>
          <c:idx val="0"/>
          <c:order val="0"/>
          <c:tx>
            <c:strRef>
              <c:f>Sheet1!$B$1</c:f>
              <c:strCache>
                <c:ptCount val="1"/>
                <c:pt idx="0">
                  <c:v>T1</c:v>
                </c:pt>
              </c:strCache>
            </c:strRef>
          </c:tx>
          <c:spPr>
            <a:gradFill>
              <a:gsLst>
                <a:gs pos="50000">
                  <a:srgbClr val="1EDCB5">
                    <a:alpha val="80000"/>
                  </a:srgbClr>
                </a:gs>
                <a:gs pos="0">
                  <a:srgbClr val="08AEEA"/>
                </a:gs>
                <a:gs pos="100000">
                  <a:srgbClr val="2AF598">
                    <a:alpha val="0"/>
                  </a:srgb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7EC-4982-8AEA-92916ED3CB09}"/>
            </c:ext>
          </c:extLst>
        </c:ser>
        <c:ser>
          <c:idx val="1"/>
          <c:order val="1"/>
          <c:tx>
            <c:strRef>
              <c:f>Sheet1!$C$1</c:f>
              <c:strCache>
                <c:ptCount val="1"/>
                <c:pt idx="0">
                  <c:v>T2</c:v>
                </c:pt>
              </c:strCache>
            </c:strRef>
          </c:tx>
          <c:spPr>
            <a:gradFill>
              <a:gsLst>
                <a:gs pos="0">
                  <a:schemeClr val="tx1">
                    <a:lumMod val="50000"/>
                    <a:lumOff val="50000"/>
                  </a:schemeClr>
                </a:gs>
                <a:gs pos="50000">
                  <a:srgbClr val="7F7F7F">
                    <a:alpha val="80000"/>
                  </a:srgbClr>
                </a:gs>
                <a:gs pos="100000">
                  <a:schemeClr val="tx1">
                    <a:lumMod val="50000"/>
                    <a:lumOff val="50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7EC-4982-8AEA-92916ED3CB09}"/>
            </c:ext>
          </c:extLst>
        </c:ser>
        <c:ser>
          <c:idx val="2"/>
          <c:order val="2"/>
          <c:tx>
            <c:strRef>
              <c:f>Sheet1!$D$1</c:f>
              <c:strCache>
                <c:ptCount val="1"/>
                <c:pt idx="0">
                  <c:v>T3</c:v>
                </c:pt>
              </c:strCache>
            </c:strRef>
          </c:tx>
          <c:spPr>
            <a:gradFill>
              <a:gsLst>
                <a:gs pos="0">
                  <a:schemeClr val="bg1">
                    <a:lumMod val="85000"/>
                  </a:schemeClr>
                </a:gs>
                <a:gs pos="50000">
                  <a:schemeClr val="bg1">
                    <a:lumMod val="85000"/>
                    <a:alpha val="80000"/>
                  </a:schemeClr>
                </a:gs>
                <a:gs pos="100000">
                  <a:schemeClr val="bg1">
                    <a:lumMod val="85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5-07EC-4982-8AEA-92916ED3CB09}"/>
            </c:ext>
          </c:extLst>
        </c:ser>
        <c:dLbls>
          <c:showLegendKey val="0"/>
          <c:showVal val="0"/>
          <c:showCatName val="0"/>
          <c:showSerName val="0"/>
          <c:showPercent val="0"/>
          <c:showBubbleSize val="0"/>
        </c:dLbls>
        <c:gapWidth val="219"/>
        <c:overlap val="-27"/>
        <c:axId val="1386789904"/>
        <c:axId val="1386806224"/>
      </c:barChart>
      <c:catAx>
        <c:axId val="1386789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zh-CN"/>
          </a:p>
        </c:txPr>
        <c:crossAx val="1386806224"/>
        <c:crosses val="autoZero"/>
        <c:auto val="1"/>
        <c:lblAlgn val="ctr"/>
        <c:lblOffset val="100"/>
        <c:noMultiLvlLbl val="0"/>
      </c:catAx>
      <c:valAx>
        <c:axId val="1386806224"/>
        <c:scaling>
          <c:orientation val="minMax"/>
        </c:scaling>
        <c:delete val="1"/>
        <c:axPos val="l"/>
        <c:numFmt formatCode="General" sourceLinked="1"/>
        <c:majorTickMark val="none"/>
        <c:minorTickMark val="none"/>
        <c:tickLblPos val="nextTo"/>
        <c:crossAx val="1386789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gradFill flip="none" rotWithShape="1">
                <a:gsLst>
                  <a:gs pos="0">
                    <a:srgbClr val="08AEEA"/>
                  </a:gs>
                  <a:gs pos="100000">
                    <a:srgbClr val="2AF598"/>
                  </a:gs>
                </a:gsLst>
                <a:lin ang="2700000" scaled="0"/>
                <a:tileRect/>
              </a:gra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0.8</c:v>
                </c:pt>
                <c:pt idx="1">
                  <c:v>0.19999999999999996</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9F3AF"/>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0.35</c:v>
                </c:pt>
                <c:pt idx="1">
                  <c:v>0.65</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08AEEA"/>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0.45</c:v>
                </c:pt>
                <c:pt idx="1">
                  <c:v>0.55000000000000004</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gradFill>
              <a:gsLst>
                <a:gs pos="0">
                  <a:srgbClr val="08AEEA"/>
                </a:gs>
                <a:gs pos="100000">
                  <a:srgbClr val="2AF598"/>
                </a:gs>
              </a:gsLst>
              <a:lin ang="5400000" scaled="1"/>
            </a:gradFill>
            <a:ln>
              <a:noFill/>
            </a:ln>
          </c:spPr>
          <c:dPt>
            <c:idx val="0"/>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1-931D-4159-A4B8-92D47467B619}"/>
              </c:ext>
            </c:extLst>
          </c:dPt>
          <c:dPt>
            <c:idx val="1"/>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3-931D-4159-A4B8-92D47467B619}"/>
              </c:ext>
            </c:extLst>
          </c:dPt>
          <c:dPt>
            <c:idx val="2"/>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5-931D-4159-A4B8-92D47467B619}"/>
              </c:ext>
            </c:extLst>
          </c:dPt>
          <c:dPt>
            <c:idx val="3"/>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7-931D-4159-A4B8-92D47467B619}"/>
              </c:ext>
            </c:extLst>
          </c:dPt>
          <c:cat>
            <c:strRef>
              <c:f>Sheet1!$A$2:$A$5</c:f>
              <c:strCache>
                <c:ptCount val="4"/>
                <c:pt idx="0">
                  <c:v>Spring</c:v>
                </c:pt>
                <c:pt idx="1">
                  <c:v>Summer</c:v>
                </c:pt>
                <c:pt idx="2">
                  <c:v>Autumn</c:v>
                </c:pt>
                <c:pt idx="3">
                  <c:v>Winter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931D-4159-A4B8-92D47467B619}"/>
            </c:ext>
          </c:extLst>
        </c:ser>
        <c:dLbls>
          <c:showLegendKey val="0"/>
          <c:showVal val="0"/>
          <c:showCatName val="0"/>
          <c:showSerName val="0"/>
          <c:showPercent val="0"/>
          <c:showBubbleSize val="0"/>
          <c:showLeaderLines val="1"/>
        </c:dLbls>
        <c:firstSliceAng val="0"/>
        <c:holeSize val="90"/>
      </c:doughnutChart>
      <c:spPr>
        <a:noFill/>
        <a:ln>
          <a:noFill/>
        </a:ln>
        <a:effectLst/>
      </c:spPr>
    </c:plotArea>
    <c:legend>
      <c:legendPos val="b"/>
      <c:layout>
        <c:manualLayout>
          <c:xMode val="edge"/>
          <c:yMode val="edge"/>
          <c:x val="0.10469369371135515"/>
          <c:y val="0.93069777736981596"/>
          <c:w val="0.79061261257728965"/>
          <c:h val="6.93022226301840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9B37-4A68-AB21-23BAEE39F52D}"/>
            </c:ext>
          </c:extLst>
        </c:ser>
        <c:ser>
          <c:idx val="1"/>
          <c:order val="1"/>
          <c:tx>
            <c:strRef>
              <c:f>Sheet1!$C$1</c:f>
              <c:strCache>
                <c:ptCount val="1"/>
                <c:pt idx="0">
                  <c:v>系列 2</c:v>
                </c:pt>
              </c:strCache>
            </c:strRef>
          </c:tx>
          <c:spPr>
            <a:blipFill>
              <a:blip xmlns:r="http://schemas.openxmlformats.org/officeDocument/2006/relationships" r:embed="rId5"/>
              <a:stretch>
                <a:fillRect/>
              </a:stretch>
            </a:blipFill>
            <a:ln>
              <a:noFill/>
            </a:ln>
            <a:effectLst/>
          </c:spPr>
          <c:invertIfNegative val="0"/>
          <c:dPt>
            <c:idx val="0"/>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6-9B37-4A68-AB21-23BAEE39F52D}"/>
              </c:ext>
            </c:extLst>
          </c:dPt>
          <c:dPt>
            <c:idx val="1"/>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5-9B37-4A68-AB21-23BAEE39F52D}"/>
              </c:ext>
            </c:extLst>
          </c:dPt>
          <c:dPt>
            <c:idx val="2"/>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4-9B37-4A68-AB21-23BAEE39F52D}"/>
              </c:ext>
            </c:extLst>
          </c:dPt>
          <c:dPt>
            <c:idx val="3"/>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3-9B37-4A68-AB21-23BAEE39F52D}"/>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B37-4A68-AB21-23BAEE39F52D}"/>
            </c:ext>
          </c:extLst>
        </c:ser>
        <c:dLbls>
          <c:showLegendKey val="0"/>
          <c:showVal val="0"/>
          <c:showCatName val="0"/>
          <c:showSerName val="0"/>
          <c:showPercent val="0"/>
          <c:showBubbleSize val="0"/>
        </c:dLbls>
        <c:gapWidth val="500"/>
        <c:overlap val="100"/>
        <c:axId val="1245838080"/>
        <c:axId val="1245815232"/>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B37-4A68-AB21-23BAEE39F52D}"/>
                  </c:ext>
                </c:extLst>
              </c15:ser>
            </c15:filteredBarSeries>
          </c:ext>
        </c:extLst>
      </c:barChart>
      <c:catAx>
        <c:axId val="1245838080"/>
        <c:scaling>
          <c:orientation val="minMax"/>
        </c:scaling>
        <c:delete val="1"/>
        <c:axPos val="l"/>
        <c:numFmt formatCode="General" sourceLinked="1"/>
        <c:majorTickMark val="none"/>
        <c:minorTickMark val="none"/>
        <c:tickLblPos val="nextTo"/>
        <c:crossAx val="1245815232"/>
        <c:crosses val="autoZero"/>
        <c:auto val="1"/>
        <c:lblAlgn val="ctr"/>
        <c:lblOffset val="100"/>
        <c:noMultiLvlLbl val="0"/>
      </c:catAx>
      <c:valAx>
        <c:axId val="1245815232"/>
        <c:scaling>
          <c:orientation val="minMax"/>
        </c:scaling>
        <c:delete val="1"/>
        <c:axPos val="b"/>
        <c:numFmt formatCode="General" sourceLinked="1"/>
        <c:majorTickMark val="none"/>
        <c:minorTickMark val="none"/>
        <c:tickLblPos val="nextTo"/>
        <c:crossAx val="1245838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5286B-372C-4B08-A379-ED4791C31BAE}" type="datetimeFigureOut">
              <a:rPr lang="zh-CN" altLang="en-US" smtClean="0"/>
              <a:t>2019/10/14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24452C-976B-4C1C-A6F6-D8312DB6A3EB}" type="slidenum">
              <a:rPr lang="zh-CN" altLang="en-US" smtClean="0"/>
              <a:t>‹#›</a:t>
            </a:fld>
            <a:endParaRPr lang="zh-CN" altLang="en-US"/>
          </a:p>
        </p:txBody>
      </p:sp>
    </p:spTree>
    <p:extLst>
      <p:ext uri="{BB962C8B-B14F-4D97-AF65-F5344CB8AC3E}">
        <p14:creationId xmlns:p14="http://schemas.microsoft.com/office/powerpoint/2010/main" val="173973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a:t>
            </a:fld>
            <a:endParaRPr lang="zh-CN" altLang="en-US"/>
          </a:p>
        </p:txBody>
      </p:sp>
    </p:spTree>
    <p:extLst>
      <p:ext uri="{BB962C8B-B14F-4D97-AF65-F5344CB8AC3E}">
        <p14:creationId xmlns:p14="http://schemas.microsoft.com/office/powerpoint/2010/main" val="2791282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a:t>
            </a:fld>
            <a:endParaRPr lang="zh-CN" altLang="en-US"/>
          </a:p>
        </p:txBody>
      </p:sp>
    </p:spTree>
    <p:extLst>
      <p:ext uri="{BB962C8B-B14F-4D97-AF65-F5344CB8AC3E}">
        <p14:creationId xmlns:p14="http://schemas.microsoft.com/office/powerpoint/2010/main" val="2375465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3</a:t>
            </a:fld>
            <a:endParaRPr lang="zh-CN" altLang="en-US"/>
          </a:p>
        </p:txBody>
      </p:sp>
    </p:spTree>
    <p:extLst>
      <p:ext uri="{BB962C8B-B14F-4D97-AF65-F5344CB8AC3E}">
        <p14:creationId xmlns:p14="http://schemas.microsoft.com/office/powerpoint/2010/main" val="317730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4</a:t>
            </a:fld>
            <a:endParaRPr lang="zh-CN" altLang="en-US"/>
          </a:p>
        </p:txBody>
      </p:sp>
    </p:spTree>
    <p:extLst>
      <p:ext uri="{BB962C8B-B14F-4D97-AF65-F5344CB8AC3E}">
        <p14:creationId xmlns:p14="http://schemas.microsoft.com/office/powerpoint/2010/main" val="189322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5</a:t>
            </a:fld>
            <a:endParaRPr lang="zh-CN" altLang="en-US"/>
          </a:p>
        </p:txBody>
      </p:sp>
    </p:spTree>
    <p:extLst>
      <p:ext uri="{BB962C8B-B14F-4D97-AF65-F5344CB8AC3E}">
        <p14:creationId xmlns:p14="http://schemas.microsoft.com/office/powerpoint/2010/main" val="35711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6</a:t>
            </a:fld>
            <a:endParaRPr lang="zh-CN" altLang="en-US"/>
          </a:p>
        </p:txBody>
      </p:sp>
    </p:spTree>
    <p:extLst>
      <p:ext uri="{BB962C8B-B14F-4D97-AF65-F5344CB8AC3E}">
        <p14:creationId xmlns:p14="http://schemas.microsoft.com/office/powerpoint/2010/main" val="1016911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7</a:t>
            </a:fld>
            <a:endParaRPr lang="zh-CN" altLang="en-US"/>
          </a:p>
        </p:txBody>
      </p:sp>
    </p:spTree>
    <p:extLst>
      <p:ext uri="{BB962C8B-B14F-4D97-AF65-F5344CB8AC3E}">
        <p14:creationId xmlns:p14="http://schemas.microsoft.com/office/powerpoint/2010/main" val="94534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8</a:t>
            </a:fld>
            <a:endParaRPr lang="zh-CN" altLang="en-US"/>
          </a:p>
        </p:txBody>
      </p:sp>
    </p:spTree>
    <p:extLst>
      <p:ext uri="{BB962C8B-B14F-4D97-AF65-F5344CB8AC3E}">
        <p14:creationId xmlns:p14="http://schemas.microsoft.com/office/powerpoint/2010/main" val="2136926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9</a:t>
            </a:fld>
            <a:endParaRPr lang="zh-CN" altLang="en-US"/>
          </a:p>
        </p:txBody>
      </p:sp>
    </p:spTree>
    <p:extLst>
      <p:ext uri="{BB962C8B-B14F-4D97-AF65-F5344CB8AC3E}">
        <p14:creationId xmlns:p14="http://schemas.microsoft.com/office/powerpoint/2010/main" val="3463724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10</a:t>
            </a:fld>
            <a:endParaRPr lang="zh-CN" altLang="en-US"/>
          </a:p>
        </p:txBody>
      </p:sp>
    </p:spTree>
    <p:extLst>
      <p:ext uri="{BB962C8B-B14F-4D97-AF65-F5344CB8AC3E}">
        <p14:creationId xmlns:p14="http://schemas.microsoft.com/office/powerpoint/2010/main" val="2185389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11</a:t>
            </a:fld>
            <a:endParaRPr lang="zh-CN" altLang="en-US"/>
          </a:p>
        </p:txBody>
      </p:sp>
    </p:spTree>
    <p:extLst>
      <p:ext uri="{BB962C8B-B14F-4D97-AF65-F5344CB8AC3E}">
        <p14:creationId xmlns:p14="http://schemas.microsoft.com/office/powerpoint/2010/main" val="2613046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12</a:t>
            </a:fld>
            <a:endParaRPr lang="zh-CN" altLang="en-US"/>
          </a:p>
        </p:txBody>
      </p:sp>
    </p:spTree>
    <p:extLst>
      <p:ext uri="{BB962C8B-B14F-4D97-AF65-F5344CB8AC3E}">
        <p14:creationId xmlns:p14="http://schemas.microsoft.com/office/powerpoint/2010/main" val="660353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13</a:t>
            </a:fld>
            <a:endParaRPr lang="zh-CN" altLang="en-US"/>
          </a:p>
        </p:txBody>
      </p:sp>
    </p:spTree>
    <p:extLst>
      <p:ext uri="{BB962C8B-B14F-4D97-AF65-F5344CB8AC3E}">
        <p14:creationId xmlns:p14="http://schemas.microsoft.com/office/powerpoint/2010/main" val="119282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14</a:t>
            </a:fld>
            <a:endParaRPr lang="zh-CN" altLang="en-US"/>
          </a:p>
        </p:txBody>
      </p:sp>
    </p:spTree>
    <p:extLst>
      <p:ext uri="{BB962C8B-B14F-4D97-AF65-F5344CB8AC3E}">
        <p14:creationId xmlns:p14="http://schemas.microsoft.com/office/powerpoint/2010/main" val="3262185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15</a:t>
            </a:fld>
            <a:endParaRPr lang="zh-CN" altLang="en-US"/>
          </a:p>
        </p:txBody>
      </p:sp>
    </p:spTree>
    <p:extLst>
      <p:ext uri="{BB962C8B-B14F-4D97-AF65-F5344CB8AC3E}">
        <p14:creationId xmlns:p14="http://schemas.microsoft.com/office/powerpoint/2010/main" val="1496018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16</a:t>
            </a:fld>
            <a:endParaRPr lang="zh-CN" altLang="en-US"/>
          </a:p>
        </p:txBody>
      </p:sp>
    </p:spTree>
    <p:extLst>
      <p:ext uri="{BB962C8B-B14F-4D97-AF65-F5344CB8AC3E}">
        <p14:creationId xmlns:p14="http://schemas.microsoft.com/office/powerpoint/2010/main" val="1814677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17</a:t>
            </a:fld>
            <a:endParaRPr lang="zh-CN" altLang="en-US"/>
          </a:p>
        </p:txBody>
      </p:sp>
    </p:spTree>
    <p:extLst>
      <p:ext uri="{BB962C8B-B14F-4D97-AF65-F5344CB8AC3E}">
        <p14:creationId xmlns:p14="http://schemas.microsoft.com/office/powerpoint/2010/main" val="3433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18</a:t>
            </a:fld>
            <a:endParaRPr lang="zh-CN" altLang="en-US"/>
          </a:p>
        </p:txBody>
      </p:sp>
    </p:spTree>
    <p:extLst>
      <p:ext uri="{BB962C8B-B14F-4D97-AF65-F5344CB8AC3E}">
        <p14:creationId xmlns:p14="http://schemas.microsoft.com/office/powerpoint/2010/main" val="3458048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19</a:t>
            </a:fld>
            <a:endParaRPr lang="zh-CN" altLang="en-US"/>
          </a:p>
        </p:txBody>
      </p:sp>
    </p:spTree>
    <p:extLst>
      <p:ext uri="{BB962C8B-B14F-4D97-AF65-F5344CB8AC3E}">
        <p14:creationId xmlns:p14="http://schemas.microsoft.com/office/powerpoint/2010/main" val="1390860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20</a:t>
            </a:fld>
            <a:endParaRPr lang="zh-CN" altLang="en-US"/>
          </a:p>
        </p:txBody>
      </p:sp>
    </p:spTree>
    <p:extLst>
      <p:ext uri="{BB962C8B-B14F-4D97-AF65-F5344CB8AC3E}">
        <p14:creationId xmlns:p14="http://schemas.microsoft.com/office/powerpoint/2010/main" val="1965926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21</a:t>
            </a:fld>
            <a:endParaRPr lang="zh-CN" altLang="en-US"/>
          </a:p>
        </p:txBody>
      </p:sp>
    </p:spTree>
    <p:extLst>
      <p:ext uri="{BB962C8B-B14F-4D97-AF65-F5344CB8AC3E}">
        <p14:creationId xmlns:p14="http://schemas.microsoft.com/office/powerpoint/2010/main" val="760679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22</a:t>
            </a:fld>
            <a:endParaRPr lang="zh-CN" altLang="en-US"/>
          </a:p>
        </p:txBody>
      </p:sp>
    </p:spTree>
    <p:extLst>
      <p:ext uri="{BB962C8B-B14F-4D97-AF65-F5344CB8AC3E}">
        <p14:creationId xmlns:p14="http://schemas.microsoft.com/office/powerpoint/2010/main" val="716661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23</a:t>
            </a:fld>
            <a:endParaRPr lang="zh-CN" altLang="en-US"/>
          </a:p>
        </p:txBody>
      </p:sp>
    </p:spTree>
    <p:extLst>
      <p:ext uri="{BB962C8B-B14F-4D97-AF65-F5344CB8AC3E}">
        <p14:creationId xmlns:p14="http://schemas.microsoft.com/office/powerpoint/2010/main" val="403838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24</a:t>
            </a:fld>
            <a:endParaRPr lang="zh-CN" altLang="en-US"/>
          </a:p>
        </p:txBody>
      </p:sp>
    </p:spTree>
    <p:extLst>
      <p:ext uri="{BB962C8B-B14F-4D97-AF65-F5344CB8AC3E}">
        <p14:creationId xmlns:p14="http://schemas.microsoft.com/office/powerpoint/2010/main" val="4092726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25</a:t>
            </a:fld>
            <a:endParaRPr lang="zh-CN" altLang="en-US"/>
          </a:p>
        </p:txBody>
      </p:sp>
    </p:spTree>
    <p:extLst>
      <p:ext uri="{BB962C8B-B14F-4D97-AF65-F5344CB8AC3E}">
        <p14:creationId xmlns:p14="http://schemas.microsoft.com/office/powerpoint/2010/main" val="3785919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26</a:t>
            </a:fld>
            <a:endParaRPr lang="zh-CN" altLang="en-US"/>
          </a:p>
        </p:txBody>
      </p:sp>
    </p:spTree>
    <p:extLst>
      <p:ext uri="{BB962C8B-B14F-4D97-AF65-F5344CB8AC3E}">
        <p14:creationId xmlns:p14="http://schemas.microsoft.com/office/powerpoint/2010/main" val="33514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4747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5813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3018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04696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605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5074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11" name="图片占位符 10">
            <a:extLst>
              <a:ext uri="{FF2B5EF4-FFF2-40B4-BE49-F238E27FC236}">
                <a16:creationId xmlns:a16="http://schemas.microsoft.com/office/drawing/2014/main" xmlns="" id="{16623A6C-0E96-41BC-BBFF-CCFFF19F50AC}"/>
              </a:ext>
            </a:extLst>
          </p:cNvPr>
          <p:cNvSpPr>
            <a:spLocks noGrp="1"/>
          </p:cNvSpPr>
          <p:nvPr>
            <p:ph type="pic" sz="quarter" idx="10"/>
          </p:nvPr>
        </p:nvSpPr>
        <p:spPr>
          <a:xfrm>
            <a:off x="1059542" y="2641600"/>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dirty="0"/>
          </a:p>
        </p:txBody>
      </p:sp>
      <p:sp>
        <p:nvSpPr>
          <p:cNvPr id="14" name="图片占位符 13">
            <a:extLst>
              <a:ext uri="{FF2B5EF4-FFF2-40B4-BE49-F238E27FC236}">
                <a16:creationId xmlns:a16="http://schemas.microsoft.com/office/drawing/2014/main" xmlns="" id="{CFD24D21-7BEF-40EF-BA86-02177F977CCE}"/>
              </a:ext>
            </a:extLst>
          </p:cNvPr>
          <p:cNvSpPr>
            <a:spLocks noGrp="1"/>
          </p:cNvSpPr>
          <p:nvPr>
            <p:ph type="pic" sz="quarter" idx="11"/>
          </p:nvPr>
        </p:nvSpPr>
        <p:spPr>
          <a:xfrm>
            <a:off x="3686628"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17" name="图片占位符 16">
            <a:extLst>
              <a:ext uri="{FF2B5EF4-FFF2-40B4-BE49-F238E27FC236}">
                <a16:creationId xmlns:a16="http://schemas.microsoft.com/office/drawing/2014/main" xmlns="" id="{9BE0A578-9878-4CFD-9407-D00A98624952}"/>
              </a:ext>
            </a:extLst>
          </p:cNvPr>
          <p:cNvSpPr>
            <a:spLocks noGrp="1"/>
          </p:cNvSpPr>
          <p:nvPr>
            <p:ph type="pic" sz="quarter" idx="12"/>
          </p:nvPr>
        </p:nvSpPr>
        <p:spPr>
          <a:xfrm>
            <a:off x="6313715" y="2641601"/>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20" name="图片占位符 19">
            <a:extLst>
              <a:ext uri="{FF2B5EF4-FFF2-40B4-BE49-F238E27FC236}">
                <a16:creationId xmlns:a16="http://schemas.microsoft.com/office/drawing/2014/main" xmlns="" id="{4B69921C-0CC2-4A76-A828-D9C9D60EDD1A}"/>
              </a:ext>
            </a:extLst>
          </p:cNvPr>
          <p:cNvSpPr>
            <a:spLocks noGrp="1"/>
          </p:cNvSpPr>
          <p:nvPr>
            <p:ph type="pic" sz="quarter" idx="13"/>
          </p:nvPr>
        </p:nvSpPr>
        <p:spPr>
          <a:xfrm>
            <a:off x="8940800"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53026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96013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5212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1689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24361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3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2037B30-8442-4C65-BD9F-6A8EFB3C8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4794BED-C330-4CE7-89F6-BE59B9FE8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00C0E03-67AE-4F5D-B3CA-C4CAEBEEEB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7BC27E-9D0A-4225-AE07-DEAEB13AEBDD}" type="datetimeFigureOut">
              <a:rPr lang="zh-CN" altLang="en-US" smtClean="0"/>
              <a:t>2019/10/14</a:t>
            </a:fld>
            <a:endParaRPr lang="zh-CN" altLang="en-US"/>
          </a:p>
        </p:txBody>
      </p:sp>
      <p:sp>
        <p:nvSpPr>
          <p:cNvPr id="5" name="页脚占位符 4">
            <a:extLst>
              <a:ext uri="{FF2B5EF4-FFF2-40B4-BE49-F238E27FC236}">
                <a16:creationId xmlns:a16="http://schemas.microsoft.com/office/drawing/2014/main" xmlns="" id="{155F36D8-3086-4992-A752-6280D68D0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C4D57AF2-20D2-45CB-97E6-1AE0E8938F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89A8-2D3D-446F-819F-462166AD9F15}" type="slidenum">
              <a:rPr lang="zh-CN" altLang="en-US" smtClean="0"/>
              <a:t>‹#›</a:t>
            </a:fld>
            <a:endParaRPr lang="zh-CN" altLang="en-US"/>
          </a:p>
        </p:txBody>
      </p:sp>
    </p:spTree>
    <p:extLst>
      <p:ext uri="{BB962C8B-B14F-4D97-AF65-F5344CB8AC3E}">
        <p14:creationId xmlns:p14="http://schemas.microsoft.com/office/powerpoint/2010/main" val="154793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notesSlide" Target="../notesSlides/notesSlide11.xml"/><Relationship Id="rId7" Type="http://schemas.openxmlformats.org/officeDocument/2006/relationships/image" Target="../media/image12.jp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7.jp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1.jpeg"/><Relationship Id="rId11" Type="http://schemas.openxmlformats.org/officeDocument/2006/relationships/chart" Target="../charts/chart7.xml"/><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1.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_图片 4" descr="图片包含 户外, 天空, 雪花, 自然&#10;&#10;已生成极高可信度的说明">
            <a:extLst>
              <a:ext uri="{FF2B5EF4-FFF2-40B4-BE49-F238E27FC236}">
                <a16:creationId xmlns:a16="http://schemas.microsoft.com/office/drawing/2014/main" xmlns="" id="{B0B62161-9135-40CA-A1C0-BDE8F14A5130}"/>
              </a:ext>
            </a:extLst>
          </p:cNvPr>
          <p:cNvPicPr>
            <a:picLocks noChangeAspect="1"/>
          </p:cNvPicPr>
          <p:nvPr>
            <p:custDataLst>
              <p:tags r:id="rId1"/>
            </p:custDataLst>
          </p:nvPr>
        </p:nvPicPr>
        <p:blipFill rotWithShape="1">
          <a:blip r:embed="rId9">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3" name="PA_矩形 12">
            <a:extLst>
              <a:ext uri="{FF2B5EF4-FFF2-40B4-BE49-F238E27FC236}">
                <a16:creationId xmlns:a16="http://schemas.microsoft.com/office/drawing/2014/main" xmlns="" id="{DFCFF26F-37FB-41FA-9350-1D6EB2071249}"/>
              </a:ext>
            </a:extLst>
          </p:cNvPr>
          <p:cNvSpPr/>
          <p:nvPr>
            <p:custDataLst>
              <p:tags r:id="rId2"/>
            </p:custDataLst>
          </p:nvPr>
        </p:nvSpPr>
        <p:spPr>
          <a:xfrm>
            <a:off x="0" y="6092824"/>
            <a:ext cx="12192000" cy="765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PA_文本框 24">
            <a:extLst>
              <a:ext uri="{FF2B5EF4-FFF2-40B4-BE49-F238E27FC236}">
                <a16:creationId xmlns:a16="http://schemas.microsoft.com/office/drawing/2014/main" xmlns="" id="{F9E05657-E1C9-406D-A94F-B5A6B2BB39E3}"/>
              </a:ext>
            </a:extLst>
          </p:cNvPr>
          <p:cNvSpPr txBox="1"/>
          <p:nvPr>
            <p:custDataLst>
              <p:tags r:id="rId3"/>
            </p:custDataLst>
          </p:nvPr>
        </p:nvSpPr>
        <p:spPr>
          <a:xfrm>
            <a:off x="1549400" y="6336911"/>
            <a:ext cx="9093200" cy="276999"/>
          </a:xfrm>
          <a:prstGeom prst="rect">
            <a:avLst/>
          </a:prstGeom>
          <a:noFill/>
        </p:spPr>
        <p:txBody>
          <a:bodyPr wrap="square" rtlCol="0">
            <a:spAutoFit/>
          </a:bodyPr>
          <a:lstStyle/>
          <a:p>
            <a:pPr algn="dist"/>
            <a:r>
              <a:rPr lang="zh-CN" altLang="en-US" sz="1200" dirty="0" smtClean="0">
                <a:solidFill>
                  <a:schemeClr val="tx1">
                    <a:lumMod val="50000"/>
                    <a:lumOff val="50000"/>
                  </a:schemeClr>
                </a:solidFill>
              </a:rPr>
              <a:t>某某某网</a:t>
            </a:r>
            <a:r>
              <a:rPr lang="zh-CN" altLang="en-US" sz="1200" dirty="0">
                <a:solidFill>
                  <a:schemeClr val="tx1">
                    <a:lumMod val="50000"/>
                    <a:lumOff val="50000"/>
                  </a:schemeClr>
                </a:solidFill>
              </a:rPr>
              <a:t>网络科技有限公司</a:t>
            </a:r>
            <a:endParaRPr lang="en-US" altLang="zh-CN" sz="1200" dirty="0">
              <a:solidFill>
                <a:schemeClr val="tx1">
                  <a:lumMod val="50000"/>
                  <a:lumOff val="50000"/>
                </a:schemeClr>
              </a:solidFill>
            </a:endParaRPr>
          </a:p>
        </p:txBody>
      </p:sp>
      <p:sp>
        <p:nvSpPr>
          <p:cNvPr id="8" name="PA_圆角矩形 7">
            <a:extLst>
              <a:ext uri="{FF2B5EF4-FFF2-40B4-BE49-F238E27FC236}">
                <a16:creationId xmlns:a16="http://schemas.microsoft.com/office/drawing/2014/main" xmlns="" id="{5AF11340-B705-4283-9883-DD860C4D3908}"/>
              </a:ext>
            </a:extLst>
          </p:cNvPr>
          <p:cNvSpPr/>
          <p:nvPr>
            <p:custDataLst>
              <p:tags r:id="rId4"/>
            </p:custDataLst>
          </p:nvPr>
        </p:nvSpPr>
        <p:spPr>
          <a:xfrm>
            <a:off x="4821716" y="3429005"/>
            <a:ext cx="2548568" cy="452854"/>
          </a:xfrm>
          <a:prstGeom prst="roundRect">
            <a:avLst>
              <a:gd name="adj" fmla="val 50000"/>
            </a:avLst>
          </a:prstGeom>
          <a:gradFill>
            <a:gsLst>
              <a:gs pos="0">
                <a:srgbClr val="08AEEA"/>
              </a:gs>
              <a:gs pos="100000">
                <a:srgbClr val="2AF598"/>
              </a:gs>
            </a:gsLst>
            <a:lin ang="2700000" scaled="0"/>
          </a:gradFill>
          <a:ln>
            <a:no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E25B7D5A-8867-47D0-A0C0-81E85337931A}"/>
              </a:ext>
            </a:extLst>
          </p:cNvPr>
          <p:cNvSpPr txBox="1"/>
          <p:nvPr>
            <p:custDataLst>
              <p:tags r:id="rId5"/>
            </p:custDataLst>
          </p:nvPr>
        </p:nvSpPr>
        <p:spPr>
          <a:xfrm>
            <a:off x="2017798" y="2076920"/>
            <a:ext cx="8156400" cy="1107996"/>
          </a:xfrm>
          <a:prstGeom prst="rect">
            <a:avLst/>
          </a:prstGeom>
          <a:noFill/>
        </p:spPr>
        <p:txBody>
          <a:bodyPr wrap="none" rtlCol="0">
            <a:spAutoFit/>
          </a:bodyPr>
          <a:lstStyle/>
          <a:p>
            <a:pPr algn="ctr"/>
            <a:r>
              <a:rPr lang="zh-CN" altLang="en-US" sz="6600" dirty="0">
                <a:solidFill>
                  <a:schemeClr val="tx1">
                    <a:lumMod val="85000"/>
                    <a:lumOff val="15000"/>
                  </a:schemeClr>
                </a:solidFill>
                <a:latin typeface="+mj-lt"/>
                <a:ea typeface="+mj-ea"/>
              </a:rPr>
              <a:t>知识产权活动</a:t>
            </a:r>
            <a:r>
              <a:rPr lang="en-US" altLang="zh-CN" sz="6600" dirty="0" err="1">
                <a:solidFill>
                  <a:schemeClr val="tx1">
                    <a:lumMod val="85000"/>
                    <a:lumOff val="15000"/>
                  </a:schemeClr>
                </a:solidFill>
                <a:latin typeface="+mj-lt"/>
                <a:ea typeface="+mj-ea"/>
              </a:rPr>
              <a:t>ppt</a:t>
            </a:r>
            <a:r>
              <a:rPr lang="zh-CN" altLang="en-US" sz="6600" dirty="0">
                <a:solidFill>
                  <a:schemeClr val="tx1">
                    <a:lumMod val="85000"/>
                    <a:lumOff val="15000"/>
                  </a:schemeClr>
                </a:solidFill>
                <a:latin typeface="+mj-lt"/>
                <a:ea typeface="+mj-ea"/>
              </a:rPr>
              <a:t>模板</a:t>
            </a:r>
            <a:endParaRPr lang="zh-CN" altLang="en-US" sz="6600" dirty="0">
              <a:solidFill>
                <a:schemeClr val="tx1">
                  <a:lumMod val="85000"/>
                  <a:lumOff val="15000"/>
                </a:schemeClr>
              </a:solidFill>
              <a:latin typeface="+mj-lt"/>
              <a:ea typeface="+mj-ea"/>
            </a:endParaRPr>
          </a:p>
        </p:txBody>
      </p:sp>
      <p:sp>
        <p:nvSpPr>
          <p:cNvPr id="7" name="PA_文本框 6">
            <a:extLst>
              <a:ext uri="{FF2B5EF4-FFF2-40B4-BE49-F238E27FC236}">
                <a16:creationId xmlns:a16="http://schemas.microsoft.com/office/drawing/2014/main" xmlns="" id="{59D8FB7D-C697-4E5C-BAE0-85833C7688F4}"/>
              </a:ext>
            </a:extLst>
          </p:cNvPr>
          <p:cNvSpPr txBox="1"/>
          <p:nvPr>
            <p:custDataLst>
              <p:tags r:id="rId6"/>
            </p:custDataLst>
          </p:nvPr>
        </p:nvSpPr>
        <p:spPr>
          <a:xfrm>
            <a:off x="5105400" y="3486155"/>
            <a:ext cx="1981200" cy="338554"/>
          </a:xfrm>
          <a:prstGeom prst="rect">
            <a:avLst/>
          </a:prstGeom>
          <a:noFill/>
        </p:spPr>
        <p:txBody>
          <a:bodyPr wrap="square" rtlCol="0">
            <a:spAutoFit/>
          </a:bodyPr>
          <a:lstStyle/>
          <a:p>
            <a:pPr algn="dist"/>
            <a:r>
              <a:rPr lang="zh-CN" altLang="en-US" sz="1600" dirty="0">
                <a:solidFill>
                  <a:schemeClr val="bg1"/>
                </a:solidFill>
                <a:latin typeface="+mj-lt"/>
                <a:ea typeface="+mj-ea"/>
              </a:rPr>
              <a:t>点击开始</a:t>
            </a:r>
          </a:p>
        </p:txBody>
      </p:sp>
    </p:spTree>
    <p:extLst>
      <p:ext uri="{BB962C8B-B14F-4D97-AF65-F5344CB8AC3E}">
        <p14:creationId xmlns:p14="http://schemas.microsoft.com/office/powerpoint/2010/main" val="1976864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a:extLst>
              <a:ext uri="{FF2B5EF4-FFF2-40B4-BE49-F238E27FC236}">
                <a16:creationId xmlns:a16="http://schemas.microsoft.com/office/drawing/2014/main" xmlns="" id="{D5F784D1-330F-4F65-8268-44818EC46ED4}"/>
              </a:ext>
            </a:extLst>
          </p:cNvPr>
          <p:cNvSpPr/>
          <p:nvPr/>
        </p:nvSpPr>
        <p:spPr>
          <a:xfrm>
            <a:off x="9010650" y="-4128056"/>
            <a:ext cx="7353300" cy="7353300"/>
          </a:xfrm>
          <a:prstGeom prst="ellipse">
            <a:avLst/>
          </a:prstGeom>
          <a:solidFill>
            <a:srgbClr val="08AEE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a:extLst>
              <a:ext uri="{FF2B5EF4-FFF2-40B4-BE49-F238E27FC236}">
                <a16:creationId xmlns:a16="http://schemas.microsoft.com/office/drawing/2014/main" xmlns="" id="{771B2E7A-32D4-4879-BCDC-AF52F611785C}"/>
              </a:ext>
            </a:extLst>
          </p:cNvPr>
          <p:cNvSpPr/>
          <p:nvPr/>
        </p:nvSpPr>
        <p:spPr>
          <a:xfrm>
            <a:off x="11382949" y="600944"/>
            <a:ext cx="4160659" cy="4160659"/>
          </a:xfrm>
          <a:prstGeom prst="ellipse">
            <a:avLst/>
          </a:prstGeom>
          <a:solidFill>
            <a:srgbClr val="2AF598">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a:extLst>
              <a:ext uri="{FF2B5EF4-FFF2-40B4-BE49-F238E27FC236}">
                <a16:creationId xmlns:a16="http://schemas.microsoft.com/office/drawing/2014/main" xmlns="" id="{F223C7AF-25A5-4BFB-B0E6-624346E237CF}"/>
              </a:ext>
            </a:extLst>
          </p:cNvPr>
          <p:cNvSpPr txBox="1"/>
          <p:nvPr/>
        </p:nvSpPr>
        <p:spPr>
          <a:xfrm>
            <a:off x="404131" y="320327"/>
            <a:ext cx="5691869" cy="1323439"/>
          </a:xfrm>
          <a:prstGeom prst="rect">
            <a:avLst/>
          </a:prstGeom>
          <a:noFill/>
        </p:spPr>
        <p:txBody>
          <a:bodyPr wrap="square" rtlCol="0">
            <a:spAutoFit/>
          </a:bodyPr>
          <a:lstStyle/>
          <a:p>
            <a:r>
              <a:rPr lang="en-US" altLang="zh-CN" sz="8000" dirty="0">
                <a:solidFill>
                  <a:schemeClr val="tx1">
                    <a:lumMod val="50000"/>
                    <a:lumOff val="50000"/>
                  </a:schemeClr>
                </a:solidFill>
                <a:latin typeface="+mj-ea"/>
                <a:ea typeface="+mj-ea"/>
              </a:rPr>
              <a:t>CONTENTS</a:t>
            </a:r>
            <a:endParaRPr lang="zh-CN" altLang="en-US" sz="8000" dirty="0">
              <a:gradFill>
                <a:gsLst>
                  <a:gs pos="0">
                    <a:srgbClr val="08AEEA"/>
                  </a:gs>
                  <a:gs pos="100000">
                    <a:srgbClr val="2AF598"/>
                  </a:gs>
                </a:gsLst>
                <a:lin ang="2700000" scaled="0"/>
              </a:gradFill>
              <a:latin typeface="+mj-ea"/>
              <a:ea typeface="+mj-ea"/>
            </a:endParaRPr>
          </a:p>
        </p:txBody>
      </p:sp>
      <p:grpSp>
        <p:nvGrpSpPr>
          <p:cNvPr id="11" name="组合 10">
            <a:extLst>
              <a:ext uri="{FF2B5EF4-FFF2-40B4-BE49-F238E27FC236}">
                <a16:creationId xmlns:a16="http://schemas.microsoft.com/office/drawing/2014/main" xmlns="" id="{D2A75066-D85A-4655-961E-2BCB5A5DB1D1}"/>
              </a:ext>
            </a:extLst>
          </p:cNvPr>
          <p:cNvGrpSpPr/>
          <p:nvPr/>
        </p:nvGrpSpPr>
        <p:grpSpPr>
          <a:xfrm>
            <a:off x="6618930" y="1968828"/>
            <a:ext cx="2696787" cy="901673"/>
            <a:chOff x="6171606" y="2363147"/>
            <a:chExt cx="2696787" cy="901673"/>
          </a:xfrm>
        </p:grpSpPr>
        <p:sp>
          <p:nvSpPr>
            <p:cNvPr id="4" name="文本框 3">
              <a:extLst>
                <a:ext uri="{FF2B5EF4-FFF2-40B4-BE49-F238E27FC236}">
                  <a16:creationId xmlns:a16="http://schemas.microsoft.com/office/drawing/2014/main" xmlns="" id="{4F509308-9850-4CBE-B23D-C6598926EA0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5" name="文本框 4">
              <a:extLst>
                <a:ext uri="{FF2B5EF4-FFF2-40B4-BE49-F238E27FC236}">
                  <a16:creationId xmlns:a16="http://schemas.microsoft.com/office/drawing/2014/main" xmlns="" id="{142E961D-EB92-4CD8-933C-A97B1B61135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7" name="椭圆 6">
              <a:extLst>
                <a:ext uri="{FF2B5EF4-FFF2-40B4-BE49-F238E27FC236}">
                  <a16:creationId xmlns:a16="http://schemas.microsoft.com/office/drawing/2014/main" xmlns="" id="{19D989A8-B149-4B8C-88A6-D3C20CCC14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 name="组合 11">
            <a:extLst>
              <a:ext uri="{FF2B5EF4-FFF2-40B4-BE49-F238E27FC236}">
                <a16:creationId xmlns:a16="http://schemas.microsoft.com/office/drawing/2014/main" xmlns="" id="{6C7B6619-B855-4A83-95E7-FF920AFF55A9}"/>
              </a:ext>
            </a:extLst>
          </p:cNvPr>
          <p:cNvGrpSpPr/>
          <p:nvPr/>
        </p:nvGrpSpPr>
        <p:grpSpPr>
          <a:xfrm>
            <a:off x="6618930" y="3218675"/>
            <a:ext cx="2696787" cy="901673"/>
            <a:chOff x="6171606" y="2363147"/>
            <a:chExt cx="2696787" cy="901673"/>
          </a:xfrm>
        </p:grpSpPr>
        <p:sp>
          <p:nvSpPr>
            <p:cNvPr id="13" name="文本框 12">
              <a:extLst>
                <a:ext uri="{FF2B5EF4-FFF2-40B4-BE49-F238E27FC236}">
                  <a16:creationId xmlns:a16="http://schemas.microsoft.com/office/drawing/2014/main" xmlns="" id="{916321B7-0F6F-489C-9F84-91B0EAF4ACB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4" name="文本框 13">
              <a:extLst>
                <a:ext uri="{FF2B5EF4-FFF2-40B4-BE49-F238E27FC236}">
                  <a16:creationId xmlns:a16="http://schemas.microsoft.com/office/drawing/2014/main" xmlns="" id="{D17AA9FB-F6A9-43F5-9781-3BC0DCC6F15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5" name="椭圆 14">
              <a:extLst>
                <a:ext uri="{FF2B5EF4-FFF2-40B4-BE49-F238E27FC236}">
                  <a16:creationId xmlns:a16="http://schemas.microsoft.com/office/drawing/2014/main" xmlns="" id="{4B5EF66F-6BC0-4322-9B37-7A378F457C3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a:extLst>
              <a:ext uri="{FF2B5EF4-FFF2-40B4-BE49-F238E27FC236}">
                <a16:creationId xmlns:a16="http://schemas.microsoft.com/office/drawing/2014/main" xmlns="" id="{D06AFD9B-DE7C-4AD1-9DCE-B18870BC4633}"/>
              </a:ext>
            </a:extLst>
          </p:cNvPr>
          <p:cNvGrpSpPr/>
          <p:nvPr/>
        </p:nvGrpSpPr>
        <p:grpSpPr>
          <a:xfrm>
            <a:off x="6618930" y="4468522"/>
            <a:ext cx="2696787" cy="901673"/>
            <a:chOff x="6171606" y="2363147"/>
            <a:chExt cx="2696787" cy="901673"/>
          </a:xfrm>
        </p:grpSpPr>
        <p:sp>
          <p:nvSpPr>
            <p:cNvPr id="17" name="文本框 16">
              <a:extLst>
                <a:ext uri="{FF2B5EF4-FFF2-40B4-BE49-F238E27FC236}">
                  <a16:creationId xmlns:a16="http://schemas.microsoft.com/office/drawing/2014/main" xmlns="" id="{2138F344-34DA-4744-A3AB-B1C251B153B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9254C40B-30D4-4431-A08E-A51FC773A06B}"/>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19" name="椭圆 18">
              <a:extLst>
                <a:ext uri="{FF2B5EF4-FFF2-40B4-BE49-F238E27FC236}">
                  <a16:creationId xmlns:a16="http://schemas.microsoft.com/office/drawing/2014/main" xmlns="" id="{E670CBDD-28F0-496F-9595-63FD1313DDD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5" name="直接连接符 24">
            <a:extLst>
              <a:ext uri="{FF2B5EF4-FFF2-40B4-BE49-F238E27FC236}">
                <a16:creationId xmlns:a16="http://schemas.microsoft.com/office/drawing/2014/main" xmlns="" id="{CDD82343-7731-433D-8158-C9B971241AC5}"/>
              </a:ext>
            </a:extLst>
          </p:cNvPr>
          <p:cNvCxnSpPr>
            <a:cxnSpLocks/>
            <a:stCxn id="7" idx="2"/>
          </p:cNvCxnSpPr>
          <p:nvPr/>
        </p:nvCxnSpPr>
        <p:spPr>
          <a:xfrm flipH="1" flipV="1">
            <a:off x="1171224" y="2419664"/>
            <a:ext cx="5447706"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
        <p:nvSpPr>
          <p:cNvPr id="3" name="圆: 空心 2">
            <a:extLst>
              <a:ext uri="{FF2B5EF4-FFF2-40B4-BE49-F238E27FC236}">
                <a16:creationId xmlns:a16="http://schemas.microsoft.com/office/drawing/2014/main" xmlns="" id="{AE9212F4-7B46-4182-A6F5-87158742968B}"/>
              </a:ext>
            </a:extLst>
          </p:cNvPr>
          <p:cNvSpPr/>
          <p:nvPr/>
        </p:nvSpPr>
        <p:spPr>
          <a:xfrm>
            <a:off x="-3715101" y="1923075"/>
            <a:ext cx="7400352" cy="7400352"/>
          </a:xfrm>
          <a:prstGeom prst="donut">
            <a:avLst>
              <a:gd name="adj" fmla="val 5729"/>
            </a:avLst>
          </a:prstGeom>
          <a:gradFill>
            <a:gsLst>
              <a:gs pos="0">
                <a:srgbClr val="08AEEA"/>
              </a:gs>
              <a:gs pos="100000">
                <a:srgbClr val="2AF598"/>
              </a:gs>
            </a:gsLst>
            <a:lin ang="2700000" scaled="0"/>
          </a:gradFill>
          <a:ln>
            <a:noFill/>
          </a:ln>
          <a:effectLst>
            <a:outerShdw blurRad="317500" dist="114300" dir="540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26" name="直接连接符 25">
            <a:extLst>
              <a:ext uri="{FF2B5EF4-FFF2-40B4-BE49-F238E27FC236}">
                <a16:creationId xmlns:a16="http://schemas.microsoft.com/office/drawing/2014/main" xmlns="" id="{E1638DF8-E367-43B4-9AB8-0F19BBE3B48E}"/>
              </a:ext>
            </a:extLst>
          </p:cNvPr>
          <p:cNvCxnSpPr>
            <a:cxnSpLocks/>
            <a:stCxn id="15" idx="2"/>
          </p:cNvCxnSpPr>
          <p:nvPr/>
        </p:nvCxnSpPr>
        <p:spPr>
          <a:xfrm flipH="1">
            <a:off x="3177482" y="3669512"/>
            <a:ext cx="3441448" cy="23112"/>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2E4A6520-BF1F-4F65-8A89-260C421A642F}"/>
              </a:ext>
            </a:extLst>
          </p:cNvPr>
          <p:cNvCxnSpPr>
            <a:cxnSpLocks/>
            <a:stCxn id="19" idx="2"/>
          </p:cNvCxnSpPr>
          <p:nvPr/>
        </p:nvCxnSpPr>
        <p:spPr>
          <a:xfrm flipH="1" flipV="1">
            <a:off x="3568700" y="4919358"/>
            <a:ext cx="3050230"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F8DB0DD-7CF0-42D9-871D-B48ED5A0A06E}"/>
              </a:ext>
            </a:extLst>
          </p:cNvPr>
          <p:cNvCxnSpPr>
            <a:cxnSpLocks/>
          </p:cNvCxnSpPr>
          <p:nvPr/>
        </p:nvCxnSpPr>
        <p:spPr>
          <a:xfrm flipH="1">
            <a:off x="-114300" y="982046"/>
            <a:ext cx="69027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a16="http://schemas.microsoft.com/office/drawing/2014/main" xmlns="" id="{D2DA3E08-0EAD-482B-8988-72EBDFF4B193}"/>
              </a:ext>
            </a:extLst>
          </p:cNvPr>
          <p:cNvGrpSpPr/>
          <p:nvPr/>
        </p:nvGrpSpPr>
        <p:grpSpPr>
          <a:xfrm>
            <a:off x="6618930" y="5718370"/>
            <a:ext cx="2696787" cy="901673"/>
            <a:chOff x="6171606" y="2363147"/>
            <a:chExt cx="2696787" cy="901673"/>
          </a:xfrm>
        </p:grpSpPr>
        <p:sp>
          <p:nvSpPr>
            <p:cNvPr id="23" name="文本框 22">
              <a:extLst>
                <a:ext uri="{FF2B5EF4-FFF2-40B4-BE49-F238E27FC236}">
                  <a16:creationId xmlns:a16="http://schemas.microsoft.com/office/drawing/2014/main" xmlns="" id="{3B6C0AC9-35DC-4102-96F7-B3062CEDBC4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24" name="文本框 23">
              <a:extLst>
                <a:ext uri="{FF2B5EF4-FFF2-40B4-BE49-F238E27FC236}">
                  <a16:creationId xmlns:a16="http://schemas.microsoft.com/office/drawing/2014/main" xmlns="" id="{26E40D38-C404-4CB4-8A21-8F3B270AF2D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28" name="椭圆 27">
              <a:extLst>
                <a:ext uri="{FF2B5EF4-FFF2-40B4-BE49-F238E27FC236}">
                  <a16:creationId xmlns:a16="http://schemas.microsoft.com/office/drawing/2014/main" xmlns="" id="{F0EDA980-A30A-4E01-B0C0-F9E4E5FAC0DA}"/>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9" name="直接连接符 28">
            <a:extLst>
              <a:ext uri="{FF2B5EF4-FFF2-40B4-BE49-F238E27FC236}">
                <a16:creationId xmlns:a16="http://schemas.microsoft.com/office/drawing/2014/main" xmlns="" id="{E95B11EA-1A26-499E-9646-FF318A5DEC0C}"/>
              </a:ext>
            </a:extLst>
          </p:cNvPr>
          <p:cNvCxnSpPr>
            <a:cxnSpLocks/>
            <a:stCxn id="28" idx="2"/>
          </p:cNvCxnSpPr>
          <p:nvPr/>
        </p:nvCxnSpPr>
        <p:spPr>
          <a:xfrm flipH="1" flipV="1">
            <a:off x="3568700" y="6150469"/>
            <a:ext cx="3050230" cy="18738"/>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0287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0-#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0-#ppt_w/2"/>
                                          </p:val>
                                        </p:tav>
                                        <p:tav tm="100000">
                                          <p:val>
                                            <p:strVal val="#ppt_x"/>
                                          </p:val>
                                        </p:tav>
                                      </p:tavLst>
                                    </p:anim>
                                    <p:anim calcmode="lin" valueType="num">
                                      <p:cBhvr additive="base">
                                        <p:cTn id="45" dur="500" fill="hold"/>
                                        <p:tgtEl>
                                          <p:spTgt spid="2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0-#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项目概况</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01</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一句话描述商业计划项目的目标</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Sentence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description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project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business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objectives.</a:t>
            </a: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3620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xmlns="" id="{52490608-5197-44E9-A51C-9B5E590F5110}"/>
              </a:ext>
            </a:extLst>
          </p:cNvPr>
          <p:cNvSpPr txBox="1"/>
          <p:nvPr/>
        </p:nvSpPr>
        <p:spPr>
          <a:xfrm>
            <a:off x="7028761" y="2200212"/>
            <a:ext cx="4417764" cy="646331"/>
          </a:xfrm>
          <a:prstGeom prst="rect">
            <a:avLst/>
          </a:prstGeom>
          <a:noFill/>
        </p:spPr>
        <p:txBody>
          <a:bodyPr wrap="square" rtlCol="0">
            <a:spAutoFit/>
          </a:bodyPr>
          <a:lstStyle/>
          <a:p>
            <a:r>
              <a:rPr lang="zh-CN" altLang="en-US" sz="3600" dirty="0">
                <a:solidFill>
                  <a:srgbClr val="2AF598"/>
                </a:solidFill>
              </a:rPr>
              <a:t>项目介绍</a:t>
            </a:r>
          </a:p>
        </p:txBody>
      </p:sp>
      <p:sp>
        <p:nvSpPr>
          <p:cNvPr id="5" name="圆: 空心 4">
            <a:extLst>
              <a:ext uri="{FF2B5EF4-FFF2-40B4-BE49-F238E27FC236}">
                <a16:creationId xmlns:a16="http://schemas.microsoft.com/office/drawing/2014/main" xmlns="" id="{CCCCBC7B-00F9-46EC-9A29-60DB3C83A5EA}"/>
              </a:ext>
            </a:extLst>
          </p:cNvPr>
          <p:cNvSpPr/>
          <p:nvPr/>
        </p:nvSpPr>
        <p:spPr>
          <a:xfrm>
            <a:off x="-16200332" y="-6210301"/>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文本框 17">
            <a:extLst>
              <a:ext uri="{FF2B5EF4-FFF2-40B4-BE49-F238E27FC236}">
                <a16:creationId xmlns:a16="http://schemas.microsoft.com/office/drawing/2014/main" xmlns="" id="{0774E3AB-6539-4EF5-AEA2-5BAEB60313F8}"/>
              </a:ext>
            </a:extLst>
          </p:cNvPr>
          <p:cNvSpPr txBox="1"/>
          <p:nvPr/>
        </p:nvSpPr>
        <p:spPr>
          <a:xfrm>
            <a:off x="7070726" y="3173887"/>
            <a:ext cx="4756839" cy="1897122"/>
          </a:xfrm>
          <a:prstGeom prst="rect">
            <a:avLst/>
          </a:prstGeom>
          <a:noFill/>
        </p:spPr>
        <p:txBody>
          <a:bodyPr wrap="square" rtlCol="0">
            <a:spAutoFit/>
          </a:bodyPr>
          <a:lstStyle/>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grpSp>
        <p:nvGrpSpPr>
          <p:cNvPr id="22" name="组合 21">
            <a:extLst>
              <a:ext uri="{FF2B5EF4-FFF2-40B4-BE49-F238E27FC236}">
                <a16:creationId xmlns:a16="http://schemas.microsoft.com/office/drawing/2014/main" xmlns="" id="{B7D4082F-8949-45FC-BAB7-778F6BB11315}"/>
              </a:ext>
            </a:extLst>
          </p:cNvPr>
          <p:cNvGrpSpPr/>
          <p:nvPr/>
        </p:nvGrpSpPr>
        <p:grpSpPr>
          <a:xfrm>
            <a:off x="479425" y="1872868"/>
            <a:ext cx="5616575" cy="3811836"/>
            <a:chOff x="479425" y="1872868"/>
            <a:chExt cx="5616575" cy="3811836"/>
          </a:xfrm>
        </p:grpSpPr>
        <p:sp>
          <p:nvSpPr>
            <p:cNvPr id="10" name="矩形: 圆角 9">
              <a:extLst>
                <a:ext uri="{FF2B5EF4-FFF2-40B4-BE49-F238E27FC236}">
                  <a16:creationId xmlns:a16="http://schemas.microsoft.com/office/drawing/2014/main" xmlns="" id="{A5C00D44-6432-4C67-913B-942F63BEEC00}"/>
                </a:ext>
              </a:extLst>
            </p:cNvPr>
            <p:cNvSpPr/>
            <p:nvPr/>
          </p:nvSpPr>
          <p:spPr>
            <a:xfrm>
              <a:off x="479425" y="1872868"/>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descr="图片包含 人员, 室内, 男士&#10;&#10;已生成极高可信度的说明">
              <a:extLst>
                <a:ext uri="{FF2B5EF4-FFF2-40B4-BE49-F238E27FC236}">
                  <a16:creationId xmlns:a16="http://schemas.microsoft.com/office/drawing/2014/main" xmlns="" id="{7E76AAA5-4D25-4645-A5CC-32085F341828}"/>
                </a:ext>
              </a:extLst>
            </p:cNvPr>
            <p:cNvPicPr>
              <a:picLocks noChangeAspect="1"/>
            </p:cNvPicPr>
            <p:nvPr/>
          </p:nvPicPr>
          <p:blipFill>
            <a:blip r:embed="rId3" cstate="print">
              <a:extLst>
                <a:ext uri="{28A0092B-C50C-407E-A947-70E740481C1C}">
                  <a14:useLocalDpi xmlns:a14="http://schemas.microsoft.com/office/drawing/2010/main" val="0"/>
                </a:ext>
              </a:extLst>
            </a:blip>
            <a:srcRect l="8596" t="7728" r="11807" b="11241"/>
            <a:stretch>
              <a:fillRect/>
            </a:stretch>
          </p:blipFill>
          <p:spPr>
            <a:xfrm>
              <a:off x="479425" y="1872868"/>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7" name="任意多边形: 形状 16">
              <a:extLst>
                <a:ext uri="{FF2B5EF4-FFF2-40B4-BE49-F238E27FC236}">
                  <a16:creationId xmlns:a16="http://schemas.microsoft.com/office/drawing/2014/main" xmlns="" id="{D5867BAA-7D51-4CA8-8BCA-7ECDFBF6BEBE}"/>
                </a:ext>
              </a:extLst>
            </p:cNvPr>
            <p:cNvSpPr/>
            <p:nvPr/>
          </p:nvSpPr>
          <p:spPr>
            <a:xfrm>
              <a:off x="479425" y="5056742"/>
              <a:ext cx="5616575" cy="627962"/>
            </a:xfrm>
            <a:custGeom>
              <a:avLst/>
              <a:gdLst>
                <a:gd name="connsiteX0" fmla="*/ 0 w 5616575"/>
                <a:gd name="connsiteY0" fmla="*/ 0 h 627962"/>
                <a:gd name="connsiteX1" fmla="*/ 5616575 w 5616575"/>
                <a:gd name="connsiteY1" fmla="*/ 0 h 627962"/>
                <a:gd name="connsiteX2" fmla="*/ 5616575 w 5616575"/>
                <a:gd name="connsiteY2" fmla="*/ 499427 h 627962"/>
                <a:gd name="connsiteX3" fmla="*/ 5488040 w 5616575"/>
                <a:gd name="connsiteY3" fmla="*/ 627962 h 627962"/>
                <a:gd name="connsiteX4" fmla="*/ 128535 w 5616575"/>
                <a:gd name="connsiteY4" fmla="*/ 627962 h 627962"/>
                <a:gd name="connsiteX5" fmla="*/ 0 w 5616575"/>
                <a:gd name="connsiteY5" fmla="*/ 499427 h 62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575" h="627962">
                  <a:moveTo>
                    <a:pt x="0" y="0"/>
                  </a:moveTo>
                  <a:lnTo>
                    <a:pt x="5616575" y="0"/>
                  </a:lnTo>
                  <a:lnTo>
                    <a:pt x="5616575" y="499427"/>
                  </a:lnTo>
                  <a:cubicBezTo>
                    <a:pt x="5616575" y="570415"/>
                    <a:pt x="5559028" y="627962"/>
                    <a:pt x="5488040" y="627962"/>
                  </a:cubicBezTo>
                  <a:lnTo>
                    <a:pt x="128535" y="627962"/>
                  </a:lnTo>
                  <a:cubicBezTo>
                    <a:pt x="57547" y="627962"/>
                    <a:pt x="0" y="570415"/>
                    <a:pt x="0" y="49942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a:extLst>
                <a:ext uri="{FF2B5EF4-FFF2-40B4-BE49-F238E27FC236}">
                  <a16:creationId xmlns:a16="http://schemas.microsoft.com/office/drawing/2014/main" xmlns="" id="{A82FC2DD-AB7D-4F43-9505-D12A5A00E0C9}"/>
                </a:ext>
              </a:extLst>
            </p:cNvPr>
            <p:cNvSpPr txBox="1"/>
            <p:nvPr/>
          </p:nvSpPr>
          <p:spPr>
            <a:xfrm>
              <a:off x="674342" y="5109113"/>
              <a:ext cx="5226739" cy="523220"/>
            </a:xfrm>
            <a:prstGeom prst="rect">
              <a:avLst/>
            </a:prstGeom>
            <a:noFill/>
          </p:spPr>
          <p:txBody>
            <a:bodyPr wrap="square" rtlCol="0">
              <a:spAutoFit/>
            </a:bodyPr>
            <a:lstStyle/>
            <a:p>
              <a:pPr algn="ctr"/>
              <a:r>
                <a:rPr lang="en-US" altLang="zh-CN" sz="2800" dirty="0">
                  <a:solidFill>
                    <a:schemeClr val="tx1">
                      <a:lumMod val="50000"/>
                      <a:lumOff val="50000"/>
                    </a:schemeClr>
                  </a:solidFill>
                </a:rPr>
                <a:t>Lorem ipsum dolor sit </a:t>
              </a:r>
              <a:r>
                <a:rPr lang="en-US" altLang="zh-CN" sz="2800" dirty="0" err="1">
                  <a:solidFill>
                    <a:schemeClr val="tx1">
                      <a:lumMod val="50000"/>
                      <a:lumOff val="50000"/>
                    </a:schemeClr>
                  </a:solidFill>
                </a:rPr>
                <a:t>amet</a:t>
              </a:r>
              <a:endParaRPr lang="en-US" altLang="zh-CN" sz="2800" dirty="0">
                <a:solidFill>
                  <a:schemeClr val="tx1">
                    <a:lumMod val="50000"/>
                    <a:lumOff val="50000"/>
                  </a:schemeClr>
                </a:solidFill>
              </a:endParaRPr>
            </a:p>
          </p:txBody>
        </p:sp>
      </p:grpSp>
      <p:sp>
        <p:nvSpPr>
          <p:cNvPr id="21" name="文本框 20">
            <a:extLst>
              <a:ext uri="{FF2B5EF4-FFF2-40B4-BE49-F238E27FC236}">
                <a16:creationId xmlns:a16="http://schemas.microsoft.com/office/drawing/2014/main" xmlns="" id="{C245AC58-6EFC-4F52-B156-E0E0AAB945DB}"/>
              </a:ext>
            </a:extLst>
          </p:cNvPr>
          <p:cNvSpPr txBox="1"/>
          <p:nvPr/>
        </p:nvSpPr>
        <p:spPr>
          <a:xfrm>
            <a:off x="7130361" y="1872868"/>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grpSp>
        <p:nvGrpSpPr>
          <p:cNvPr id="11" name="组合 10">
            <a:extLst>
              <a:ext uri="{FF2B5EF4-FFF2-40B4-BE49-F238E27FC236}">
                <a16:creationId xmlns:a16="http://schemas.microsoft.com/office/drawing/2014/main" xmlns="" id="{969A0A47-AA7E-42F1-A007-3E03DE658773}"/>
              </a:ext>
            </a:extLst>
          </p:cNvPr>
          <p:cNvGrpSpPr/>
          <p:nvPr/>
        </p:nvGrpSpPr>
        <p:grpSpPr>
          <a:xfrm>
            <a:off x="9237643" y="223704"/>
            <a:ext cx="2696787" cy="901673"/>
            <a:chOff x="6171606" y="2363147"/>
            <a:chExt cx="2696787" cy="901673"/>
          </a:xfrm>
        </p:grpSpPr>
        <p:sp>
          <p:nvSpPr>
            <p:cNvPr id="12" name="文本框 11">
              <a:extLst>
                <a:ext uri="{FF2B5EF4-FFF2-40B4-BE49-F238E27FC236}">
                  <a16:creationId xmlns:a16="http://schemas.microsoft.com/office/drawing/2014/main" xmlns="" id="{D768ED21-41FC-44FF-A5E7-AB37D43FED7B}"/>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3" name="文本框 12">
              <a:extLst>
                <a:ext uri="{FF2B5EF4-FFF2-40B4-BE49-F238E27FC236}">
                  <a16:creationId xmlns:a16="http://schemas.microsoft.com/office/drawing/2014/main" xmlns="" id="{77647E26-A590-43AA-9E0D-DF9AC88C4A7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5" name="椭圆 14">
              <a:extLst>
                <a:ext uri="{FF2B5EF4-FFF2-40B4-BE49-F238E27FC236}">
                  <a16:creationId xmlns:a16="http://schemas.microsoft.com/office/drawing/2014/main" xmlns="" id="{924F5BE4-ADFC-41F4-957A-580E8A8508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874475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 空心 25">
            <a:extLst>
              <a:ext uri="{FF2B5EF4-FFF2-40B4-BE49-F238E27FC236}">
                <a16:creationId xmlns:a16="http://schemas.microsoft.com/office/drawing/2014/main" xmlns="" id="{6998BF17-5A60-4585-BAEF-5A4403F228B8}"/>
              </a:ext>
            </a:extLst>
          </p:cNvPr>
          <p:cNvSpPr/>
          <p:nvPr/>
        </p:nvSpPr>
        <p:spPr>
          <a:xfrm>
            <a:off x="7912523" y="0"/>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9615CDED-8E0C-44E1-896A-05987697B2B7}"/>
              </a:ext>
            </a:extLst>
          </p:cNvPr>
          <p:cNvSpPr/>
          <p:nvPr/>
        </p:nvSpPr>
        <p:spPr>
          <a:xfrm>
            <a:off x="6096000" y="1313845"/>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0" name="图片 9" descr="图片包含 墙壁, 室内, 餐桌, 植物&#10;&#10;已生成极高可信度的说明">
            <a:extLst>
              <a:ext uri="{FF2B5EF4-FFF2-40B4-BE49-F238E27FC236}">
                <a16:creationId xmlns:a16="http://schemas.microsoft.com/office/drawing/2014/main" xmlns="" id="{1928BCF6-D573-4F8C-B8FB-9D14594378C2}"/>
              </a:ext>
            </a:extLst>
          </p:cNvPr>
          <p:cNvPicPr>
            <a:picLocks noChangeAspect="1"/>
          </p:cNvPicPr>
          <p:nvPr/>
        </p:nvPicPr>
        <p:blipFill>
          <a:blip r:embed="rId3" cstate="print">
            <a:extLst>
              <a:ext uri="{28A0092B-C50C-407E-A947-70E740481C1C}">
                <a14:useLocalDpi xmlns:a14="http://schemas.microsoft.com/office/drawing/2010/main" val="0"/>
              </a:ext>
            </a:extLst>
          </a:blip>
          <a:srcRect l="6572" t="6572" r="6572" b="5008"/>
          <a:stretch>
            <a:fillRect/>
          </a:stretch>
        </p:blipFill>
        <p:spPr>
          <a:xfrm>
            <a:off x="6096000" y="1313845"/>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2" name="矩形: 圆角 11">
            <a:extLst>
              <a:ext uri="{FF2B5EF4-FFF2-40B4-BE49-F238E27FC236}">
                <a16:creationId xmlns:a16="http://schemas.microsoft.com/office/drawing/2014/main" xmlns="" id="{2B7691A1-C899-4AE7-9E0A-9120EC50AF5E}"/>
              </a:ext>
            </a:extLst>
          </p:cNvPr>
          <p:cNvSpPr/>
          <p:nvPr/>
        </p:nvSpPr>
        <p:spPr>
          <a:xfrm>
            <a:off x="4759287" y="2776249"/>
            <a:ext cx="2203373" cy="2688116"/>
          </a:xfrm>
          <a:prstGeom prst="roundRect">
            <a:avLst>
              <a:gd name="adj" fmla="val 4307"/>
            </a:avLst>
          </a:prstGeom>
          <a:gradFill>
            <a:gsLst>
              <a:gs pos="0">
                <a:srgbClr val="08AEEA"/>
              </a:gs>
              <a:gs pos="100000">
                <a:srgbClr val="2AF598"/>
              </a:gs>
            </a:gsLst>
            <a:lin ang="3600000" scaled="0"/>
          </a:gradFill>
          <a:ln>
            <a:noFill/>
          </a:ln>
          <a:effectLst>
            <a:outerShdw blurRad="127000" dist="38100" dir="5400000" algn="t" rotWithShape="0">
              <a:srgbClr val="0BDB8C">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a:extLst>
              <a:ext uri="{FF2B5EF4-FFF2-40B4-BE49-F238E27FC236}">
                <a16:creationId xmlns:a16="http://schemas.microsoft.com/office/drawing/2014/main" xmlns="" id="{455D520F-B291-4E9F-B24F-A356D80AEDED}"/>
              </a:ext>
            </a:extLst>
          </p:cNvPr>
          <p:cNvSpPr txBox="1"/>
          <p:nvPr/>
        </p:nvSpPr>
        <p:spPr>
          <a:xfrm>
            <a:off x="479425" y="104070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4" name="文本框 13">
            <a:extLst>
              <a:ext uri="{FF2B5EF4-FFF2-40B4-BE49-F238E27FC236}">
                <a16:creationId xmlns:a16="http://schemas.microsoft.com/office/drawing/2014/main" xmlns="" id="{0BECD111-8802-4E18-A5AF-8443B6956472}"/>
              </a:ext>
            </a:extLst>
          </p:cNvPr>
          <p:cNvSpPr txBox="1"/>
          <p:nvPr/>
        </p:nvSpPr>
        <p:spPr>
          <a:xfrm>
            <a:off x="521391" y="1687036"/>
            <a:ext cx="3852306" cy="1579920"/>
          </a:xfrm>
          <a:prstGeom prst="rect">
            <a:avLst/>
          </a:prstGeom>
          <a:noFill/>
        </p:spPr>
        <p:txBody>
          <a:bodyPr wrap="square" rtlCol="0">
            <a:spAutoFit/>
          </a:bodyPr>
          <a:lstStyle/>
          <a:p>
            <a:pPr>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5" name="文本框 14">
            <a:extLst>
              <a:ext uri="{FF2B5EF4-FFF2-40B4-BE49-F238E27FC236}">
                <a16:creationId xmlns:a16="http://schemas.microsoft.com/office/drawing/2014/main" xmlns="" id="{61D28FDF-C8AB-47D5-8B76-EBDAB20BCC41}"/>
              </a:ext>
            </a:extLst>
          </p:cNvPr>
          <p:cNvSpPr txBox="1"/>
          <p:nvPr/>
        </p:nvSpPr>
        <p:spPr>
          <a:xfrm>
            <a:off x="581025" y="713361"/>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sp>
        <p:nvSpPr>
          <p:cNvPr id="16" name="文本框 15">
            <a:extLst>
              <a:ext uri="{FF2B5EF4-FFF2-40B4-BE49-F238E27FC236}">
                <a16:creationId xmlns:a16="http://schemas.microsoft.com/office/drawing/2014/main" xmlns="" id="{2C49F550-F921-43BE-BC88-62BBC5BFB1C7}"/>
              </a:ext>
            </a:extLst>
          </p:cNvPr>
          <p:cNvSpPr txBox="1"/>
          <p:nvPr/>
        </p:nvSpPr>
        <p:spPr>
          <a:xfrm>
            <a:off x="479425" y="366264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7" name="文本框 16">
            <a:extLst>
              <a:ext uri="{FF2B5EF4-FFF2-40B4-BE49-F238E27FC236}">
                <a16:creationId xmlns:a16="http://schemas.microsoft.com/office/drawing/2014/main" xmlns="" id="{EEC7393F-9ECC-424B-8432-98734C10CCB0}"/>
              </a:ext>
            </a:extLst>
          </p:cNvPr>
          <p:cNvSpPr txBox="1"/>
          <p:nvPr/>
        </p:nvSpPr>
        <p:spPr>
          <a:xfrm>
            <a:off x="521391" y="4308976"/>
            <a:ext cx="3852306" cy="1559979"/>
          </a:xfrm>
          <a:prstGeom prst="rect">
            <a:avLst/>
          </a:prstGeom>
          <a:noFill/>
        </p:spPr>
        <p:txBody>
          <a:bodyPr wrap="square" rtlCol="0">
            <a:spAutoFit/>
          </a:bodyPr>
          <a:lstStyle/>
          <a:p>
            <a:pPr lvl="0">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8" name="文本框 17">
            <a:extLst>
              <a:ext uri="{FF2B5EF4-FFF2-40B4-BE49-F238E27FC236}">
                <a16:creationId xmlns:a16="http://schemas.microsoft.com/office/drawing/2014/main" xmlns="" id="{D31EC6B3-4743-4D16-AD2E-F93C29BB506B}"/>
              </a:ext>
            </a:extLst>
          </p:cNvPr>
          <p:cNvSpPr txBox="1"/>
          <p:nvPr/>
        </p:nvSpPr>
        <p:spPr>
          <a:xfrm>
            <a:off x="4967528" y="2964732"/>
            <a:ext cx="1107996" cy="369332"/>
          </a:xfrm>
          <a:prstGeom prst="rect">
            <a:avLst/>
          </a:prstGeom>
          <a:noFill/>
        </p:spPr>
        <p:txBody>
          <a:bodyPr wrap="non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cxnSp>
        <p:nvCxnSpPr>
          <p:cNvPr id="20" name="直接连接符 19">
            <a:extLst>
              <a:ext uri="{FF2B5EF4-FFF2-40B4-BE49-F238E27FC236}">
                <a16:creationId xmlns:a16="http://schemas.microsoft.com/office/drawing/2014/main" xmlns="" id="{9AA3C6E5-29DB-4A9F-B4F5-C478F91D17BF}"/>
              </a:ext>
            </a:extLst>
          </p:cNvPr>
          <p:cNvCxnSpPr/>
          <p:nvPr/>
        </p:nvCxnSpPr>
        <p:spPr>
          <a:xfrm>
            <a:off x="5039494" y="4181267"/>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a16="http://schemas.microsoft.com/office/drawing/2014/main" xmlns="" id="{24493AF6-985D-4254-AEF4-AA79D6241032}"/>
              </a:ext>
            </a:extLst>
          </p:cNvPr>
          <p:cNvSpPr txBox="1"/>
          <p:nvPr/>
        </p:nvSpPr>
        <p:spPr>
          <a:xfrm>
            <a:off x="4952711" y="3432592"/>
            <a:ext cx="1261884" cy="307777"/>
          </a:xfrm>
          <a:prstGeom prst="rect">
            <a:avLst/>
          </a:prstGeom>
          <a:noFill/>
        </p:spPr>
        <p:txBody>
          <a:bodyPr wrap="none" rtlCol="0">
            <a:spAutoFit/>
          </a:bodyPr>
          <a:lstStyle/>
          <a:p>
            <a:r>
              <a:rPr lang="zh-CN" altLang="en-US" sz="1400" dirty="0">
                <a:solidFill>
                  <a:schemeClr val="bg1"/>
                </a:solidFill>
                <a:ea typeface="+mj-ea"/>
              </a:rPr>
              <a:t>添加相关内容</a:t>
            </a:r>
          </a:p>
        </p:txBody>
      </p:sp>
      <p:sp>
        <p:nvSpPr>
          <p:cNvPr id="22" name="文本框 21">
            <a:extLst>
              <a:ext uri="{FF2B5EF4-FFF2-40B4-BE49-F238E27FC236}">
                <a16:creationId xmlns:a16="http://schemas.microsoft.com/office/drawing/2014/main" xmlns="" id="{C31E2151-F8A9-4718-BCF3-0300ED0CAF13}"/>
              </a:ext>
            </a:extLst>
          </p:cNvPr>
          <p:cNvSpPr txBox="1"/>
          <p:nvPr/>
        </p:nvSpPr>
        <p:spPr>
          <a:xfrm>
            <a:off x="4952711" y="3685008"/>
            <a:ext cx="1289135" cy="307777"/>
          </a:xfrm>
          <a:prstGeom prst="rect">
            <a:avLst/>
          </a:prstGeom>
          <a:noFill/>
        </p:spPr>
        <p:txBody>
          <a:bodyPr wrap="none" rtlCol="0">
            <a:spAutoFit/>
          </a:bodyPr>
          <a:lstStyle/>
          <a:p>
            <a:r>
              <a:rPr lang="zh-CN" altLang="en-US" sz="1400" dirty="0">
                <a:solidFill>
                  <a:schemeClr val="bg1"/>
                </a:solidFill>
              </a:rPr>
              <a:t>添加相关内容</a:t>
            </a:r>
          </a:p>
        </p:txBody>
      </p:sp>
      <p:sp>
        <p:nvSpPr>
          <p:cNvPr id="23" name="文本框 22">
            <a:extLst>
              <a:ext uri="{FF2B5EF4-FFF2-40B4-BE49-F238E27FC236}">
                <a16:creationId xmlns:a16="http://schemas.microsoft.com/office/drawing/2014/main" xmlns="" id="{E3B19327-05CC-40D6-B234-22F094B6BBB9}"/>
              </a:ext>
            </a:extLst>
          </p:cNvPr>
          <p:cNvSpPr txBox="1"/>
          <p:nvPr/>
        </p:nvSpPr>
        <p:spPr>
          <a:xfrm>
            <a:off x="4952711" y="4312761"/>
            <a:ext cx="1261884" cy="307777"/>
          </a:xfrm>
          <a:prstGeom prst="rect">
            <a:avLst/>
          </a:prstGeom>
          <a:noFill/>
        </p:spPr>
        <p:txBody>
          <a:bodyPr wrap="none" rtlCol="0">
            <a:spAutoFit/>
          </a:bodyPr>
          <a:lstStyle/>
          <a:p>
            <a:r>
              <a:rPr lang="zh-CN" altLang="en-US" sz="1400" dirty="0">
                <a:solidFill>
                  <a:schemeClr val="bg1"/>
                </a:solidFill>
              </a:rPr>
              <a:t>添加相关内容</a:t>
            </a:r>
          </a:p>
        </p:txBody>
      </p:sp>
      <p:cxnSp>
        <p:nvCxnSpPr>
          <p:cNvPr id="24" name="直接连接符 23">
            <a:extLst>
              <a:ext uri="{FF2B5EF4-FFF2-40B4-BE49-F238E27FC236}">
                <a16:creationId xmlns:a16="http://schemas.microsoft.com/office/drawing/2014/main" xmlns="" id="{73D1127F-D3AF-4885-BC06-27F1E02189F2}"/>
              </a:ext>
            </a:extLst>
          </p:cNvPr>
          <p:cNvCxnSpPr/>
          <p:nvPr/>
        </p:nvCxnSpPr>
        <p:spPr>
          <a:xfrm>
            <a:off x="5039494" y="4752032"/>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xmlns="" id="{9ECB8268-5101-4E01-A1BE-32176464FBDD}"/>
              </a:ext>
            </a:extLst>
          </p:cNvPr>
          <p:cNvSpPr txBox="1"/>
          <p:nvPr/>
        </p:nvSpPr>
        <p:spPr>
          <a:xfrm>
            <a:off x="4952711" y="4883525"/>
            <a:ext cx="1261884" cy="307777"/>
          </a:xfrm>
          <a:prstGeom prst="rect">
            <a:avLst/>
          </a:prstGeom>
          <a:noFill/>
        </p:spPr>
        <p:txBody>
          <a:bodyPr wrap="none" rtlCol="0">
            <a:spAutoFit/>
          </a:bodyPr>
          <a:lstStyle/>
          <a:p>
            <a:r>
              <a:rPr lang="zh-CN" altLang="en-US" sz="1400" dirty="0">
                <a:solidFill>
                  <a:schemeClr val="bg1"/>
                </a:solidFill>
              </a:rPr>
              <a:t>添加相关内容</a:t>
            </a:r>
          </a:p>
        </p:txBody>
      </p:sp>
      <p:grpSp>
        <p:nvGrpSpPr>
          <p:cNvPr id="34" name="组合 33">
            <a:extLst>
              <a:ext uri="{FF2B5EF4-FFF2-40B4-BE49-F238E27FC236}">
                <a16:creationId xmlns:a16="http://schemas.microsoft.com/office/drawing/2014/main" xmlns="" id="{E1535017-4757-4334-B26B-318E2230CE9A}"/>
              </a:ext>
            </a:extLst>
          </p:cNvPr>
          <p:cNvGrpSpPr/>
          <p:nvPr/>
        </p:nvGrpSpPr>
        <p:grpSpPr>
          <a:xfrm>
            <a:off x="9237643" y="223704"/>
            <a:ext cx="2696787" cy="901673"/>
            <a:chOff x="6171606" y="2363147"/>
            <a:chExt cx="2696787" cy="901673"/>
          </a:xfrm>
        </p:grpSpPr>
        <p:sp>
          <p:nvSpPr>
            <p:cNvPr id="35" name="文本框 34">
              <a:extLst>
                <a:ext uri="{FF2B5EF4-FFF2-40B4-BE49-F238E27FC236}">
                  <a16:creationId xmlns:a16="http://schemas.microsoft.com/office/drawing/2014/main" xmlns="" id="{F8ECDD1D-D971-43F0-B245-37F720981256}"/>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36" name="文本框 35">
              <a:extLst>
                <a:ext uri="{FF2B5EF4-FFF2-40B4-BE49-F238E27FC236}">
                  <a16:creationId xmlns:a16="http://schemas.microsoft.com/office/drawing/2014/main" xmlns="" id="{CA1BCE06-293C-465C-9FE6-9B32A5609653}"/>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37" name="椭圆 36">
              <a:extLst>
                <a:ext uri="{FF2B5EF4-FFF2-40B4-BE49-F238E27FC236}">
                  <a16:creationId xmlns:a16="http://schemas.microsoft.com/office/drawing/2014/main" xmlns="" id="{5C002D06-F357-4653-8946-EE6FE3CDA1E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1617488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ppt_x"/>
                                          </p:val>
                                        </p:tav>
                                        <p:tav tm="100000">
                                          <p:val>
                                            <p:strVal val="#ppt_x"/>
                                          </p:val>
                                        </p:tav>
                                      </p:tavLst>
                                    </p:anim>
                                    <p:anim calcmode="lin" valueType="num">
                                      <p:cBhvr additive="base">
                                        <p:cTn id="7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p:bldP spid="14" grpId="0"/>
      <p:bldP spid="15" grpId="0"/>
      <p:bldP spid="16" grpId="0"/>
      <p:bldP spid="17" grpId="0"/>
      <p:bldP spid="18" grpId="0"/>
      <p:bldP spid="21" grpId="0"/>
      <p:bldP spid="22"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EF70DD72-8BB0-471A-B6A7-A3D1561B5DE5}"/>
              </a:ext>
            </a:extLst>
          </p:cNvPr>
          <p:cNvSpPr/>
          <p:nvPr/>
        </p:nvSpPr>
        <p:spPr>
          <a:xfrm>
            <a:off x="0" y="3349127"/>
            <a:ext cx="12192000" cy="3508873"/>
          </a:xfrm>
          <a:prstGeom prst="rect">
            <a:avLst/>
          </a:prstGeom>
          <a:gradFill>
            <a:gsLst>
              <a:gs pos="0">
                <a:srgbClr val="08AEEA">
                  <a:alpha val="0"/>
                </a:srgbClr>
              </a:gs>
              <a:gs pos="100000">
                <a:srgbClr val="2AF598">
                  <a:alpha val="25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77FFEEF6-8BAF-42D9-9953-29D0E0DD1511}"/>
              </a:ext>
            </a:extLst>
          </p:cNvPr>
          <p:cNvSpPr/>
          <p:nvPr/>
        </p:nvSpPr>
        <p:spPr>
          <a:xfrm>
            <a:off x="841375" y="2426611"/>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 name="矩形: 圆角 2">
            <a:extLst>
              <a:ext uri="{FF2B5EF4-FFF2-40B4-BE49-F238E27FC236}">
                <a16:creationId xmlns:a16="http://schemas.microsoft.com/office/drawing/2014/main" xmlns="" id="{1A4E07BC-FB2E-4AF5-BEE8-255881BB7CB9}"/>
              </a:ext>
            </a:extLst>
          </p:cNvPr>
          <p:cNvSpPr/>
          <p:nvPr/>
        </p:nvSpPr>
        <p:spPr>
          <a:xfrm>
            <a:off x="4559300"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50E81F9E-3BDB-4900-8AFA-9830F853EE3D}"/>
              </a:ext>
            </a:extLst>
          </p:cNvPr>
          <p:cNvSpPr/>
          <p:nvPr/>
        </p:nvSpPr>
        <p:spPr>
          <a:xfrm>
            <a:off x="8277225"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Group 17">
            <a:extLst>
              <a:ext uri="{FF2B5EF4-FFF2-40B4-BE49-F238E27FC236}">
                <a16:creationId xmlns:a16="http://schemas.microsoft.com/office/drawing/2014/main" xmlns="" id="{74648427-B1B3-4929-8A16-4B97775B7639}"/>
              </a:ext>
            </a:extLst>
          </p:cNvPr>
          <p:cNvGrpSpPr>
            <a:grpSpLocks noChangeAspect="1"/>
          </p:cNvGrpSpPr>
          <p:nvPr/>
        </p:nvGrpSpPr>
        <p:grpSpPr bwMode="auto">
          <a:xfrm>
            <a:off x="2166144" y="2814178"/>
            <a:ext cx="423863" cy="533400"/>
            <a:chOff x="1742" y="402"/>
            <a:chExt cx="267" cy="336"/>
          </a:xfrm>
          <a:gradFill>
            <a:gsLst>
              <a:gs pos="0">
                <a:srgbClr val="08AEEA"/>
              </a:gs>
              <a:gs pos="100000">
                <a:srgbClr val="2AF598"/>
              </a:gs>
            </a:gsLst>
            <a:lin ang="2700000" scaled="0"/>
          </a:gradFill>
        </p:grpSpPr>
        <p:sp>
          <p:nvSpPr>
            <p:cNvPr id="9" name="Freeform 18">
              <a:extLst>
                <a:ext uri="{FF2B5EF4-FFF2-40B4-BE49-F238E27FC236}">
                  <a16:creationId xmlns:a16="http://schemas.microsoft.com/office/drawing/2014/main" xmlns="" id="{E87CDDA9-DBD9-43EC-AA36-E4298D3DAC7C}"/>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a:extLst>
                <a:ext uri="{FF2B5EF4-FFF2-40B4-BE49-F238E27FC236}">
                  <a16:creationId xmlns:a16="http://schemas.microsoft.com/office/drawing/2014/main" xmlns="" id="{407968DE-3826-48EA-9E9D-1DB911112407}"/>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
              <a:extLst>
                <a:ext uri="{FF2B5EF4-FFF2-40B4-BE49-F238E27FC236}">
                  <a16:creationId xmlns:a16="http://schemas.microsoft.com/office/drawing/2014/main" xmlns="" id="{ACE876F1-99F8-49A0-BACF-63C3169D919E}"/>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Freeform 67">
            <a:extLst>
              <a:ext uri="{FF2B5EF4-FFF2-40B4-BE49-F238E27FC236}">
                <a16:creationId xmlns:a16="http://schemas.microsoft.com/office/drawing/2014/main" xmlns="" id="{3CE01C21-12B1-412E-9E8A-6F00237F5141}"/>
              </a:ext>
            </a:extLst>
          </p:cNvPr>
          <p:cNvSpPr>
            <a:spLocks noEditPoints="1"/>
          </p:cNvSpPr>
          <p:nvPr/>
        </p:nvSpPr>
        <p:spPr bwMode="auto">
          <a:xfrm>
            <a:off x="5837238" y="2817353"/>
            <a:ext cx="517525" cy="527051"/>
          </a:xfrm>
          <a:custGeom>
            <a:avLst/>
            <a:gdLst>
              <a:gd name="T0" fmla="*/ 1406 w 1503"/>
              <a:gd name="T1" fmla="*/ 130 h 1534"/>
              <a:gd name="T2" fmla="*/ 937 w 1503"/>
              <a:gd name="T3" fmla="*/ 130 h 1534"/>
              <a:gd name="T4" fmla="*/ 77 w 1503"/>
              <a:gd name="T5" fmla="*/ 989 h 1534"/>
              <a:gd name="T6" fmla="*/ 65 w 1503"/>
              <a:gd name="T7" fmla="*/ 1014 h 1534"/>
              <a:gd name="T8" fmla="*/ 1 w 1503"/>
              <a:gd name="T9" fmla="*/ 1485 h 1534"/>
              <a:gd name="T10" fmla="*/ 14 w 1503"/>
              <a:gd name="T11" fmla="*/ 1522 h 1534"/>
              <a:gd name="T12" fmla="*/ 44 w 1503"/>
              <a:gd name="T13" fmla="*/ 1534 h 1534"/>
              <a:gd name="T14" fmla="*/ 50 w 1503"/>
              <a:gd name="T15" fmla="*/ 1534 h 1534"/>
              <a:gd name="T16" fmla="*/ 334 w 1503"/>
              <a:gd name="T17" fmla="*/ 1496 h 1534"/>
              <a:gd name="T18" fmla="*/ 371 w 1503"/>
              <a:gd name="T19" fmla="*/ 1447 h 1534"/>
              <a:gd name="T20" fmla="*/ 322 w 1503"/>
              <a:gd name="T21" fmla="*/ 1410 h 1534"/>
              <a:gd name="T22" fmla="*/ 95 w 1503"/>
              <a:gd name="T23" fmla="*/ 1441 h 1534"/>
              <a:gd name="T24" fmla="*/ 139 w 1503"/>
              <a:gd name="T25" fmla="*/ 1112 h 1534"/>
              <a:gd name="T26" fmla="*/ 485 w 1503"/>
              <a:gd name="T27" fmla="*/ 1458 h 1534"/>
              <a:gd name="T28" fmla="*/ 516 w 1503"/>
              <a:gd name="T29" fmla="*/ 1471 h 1534"/>
              <a:gd name="T30" fmla="*/ 546 w 1503"/>
              <a:gd name="T31" fmla="*/ 1458 h 1534"/>
              <a:gd name="T32" fmla="*/ 1406 w 1503"/>
              <a:gd name="T33" fmla="*/ 599 h 1534"/>
              <a:gd name="T34" fmla="*/ 1503 w 1503"/>
              <a:gd name="T35" fmla="*/ 364 h 1534"/>
              <a:gd name="T36" fmla="*/ 1406 w 1503"/>
              <a:gd name="T37" fmla="*/ 130 h 1534"/>
              <a:gd name="T38" fmla="*/ 953 w 1503"/>
              <a:gd name="T39" fmla="*/ 235 h 1534"/>
              <a:gd name="T40" fmla="*/ 1098 w 1503"/>
              <a:gd name="T41" fmla="*/ 380 h 1534"/>
              <a:gd name="T42" fmla="*/ 313 w 1503"/>
              <a:gd name="T43" fmla="*/ 1164 h 1534"/>
              <a:gd name="T44" fmla="*/ 169 w 1503"/>
              <a:gd name="T45" fmla="*/ 1020 h 1534"/>
              <a:gd name="T46" fmla="*/ 953 w 1503"/>
              <a:gd name="T47" fmla="*/ 235 h 1534"/>
              <a:gd name="T48" fmla="*/ 516 w 1503"/>
              <a:gd name="T49" fmla="*/ 1366 h 1534"/>
              <a:gd name="T50" fmla="*/ 375 w 1503"/>
              <a:gd name="T51" fmla="*/ 1225 h 1534"/>
              <a:gd name="T52" fmla="*/ 1159 w 1503"/>
              <a:gd name="T53" fmla="*/ 441 h 1534"/>
              <a:gd name="T54" fmla="*/ 1300 w 1503"/>
              <a:gd name="T55" fmla="*/ 582 h 1534"/>
              <a:gd name="T56" fmla="*/ 516 w 1503"/>
              <a:gd name="T57" fmla="*/ 1366 h 1534"/>
              <a:gd name="T58" fmla="*/ 1360 w 1503"/>
              <a:gd name="T59" fmla="*/ 520 h 1534"/>
              <a:gd name="T60" fmla="*/ 1015 w 1503"/>
              <a:gd name="T61" fmla="*/ 175 h 1534"/>
              <a:gd name="T62" fmla="*/ 1171 w 1503"/>
              <a:gd name="T63" fmla="*/ 119 h 1534"/>
              <a:gd name="T64" fmla="*/ 1345 w 1503"/>
              <a:gd name="T65" fmla="*/ 191 h 1534"/>
              <a:gd name="T66" fmla="*/ 1416 w 1503"/>
              <a:gd name="T67" fmla="*/ 364 h 1534"/>
              <a:gd name="T68" fmla="*/ 1360 w 1503"/>
              <a:gd name="T69" fmla="*/ 520 h 1534"/>
              <a:gd name="T70" fmla="*/ 1360 w 1503"/>
              <a:gd name="T71" fmla="*/ 520 h 1534"/>
              <a:gd name="T72" fmla="*/ 1360 w 1503"/>
              <a:gd name="T73" fmla="*/ 520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03" h="1534">
                <a:moveTo>
                  <a:pt x="1406" y="130"/>
                </a:moveTo>
                <a:cubicBezTo>
                  <a:pt x="1276" y="0"/>
                  <a:pt x="1066" y="0"/>
                  <a:pt x="937" y="130"/>
                </a:cubicBezTo>
                <a:cubicBezTo>
                  <a:pt x="77" y="989"/>
                  <a:pt x="77" y="989"/>
                  <a:pt x="77" y="989"/>
                </a:cubicBezTo>
                <a:cubicBezTo>
                  <a:pt x="71" y="996"/>
                  <a:pt x="66" y="1004"/>
                  <a:pt x="65" y="1014"/>
                </a:cubicBezTo>
                <a:cubicBezTo>
                  <a:pt x="1" y="1485"/>
                  <a:pt x="1" y="1485"/>
                  <a:pt x="1" y="1485"/>
                </a:cubicBezTo>
                <a:cubicBezTo>
                  <a:pt x="0" y="1499"/>
                  <a:pt x="4" y="1512"/>
                  <a:pt x="14" y="1522"/>
                </a:cubicBezTo>
                <a:cubicBezTo>
                  <a:pt x="22" y="1530"/>
                  <a:pt x="33" y="1534"/>
                  <a:pt x="44" y="1534"/>
                </a:cubicBezTo>
                <a:cubicBezTo>
                  <a:pt x="46" y="1534"/>
                  <a:pt x="48" y="1534"/>
                  <a:pt x="50" y="1534"/>
                </a:cubicBezTo>
                <a:cubicBezTo>
                  <a:pt x="334" y="1496"/>
                  <a:pt x="334" y="1496"/>
                  <a:pt x="334" y="1496"/>
                </a:cubicBezTo>
                <a:cubicBezTo>
                  <a:pt x="358" y="1492"/>
                  <a:pt x="374" y="1471"/>
                  <a:pt x="371" y="1447"/>
                </a:cubicBezTo>
                <a:cubicBezTo>
                  <a:pt x="368" y="1423"/>
                  <a:pt x="346" y="1407"/>
                  <a:pt x="322" y="1410"/>
                </a:cubicBezTo>
                <a:cubicBezTo>
                  <a:pt x="95" y="1441"/>
                  <a:pt x="95" y="1441"/>
                  <a:pt x="95" y="1441"/>
                </a:cubicBezTo>
                <a:cubicBezTo>
                  <a:pt x="139" y="1112"/>
                  <a:pt x="139" y="1112"/>
                  <a:pt x="139" y="1112"/>
                </a:cubicBezTo>
                <a:cubicBezTo>
                  <a:pt x="485" y="1458"/>
                  <a:pt x="485" y="1458"/>
                  <a:pt x="485" y="1458"/>
                </a:cubicBezTo>
                <a:cubicBezTo>
                  <a:pt x="493" y="1466"/>
                  <a:pt x="504" y="1471"/>
                  <a:pt x="516" y="1471"/>
                </a:cubicBezTo>
                <a:cubicBezTo>
                  <a:pt x="527" y="1471"/>
                  <a:pt x="538" y="1466"/>
                  <a:pt x="546" y="1458"/>
                </a:cubicBezTo>
                <a:cubicBezTo>
                  <a:pt x="1406" y="599"/>
                  <a:pt x="1406" y="599"/>
                  <a:pt x="1406" y="599"/>
                </a:cubicBezTo>
                <a:cubicBezTo>
                  <a:pt x="1468" y="536"/>
                  <a:pt x="1503" y="453"/>
                  <a:pt x="1503" y="364"/>
                </a:cubicBezTo>
                <a:cubicBezTo>
                  <a:pt x="1503" y="275"/>
                  <a:pt x="1468" y="192"/>
                  <a:pt x="1406" y="130"/>
                </a:cubicBezTo>
                <a:close/>
                <a:moveTo>
                  <a:pt x="953" y="235"/>
                </a:moveTo>
                <a:cubicBezTo>
                  <a:pt x="1098" y="380"/>
                  <a:pt x="1098" y="380"/>
                  <a:pt x="1098" y="380"/>
                </a:cubicBezTo>
                <a:cubicBezTo>
                  <a:pt x="313" y="1164"/>
                  <a:pt x="313" y="1164"/>
                  <a:pt x="313" y="1164"/>
                </a:cubicBezTo>
                <a:cubicBezTo>
                  <a:pt x="169" y="1020"/>
                  <a:pt x="169" y="1020"/>
                  <a:pt x="169" y="1020"/>
                </a:cubicBezTo>
                <a:lnTo>
                  <a:pt x="953" y="235"/>
                </a:lnTo>
                <a:close/>
                <a:moveTo>
                  <a:pt x="516" y="1366"/>
                </a:moveTo>
                <a:cubicBezTo>
                  <a:pt x="375" y="1225"/>
                  <a:pt x="375" y="1225"/>
                  <a:pt x="375" y="1225"/>
                </a:cubicBezTo>
                <a:cubicBezTo>
                  <a:pt x="1159" y="441"/>
                  <a:pt x="1159" y="441"/>
                  <a:pt x="1159" y="441"/>
                </a:cubicBezTo>
                <a:cubicBezTo>
                  <a:pt x="1300" y="582"/>
                  <a:pt x="1300" y="582"/>
                  <a:pt x="1300" y="582"/>
                </a:cubicBezTo>
                <a:lnTo>
                  <a:pt x="516" y="1366"/>
                </a:lnTo>
                <a:close/>
                <a:moveTo>
                  <a:pt x="1360" y="520"/>
                </a:moveTo>
                <a:cubicBezTo>
                  <a:pt x="1015" y="175"/>
                  <a:pt x="1015" y="175"/>
                  <a:pt x="1015" y="175"/>
                </a:cubicBezTo>
                <a:cubicBezTo>
                  <a:pt x="1059" y="139"/>
                  <a:pt x="1114" y="119"/>
                  <a:pt x="1171" y="119"/>
                </a:cubicBezTo>
                <a:cubicBezTo>
                  <a:pt x="1237" y="119"/>
                  <a:pt x="1298" y="145"/>
                  <a:pt x="1345" y="191"/>
                </a:cubicBezTo>
                <a:cubicBezTo>
                  <a:pt x="1391" y="237"/>
                  <a:pt x="1416" y="299"/>
                  <a:pt x="1416" y="364"/>
                </a:cubicBezTo>
                <a:cubicBezTo>
                  <a:pt x="1416" y="422"/>
                  <a:pt x="1397" y="476"/>
                  <a:pt x="1360" y="520"/>
                </a:cubicBezTo>
                <a:close/>
                <a:moveTo>
                  <a:pt x="1360" y="520"/>
                </a:moveTo>
                <a:cubicBezTo>
                  <a:pt x="1360" y="520"/>
                  <a:pt x="1360" y="520"/>
                  <a:pt x="1360" y="520"/>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5">
            <a:extLst>
              <a:ext uri="{FF2B5EF4-FFF2-40B4-BE49-F238E27FC236}">
                <a16:creationId xmlns:a16="http://schemas.microsoft.com/office/drawing/2014/main" xmlns="" id="{B7E70429-421D-4641-8A42-66F822C1C335}"/>
              </a:ext>
            </a:extLst>
          </p:cNvPr>
          <p:cNvSpPr>
            <a:spLocks noEditPoints="1"/>
          </p:cNvSpPr>
          <p:nvPr/>
        </p:nvSpPr>
        <p:spPr bwMode="auto">
          <a:xfrm>
            <a:off x="9556750" y="2813960"/>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文本框 13">
            <a:extLst>
              <a:ext uri="{FF2B5EF4-FFF2-40B4-BE49-F238E27FC236}">
                <a16:creationId xmlns:a16="http://schemas.microsoft.com/office/drawing/2014/main" xmlns="" id="{5C716567-950B-4234-B969-088F3C212942}"/>
              </a:ext>
            </a:extLst>
          </p:cNvPr>
          <p:cNvSpPr txBox="1"/>
          <p:nvPr/>
        </p:nvSpPr>
        <p:spPr>
          <a:xfrm>
            <a:off x="1593246" y="3518015"/>
            <a:ext cx="1569661"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5" name="文本框 14">
            <a:extLst>
              <a:ext uri="{FF2B5EF4-FFF2-40B4-BE49-F238E27FC236}">
                <a16:creationId xmlns:a16="http://schemas.microsoft.com/office/drawing/2014/main" xmlns="" id="{8A74ED6D-3B48-4872-99FC-C84B8E9DE7BB}"/>
              </a:ext>
            </a:extLst>
          </p:cNvPr>
          <p:cNvSpPr txBox="1"/>
          <p:nvPr/>
        </p:nvSpPr>
        <p:spPr>
          <a:xfrm>
            <a:off x="5311172" y="3518015"/>
            <a:ext cx="1569660"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6" name="文本框 15">
            <a:extLst>
              <a:ext uri="{FF2B5EF4-FFF2-40B4-BE49-F238E27FC236}">
                <a16:creationId xmlns:a16="http://schemas.microsoft.com/office/drawing/2014/main" xmlns="" id="{39E32E69-5CAE-4D82-9780-7B200823CAED}"/>
              </a:ext>
            </a:extLst>
          </p:cNvPr>
          <p:cNvSpPr txBox="1"/>
          <p:nvPr/>
        </p:nvSpPr>
        <p:spPr>
          <a:xfrm>
            <a:off x="9035507" y="3518015"/>
            <a:ext cx="1556836"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7" name="文本框 16">
            <a:extLst>
              <a:ext uri="{FF2B5EF4-FFF2-40B4-BE49-F238E27FC236}">
                <a16:creationId xmlns:a16="http://schemas.microsoft.com/office/drawing/2014/main" xmlns="" id="{73390B00-DCDA-4CD3-AD0D-8C9B56373FD0}"/>
              </a:ext>
            </a:extLst>
          </p:cNvPr>
          <p:cNvSpPr txBox="1"/>
          <p:nvPr/>
        </p:nvSpPr>
        <p:spPr>
          <a:xfrm>
            <a:off x="89025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8" name="文本框 17">
            <a:extLst>
              <a:ext uri="{FF2B5EF4-FFF2-40B4-BE49-F238E27FC236}">
                <a16:creationId xmlns:a16="http://schemas.microsoft.com/office/drawing/2014/main" xmlns="" id="{0985707C-7ECC-43EC-BF31-305D558F7F0C}"/>
              </a:ext>
            </a:extLst>
          </p:cNvPr>
          <p:cNvSpPr txBox="1"/>
          <p:nvPr/>
        </p:nvSpPr>
        <p:spPr>
          <a:xfrm>
            <a:off x="4604665"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9" name="文本框 18">
            <a:extLst>
              <a:ext uri="{FF2B5EF4-FFF2-40B4-BE49-F238E27FC236}">
                <a16:creationId xmlns:a16="http://schemas.microsoft.com/office/drawing/2014/main" xmlns="" id="{44ECF1D7-5944-44AD-8B86-27B1AD106253}"/>
              </a:ext>
            </a:extLst>
          </p:cNvPr>
          <p:cNvSpPr txBox="1"/>
          <p:nvPr/>
        </p:nvSpPr>
        <p:spPr>
          <a:xfrm>
            <a:off x="832610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grpSp>
        <p:nvGrpSpPr>
          <p:cNvPr id="27" name="组合 26">
            <a:extLst>
              <a:ext uri="{FF2B5EF4-FFF2-40B4-BE49-F238E27FC236}">
                <a16:creationId xmlns:a16="http://schemas.microsoft.com/office/drawing/2014/main" xmlns="" id="{E294889B-2007-41DA-91E9-F1EAA3988421}"/>
              </a:ext>
            </a:extLst>
          </p:cNvPr>
          <p:cNvGrpSpPr/>
          <p:nvPr/>
        </p:nvGrpSpPr>
        <p:grpSpPr>
          <a:xfrm>
            <a:off x="5357011" y="1605932"/>
            <a:ext cx="1477972" cy="381892"/>
            <a:chOff x="5357011" y="2256110"/>
            <a:chExt cx="1477972" cy="381892"/>
          </a:xfrm>
        </p:grpSpPr>
        <p:sp>
          <p:nvSpPr>
            <p:cNvPr id="22" name="矩形: 圆角 21">
              <a:extLst>
                <a:ext uri="{FF2B5EF4-FFF2-40B4-BE49-F238E27FC236}">
                  <a16:creationId xmlns:a16="http://schemas.microsoft.com/office/drawing/2014/main" xmlns="" id="{3CE6103F-465F-4646-9062-EE63E6F36562}"/>
                </a:ext>
              </a:extLst>
            </p:cNvPr>
            <p:cNvSpPr/>
            <p:nvPr/>
          </p:nvSpPr>
          <p:spPr>
            <a:xfrm>
              <a:off x="5357011" y="2256110"/>
              <a:ext cx="1477972" cy="381892"/>
            </a:xfrm>
            <a:prstGeom prst="roundRect">
              <a:avLst>
                <a:gd name="adj" fmla="val 50000"/>
              </a:avLst>
            </a:prstGeom>
            <a:noFill/>
            <a:ln>
              <a:gradFill>
                <a:gsLst>
                  <a:gs pos="0">
                    <a:srgbClr val="08AEEA"/>
                  </a:gs>
                  <a:gs pos="100000">
                    <a:srgbClr val="2AF598"/>
                  </a:gs>
                </a:gsLst>
                <a:lin ang="2700000" scaled="0"/>
              </a:gradFill>
            </a:ln>
            <a:effectLst>
              <a:outerShdw blurRad="50800" dist="25400" dir="5400000" algn="t" rotWithShape="0">
                <a:srgbClr val="08AEEA">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60F2BC7C-F0C8-4A23-A456-ABE355BA9BE6}"/>
                </a:ext>
              </a:extLst>
            </p:cNvPr>
            <p:cNvSpPr txBox="1"/>
            <p:nvPr/>
          </p:nvSpPr>
          <p:spPr>
            <a:xfrm>
              <a:off x="5615740" y="2277779"/>
              <a:ext cx="960519" cy="338554"/>
            </a:xfrm>
            <a:prstGeom prst="rect">
              <a:avLst/>
            </a:prstGeom>
            <a:noFill/>
          </p:spPr>
          <p:txBody>
            <a:bodyPr wrap="none" rtlCol="0">
              <a:spAutoFit/>
            </a:bodyPr>
            <a:lstStyle/>
            <a:p>
              <a:pPr algn="ctr"/>
              <a:r>
                <a:rPr lang="en-US" altLang="zh-CN" sz="1600" dirty="0">
                  <a:gradFill>
                    <a:gsLst>
                      <a:gs pos="0">
                        <a:srgbClr val="08AEEA"/>
                      </a:gs>
                      <a:gs pos="100000">
                        <a:srgbClr val="2AF598"/>
                      </a:gs>
                    </a:gsLst>
                    <a:lin ang="2700000" scaled="0"/>
                  </a:gradFill>
                  <a:latin typeface="+mj-lt"/>
                  <a:ea typeface="+mj-ea"/>
                </a:rPr>
                <a:t>Just relax</a:t>
              </a:r>
              <a:endParaRPr lang="zh-CN" altLang="en-US" sz="1600" dirty="0">
                <a:gradFill>
                  <a:gsLst>
                    <a:gs pos="0">
                      <a:srgbClr val="08AEEA"/>
                    </a:gs>
                    <a:gs pos="100000">
                      <a:srgbClr val="2AF598"/>
                    </a:gs>
                  </a:gsLst>
                  <a:lin ang="2700000" scaled="0"/>
                </a:gradFill>
                <a:latin typeface="+mj-lt"/>
                <a:ea typeface="+mj-ea"/>
              </a:endParaRPr>
            </a:p>
          </p:txBody>
        </p:sp>
      </p:grpSp>
      <p:grpSp>
        <p:nvGrpSpPr>
          <p:cNvPr id="24" name="组合 23">
            <a:extLst>
              <a:ext uri="{FF2B5EF4-FFF2-40B4-BE49-F238E27FC236}">
                <a16:creationId xmlns:a16="http://schemas.microsoft.com/office/drawing/2014/main" xmlns="" id="{1824CEED-74FE-4A79-875B-A38CE87AF375}"/>
              </a:ext>
            </a:extLst>
          </p:cNvPr>
          <p:cNvGrpSpPr/>
          <p:nvPr/>
        </p:nvGrpSpPr>
        <p:grpSpPr>
          <a:xfrm>
            <a:off x="9237643" y="223704"/>
            <a:ext cx="2696787" cy="901673"/>
            <a:chOff x="6171606" y="2363147"/>
            <a:chExt cx="2696787" cy="901673"/>
          </a:xfrm>
        </p:grpSpPr>
        <p:sp>
          <p:nvSpPr>
            <p:cNvPr id="25" name="文本框 24">
              <a:extLst>
                <a:ext uri="{FF2B5EF4-FFF2-40B4-BE49-F238E27FC236}">
                  <a16:creationId xmlns:a16="http://schemas.microsoft.com/office/drawing/2014/main" xmlns="" id="{05BC96E3-89DB-4E63-9E15-9B45A776E0E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6" name="文本框 25">
              <a:extLst>
                <a:ext uri="{FF2B5EF4-FFF2-40B4-BE49-F238E27FC236}">
                  <a16:creationId xmlns:a16="http://schemas.microsoft.com/office/drawing/2014/main" xmlns="" id="{5112BEA1-718E-448A-A72B-BDC9835CEFB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8" name="椭圆 27">
              <a:extLst>
                <a:ext uri="{FF2B5EF4-FFF2-40B4-BE49-F238E27FC236}">
                  <a16:creationId xmlns:a16="http://schemas.microsoft.com/office/drawing/2014/main" xmlns="" id="{8132C150-9551-4499-9D1F-7F059FCFB90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100483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2" grpId="0" animBg="1"/>
      <p:bldP spid="13" grpId="0" animBg="1"/>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85CAFBF9-0433-451D-88A8-907035FA726C}"/>
              </a:ext>
            </a:extLst>
          </p:cNvPr>
          <p:cNvSpPr/>
          <p:nvPr/>
        </p:nvSpPr>
        <p:spPr>
          <a:xfrm>
            <a:off x="1269099"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7BDDFE9A-6843-4436-B842-879BBA113443}"/>
              </a:ext>
            </a:extLst>
          </p:cNvPr>
          <p:cNvSpPr/>
          <p:nvPr/>
        </p:nvSpPr>
        <p:spPr>
          <a:xfrm>
            <a:off x="6386152"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E15110CD-D3E5-4281-985B-DF2923B7E4F7}"/>
              </a:ext>
            </a:extLst>
          </p:cNvPr>
          <p:cNvSpPr/>
          <p:nvPr/>
        </p:nvSpPr>
        <p:spPr>
          <a:xfrm>
            <a:off x="-3136340"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圆角 10">
            <a:extLst>
              <a:ext uri="{FF2B5EF4-FFF2-40B4-BE49-F238E27FC236}">
                <a16:creationId xmlns:a16="http://schemas.microsoft.com/office/drawing/2014/main" xmlns="" id="{38231AAA-3653-4AAA-BEAA-12D5BB960BB6}"/>
              </a:ext>
            </a:extLst>
          </p:cNvPr>
          <p:cNvSpPr/>
          <p:nvPr/>
        </p:nvSpPr>
        <p:spPr>
          <a:xfrm>
            <a:off x="11503205"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a:extLst>
              <a:ext uri="{FF2B5EF4-FFF2-40B4-BE49-F238E27FC236}">
                <a16:creationId xmlns:a16="http://schemas.microsoft.com/office/drawing/2014/main" xmlns="" id="{FDF7C1D3-0ABF-48AC-9FD2-E8319F1FC65C}"/>
              </a:ext>
            </a:extLst>
          </p:cNvPr>
          <p:cNvSpPr txBox="1"/>
          <p:nvPr/>
        </p:nvSpPr>
        <p:spPr>
          <a:xfrm>
            <a:off x="1582854"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pic>
        <p:nvPicPr>
          <p:cNvPr id="24" name="图片 23" descr="图片包含 户外, 人员, 建筑物, 服装&#10;&#10;已生成极高可信度的说明">
            <a:extLst>
              <a:ext uri="{FF2B5EF4-FFF2-40B4-BE49-F238E27FC236}">
                <a16:creationId xmlns:a16="http://schemas.microsoft.com/office/drawing/2014/main" xmlns="" id="{96EFF7B5-2684-4CA0-A8A4-49B3F000F7C2}"/>
              </a:ext>
            </a:extLst>
          </p:cNvPr>
          <p:cNvPicPr>
            <a:picLocks noChangeAspect="1"/>
          </p:cNvPicPr>
          <p:nvPr/>
        </p:nvPicPr>
        <p:blipFill>
          <a:blip r:embed="rId3" cstate="print">
            <a:extLst>
              <a:ext uri="{28A0092B-C50C-407E-A947-70E740481C1C}">
                <a14:useLocalDpi xmlns:a14="http://schemas.microsoft.com/office/drawing/2010/main" val="0"/>
              </a:ext>
            </a:extLst>
          </a:blip>
          <a:srcRect l="35773" t="5784" r="27505" b="39090"/>
          <a:stretch>
            <a:fillRect/>
          </a:stretch>
        </p:blipFill>
        <p:spPr>
          <a:xfrm>
            <a:off x="8253637"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pic>
        <p:nvPicPr>
          <p:cNvPr id="23" name="图片 22" descr="图片包含 人员, 男士, 墙壁, 戴着&#10;&#10;已生成极高可信度的说明">
            <a:extLst>
              <a:ext uri="{FF2B5EF4-FFF2-40B4-BE49-F238E27FC236}">
                <a16:creationId xmlns:a16="http://schemas.microsoft.com/office/drawing/2014/main" xmlns="" id="{0A3A06A9-F7C8-4987-8CA7-3569BCD0EEB3}"/>
              </a:ext>
            </a:extLst>
          </p:cNvPr>
          <p:cNvPicPr>
            <a:picLocks noChangeAspect="1"/>
          </p:cNvPicPr>
          <p:nvPr/>
        </p:nvPicPr>
        <p:blipFill>
          <a:blip r:embed="rId4" cstate="print">
            <a:extLst>
              <a:ext uri="{28A0092B-C50C-407E-A947-70E740481C1C}">
                <a14:useLocalDpi xmlns:a14="http://schemas.microsoft.com/office/drawing/2010/main" val="0"/>
              </a:ext>
            </a:extLst>
          </a:blip>
          <a:srcRect l="28312" r="28312" b="34986"/>
          <a:stretch>
            <a:fillRect/>
          </a:stretch>
        </p:blipFill>
        <p:spPr>
          <a:xfrm>
            <a:off x="3136584"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sp>
        <p:nvSpPr>
          <p:cNvPr id="25" name="文本框 24">
            <a:extLst>
              <a:ext uri="{FF2B5EF4-FFF2-40B4-BE49-F238E27FC236}">
                <a16:creationId xmlns:a16="http://schemas.microsoft.com/office/drawing/2014/main" xmlns="" id="{451CFB15-623B-4DEA-A1D2-D1BE353A06C8}"/>
              </a:ext>
            </a:extLst>
          </p:cNvPr>
          <p:cNvSpPr txBox="1"/>
          <p:nvPr/>
        </p:nvSpPr>
        <p:spPr>
          <a:xfrm>
            <a:off x="6699907"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26" name="文本框 25">
            <a:extLst>
              <a:ext uri="{FF2B5EF4-FFF2-40B4-BE49-F238E27FC236}">
                <a16:creationId xmlns:a16="http://schemas.microsoft.com/office/drawing/2014/main" xmlns="" id="{5553D1CF-8C2B-49E2-8DAC-16A366E46825}"/>
              </a:ext>
            </a:extLst>
          </p:cNvPr>
          <p:cNvSpPr txBox="1"/>
          <p:nvPr/>
        </p:nvSpPr>
        <p:spPr>
          <a:xfrm>
            <a:off x="2808368"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7" name="文本框 26">
            <a:extLst>
              <a:ext uri="{FF2B5EF4-FFF2-40B4-BE49-F238E27FC236}">
                <a16:creationId xmlns:a16="http://schemas.microsoft.com/office/drawing/2014/main" xmlns="" id="{466CD23C-DCFE-4EAB-BFBA-40484A0DB767}"/>
              </a:ext>
            </a:extLst>
          </p:cNvPr>
          <p:cNvSpPr txBox="1"/>
          <p:nvPr/>
        </p:nvSpPr>
        <p:spPr>
          <a:xfrm>
            <a:off x="7925421"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8" name="椭圆 27">
            <a:extLst>
              <a:ext uri="{FF2B5EF4-FFF2-40B4-BE49-F238E27FC236}">
                <a16:creationId xmlns:a16="http://schemas.microsoft.com/office/drawing/2014/main" xmlns="" id="{34D67B3E-7357-4D68-8747-5172FCD5E8F2}"/>
              </a:ext>
            </a:extLst>
          </p:cNvPr>
          <p:cNvSpPr/>
          <p:nvPr/>
        </p:nvSpPr>
        <p:spPr>
          <a:xfrm>
            <a:off x="5487656" y="6430762"/>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椭圆 28">
            <a:extLst>
              <a:ext uri="{FF2B5EF4-FFF2-40B4-BE49-F238E27FC236}">
                <a16:creationId xmlns:a16="http://schemas.microsoft.com/office/drawing/2014/main" xmlns="" id="{7E918FDC-145C-4142-9179-DE8C446902AB}"/>
              </a:ext>
            </a:extLst>
          </p:cNvPr>
          <p:cNvSpPr/>
          <p:nvPr/>
        </p:nvSpPr>
        <p:spPr>
          <a:xfrm>
            <a:off x="5845479" y="6430762"/>
            <a:ext cx="143219" cy="143219"/>
          </a:xfrm>
          <a:prstGeom prst="ellipse">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a:extLst>
              <a:ext uri="{FF2B5EF4-FFF2-40B4-BE49-F238E27FC236}">
                <a16:creationId xmlns:a16="http://schemas.microsoft.com/office/drawing/2014/main" xmlns="" id="{7C5E88DE-CED6-405E-8C3A-16AC90E90841}"/>
              </a:ext>
            </a:extLst>
          </p:cNvPr>
          <p:cNvSpPr/>
          <p:nvPr/>
        </p:nvSpPr>
        <p:spPr>
          <a:xfrm>
            <a:off x="6203302" y="6430761"/>
            <a:ext cx="143219" cy="143219"/>
          </a:xfrm>
          <a:prstGeom prst="ellipse">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a:extLst>
              <a:ext uri="{FF2B5EF4-FFF2-40B4-BE49-F238E27FC236}">
                <a16:creationId xmlns:a16="http://schemas.microsoft.com/office/drawing/2014/main" xmlns="" id="{173D2994-A445-4137-9D15-D89C982A9BD4}"/>
              </a:ext>
            </a:extLst>
          </p:cNvPr>
          <p:cNvSpPr/>
          <p:nvPr/>
        </p:nvSpPr>
        <p:spPr>
          <a:xfrm>
            <a:off x="6561125" y="6430761"/>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a:extLst>
              <a:ext uri="{FF2B5EF4-FFF2-40B4-BE49-F238E27FC236}">
                <a16:creationId xmlns:a16="http://schemas.microsoft.com/office/drawing/2014/main" xmlns="" id="{B816B2FC-575B-4D88-B72C-6285133E3A49}"/>
              </a:ext>
            </a:extLst>
          </p:cNvPr>
          <p:cNvGrpSpPr/>
          <p:nvPr/>
        </p:nvGrpSpPr>
        <p:grpSpPr>
          <a:xfrm>
            <a:off x="9237643" y="223704"/>
            <a:ext cx="2696787" cy="901673"/>
            <a:chOff x="6171606" y="2363147"/>
            <a:chExt cx="2696787" cy="901673"/>
          </a:xfrm>
        </p:grpSpPr>
        <p:sp>
          <p:nvSpPr>
            <p:cNvPr id="19" name="文本框 18">
              <a:extLst>
                <a:ext uri="{FF2B5EF4-FFF2-40B4-BE49-F238E27FC236}">
                  <a16:creationId xmlns:a16="http://schemas.microsoft.com/office/drawing/2014/main" xmlns="" id="{0FB09551-CD13-47C7-97A5-BC3541B4C6F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0" name="文本框 19">
              <a:extLst>
                <a:ext uri="{FF2B5EF4-FFF2-40B4-BE49-F238E27FC236}">
                  <a16:creationId xmlns:a16="http://schemas.microsoft.com/office/drawing/2014/main" xmlns="" id="{BA0CACF5-C070-459D-A0D8-BA335C073A6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1" name="椭圆 20">
              <a:extLst>
                <a:ext uri="{FF2B5EF4-FFF2-40B4-BE49-F238E27FC236}">
                  <a16:creationId xmlns:a16="http://schemas.microsoft.com/office/drawing/2014/main" xmlns="" id="{BB083A9A-2851-4526-8B36-0EC803A288D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88891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0-#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0-#ppt_w/2"/>
                                          </p:val>
                                        </p:tav>
                                        <p:tav tm="100000">
                                          <p:val>
                                            <p:strVal val="#ppt_x"/>
                                          </p:val>
                                        </p:tav>
                                      </p:tavLst>
                                    </p:anim>
                                    <p:anim calcmode="lin" valueType="num">
                                      <p:cBhvr additive="base">
                                        <p:cTn id="40" dur="5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0-#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1" grpId="0" animBg="1"/>
      <p:bldP spid="15" grpId="0"/>
      <p:bldP spid="25" grpId="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A_图片 4" descr="图片包含 户外, 天空, 雪花, 自然&#10;&#10;已生成极高可信度的说明">
            <a:extLst>
              <a:ext uri="{FF2B5EF4-FFF2-40B4-BE49-F238E27FC236}">
                <a16:creationId xmlns:a16="http://schemas.microsoft.com/office/drawing/2014/main" xmlns="" id="{0240B83D-E517-47EB-BF50-267775C6524A}"/>
              </a:ext>
            </a:extLst>
          </p:cNvPr>
          <p:cNvPicPr>
            <a:picLocks noChangeAspect="1"/>
          </p:cNvPicPr>
          <p:nvPr>
            <p:custDataLst>
              <p:tags r:id="rId1"/>
            </p:custDataLst>
          </p:nvPr>
        </p:nvPicPr>
        <p:blipFill rotWithShape="1">
          <a:blip r:embed="rId4">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9" name="矩形 8">
            <a:extLst>
              <a:ext uri="{FF2B5EF4-FFF2-40B4-BE49-F238E27FC236}">
                <a16:creationId xmlns:a16="http://schemas.microsoft.com/office/drawing/2014/main" xmlns="" id="{FDFD5219-70E4-498C-BCBA-50738B0ADE6F}"/>
              </a:ext>
            </a:extLst>
          </p:cNvPr>
          <p:cNvSpPr/>
          <p:nvPr/>
        </p:nvSpPr>
        <p:spPr>
          <a:xfrm>
            <a:off x="479425" y="2729689"/>
            <a:ext cx="2301873" cy="699311"/>
          </a:xfrm>
          <a:prstGeom prst="rect">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a16="http://schemas.microsoft.com/office/drawing/2014/main" xmlns="" id="{92803B27-8F5B-4B66-96C6-6C8DCC2B23FE}"/>
              </a:ext>
            </a:extLst>
          </p:cNvPr>
          <p:cNvSpPr/>
          <p:nvPr/>
        </p:nvSpPr>
        <p:spPr>
          <a:xfrm>
            <a:off x="2781300" y="1360714"/>
            <a:ext cx="6629400" cy="413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文本框 4">
            <a:extLst>
              <a:ext uri="{FF2B5EF4-FFF2-40B4-BE49-F238E27FC236}">
                <a16:creationId xmlns:a16="http://schemas.microsoft.com/office/drawing/2014/main" xmlns="" id="{707B2DE2-4FD8-4C38-8139-A791291FA1C7}"/>
              </a:ext>
            </a:extLst>
          </p:cNvPr>
          <p:cNvSpPr txBox="1"/>
          <p:nvPr/>
        </p:nvSpPr>
        <p:spPr>
          <a:xfrm>
            <a:off x="3887117" y="2083358"/>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2700000" scaled="0"/>
                </a:gradFill>
              </a:rPr>
              <a:t>添加你的标题</a:t>
            </a:r>
          </a:p>
        </p:txBody>
      </p:sp>
      <p:sp>
        <p:nvSpPr>
          <p:cNvPr id="6" name="文本框 5">
            <a:extLst>
              <a:ext uri="{FF2B5EF4-FFF2-40B4-BE49-F238E27FC236}">
                <a16:creationId xmlns:a16="http://schemas.microsoft.com/office/drawing/2014/main" xmlns="" id="{BA45FCCE-66E3-4367-8336-5F8A6015AB83}"/>
              </a:ext>
            </a:extLst>
          </p:cNvPr>
          <p:cNvSpPr txBox="1"/>
          <p:nvPr/>
        </p:nvSpPr>
        <p:spPr>
          <a:xfrm>
            <a:off x="3497942" y="2917774"/>
            <a:ext cx="5196114" cy="1707199"/>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7" name="矩形: 圆角 6">
            <a:extLst>
              <a:ext uri="{FF2B5EF4-FFF2-40B4-BE49-F238E27FC236}">
                <a16:creationId xmlns:a16="http://schemas.microsoft.com/office/drawing/2014/main" xmlns="" id="{CFA274EC-E559-4BAF-9BCA-4D41F84EF10F}"/>
              </a:ext>
            </a:extLst>
          </p:cNvPr>
          <p:cNvSpPr/>
          <p:nvPr/>
        </p:nvSpPr>
        <p:spPr>
          <a:xfrm>
            <a:off x="5219700" y="4661873"/>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xmlns="" id="{DCF7E1B2-9A68-4290-850A-CBFFBF7E2CAD}"/>
              </a:ext>
            </a:extLst>
          </p:cNvPr>
          <p:cNvSpPr txBox="1"/>
          <p:nvPr/>
        </p:nvSpPr>
        <p:spPr>
          <a:xfrm>
            <a:off x="5462653" y="4703634"/>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sp>
        <p:nvSpPr>
          <p:cNvPr id="13" name="文本框 12">
            <a:extLst>
              <a:ext uri="{FF2B5EF4-FFF2-40B4-BE49-F238E27FC236}">
                <a16:creationId xmlns:a16="http://schemas.microsoft.com/office/drawing/2014/main" xmlns="" id="{F5AF994B-8BB4-4462-AD3C-2BCC5A2DA0F8}"/>
              </a:ext>
            </a:extLst>
          </p:cNvPr>
          <p:cNvSpPr txBox="1"/>
          <p:nvPr/>
        </p:nvSpPr>
        <p:spPr>
          <a:xfrm>
            <a:off x="522940" y="2894678"/>
            <a:ext cx="723275" cy="369332"/>
          </a:xfrm>
          <a:prstGeom prst="rect">
            <a:avLst/>
          </a:prstGeom>
          <a:noFill/>
        </p:spPr>
        <p:txBody>
          <a:bodyPr wrap="none" rtlCol="0">
            <a:spAutoFit/>
          </a:bodyPr>
          <a:lstStyle/>
          <a:p>
            <a:r>
              <a:rPr lang="en-US" altLang="zh-CN" dirty="0">
                <a:solidFill>
                  <a:schemeClr val="bg1"/>
                </a:solidFill>
                <a:ea typeface="+mj-ea"/>
              </a:rPr>
              <a:t>WHO</a:t>
            </a:r>
            <a:endParaRPr lang="zh-CN" altLang="en-US" dirty="0">
              <a:solidFill>
                <a:schemeClr val="bg1"/>
              </a:solidFill>
              <a:ea typeface="+mj-ea"/>
            </a:endParaRPr>
          </a:p>
        </p:txBody>
      </p:sp>
      <p:cxnSp>
        <p:nvCxnSpPr>
          <p:cNvPr id="14" name="直接连接符 13">
            <a:extLst>
              <a:ext uri="{FF2B5EF4-FFF2-40B4-BE49-F238E27FC236}">
                <a16:creationId xmlns:a16="http://schemas.microsoft.com/office/drawing/2014/main" xmlns="" id="{AE469E59-06F5-46B9-9533-544F715EDFEB}"/>
              </a:ext>
            </a:extLst>
          </p:cNvPr>
          <p:cNvCxnSpPr>
            <a:cxnSpLocks/>
          </p:cNvCxnSpPr>
          <p:nvPr/>
        </p:nvCxnSpPr>
        <p:spPr>
          <a:xfrm>
            <a:off x="607111" y="4051889"/>
            <a:ext cx="204650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a16="http://schemas.microsoft.com/office/drawing/2014/main" xmlns="" id="{1FEDBF56-65C6-4778-BA91-4E75439AA1DA}"/>
              </a:ext>
            </a:extLst>
          </p:cNvPr>
          <p:cNvSpPr txBox="1"/>
          <p:nvPr/>
        </p:nvSpPr>
        <p:spPr>
          <a:xfrm>
            <a:off x="522940" y="3543041"/>
            <a:ext cx="906017" cy="369332"/>
          </a:xfrm>
          <a:prstGeom prst="rect">
            <a:avLst/>
          </a:prstGeom>
          <a:noFill/>
        </p:spPr>
        <p:txBody>
          <a:bodyPr wrap="none" rtlCol="0">
            <a:spAutoFit/>
          </a:bodyPr>
          <a:lstStyle/>
          <a:p>
            <a:r>
              <a:rPr lang="en-US" altLang="zh-CN" dirty="0">
                <a:solidFill>
                  <a:schemeClr val="bg1"/>
                </a:solidFill>
                <a:ea typeface="+mj-ea"/>
              </a:rPr>
              <a:t>WHERE</a:t>
            </a:r>
            <a:endParaRPr lang="zh-CN" altLang="en-US" dirty="0">
              <a:solidFill>
                <a:schemeClr val="bg1"/>
              </a:solidFill>
              <a:ea typeface="+mj-ea"/>
            </a:endParaRPr>
          </a:p>
        </p:txBody>
      </p:sp>
      <p:sp>
        <p:nvSpPr>
          <p:cNvPr id="21" name="文本框 20">
            <a:extLst>
              <a:ext uri="{FF2B5EF4-FFF2-40B4-BE49-F238E27FC236}">
                <a16:creationId xmlns:a16="http://schemas.microsoft.com/office/drawing/2014/main" xmlns="" id="{5BF4DC80-EE09-4FC6-9B35-3C1F2A62F7C5}"/>
              </a:ext>
            </a:extLst>
          </p:cNvPr>
          <p:cNvSpPr txBox="1"/>
          <p:nvPr/>
        </p:nvSpPr>
        <p:spPr>
          <a:xfrm>
            <a:off x="522940" y="4191405"/>
            <a:ext cx="811441" cy="369332"/>
          </a:xfrm>
          <a:prstGeom prst="rect">
            <a:avLst/>
          </a:prstGeom>
          <a:noFill/>
        </p:spPr>
        <p:txBody>
          <a:bodyPr wrap="none" rtlCol="0">
            <a:spAutoFit/>
          </a:bodyPr>
          <a:lstStyle/>
          <a:p>
            <a:r>
              <a:rPr lang="en-US" altLang="zh-CN" dirty="0">
                <a:solidFill>
                  <a:schemeClr val="bg1"/>
                </a:solidFill>
                <a:ea typeface="+mj-ea"/>
              </a:rPr>
              <a:t>WHAT</a:t>
            </a:r>
            <a:endParaRPr lang="zh-CN" altLang="en-US" dirty="0">
              <a:solidFill>
                <a:schemeClr val="bg1"/>
              </a:solidFill>
              <a:ea typeface="+mj-ea"/>
            </a:endParaRPr>
          </a:p>
        </p:txBody>
      </p:sp>
      <p:sp>
        <p:nvSpPr>
          <p:cNvPr id="22" name="文本框 21">
            <a:extLst>
              <a:ext uri="{FF2B5EF4-FFF2-40B4-BE49-F238E27FC236}">
                <a16:creationId xmlns:a16="http://schemas.microsoft.com/office/drawing/2014/main" xmlns="" id="{13310CC4-A5C3-4556-8148-41AFB846EBBF}"/>
              </a:ext>
            </a:extLst>
          </p:cNvPr>
          <p:cNvSpPr txBox="1"/>
          <p:nvPr/>
        </p:nvSpPr>
        <p:spPr>
          <a:xfrm>
            <a:off x="1765347" y="2894678"/>
            <a:ext cx="893193" cy="369332"/>
          </a:xfrm>
          <a:prstGeom prst="rect">
            <a:avLst/>
          </a:prstGeom>
          <a:noFill/>
        </p:spPr>
        <p:txBody>
          <a:bodyPr wrap="none" rtlCol="0">
            <a:spAutoFit/>
          </a:bodyPr>
          <a:lstStyle/>
          <a:p>
            <a:r>
              <a:rPr lang="en-US" altLang="zh-CN" dirty="0" err="1">
                <a:solidFill>
                  <a:schemeClr val="bg1"/>
                </a:solidFill>
                <a:ea typeface="+mj-ea"/>
              </a:rPr>
              <a:t>TIANQI</a:t>
            </a:r>
            <a:endParaRPr lang="zh-CN" altLang="en-US" dirty="0">
              <a:solidFill>
                <a:schemeClr val="bg1"/>
              </a:solidFill>
              <a:ea typeface="+mj-ea"/>
            </a:endParaRPr>
          </a:p>
        </p:txBody>
      </p:sp>
      <p:sp>
        <p:nvSpPr>
          <p:cNvPr id="23" name="文本框 22">
            <a:extLst>
              <a:ext uri="{FF2B5EF4-FFF2-40B4-BE49-F238E27FC236}">
                <a16:creationId xmlns:a16="http://schemas.microsoft.com/office/drawing/2014/main" xmlns="" id="{7973E3DC-C59B-4F10-A51F-2A6CC5962D8E}"/>
              </a:ext>
            </a:extLst>
          </p:cNvPr>
          <p:cNvSpPr txBox="1"/>
          <p:nvPr/>
        </p:nvSpPr>
        <p:spPr>
          <a:xfrm>
            <a:off x="1765347" y="3543041"/>
            <a:ext cx="859531" cy="369332"/>
          </a:xfrm>
          <a:prstGeom prst="rect">
            <a:avLst/>
          </a:prstGeom>
          <a:noFill/>
        </p:spPr>
        <p:txBody>
          <a:bodyPr wrap="none" rtlCol="0">
            <a:spAutoFit/>
          </a:bodyPr>
          <a:lstStyle/>
          <a:p>
            <a:r>
              <a:rPr lang="en-US" altLang="zh-CN" dirty="0" err="1">
                <a:solidFill>
                  <a:schemeClr val="bg1"/>
                </a:solidFill>
                <a:ea typeface="+mj-ea"/>
              </a:rPr>
              <a:t>SHENY</a:t>
            </a:r>
            <a:endParaRPr lang="zh-CN" altLang="en-US" dirty="0">
              <a:solidFill>
                <a:schemeClr val="bg1"/>
              </a:solidFill>
              <a:ea typeface="+mj-ea"/>
            </a:endParaRPr>
          </a:p>
        </p:txBody>
      </p:sp>
      <p:sp>
        <p:nvSpPr>
          <p:cNvPr id="24" name="文本框 23">
            <a:extLst>
              <a:ext uri="{FF2B5EF4-FFF2-40B4-BE49-F238E27FC236}">
                <a16:creationId xmlns:a16="http://schemas.microsoft.com/office/drawing/2014/main" xmlns="" id="{CDD14649-7F5F-4F1F-9089-DF875B986B44}"/>
              </a:ext>
            </a:extLst>
          </p:cNvPr>
          <p:cNvSpPr txBox="1"/>
          <p:nvPr/>
        </p:nvSpPr>
        <p:spPr>
          <a:xfrm>
            <a:off x="1765347" y="4191405"/>
            <a:ext cx="797013" cy="369332"/>
          </a:xfrm>
          <a:prstGeom prst="rect">
            <a:avLst/>
          </a:prstGeom>
          <a:noFill/>
        </p:spPr>
        <p:txBody>
          <a:bodyPr wrap="none" rtlCol="0">
            <a:spAutoFit/>
          </a:bodyPr>
          <a:lstStyle/>
          <a:p>
            <a:r>
              <a:rPr lang="en-US" altLang="zh-CN" dirty="0" err="1">
                <a:solidFill>
                  <a:schemeClr val="bg1"/>
                </a:solidFill>
                <a:ea typeface="+mj-ea"/>
              </a:rPr>
              <a:t>PPTER</a:t>
            </a:r>
            <a:endParaRPr lang="zh-CN" altLang="en-US" dirty="0">
              <a:solidFill>
                <a:schemeClr val="bg1"/>
              </a:solidFill>
              <a:ea typeface="+mj-ea"/>
            </a:endParaRPr>
          </a:p>
        </p:txBody>
      </p:sp>
      <p:grpSp>
        <p:nvGrpSpPr>
          <p:cNvPr id="16" name="组合 15">
            <a:extLst>
              <a:ext uri="{FF2B5EF4-FFF2-40B4-BE49-F238E27FC236}">
                <a16:creationId xmlns:a16="http://schemas.microsoft.com/office/drawing/2014/main" xmlns="" id="{140160B6-BF87-4320-9FE1-11D04F7ACF18}"/>
              </a:ext>
            </a:extLst>
          </p:cNvPr>
          <p:cNvGrpSpPr/>
          <p:nvPr/>
        </p:nvGrpSpPr>
        <p:grpSpPr>
          <a:xfrm>
            <a:off x="9237643" y="223704"/>
            <a:ext cx="2696787" cy="901673"/>
            <a:chOff x="6171606" y="2363147"/>
            <a:chExt cx="2696787" cy="901673"/>
          </a:xfrm>
        </p:grpSpPr>
        <p:sp>
          <p:nvSpPr>
            <p:cNvPr id="17" name="文本框 16">
              <a:extLst>
                <a:ext uri="{FF2B5EF4-FFF2-40B4-BE49-F238E27FC236}">
                  <a16:creationId xmlns:a16="http://schemas.microsoft.com/office/drawing/2014/main" xmlns="" id="{9F7C7A8C-A4A5-464C-951D-E0383EC4B9D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E6ECA88B-B770-4186-AFE0-75B247913F25}"/>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9" name="椭圆 18">
              <a:extLst>
                <a:ext uri="{FF2B5EF4-FFF2-40B4-BE49-F238E27FC236}">
                  <a16:creationId xmlns:a16="http://schemas.microsoft.com/office/drawing/2014/main" xmlns="" id="{46615DA2-7CF6-46DE-8F52-8482301EF48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3192438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par>
                                <p:cTn id="26" presetID="16" presetClass="entr" presetSubtype="21"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arn(inVertical)">
                                      <p:cBhvr>
                                        <p:cTn id="40" dur="500"/>
                                        <p:tgtEl>
                                          <p:spTgt spid="23"/>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arn(inVertical)">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p:bldP spid="6" grpId="0"/>
      <p:bldP spid="7" grpId="0" animBg="1"/>
      <p:bldP spid="8" grpId="0"/>
      <p:bldP spid="13"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图片占位符 71">
            <a:extLst>
              <a:ext uri="{FF2B5EF4-FFF2-40B4-BE49-F238E27FC236}">
                <a16:creationId xmlns:a16="http://schemas.microsoft.com/office/drawing/2014/main" xmlns="" id="{53B7165F-6609-42F1-B154-13EC48AA26F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1342" y="2019300"/>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4" name="图片占位符 73">
            <a:extLst>
              <a:ext uri="{FF2B5EF4-FFF2-40B4-BE49-F238E27FC236}">
                <a16:creationId xmlns:a16="http://schemas.microsoft.com/office/drawing/2014/main" xmlns="" id="{83BB0235-B292-4B21-9A19-B1E9477B8A38}"/>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3688428" y="2422979"/>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6" name="图片占位符 75">
            <a:extLst>
              <a:ext uri="{FF2B5EF4-FFF2-40B4-BE49-F238E27FC236}">
                <a16:creationId xmlns:a16="http://schemas.microsoft.com/office/drawing/2014/main" xmlns="" id="{78BE71E3-E178-4346-9345-32181612B36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6315515" y="2019301"/>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8" name="图片占位符 77">
            <a:extLst>
              <a:ext uri="{FF2B5EF4-FFF2-40B4-BE49-F238E27FC236}">
                <a16:creationId xmlns:a16="http://schemas.microsoft.com/office/drawing/2014/main" xmlns="" id="{8AEBEF67-5994-42B1-8CE5-D081644D3CC2}"/>
              </a:ext>
            </a:extLst>
          </p:cNvPr>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42600" y="2422979"/>
            <a:ext cx="2188056" cy="3120571"/>
          </a:xfrm>
          <a:solidFill>
            <a:schemeClr val="bg1"/>
          </a:solidFill>
          <a:ln>
            <a:noFill/>
          </a:ln>
          <a:effectLst>
            <a:outerShdw blurRad="571500" dist="381000" dir="5400000" sx="95000" sy="95000" algn="t" rotWithShape="0">
              <a:srgbClr val="002060">
                <a:alpha val="20000"/>
              </a:srgbClr>
            </a:outerShdw>
          </a:effectLst>
        </p:spPr>
      </p:pic>
      <p:sp>
        <p:nvSpPr>
          <p:cNvPr id="79" name="矩形 78">
            <a:extLst>
              <a:ext uri="{FF2B5EF4-FFF2-40B4-BE49-F238E27FC236}">
                <a16:creationId xmlns:a16="http://schemas.microsoft.com/office/drawing/2014/main" xmlns="" id="{1AE0AFE2-A0AC-4DC3-872D-3401EA5A8860}"/>
              </a:ext>
            </a:extLst>
          </p:cNvPr>
          <p:cNvSpPr/>
          <p:nvPr/>
        </p:nvSpPr>
        <p:spPr>
          <a:xfrm>
            <a:off x="1057742"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矩形 79">
            <a:extLst>
              <a:ext uri="{FF2B5EF4-FFF2-40B4-BE49-F238E27FC236}">
                <a16:creationId xmlns:a16="http://schemas.microsoft.com/office/drawing/2014/main" xmlns="" id="{4D9813D8-2E06-43FB-9425-609F892D552F}"/>
              </a:ext>
            </a:extLst>
          </p:cNvPr>
          <p:cNvSpPr/>
          <p:nvPr/>
        </p:nvSpPr>
        <p:spPr>
          <a:xfrm>
            <a:off x="3686628" y="2422978"/>
            <a:ext cx="2191656" cy="3120572"/>
          </a:xfrm>
          <a:prstGeom prst="rect">
            <a:avLst/>
          </a:prstGeom>
          <a:gradFill>
            <a:gsLst>
              <a:gs pos="0">
                <a:srgbClr val="08AEEA">
                  <a:alpha val="75000"/>
                </a:srgbClr>
              </a:gs>
              <a:gs pos="100000">
                <a:srgbClr val="2AF598">
                  <a:alpha val="75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a:extLst>
              <a:ext uri="{FF2B5EF4-FFF2-40B4-BE49-F238E27FC236}">
                <a16:creationId xmlns:a16="http://schemas.microsoft.com/office/drawing/2014/main" xmlns="" id="{59F0F5FC-EACD-4441-B05F-93D9D2C88073}"/>
              </a:ext>
            </a:extLst>
          </p:cNvPr>
          <p:cNvSpPr/>
          <p:nvPr/>
        </p:nvSpPr>
        <p:spPr>
          <a:xfrm>
            <a:off x="6313715"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a16="http://schemas.microsoft.com/office/drawing/2014/main" xmlns="" id="{D499F5A8-C598-45E8-9F0D-57FF9E71CE0B}"/>
              </a:ext>
            </a:extLst>
          </p:cNvPr>
          <p:cNvSpPr/>
          <p:nvPr/>
        </p:nvSpPr>
        <p:spPr>
          <a:xfrm>
            <a:off x="8940800" y="2422978"/>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a:extLst>
              <a:ext uri="{FF2B5EF4-FFF2-40B4-BE49-F238E27FC236}">
                <a16:creationId xmlns:a16="http://schemas.microsoft.com/office/drawing/2014/main" xmlns="" id="{38D4170F-603E-4F44-946E-EE65082D2CBE}"/>
              </a:ext>
            </a:extLst>
          </p:cNvPr>
          <p:cNvGrpSpPr/>
          <p:nvPr/>
        </p:nvGrpSpPr>
        <p:grpSpPr>
          <a:xfrm>
            <a:off x="1196086" y="2152167"/>
            <a:ext cx="1918569" cy="2854840"/>
            <a:chOff x="1196082" y="2783668"/>
            <a:chExt cx="1918569" cy="2854840"/>
          </a:xfrm>
        </p:grpSpPr>
        <p:sp>
          <p:nvSpPr>
            <p:cNvPr id="89" name="文本框 88">
              <a:extLst>
                <a:ext uri="{FF2B5EF4-FFF2-40B4-BE49-F238E27FC236}">
                  <a16:creationId xmlns:a16="http://schemas.microsoft.com/office/drawing/2014/main" xmlns="" id="{B84CE3D6-1502-4A98-A069-F1230C5476AF}"/>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90" name="文本框 89">
              <a:extLst>
                <a:ext uri="{FF2B5EF4-FFF2-40B4-BE49-F238E27FC236}">
                  <a16:creationId xmlns:a16="http://schemas.microsoft.com/office/drawing/2014/main" xmlns="" id="{9AF8F4BD-3A8F-4C60-BB81-2CF79EF9B6AA}"/>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ea typeface="+mj-ea"/>
                </a:rPr>
                <a:t>添加相关内容的文字</a:t>
              </a:r>
              <a:r>
                <a:rPr lang="zh-CN" altLang="en-US" sz="1400" dirty="0">
                  <a:solidFill>
                    <a:schemeClr val="bg1"/>
                  </a:solidFill>
                </a:rPr>
                <a:t>添加相关内容的文字</a:t>
              </a:r>
              <a:endParaRPr lang="en-US" altLang="zh-CN" sz="1400" dirty="0">
                <a:solidFill>
                  <a:schemeClr val="bg1"/>
                </a:solidFill>
                <a:ea typeface="+mj-ea"/>
              </a:endParaRPr>
            </a:p>
          </p:txBody>
        </p:sp>
        <p:grpSp>
          <p:nvGrpSpPr>
            <p:cNvPr id="106" name="组合 105">
              <a:extLst>
                <a:ext uri="{FF2B5EF4-FFF2-40B4-BE49-F238E27FC236}">
                  <a16:creationId xmlns:a16="http://schemas.microsoft.com/office/drawing/2014/main" xmlns="" id="{78EB2253-5DE8-44E4-A68F-54D81A635D43}"/>
                </a:ext>
              </a:extLst>
            </p:cNvPr>
            <p:cNvGrpSpPr/>
            <p:nvPr/>
          </p:nvGrpSpPr>
          <p:grpSpPr>
            <a:xfrm>
              <a:off x="2002256" y="5565642"/>
              <a:ext cx="306228" cy="72866"/>
              <a:chOff x="1272540" y="5620726"/>
              <a:chExt cx="306228" cy="72866"/>
            </a:xfrm>
            <a:solidFill>
              <a:schemeClr val="bg1">
                <a:alpha val="40000"/>
              </a:schemeClr>
            </a:solidFill>
          </p:grpSpPr>
          <p:sp>
            <p:nvSpPr>
              <p:cNvPr id="103" name="椭圆 102">
                <a:extLst>
                  <a:ext uri="{FF2B5EF4-FFF2-40B4-BE49-F238E27FC236}">
                    <a16:creationId xmlns:a16="http://schemas.microsoft.com/office/drawing/2014/main" xmlns="" id="{D4975F0D-6FEA-40B7-8F14-7F38D179A57A}"/>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a:extLst>
                  <a:ext uri="{FF2B5EF4-FFF2-40B4-BE49-F238E27FC236}">
                    <a16:creationId xmlns:a16="http://schemas.microsoft.com/office/drawing/2014/main" xmlns="" id="{4E77DC27-71ED-47DD-9835-AD056BB95EC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a:extLst>
                  <a:ext uri="{FF2B5EF4-FFF2-40B4-BE49-F238E27FC236}">
                    <a16:creationId xmlns:a16="http://schemas.microsoft.com/office/drawing/2014/main" xmlns="" id="{97C34770-5164-4DC0-BA69-15EB99C2D77A}"/>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8" name="直接连接符 107">
              <a:extLst>
                <a:ext uri="{FF2B5EF4-FFF2-40B4-BE49-F238E27FC236}">
                  <a16:creationId xmlns:a16="http://schemas.microsoft.com/office/drawing/2014/main" xmlns="" id="{BEDCF1B8-8D8D-4B6E-9AAC-AB573DD0B4B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组合 109">
            <a:extLst>
              <a:ext uri="{FF2B5EF4-FFF2-40B4-BE49-F238E27FC236}">
                <a16:creationId xmlns:a16="http://schemas.microsoft.com/office/drawing/2014/main" xmlns="" id="{27147CD1-1390-490E-A4E2-D9F0340892B9}"/>
              </a:ext>
            </a:extLst>
          </p:cNvPr>
          <p:cNvGrpSpPr/>
          <p:nvPr/>
        </p:nvGrpSpPr>
        <p:grpSpPr>
          <a:xfrm>
            <a:off x="3823170" y="2555844"/>
            <a:ext cx="1918569" cy="2854840"/>
            <a:chOff x="1196082" y="2783668"/>
            <a:chExt cx="1918569" cy="2854840"/>
          </a:xfrm>
        </p:grpSpPr>
        <p:sp>
          <p:nvSpPr>
            <p:cNvPr id="111" name="文本框 110">
              <a:extLst>
                <a:ext uri="{FF2B5EF4-FFF2-40B4-BE49-F238E27FC236}">
                  <a16:creationId xmlns:a16="http://schemas.microsoft.com/office/drawing/2014/main" xmlns="" id="{F367B34B-D873-46AD-A1F9-D58380E2B265}"/>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12" name="文本框 111">
              <a:extLst>
                <a:ext uri="{FF2B5EF4-FFF2-40B4-BE49-F238E27FC236}">
                  <a16:creationId xmlns:a16="http://schemas.microsoft.com/office/drawing/2014/main" xmlns="" id="{2E26C7F6-03F0-44AF-BCC5-D1A5C327388E}"/>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13" name="组合 112">
              <a:extLst>
                <a:ext uri="{FF2B5EF4-FFF2-40B4-BE49-F238E27FC236}">
                  <a16:creationId xmlns:a16="http://schemas.microsoft.com/office/drawing/2014/main" xmlns="" id="{6F6A2711-4CDD-4B94-B228-EAC9E05B9792}"/>
                </a:ext>
              </a:extLst>
            </p:cNvPr>
            <p:cNvGrpSpPr/>
            <p:nvPr/>
          </p:nvGrpSpPr>
          <p:grpSpPr>
            <a:xfrm>
              <a:off x="2002256" y="5565642"/>
              <a:ext cx="306228" cy="72866"/>
              <a:chOff x="1272540" y="5620726"/>
              <a:chExt cx="306228" cy="72866"/>
            </a:xfrm>
            <a:solidFill>
              <a:schemeClr val="bg1">
                <a:alpha val="40000"/>
              </a:schemeClr>
            </a:solidFill>
          </p:grpSpPr>
          <p:sp>
            <p:nvSpPr>
              <p:cNvPr id="115" name="椭圆 114">
                <a:extLst>
                  <a:ext uri="{FF2B5EF4-FFF2-40B4-BE49-F238E27FC236}">
                    <a16:creationId xmlns:a16="http://schemas.microsoft.com/office/drawing/2014/main" xmlns="" id="{C5AC391C-D6F3-491B-BF13-4ED090EFF4B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a:extLst>
                  <a:ext uri="{FF2B5EF4-FFF2-40B4-BE49-F238E27FC236}">
                    <a16:creationId xmlns:a16="http://schemas.microsoft.com/office/drawing/2014/main" xmlns="" id="{A70CC82F-BF19-4966-9D6F-D3BC79435C14}"/>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a:extLst>
                  <a:ext uri="{FF2B5EF4-FFF2-40B4-BE49-F238E27FC236}">
                    <a16:creationId xmlns:a16="http://schemas.microsoft.com/office/drawing/2014/main" xmlns="" id="{876DC992-CE16-447F-B166-D004334AAC80}"/>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4" name="直接连接符 113">
              <a:extLst>
                <a:ext uri="{FF2B5EF4-FFF2-40B4-BE49-F238E27FC236}">
                  <a16:creationId xmlns:a16="http://schemas.microsoft.com/office/drawing/2014/main" xmlns="" id="{A9FB0676-FFCD-4EA4-ACCF-87152477176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 name="组合 117">
            <a:extLst>
              <a:ext uri="{FF2B5EF4-FFF2-40B4-BE49-F238E27FC236}">
                <a16:creationId xmlns:a16="http://schemas.microsoft.com/office/drawing/2014/main" xmlns="" id="{2FDBCEDA-475E-47C8-A470-DDA900126F56}"/>
              </a:ext>
            </a:extLst>
          </p:cNvPr>
          <p:cNvGrpSpPr/>
          <p:nvPr/>
        </p:nvGrpSpPr>
        <p:grpSpPr>
          <a:xfrm>
            <a:off x="6450255" y="2152165"/>
            <a:ext cx="1918569" cy="2854840"/>
            <a:chOff x="1196082" y="2783668"/>
            <a:chExt cx="1918569" cy="2854840"/>
          </a:xfrm>
        </p:grpSpPr>
        <p:sp>
          <p:nvSpPr>
            <p:cNvPr id="119" name="文本框 118">
              <a:extLst>
                <a:ext uri="{FF2B5EF4-FFF2-40B4-BE49-F238E27FC236}">
                  <a16:creationId xmlns:a16="http://schemas.microsoft.com/office/drawing/2014/main" xmlns="" id="{62B7C10F-C7C8-45CE-ACFD-5E1D2F9BE508}"/>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0" name="文本框 119">
              <a:extLst>
                <a:ext uri="{FF2B5EF4-FFF2-40B4-BE49-F238E27FC236}">
                  <a16:creationId xmlns:a16="http://schemas.microsoft.com/office/drawing/2014/main" xmlns="" id="{5336527E-C510-46CD-A481-360346007268}"/>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1" name="组合 120">
              <a:extLst>
                <a:ext uri="{FF2B5EF4-FFF2-40B4-BE49-F238E27FC236}">
                  <a16:creationId xmlns:a16="http://schemas.microsoft.com/office/drawing/2014/main" xmlns="" id="{8704759D-AF01-48A4-8320-6C937323F80C}"/>
                </a:ext>
              </a:extLst>
            </p:cNvPr>
            <p:cNvGrpSpPr/>
            <p:nvPr/>
          </p:nvGrpSpPr>
          <p:grpSpPr>
            <a:xfrm>
              <a:off x="2002256" y="5565642"/>
              <a:ext cx="306228" cy="72866"/>
              <a:chOff x="1272540" y="5620726"/>
              <a:chExt cx="306228" cy="72866"/>
            </a:xfrm>
            <a:solidFill>
              <a:schemeClr val="bg1">
                <a:alpha val="40000"/>
              </a:schemeClr>
            </a:solidFill>
          </p:grpSpPr>
          <p:sp>
            <p:nvSpPr>
              <p:cNvPr id="123" name="椭圆 122">
                <a:extLst>
                  <a:ext uri="{FF2B5EF4-FFF2-40B4-BE49-F238E27FC236}">
                    <a16:creationId xmlns:a16="http://schemas.microsoft.com/office/drawing/2014/main" xmlns="" id="{40B306FF-536C-4AEF-9DA6-251B7842F55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a16="http://schemas.microsoft.com/office/drawing/2014/main" xmlns="" id="{DC66DEB1-1941-4D54-85EB-AC638C8B95D0}"/>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a16="http://schemas.microsoft.com/office/drawing/2014/main" xmlns="" id="{E90D11FB-6E96-4667-84B6-345190321863}"/>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22" name="直接连接符 121">
              <a:extLst>
                <a:ext uri="{FF2B5EF4-FFF2-40B4-BE49-F238E27FC236}">
                  <a16:creationId xmlns:a16="http://schemas.microsoft.com/office/drawing/2014/main" xmlns="" id="{4D86EC25-A648-4DE3-8C62-779AFF6F73DF}"/>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 name="组合 125">
            <a:extLst>
              <a:ext uri="{FF2B5EF4-FFF2-40B4-BE49-F238E27FC236}">
                <a16:creationId xmlns:a16="http://schemas.microsoft.com/office/drawing/2014/main" xmlns="" id="{1261D48B-B566-4DFA-8C0C-AAF400493FBF}"/>
              </a:ext>
            </a:extLst>
          </p:cNvPr>
          <p:cNvGrpSpPr/>
          <p:nvPr/>
        </p:nvGrpSpPr>
        <p:grpSpPr>
          <a:xfrm>
            <a:off x="9077343" y="2555844"/>
            <a:ext cx="1918569" cy="2854840"/>
            <a:chOff x="1196082" y="2783668"/>
            <a:chExt cx="1918569" cy="2854840"/>
          </a:xfrm>
        </p:grpSpPr>
        <p:sp>
          <p:nvSpPr>
            <p:cNvPr id="127" name="文本框 126">
              <a:extLst>
                <a:ext uri="{FF2B5EF4-FFF2-40B4-BE49-F238E27FC236}">
                  <a16:creationId xmlns:a16="http://schemas.microsoft.com/office/drawing/2014/main" xmlns="" id="{260395A2-1F68-4E16-80BB-4834041BAAB7}"/>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8" name="文本框 127">
              <a:extLst>
                <a:ext uri="{FF2B5EF4-FFF2-40B4-BE49-F238E27FC236}">
                  <a16:creationId xmlns:a16="http://schemas.microsoft.com/office/drawing/2014/main" xmlns="" id="{53429615-A0A9-469D-9FC8-0C3669097D39}"/>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9" name="组合 128">
              <a:extLst>
                <a:ext uri="{FF2B5EF4-FFF2-40B4-BE49-F238E27FC236}">
                  <a16:creationId xmlns:a16="http://schemas.microsoft.com/office/drawing/2014/main" xmlns="" id="{8EFF2BB9-B917-4744-8303-83AFBC4B0A52}"/>
                </a:ext>
              </a:extLst>
            </p:cNvPr>
            <p:cNvGrpSpPr/>
            <p:nvPr/>
          </p:nvGrpSpPr>
          <p:grpSpPr>
            <a:xfrm>
              <a:off x="2002256" y="5565642"/>
              <a:ext cx="306228" cy="72866"/>
              <a:chOff x="1272540" y="5620726"/>
              <a:chExt cx="306228" cy="72866"/>
            </a:xfrm>
            <a:solidFill>
              <a:schemeClr val="bg1">
                <a:alpha val="40000"/>
              </a:schemeClr>
            </a:solidFill>
          </p:grpSpPr>
          <p:sp>
            <p:nvSpPr>
              <p:cNvPr id="131" name="椭圆 130">
                <a:extLst>
                  <a:ext uri="{FF2B5EF4-FFF2-40B4-BE49-F238E27FC236}">
                    <a16:creationId xmlns:a16="http://schemas.microsoft.com/office/drawing/2014/main" xmlns="" id="{86C06B2D-2C39-4E32-9085-C4D6E1BB7DC6}"/>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a:extLst>
                  <a:ext uri="{FF2B5EF4-FFF2-40B4-BE49-F238E27FC236}">
                    <a16:creationId xmlns:a16="http://schemas.microsoft.com/office/drawing/2014/main" xmlns="" id="{B1A27943-2A7F-4A6D-8879-5B8021B8EC6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a:extLst>
                  <a:ext uri="{FF2B5EF4-FFF2-40B4-BE49-F238E27FC236}">
                    <a16:creationId xmlns:a16="http://schemas.microsoft.com/office/drawing/2014/main" xmlns="" id="{E1C4B41F-88E8-4911-829F-A6D8F9F4AD92}"/>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a:extLst>
                <a:ext uri="{FF2B5EF4-FFF2-40B4-BE49-F238E27FC236}">
                  <a16:creationId xmlns:a16="http://schemas.microsoft.com/office/drawing/2014/main" xmlns="" id="{180E0739-6BE1-4251-9DA5-562B6FB60F1D}"/>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a:extLst>
              <a:ext uri="{FF2B5EF4-FFF2-40B4-BE49-F238E27FC236}">
                <a16:creationId xmlns:a16="http://schemas.microsoft.com/office/drawing/2014/main" xmlns="" id="{7C345578-ED5B-4163-A884-80A40E58F708}"/>
              </a:ext>
            </a:extLst>
          </p:cNvPr>
          <p:cNvGrpSpPr/>
          <p:nvPr/>
        </p:nvGrpSpPr>
        <p:grpSpPr>
          <a:xfrm>
            <a:off x="9237643" y="223704"/>
            <a:ext cx="2696787" cy="901673"/>
            <a:chOff x="6171606" y="2363147"/>
            <a:chExt cx="2696787" cy="901673"/>
          </a:xfrm>
        </p:grpSpPr>
        <p:sp>
          <p:nvSpPr>
            <p:cNvPr id="45" name="文本框 44">
              <a:extLst>
                <a:ext uri="{FF2B5EF4-FFF2-40B4-BE49-F238E27FC236}">
                  <a16:creationId xmlns:a16="http://schemas.microsoft.com/office/drawing/2014/main" xmlns="" id="{6CC7261E-4F04-48A2-9CFB-E1EDF5FA71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46" name="文本框 45">
              <a:extLst>
                <a:ext uri="{FF2B5EF4-FFF2-40B4-BE49-F238E27FC236}">
                  <a16:creationId xmlns:a16="http://schemas.microsoft.com/office/drawing/2014/main" xmlns="" id="{76DBD23A-95DC-4D6B-AD84-7C203E13B798}"/>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47" name="椭圆 46">
              <a:extLst>
                <a:ext uri="{FF2B5EF4-FFF2-40B4-BE49-F238E27FC236}">
                  <a16:creationId xmlns:a16="http://schemas.microsoft.com/office/drawing/2014/main" xmlns="" id="{B9D06BA6-585B-4799-BAFA-AD27AAF3ED6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596116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1000"/>
                                        <p:tgtEl>
                                          <p:spTgt spid="79"/>
                                        </p:tgtEl>
                                      </p:cBhvr>
                                    </p:animEffect>
                                    <p:anim calcmode="lin" valueType="num">
                                      <p:cBhvr>
                                        <p:cTn id="13" dur="1000" fill="hold"/>
                                        <p:tgtEl>
                                          <p:spTgt spid="79"/>
                                        </p:tgtEl>
                                        <p:attrNameLst>
                                          <p:attrName>ppt_x</p:attrName>
                                        </p:attrNameLst>
                                      </p:cBhvr>
                                      <p:tavLst>
                                        <p:tav tm="0">
                                          <p:val>
                                            <p:strVal val="#ppt_x"/>
                                          </p:val>
                                        </p:tav>
                                        <p:tav tm="100000">
                                          <p:val>
                                            <p:strVal val="#ppt_x"/>
                                          </p:val>
                                        </p:tav>
                                      </p:tavLst>
                                    </p:anim>
                                    <p:anim calcmode="lin" valueType="num">
                                      <p:cBhvr>
                                        <p:cTn id="14" dur="1000" fill="hold"/>
                                        <p:tgtEl>
                                          <p:spTgt spid="7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fade">
                                      <p:cBhvr>
                                        <p:cTn id="17" dur="1000"/>
                                        <p:tgtEl>
                                          <p:spTgt spid="109"/>
                                        </p:tgtEl>
                                      </p:cBhvr>
                                    </p:animEffect>
                                    <p:anim calcmode="lin" valueType="num">
                                      <p:cBhvr>
                                        <p:cTn id="18" dur="1000" fill="hold"/>
                                        <p:tgtEl>
                                          <p:spTgt spid="109"/>
                                        </p:tgtEl>
                                        <p:attrNameLst>
                                          <p:attrName>ppt_x</p:attrName>
                                        </p:attrNameLst>
                                      </p:cBhvr>
                                      <p:tavLst>
                                        <p:tav tm="0">
                                          <p:val>
                                            <p:strVal val="#ppt_x"/>
                                          </p:val>
                                        </p:tav>
                                        <p:tav tm="100000">
                                          <p:val>
                                            <p:strVal val="#ppt_x"/>
                                          </p:val>
                                        </p:tav>
                                      </p:tavLst>
                                    </p:anim>
                                    <p:anim calcmode="lin" valueType="num">
                                      <p:cBhvr>
                                        <p:cTn id="1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anim calcmode="lin" valueType="num">
                                      <p:cBhvr>
                                        <p:cTn id="25" dur="1000" fill="hold"/>
                                        <p:tgtEl>
                                          <p:spTgt spid="74"/>
                                        </p:tgtEl>
                                        <p:attrNameLst>
                                          <p:attrName>ppt_x</p:attrName>
                                        </p:attrNameLst>
                                      </p:cBhvr>
                                      <p:tavLst>
                                        <p:tav tm="0">
                                          <p:val>
                                            <p:strVal val="#ppt_x"/>
                                          </p:val>
                                        </p:tav>
                                        <p:tav tm="100000">
                                          <p:val>
                                            <p:strVal val="#ppt_x"/>
                                          </p:val>
                                        </p:tav>
                                      </p:tavLst>
                                    </p:anim>
                                    <p:anim calcmode="lin" valueType="num">
                                      <p:cBhvr>
                                        <p:cTn id="26" dur="1000" fill="hold"/>
                                        <p:tgtEl>
                                          <p:spTgt spid="7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1000"/>
                                        <p:tgtEl>
                                          <p:spTgt spid="80"/>
                                        </p:tgtEl>
                                      </p:cBhvr>
                                    </p:animEffect>
                                    <p:anim calcmode="lin" valueType="num">
                                      <p:cBhvr>
                                        <p:cTn id="30" dur="1000" fill="hold"/>
                                        <p:tgtEl>
                                          <p:spTgt spid="80"/>
                                        </p:tgtEl>
                                        <p:attrNameLst>
                                          <p:attrName>ppt_x</p:attrName>
                                        </p:attrNameLst>
                                      </p:cBhvr>
                                      <p:tavLst>
                                        <p:tav tm="0">
                                          <p:val>
                                            <p:strVal val="#ppt_x"/>
                                          </p:val>
                                        </p:tav>
                                        <p:tav tm="100000">
                                          <p:val>
                                            <p:strVal val="#ppt_x"/>
                                          </p:val>
                                        </p:tav>
                                      </p:tavLst>
                                    </p:anim>
                                    <p:anim calcmode="lin" valueType="num">
                                      <p:cBhvr>
                                        <p:cTn id="31" dur="1000" fill="hold"/>
                                        <p:tgtEl>
                                          <p:spTgt spid="8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1000"/>
                                        <p:tgtEl>
                                          <p:spTgt spid="110"/>
                                        </p:tgtEl>
                                      </p:cBhvr>
                                    </p:animEffect>
                                    <p:anim calcmode="lin" valueType="num">
                                      <p:cBhvr>
                                        <p:cTn id="35" dur="1000" fill="hold"/>
                                        <p:tgtEl>
                                          <p:spTgt spid="110"/>
                                        </p:tgtEl>
                                        <p:attrNameLst>
                                          <p:attrName>ppt_x</p:attrName>
                                        </p:attrNameLst>
                                      </p:cBhvr>
                                      <p:tavLst>
                                        <p:tav tm="0">
                                          <p:val>
                                            <p:strVal val="#ppt_x"/>
                                          </p:val>
                                        </p:tav>
                                        <p:tav tm="100000">
                                          <p:val>
                                            <p:strVal val="#ppt_x"/>
                                          </p:val>
                                        </p:tav>
                                      </p:tavLst>
                                    </p:anim>
                                    <p:anim calcmode="lin" valueType="num">
                                      <p:cBhvr>
                                        <p:cTn id="36"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1000"/>
                                        <p:tgtEl>
                                          <p:spTgt spid="76"/>
                                        </p:tgtEl>
                                      </p:cBhvr>
                                    </p:animEffect>
                                    <p:anim calcmode="lin" valueType="num">
                                      <p:cBhvr>
                                        <p:cTn id="42" dur="1000" fill="hold"/>
                                        <p:tgtEl>
                                          <p:spTgt spid="76"/>
                                        </p:tgtEl>
                                        <p:attrNameLst>
                                          <p:attrName>ppt_x</p:attrName>
                                        </p:attrNameLst>
                                      </p:cBhvr>
                                      <p:tavLst>
                                        <p:tav tm="0">
                                          <p:val>
                                            <p:strVal val="#ppt_x"/>
                                          </p:val>
                                        </p:tav>
                                        <p:tav tm="100000">
                                          <p:val>
                                            <p:strVal val="#ppt_x"/>
                                          </p:val>
                                        </p:tav>
                                      </p:tavLst>
                                    </p:anim>
                                    <p:anim calcmode="lin" valueType="num">
                                      <p:cBhvr>
                                        <p:cTn id="43" dur="1000" fill="hold"/>
                                        <p:tgtEl>
                                          <p:spTgt spid="7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1000"/>
                                        <p:tgtEl>
                                          <p:spTgt spid="81"/>
                                        </p:tgtEl>
                                      </p:cBhvr>
                                    </p:animEffect>
                                    <p:anim calcmode="lin" valueType="num">
                                      <p:cBhvr>
                                        <p:cTn id="47" dur="1000" fill="hold"/>
                                        <p:tgtEl>
                                          <p:spTgt spid="81"/>
                                        </p:tgtEl>
                                        <p:attrNameLst>
                                          <p:attrName>ppt_x</p:attrName>
                                        </p:attrNameLst>
                                      </p:cBhvr>
                                      <p:tavLst>
                                        <p:tav tm="0">
                                          <p:val>
                                            <p:strVal val="#ppt_x"/>
                                          </p:val>
                                        </p:tav>
                                        <p:tav tm="100000">
                                          <p:val>
                                            <p:strVal val="#ppt_x"/>
                                          </p:val>
                                        </p:tav>
                                      </p:tavLst>
                                    </p:anim>
                                    <p:anim calcmode="lin" valueType="num">
                                      <p:cBhvr>
                                        <p:cTn id="48" dur="1000" fill="hold"/>
                                        <p:tgtEl>
                                          <p:spTgt spid="8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1000"/>
                                        <p:tgtEl>
                                          <p:spTgt spid="118"/>
                                        </p:tgtEl>
                                      </p:cBhvr>
                                    </p:animEffect>
                                    <p:anim calcmode="lin" valueType="num">
                                      <p:cBhvr>
                                        <p:cTn id="52" dur="1000" fill="hold"/>
                                        <p:tgtEl>
                                          <p:spTgt spid="118"/>
                                        </p:tgtEl>
                                        <p:attrNameLst>
                                          <p:attrName>ppt_x</p:attrName>
                                        </p:attrNameLst>
                                      </p:cBhvr>
                                      <p:tavLst>
                                        <p:tav tm="0">
                                          <p:val>
                                            <p:strVal val="#ppt_x"/>
                                          </p:val>
                                        </p:tav>
                                        <p:tav tm="100000">
                                          <p:val>
                                            <p:strVal val="#ppt_x"/>
                                          </p:val>
                                        </p:tav>
                                      </p:tavLst>
                                    </p:anim>
                                    <p:anim calcmode="lin" valueType="num">
                                      <p:cBhvr>
                                        <p:cTn id="53"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1000"/>
                                        <p:tgtEl>
                                          <p:spTgt spid="78"/>
                                        </p:tgtEl>
                                      </p:cBhvr>
                                    </p:animEffect>
                                    <p:anim calcmode="lin" valueType="num">
                                      <p:cBhvr>
                                        <p:cTn id="59" dur="1000" fill="hold"/>
                                        <p:tgtEl>
                                          <p:spTgt spid="78"/>
                                        </p:tgtEl>
                                        <p:attrNameLst>
                                          <p:attrName>ppt_x</p:attrName>
                                        </p:attrNameLst>
                                      </p:cBhvr>
                                      <p:tavLst>
                                        <p:tav tm="0">
                                          <p:val>
                                            <p:strVal val="#ppt_x"/>
                                          </p:val>
                                        </p:tav>
                                        <p:tav tm="100000">
                                          <p:val>
                                            <p:strVal val="#ppt_x"/>
                                          </p:val>
                                        </p:tav>
                                      </p:tavLst>
                                    </p:anim>
                                    <p:anim calcmode="lin" valueType="num">
                                      <p:cBhvr>
                                        <p:cTn id="60" dur="1000" fill="hold"/>
                                        <p:tgtEl>
                                          <p:spTgt spid="7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1000"/>
                                        <p:tgtEl>
                                          <p:spTgt spid="82"/>
                                        </p:tgtEl>
                                      </p:cBhvr>
                                    </p:animEffect>
                                    <p:anim calcmode="lin" valueType="num">
                                      <p:cBhvr>
                                        <p:cTn id="64" dur="1000" fill="hold"/>
                                        <p:tgtEl>
                                          <p:spTgt spid="82"/>
                                        </p:tgtEl>
                                        <p:attrNameLst>
                                          <p:attrName>ppt_x</p:attrName>
                                        </p:attrNameLst>
                                      </p:cBhvr>
                                      <p:tavLst>
                                        <p:tav tm="0">
                                          <p:val>
                                            <p:strVal val="#ppt_x"/>
                                          </p:val>
                                        </p:tav>
                                        <p:tav tm="100000">
                                          <p:val>
                                            <p:strVal val="#ppt_x"/>
                                          </p:val>
                                        </p:tav>
                                      </p:tavLst>
                                    </p:anim>
                                    <p:anim calcmode="lin" valueType="num">
                                      <p:cBhvr>
                                        <p:cTn id="65" dur="1000" fill="hold"/>
                                        <p:tgtEl>
                                          <p:spTgt spid="82"/>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6"/>
                                        </p:tgtEl>
                                        <p:attrNameLst>
                                          <p:attrName>style.visibility</p:attrName>
                                        </p:attrNameLst>
                                      </p:cBhvr>
                                      <p:to>
                                        <p:strVal val="visible"/>
                                      </p:to>
                                    </p:set>
                                    <p:animEffect transition="in" filter="fade">
                                      <p:cBhvr>
                                        <p:cTn id="68" dur="1000"/>
                                        <p:tgtEl>
                                          <p:spTgt spid="126"/>
                                        </p:tgtEl>
                                      </p:cBhvr>
                                    </p:animEffect>
                                    <p:anim calcmode="lin" valueType="num">
                                      <p:cBhvr>
                                        <p:cTn id="69" dur="1000" fill="hold"/>
                                        <p:tgtEl>
                                          <p:spTgt spid="126"/>
                                        </p:tgtEl>
                                        <p:attrNameLst>
                                          <p:attrName>ppt_x</p:attrName>
                                        </p:attrNameLst>
                                      </p:cBhvr>
                                      <p:tavLst>
                                        <p:tav tm="0">
                                          <p:val>
                                            <p:strVal val="#ppt_x"/>
                                          </p:val>
                                        </p:tav>
                                        <p:tav tm="100000">
                                          <p:val>
                                            <p:strVal val="#ppt_x"/>
                                          </p:val>
                                        </p:tav>
                                      </p:tavLst>
                                    </p:anim>
                                    <p:anim calcmode="lin" valueType="num">
                                      <p:cBhvr>
                                        <p:cTn id="70"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市场透析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02</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你需要知道你的市场，客户的需求，客户在那里</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to</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know</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market,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where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9480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图片包含 户外, 天空, 雪花, 自然&#10;&#10;已生成极高可信度的说明">
            <a:extLst>
              <a:ext uri="{FF2B5EF4-FFF2-40B4-BE49-F238E27FC236}">
                <a16:creationId xmlns:a16="http://schemas.microsoft.com/office/drawing/2014/main" xmlns="" id="{5511D471-C49A-420A-839A-9167341BE675}"/>
              </a:ext>
            </a:extLst>
          </p:cNvPr>
          <p:cNvPicPr>
            <a:picLocks noChangeAspect="1"/>
          </p:cNvPicPr>
          <p:nvPr>
            <p:custDataLst>
              <p:tags r:id="rId1"/>
            </p:custDataLst>
          </p:nvPr>
        </p:nvPicPr>
        <p:blipFill rotWithShape="1">
          <a:blip r:embed="rId4">
            <a:extLst>
              <a:ext uri="{28A0092B-C50C-407E-A947-70E740481C1C}">
                <a14:useLocalDpi xmlns:a14="http://schemas.microsoft.com/office/drawing/2010/main" val="0"/>
              </a:ext>
            </a:extLst>
          </a:blip>
          <a:srcRect t="36563" b="33630"/>
          <a:stretch/>
        </p:blipFill>
        <p:spPr>
          <a:xfrm>
            <a:off x="0" y="4432300"/>
            <a:ext cx="12191998" cy="2425700"/>
          </a:xfrm>
          <a:custGeom>
            <a:avLst/>
            <a:gdLst>
              <a:gd name="connsiteX0" fmla="*/ 0 w 12191998"/>
              <a:gd name="connsiteY0" fmla="*/ 0 h 2425700"/>
              <a:gd name="connsiteX1" fmla="*/ 12191998 w 12191998"/>
              <a:gd name="connsiteY1" fmla="*/ 0 h 2425700"/>
              <a:gd name="connsiteX2" fmla="*/ 12191998 w 12191998"/>
              <a:gd name="connsiteY2" fmla="*/ 2425700 h 2425700"/>
              <a:gd name="connsiteX3" fmla="*/ 0 w 12191998"/>
              <a:gd name="connsiteY3" fmla="*/ 2425700 h 2425700"/>
            </a:gdLst>
            <a:ahLst/>
            <a:cxnLst>
              <a:cxn ang="0">
                <a:pos x="connsiteX0" y="connsiteY0"/>
              </a:cxn>
              <a:cxn ang="0">
                <a:pos x="connsiteX1" y="connsiteY1"/>
              </a:cxn>
              <a:cxn ang="0">
                <a:pos x="connsiteX2" y="connsiteY2"/>
              </a:cxn>
              <a:cxn ang="0">
                <a:pos x="connsiteX3" y="connsiteY3"/>
              </a:cxn>
            </a:cxnLst>
            <a:rect l="l" t="t" r="r" b="b"/>
            <a:pathLst>
              <a:path w="12191998" h="2425700">
                <a:moveTo>
                  <a:pt x="0" y="0"/>
                </a:moveTo>
                <a:lnTo>
                  <a:pt x="12191998" y="0"/>
                </a:lnTo>
                <a:lnTo>
                  <a:pt x="12191998" y="2425700"/>
                </a:lnTo>
                <a:lnTo>
                  <a:pt x="0" y="2425700"/>
                </a:lnTo>
                <a:close/>
              </a:path>
            </a:pathLst>
          </a:custGeom>
        </p:spPr>
      </p:pic>
      <p:sp>
        <p:nvSpPr>
          <p:cNvPr id="4" name="矩形: 圆角 3">
            <a:extLst>
              <a:ext uri="{FF2B5EF4-FFF2-40B4-BE49-F238E27FC236}">
                <a16:creationId xmlns:a16="http://schemas.microsoft.com/office/drawing/2014/main" xmlns="" id="{1F9411E1-071D-49E1-B880-D08C6347BF59}"/>
              </a:ext>
            </a:extLst>
          </p:cNvPr>
          <p:cNvSpPr/>
          <p:nvPr/>
        </p:nvSpPr>
        <p:spPr>
          <a:xfrm>
            <a:off x="3714750" y="5671234"/>
            <a:ext cx="4762500" cy="494616"/>
          </a:xfrm>
          <a:prstGeom prst="roundRect">
            <a:avLst>
              <a:gd name="adj" fmla="val 50000"/>
            </a:avLst>
          </a:prstGeom>
          <a:solidFill>
            <a:schemeClr val="bg1"/>
          </a:solidFill>
          <a:ln>
            <a:noFill/>
          </a:ln>
          <a:effectLst>
            <a:outerShdw blurRad="317500" dist="114300" dir="5400000" sx="90000" sy="90000" algn="t"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a:extLst>
              <a:ext uri="{FF2B5EF4-FFF2-40B4-BE49-F238E27FC236}">
                <a16:creationId xmlns:a16="http://schemas.microsoft.com/office/drawing/2014/main" xmlns="" id="{4883A399-9BDD-4C86-A237-392C7D653819}"/>
              </a:ext>
            </a:extLst>
          </p:cNvPr>
          <p:cNvSpPr/>
          <p:nvPr/>
        </p:nvSpPr>
        <p:spPr>
          <a:xfrm>
            <a:off x="7305675" y="5692115"/>
            <a:ext cx="1147284" cy="452854"/>
          </a:xfrm>
          <a:prstGeom prst="roundRect">
            <a:avLst>
              <a:gd name="adj" fmla="val 50000"/>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83361D0F-6366-4F0B-A5FC-A1E23263E8EA}"/>
              </a:ext>
            </a:extLst>
          </p:cNvPr>
          <p:cNvSpPr txBox="1"/>
          <p:nvPr/>
        </p:nvSpPr>
        <p:spPr>
          <a:xfrm>
            <a:off x="7316859" y="5767485"/>
            <a:ext cx="1124915" cy="307777"/>
          </a:xfrm>
          <a:prstGeom prst="rect">
            <a:avLst/>
          </a:prstGeom>
          <a:noFill/>
        </p:spPr>
        <p:txBody>
          <a:bodyPr wrap="square" rtlCol="0">
            <a:spAutoFit/>
          </a:bodyPr>
          <a:lstStyle/>
          <a:p>
            <a:pPr algn="ctr"/>
            <a:r>
              <a:rPr lang="en-US" altLang="zh-CN" sz="1400" dirty="0">
                <a:solidFill>
                  <a:schemeClr val="bg1"/>
                </a:solidFill>
              </a:rPr>
              <a:t>SEARCH</a:t>
            </a:r>
            <a:endParaRPr lang="zh-CN" altLang="en-US" sz="1400" dirty="0">
              <a:solidFill>
                <a:schemeClr val="bg1"/>
              </a:solidFill>
            </a:endParaRPr>
          </a:p>
        </p:txBody>
      </p:sp>
      <p:sp>
        <p:nvSpPr>
          <p:cNvPr id="12" name="文本框 11">
            <a:extLst>
              <a:ext uri="{FF2B5EF4-FFF2-40B4-BE49-F238E27FC236}">
                <a16:creationId xmlns:a16="http://schemas.microsoft.com/office/drawing/2014/main" xmlns="" id="{EEDDA6CE-2266-4011-AAA7-8BD245205953}"/>
              </a:ext>
            </a:extLst>
          </p:cNvPr>
          <p:cNvSpPr txBox="1"/>
          <p:nvPr/>
        </p:nvSpPr>
        <p:spPr>
          <a:xfrm>
            <a:off x="3872279" y="5733876"/>
            <a:ext cx="2605640" cy="369332"/>
          </a:xfrm>
          <a:prstGeom prst="rect">
            <a:avLst/>
          </a:prstGeom>
          <a:noFill/>
        </p:spPr>
        <p:txBody>
          <a:bodyPr wrap="square" rtlCol="0">
            <a:spAutoFit/>
          </a:bodyPr>
          <a:lstStyle/>
          <a:p>
            <a:r>
              <a:rPr lang="zh-CN" altLang="en-US" dirty="0">
                <a:solidFill>
                  <a:schemeClr val="tx1">
                    <a:lumMod val="50000"/>
                    <a:lumOff val="50000"/>
                  </a:schemeClr>
                </a:solidFill>
              </a:rPr>
              <a:t>添加相关内容的文字</a:t>
            </a:r>
          </a:p>
        </p:txBody>
      </p:sp>
      <p:sp>
        <p:nvSpPr>
          <p:cNvPr id="13" name="文本框 12">
            <a:extLst>
              <a:ext uri="{FF2B5EF4-FFF2-40B4-BE49-F238E27FC236}">
                <a16:creationId xmlns:a16="http://schemas.microsoft.com/office/drawing/2014/main" xmlns="" id="{AA8D4733-F27D-4C65-A430-FC81D2E2B68B}"/>
              </a:ext>
            </a:extLst>
          </p:cNvPr>
          <p:cNvSpPr txBox="1"/>
          <p:nvPr/>
        </p:nvSpPr>
        <p:spPr>
          <a:xfrm>
            <a:off x="4446148" y="4538486"/>
            <a:ext cx="3299703" cy="369332"/>
          </a:xfrm>
          <a:prstGeom prst="rect">
            <a:avLst/>
          </a:prstGeom>
          <a:noFill/>
        </p:spPr>
        <p:txBody>
          <a:bodyPr wrap="square" rtlCol="0">
            <a:spAutoFit/>
          </a:bodyPr>
          <a:lstStyle/>
          <a:p>
            <a:pPr algn="ctr"/>
            <a:r>
              <a:rPr lang="en-US" altLang="zh-CN" dirty="0">
                <a:solidFill>
                  <a:schemeClr val="tx1">
                    <a:lumMod val="85000"/>
                    <a:lumOff val="15000"/>
                  </a:schemeClr>
                </a:solidFill>
              </a:rPr>
              <a:t>ADD YOUR </a:t>
            </a:r>
            <a:r>
              <a:rPr lang="zh-CN" altLang="en-US" dirty="0">
                <a:solidFill>
                  <a:schemeClr val="tx1">
                    <a:lumMod val="85000"/>
                    <a:lumOff val="15000"/>
                  </a:schemeClr>
                </a:solidFill>
              </a:rPr>
              <a:t>标题</a:t>
            </a:r>
          </a:p>
        </p:txBody>
      </p:sp>
      <p:sp>
        <p:nvSpPr>
          <p:cNvPr id="14" name="文本框 13">
            <a:extLst>
              <a:ext uri="{FF2B5EF4-FFF2-40B4-BE49-F238E27FC236}">
                <a16:creationId xmlns:a16="http://schemas.microsoft.com/office/drawing/2014/main" xmlns="" id="{00C09DCC-BD0B-4D2F-804A-132723AD01FB}"/>
              </a:ext>
            </a:extLst>
          </p:cNvPr>
          <p:cNvSpPr txBox="1"/>
          <p:nvPr/>
        </p:nvSpPr>
        <p:spPr>
          <a:xfrm>
            <a:off x="3714748" y="4939139"/>
            <a:ext cx="4762502" cy="584775"/>
          </a:xfrm>
          <a:prstGeom prst="rect">
            <a:avLst/>
          </a:prstGeom>
          <a:noFill/>
        </p:spPr>
        <p:txBody>
          <a:bodyPr wrap="square" rtlCol="0">
            <a:spAutoFit/>
          </a:bodyPr>
          <a:lstStyle/>
          <a:p>
            <a:pPr algn="ctr"/>
            <a:r>
              <a:rPr lang="zh-CN" altLang="en-US" sz="1600" dirty="0">
                <a:solidFill>
                  <a:schemeClr val="tx1">
                    <a:lumMod val="50000"/>
                    <a:lumOff val="50000"/>
                  </a:schemeClr>
                </a:solidFill>
              </a:rPr>
              <a:t>添加相关内容的文字添加相关内容的文字添加相关内容的文字</a:t>
            </a:r>
            <a:r>
              <a:rPr lang="en-US" altLang="zh-CN" sz="1600" dirty="0">
                <a:solidFill>
                  <a:schemeClr val="tx1">
                    <a:lumMod val="50000"/>
                    <a:lumOff val="50000"/>
                  </a:schemeClr>
                </a:solidFill>
              </a:rPr>
              <a:t> </a:t>
            </a:r>
          </a:p>
        </p:txBody>
      </p:sp>
      <p:pic>
        <p:nvPicPr>
          <p:cNvPr id="24" name="图片占位符 23">
            <a:extLst>
              <a:ext uri="{FF2B5EF4-FFF2-40B4-BE49-F238E27FC236}">
                <a16:creationId xmlns:a16="http://schemas.microsoft.com/office/drawing/2014/main" xmlns="" id="{91FC99B8-7C51-4AFA-A24B-DCC2EB92433A}"/>
              </a:ext>
            </a:extLst>
          </p:cNvPr>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929090" y="867292"/>
            <a:ext cx="2302525" cy="2917749"/>
          </a:xfrm>
        </p:spPr>
      </p:pic>
      <p:pic>
        <p:nvPicPr>
          <p:cNvPr id="26" name="图片占位符 25">
            <a:extLst>
              <a:ext uri="{FF2B5EF4-FFF2-40B4-BE49-F238E27FC236}">
                <a16:creationId xmlns:a16="http://schemas.microsoft.com/office/drawing/2014/main" xmlns="" id="{B341E2F2-1D63-457F-9E4D-7F8F33EFD0D2}"/>
              </a:ext>
            </a:extLst>
          </p:cNvPr>
          <p:cNvPicPr>
            <a:picLocks noGrp="1" noChangeAspect="1"/>
          </p:cNvPicPr>
          <p:nvPr>
            <p:ph type="pic" sz="quarter" idx="4294967295"/>
          </p:nvPr>
        </p:nvPicPr>
        <p:blipFill>
          <a:blip r:embed="rId6">
            <a:extLst>
              <a:ext uri="{28A0092B-C50C-407E-A947-70E740481C1C}">
                <a14:useLocalDpi xmlns:a14="http://schemas.microsoft.com/office/drawing/2010/main" val="0"/>
              </a:ext>
            </a:extLst>
          </a:blip>
          <a:stretch>
            <a:fillRect/>
          </a:stretch>
        </p:blipFill>
        <p:spPr>
          <a:xfrm>
            <a:off x="3607474" y="865055"/>
            <a:ext cx="2299955" cy="2922224"/>
          </a:xfrm>
        </p:spPr>
      </p:pic>
      <p:pic>
        <p:nvPicPr>
          <p:cNvPr id="28" name="图片占位符 27">
            <a:extLst>
              <a:ext uri="{FF2B5EF4-FFF2-40B4-BE49-F238E27FC236}">
                <a16:creationId xmlns:a16="http://schemas.microsoft.com/office/drawing/2014/main" xmlns="" id="{9A2A7910-177E-45FC-A302-E33ED2C29246}"/>
              </a:ext>
            </a:extLst>
          </p:cNvPr>
          <p:cNvPicPr>
            <a:picLocks noGrp="1" noChangeAspect="1"/>
          </p:cNvPicPr>
          <p:nvPr>
            <p:ph type="pic" sz="quarter" idx="4294967295"/>
          </p:nvPr>
        </p:nvPicPr>
        <p:blipFill>
          <a:blip r:embed="rId7">
            <a:extLst>
              <a:ext uri="{28A0092B-C50C-407E-A947-70E740481C1C}">
                <a14:useLocalDpi xmlns:a14="http://schemas.microsoft.com/office/drawing/2010/main" val="0"/>
              </a:ext>
            </a:extLst>
          </a:blip>
          <a:stretch>
            <a:fillRect/>
          </a:stretch>
        </p:blipFill>
        <p:spPr>
          <a:xfrm>
            <a:off x="6284572" y="865055"/>
            <a:ext cx="2299955" cy="2922224"/>
          </a:xfrm>
        </p:spPr>
      </p:pic>
      <p:pic>
        <p:nvPicPr>
          <p:cNvPr id="30" name="图片占位符 29">
            <a:extLst>
              <a:ext uri="{FF2B5EF4-FFF2-40B4-BE49-F238E27FC236}">
                <a16:creationId xmlns:a16="http://schemas.microsoft.com/office/drawing/2014/main" xmlns="" id="{805388FA-7A66-4CAC-9C55-3907DC886432}"/>
              </a:ext>
            </a:extLst>
          </p:cNvPr>
          <p:cNvPicPr>
            <a:picLocks noGrp="1" noChangeAspect="1"/>
          </p:cNvPicPr>
          <p:nvPr>
            <p:ph type="pic" sz="quarter" idx="4294967295"/>
          </p:nvPr>
        </p:nvPicPr>
        <p:blipFill>
          <a:blip r:embed="rId8">
            <a:extLst>
              <a:ext uri="{28A0092B-C50C-407E-A947-70E740481C1C}">
                <a14:useLocalDpi xmlns:a14="http://schemas.microsoft.com/office/drawing/2010/main" val="0"/>
              </a:ext>
            </a:extLst>
          </a:blip>
          <a:stretch>
            <a:fillRect/>
          </a:stretch>
        </p:blipFill>
        <p:spPr>
          <a:xfrm>
            <a:off x="8960386" y="867292"/>
            <a:ext cx="2302525" cy="2917749"/>
          </a:xfrm>
        </p:spPr>
      </p:pic>
      <p:sp>
        <p:nvSpPr>
          <p:cNvPr id="31" name="矩形 30">
            <a:extLst>
              <a:ext uri="{FF2B5EF4-FFF2-40B4-BE49-F238E27FC236}">
                <a16:creationId xmlns:a16="http://schemas.microsoft.com/office/drawing/2014/main" xmlns="" id="{659C17B9-5F35-46CA-ADCC-41D9CDA204A8}"/>
              </a:ext>
            </a:extLst>
          </p:cNvPr>
          <p:cNvSpPr/>
          <p:nvPr/>
        </p:nvSpPr>
        <p:spPr>
          <a:xfrm>
            <a:off x="929090"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E0B745A9-18E0-481A-9B5F-A861D756A6D9}"/>
              </a:ext>
            </a:extLst>
          </p:cNvPr>
          <p:cNvSpPr/>
          <p:nvPr/>
        </p:nvSpPr>
        <p:spPr>
          <a:xfrm>
            <a:off x="929090"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xmlns="" id="{C90074B4-B4F1-47A7-81A8-3740C339B509}"/>
              </a:ext>
            </a:extLst>
          </p:cNvPr>
          <p:cNvSpPr/>
          <p:nvPr/>
        </p:nvSpPr>
        <p:spPr>
          <a:xfrm>
            <a:off x="3606188"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11056EFA-7B5E-48F8-8590-9F7EE8DE57E4}"/>
              </a:ext>
            </a:extLst>
          </p:cNvPr>
          <p:cNvSpPr/>
          <p:nvPr/>
        </p:nvSpPr>
        <p:spPr>
          <a:xfrm>
            <a:off x="3606188"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8B81E70E-F157-458A-9223-E92BA80872A9}"/>
              </a:ext>
            </a:extLst>
          </p:cNvPr>
          <p:cNvSpPr/>
          <p:nvPr/>
        </p:nvSpPr>
        <p:spPr>
          <a:xfrm>
            <a:off x="6283287"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03077680-A6FA-4AB2-BB3A-DBF0A5C01663}"/>
              </a:ext>
            </a:extLst>
          </p:cNvPr>
          <p:cNvSpPr/>
          <p:nvPr/>
        </p:nvSpPr>
        <p:spPr>
          <a:xfrm>
            <a:off x="6283287"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250CDFC0-FB35-4ED6-822A-AE7A10343229}"/>
              </a:ext>
            </a:extLst>
          </p:cNvPr>
          <p:cNvSpPr/>
          <p:nvPr/>
        </p:nvSpPr>
        <p:spPr>
          <a:xfrm>
            <a:off x="8960386"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F95C6AB7-9DD9-40B3-8BC9-2AF078E87FA9}"/>
              </a:ext>
            </a:extLst>
          </p:cNvPr>
          <p:cNvSpPr/>
          <p:nvPr/>
        </p:nvSpPr>
        <p:spPr>
          <a:xfrm>
            <a:off x="8960386"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a:extLst>
              <a:ext uri="{FF2B5EF4-FFF2-40B4-BE49-F238E27FC236}">
                <a16:creationId xmlns:a16="http://schemas.microsoft.com/office/drawing/2014/main" xmlns="" id="{A2F89AED-CA99-4192-BD63-E8449AA1EF4D}"/>
              </a:ext>
            </a:extLst>
          </p:cNvPr>
          <p:cNvSpPr txBox="1"/>
          <p:nvPr/>
        </p:nvSpPr>
        <p:spPr>
          <a:xfrm>
            <a:off x="1680243"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6" name="文本框 45">
            <a:extLst>
              <a:ext uri="{FF2B5EF4-FFF2-40B4-BE49-F238E27FC236}">
                <a16:creationId xmlns:a16="http://schemas.microsoft.com/office/drawing/2014/main" xmlns="" id="{52411464-DE58-4330-B69A-57B26C64B262}"/>
              </a:ext>
            </a:extLst>
          </p:cNvPr>
          <p:cNvSpPr txBox="1"/>
          <p:nvPr/>
        </p:nvSpPr>
        <p:spPr>
          <a:xfrm>
            <a:off x="4357340"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7" name="文本框 46">
            <a:extLst>
              <a:ext uri="{FF2B5EF4-FFF2-40B4-BE49-F238E27FC236}">
                <a16:creationId xmlns:a16="http://schemas.microsoft.com/office/drawing/2014/main" xmlns="" id="{9FD79305-8866-4039-BB31-23F371798875}"/>
              </a:ext>
            </a:extLst>
          </p:cNvPr>
          <p:cNvSpPr txBox="1"/>
          <p:nvPr/>
        </p:nvSpPr>
        <p:spPr>
          <a:xfrm>
            <a:off x="7034439"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8" name="文本框 47">
            <a:extLst>
              <a:ext uri="{FF2B5EF4-FFF2-40B4-BE49-F238E27FC236}">
                <a16:creationId xmlns:a16="http://schemas.microsoft.com/office/drawing/2014/main" xmlns="" id="{2C9EFF4B-565D-40F6-BF45-23D34598F52D}"/>
              </a:ext>
            </a:extLst>
          </p:cNvPr>
          <p:cNvSpPr txBox="1"/>
          <p:nvPr/>
        </p:nvSpPr>
        <p:spPr>
          <a:xfrm>
            <a:off x="9711538"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grpSp>
        <p:nvGrpSpPr>
          <p:cNvPr id="25" name="组合 24">
            <a:extLst>
              <a:ext uri="{FF2B5EF4-FFF2-40B4-BE49-F238E27FC236}">
                <a16:creationId xmlns:a16="http://schemas.microsoft.com/office/drawing/2014/main" xmlns="" id="{08C6321C-C1CD-4DA5-83EF-47FAE163BAFF}"/>
              </a:ext>
            </a:extLst>
          </p:cNvPr>
          <p:cNvGrpSpPr/>
          <p:nvPr/>
        </p:nvGrpSpPr>
        <p:grpSpPr>
          <a:xfrm>
            <a:off x="9305006" y="5715013"/>
            <a:ext cx="2696787" cy="901673"/>
            <a:chOff x="6171606" y="2363147"/>
            <a:chExt cx="2696787" cy="901673"/>
          </a:xfrm>
        </p:grpSpPr>
        <p:sp>
          <p:nvSpPr>
            <p:cNvPr id="27" name="文本框 26">
              <a:extLst>
                <a:ext uri="{FF2B5EF4-FFF2-40B4-BE49-F238E27FC236}">
                  <a16:creationId xmlns:a16="http://schemas.microsoft.com/office/drawing/2014/main" xmlns="" id="{BE03E48A-CB71-4E69-8AC6-DD2FA86A61B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29" name="文本框 28">
              <a:extLst>
                <a:ext uri="{FF2B5EF4-FFF2-40B4-BE49-F238E27FC236}">
                  <a16:creationId xmlns:a16="http://schemas.microsoft.com/office/drawing/2014/main" xmlns="" id="{1872E436-14A9-446B-8CA3-401F2325879C}"/>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2" name="椭圆 31">
              <a:extLst>
                <a:ext uri="{FF2B5EF4-FFF2-40B4-BE49-F238E27FC236}">
                  <a16:creationId xmlns:a16="http://schemas.microsoft.com/office/drawing/2014/main" xmlns="" id="{EFB53A21-044A-4008-9683-18FA069597E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6575499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1000"/>
                                        <p:tgtEl>
                                          <p:spTgt spid="43"/>
                                        </p:tgtEl>
                                      </p:cBhvr>
                                    </p:animEffect>
                                    <p:anim calcmode="lin" valueType="num">
                                      <p:cBhvr>
                                        <p:cTn id="58" dur="1000" fill="hold"/>
                                        <p:tgtEl>
                                          <p:spTgt spid="43"/>
                                        </p:tgtEl>
                                        <p:attrNameLst>
                                          <p:attrName>ppt_x</p:attrName>
                                        </p:attrNameLst>
                                      </p:cBhvr>
                                      <p:tavLst>
                                        <p:tav tm="0">
                                          <p:val>
                                            <p:strVal val="#ppt_x"/>
                                          </p:val>
                                        </p:tav>
                                        <p:tav tm="100000">
                                          <p:val>
                                            <p:strVal val="#ppt_x"/>
                                          </p:val>
                                        </p:tav>
                                      </p:tavLst>
                                    </p:anim>
                                    <p:anim calcmode="lin" valueType="num">
                                      <p:cBhvr>
                                        <p:cTn id="59" dur="1000" fill="hold"/>
                                        <p:tgtEl>
                                          <p:spTgt spid="4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fade">
                                      <p:cBhvr>
                                        <p:cTn id="94" dur="1000"/>
                                        <p:tgtEl>
                                          <p:spTgt spid="5"/>
                                        </p:tgtEl>
                                      </p:cBhvr>
                                    </p:animEffect>
                                    <p:anim calcmode="lin" valueType="num">
                                      <p:cBhvr>
                                        <p:cTn id="95" dur="1000" fill="hold"/>
                                        <p:tgtEl>
                                          <p:spTgt spid="5"/>
                                        </p:tgtEl>
                                        <p:attrNameLst>
                                          <p:attrName>ppt_x</p:attrName>
                                        </p:attrNameLst>
                                      </p:cBhvr>
                                      <p:tavLst>
                                        <p:tav tm="0">
                                          <p:val>
                                            <p:strVal val="#ppt_x"/>
                                          </p:val>
                                        </p:tav>
                                        <p:tav tm="100000">
                                          <p:val>
                                            <p:strVal val="#ppt_x"/>
                                          </p:val>
                                        </p:tav>
                                      </p:tavLst>
                                    </p:anim>
                                    <p:anim calcmode="lin" valueType="num">
                                      <p:cBhvr>
                                        <p:cTn id="96" dur="1000" fill="hold"/>
                                        <p:tgtEl>
                                          <p:spTgt spid="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1000"/>
                                        <p:tgtEl>
                                          <p:spTgt spid="3"/>
                                        </p:tgtEl>
                                      </p:cBhvr>
                                    </p:animEffect>
                                    <p:anim calcmode="lin" valueType="num">
                                      <p:cBhvr>
                                        <p:cTn id="100" dur="1000" fill="hold"/>
                                        <p:tgtEl>
                                          <p:spTgt spid="3"/>
                                        </p:tgtEl>
                                        <p:attrNameLst>
                                          <p:attrName>ppt_x</p:attrName>
                                        </p:attrNameLst>
                                      </p:cBhvr>
                                      <p:tavLst>
                                        <p:tav tm="0">
                                          <p:val>
                                            <p:strVal val="#ppt_x"/>
                                          </p:val>
                                        </p:tav>
                                        <p:tav tm="100000">
                                          <p:val>
                                            <p:strVal val="#ppt_x"/>
                                          </p:val>
                                        </p:tav>
                                      </p:tavLst>
                                    </p:anim>
                                    <p:anim calcmode="lin" valueType="num">
                                      <p:cBhvr>
                                        <p:cTn id="101" dur="1000" fill="hold"/>
                                        <p:tgtEl>
                                          <p:spTgt spid="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
                                          </p:val>
                                        </p:tav>
                                        <p:tav tm="100000">
                                          <p:val>
                                            <p:strVal val="#ppt_x"/>
                                          </p:val>
                                        </p:tav>
                                      </p:tavLst>
                                    </p:anim>
                                    <p:anim calcmode="lin" valueType="num">
                                      <p:cBhvr>
                                        <p:cTn id="106" dur="1000" fill="hold"/>
                                        <p:tgtEl>
                                          <p:spTgt spid="1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000"/>
                                        <p:tgtEl>
                                          <p:spTgt spid="14"/>
                                        </p:tgtEl>
                                      </p:cBhvr>
                                    </p:animEffect>
                                    <p:anim calcmode="lin" valueType="num">
                                      <p:cBhvr>
                                        <p:cTn id="115" dur="1000" fill="hold"/>
                                        <p:tgtEl>
                                          <p:spTgt spid="14"/>
                                        </p:tgtEl>
                                        <p:attrNameLst>
                                          <p:attrName>ppt_x</p:attrName>
                                        </p:attrNameLst>
                                      </p:cBhvr>
                                      <p:tavLst>
                                        <p:tav tm="0">
                                          <p:val>
                                            <p:strVal val="#ppt_x"/>
                                          </p:val>
                                        </p:tav>
                                        <p:tav tm="100000">
                                          <p:val>
                                            <p:strVal val="#ppt_x"/>
                                          </p:val>
                                        </p:tav>
                                      </p:tavLst>
                                    </p:anim>
                                    <p:anim calcmode="lin" valueType="num">
                                      <p:cBhvr>
                                        <p:cTn id="1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p:bldP spid="12" grpId="0"/>
      <p:bldP spid="13" grpId="0"/>
      <p:bldP spid="14" grpId="0"/>
      <p:bldP spid="31" grpId="0" animBg="1"/>
      <p:bldP spid="34" grpId="0" animBg="1"/>
      <p:bldP spid="37" grpId="0" animBg="1"/>
      <p:bldP spid="38" grpId="0" animBg="1"/>
      <p:bldP spid="40" grpId="0" animBg="1"/>
      <p:bldP spid="41" grpId="0" animBg="1"/>
      <p:bldP spid="43" grpId="0" animBg="1"/>
      <p:bldP spid="44" grpId="0" animBg="1"/>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 空心 20">
            <a:extLst>
              <a:ext uri="{FF2B5EF4-FFF2-40B4-BE49-F238E27FC236}">
                <a16:creationId xmlns:a16="http://schemas.microsoft.com/office/drawing/2014/main" xmlns="" id="{54452D9C-F319-40B7-91E4-0D4744283EAE}"/>
              </a:ext>
            </a:extLst>
          </p:cNvPr>
          <p:cNvSpPr/>
          <p:nvPr/>
        </p:nvSpPr>
        <p:spPr>
          <a:xfrm>
            <a:off x="1247989" y="-1803400"/>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AA03EC91-3486-4A72-999E-0AADD2257205}"/>
              </a:ext>
            </a:extLst>
          </p:cNvPr>
          <p:cNvSpPr/>
          <p:nvPr/>
        </p:nvSpPr>
        <p:spPr>
          <a:xfrm>
            <a:off x="479424" y="692151"/>
            <a:ext cx="11233150" cy="5437188"/>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3" name="图表 12">
            <a:extLst>
              <a:ext uri="{FF2B5EF4-FFF2-40B4-BE49-F238E27FC236}">
                <a16:creationId xmlns:a16="http://schemas.microsoft.com/office/drawing/2014/main" xmlns="" id="{420BA787-70A2-4073-90F3-7BFFBE8BAD03}"/>
              </a:ext>
            </a:extLst>
          </p:cNvPr>
          <p:cNvGraphicFramePr/>
          <p:nvPr>
            <p:extLst>
              <p:ext uri="{D42A27DB-BD31-4B8C-83A1-F6EECF244321}">
                <p14:modId xmlns:p14="http://schemas.microsoft.com/office/powerpoint/2010/main" val="769187366"/>
              </p:ext>
            </p:extLst>
          </p:nvPr>
        </p:nvGraphicFramePr>
        <p:xfrm>
          <a:off x="0" y="830451"/>
          <a:ext cx="12192000" cy="386855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a:extLst>
              <a:ext uri="{FF2B5EF4-FFF2-40B4-BE49-F238E27FC236}">
                <a16:creationId xmlns:a16="http://schemas.microsoft.com/office/drawing/2014/main" xmlns="" id="{58A4CFF6-3802-4916-A78A-E7270AABF940}"/>
              </a:ext>
            </a:extLst>
          </p:cNvPr>
          <p:cNvSpPr txBox="1"/>
          <p:nvPr/>
        </p:nvSpPr>
        <p:spPr>
          <a:xfrm>
            <a:off x="1370324" y="4908272"/>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6" name="文本框 5">
            <a:extLst>
              <a:ext uri="{FF2B5EF4-FFF2-40B4-BE49-F238E27FC236}">
                <a16:creationId xmlns:a16="http://schemas.microsoft.com/office/drawing/2014/main" xmlns="" id="{27F58281-62D9-4CF7-B55C-4C9879ADB24A}"/>
              </a:ext>
            </a:extLst>
          </p:cNvPr>
          <p:cNvSpPr txBox="1"/>
          <p:nvPr/>
        </p:nvSpPr>
        <p:spPr>
          <a:xfrm>
            <a:off x="6095999" y="4645122"/>
            <a:ext cx="5024534" cy="1172629"/>
          </a:xfrm>
          <a:prstGeom prst="rect">
            <a:avLst/>
          </a:prstGeom>
          <a:noFill/>
        </p:spPr>
        <p:txBody>
          <a:bodyPr wrap="square" rtlCol="0">
            <a:spAutoFit/>
          </a:bodyPr>
          <a:lstStyle/>
          <a:p>
            <a:pPr>
              <a:lnSpc>
                <a:spcPct val="130000"/>
              </a:lnSpc>
            </a:pPr>
            <a:r>
              <a:rPr lang="zh-CN" altLang="en-US" dirty="0">
                <a:solidFill>
                  <a:schemeClr val="tx1">
                    <a:lumMod val="50000"/>
                    <a:lumOff val="50000"/>
                  </a:schemeClr>
                </a:solidFill>
              </a:rPr>
              <a:t>添加相关内容的文字添加相关内容的文字添加相关内容的文字添加相关内容的文字添加相关内容的文字</a:t>
            </a:r>
            <a:r>
              <a:rPr lang="en-US" altLang="zh-CN" dirty="0">
                <a:solidFill>
                  <a:schemeClr val="tx1">
                    <a:lumMod val="50000"/>
                    <a:lumOff val="50000"/>
                  </a:schemeClr>
                </a:solidFill>
              </a:rPr>
              <a:t> </a:t>
            </a:r>
          </a:p>
        </p:txBody>
      </p:sp>
      <p:cxnSp>
        <p:nvCxnSpPr>
          <p:cNvPr id="20" name="直接连接符 19">
            <a:extLst>
              <a:ext uri="{FF2B5EF4-FFF2-40B4-BE49-F238E27FC236}">
                <a16:creationId xmlns:a16="http://schemas.microsoft.com/office/drawing/2014/main" xmlns="" id="{7D815E3F-0032-45E4-8324-2ED6B8ACC3A6}"/>
              </a:ext>
            </a:extLst>
          </p:cNvPr>
          <p:cNvCxnSpPr/>
          <p:nvPr/>
        </p:nvCxnSpPr>
        <p:spPr>
          <a:xfrm>
            <a:off x="1071465" y="4191972"/>
            <a:ext cx="1004906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62A24FB5-A2E7-43CF-BDDA-6FB607F123EE}"/>
              </a:ext>
            </a:extLst>
          </p:cNvPr>
          <p:cNvGrpSpPr/>
          <p:nvPr/>
        </p:nvGrpSpPr>
        <p:grpSpPr>
          <a:xfrm>
            <a:off x="681706" y="952513"/>
            <a:ext cx="2696787" cy="901673"/>
            <a:chOff x="6171606" y="2363147"/>
            <a:chExt cx="2696787" cy="901673"/>
          </a:xfrm>
        </p:grpSpPr>
        <p:sp>
          <p:nvSpPr>
            <p:cNvPr id="10" name="文本框 9">
              <a:extLst>
                <a:ext uri="{FF2B5EF4-FFF2-40B4-BE49-F238E27FC236}">
                  <a16:creationId xmlns:a16="http://schemas.microsoft.com/office/drawing/2014/main" xmlns="" id="{F03055E3-2F92-45EE-8D08-5CDB39BD7C6D}"/>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14B67F2D-0649-4DCC-A34C-43DE986AB250}"/>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2" name="椭圆 11">
              <a:extLst>
                <a:ext uri="{FF2B5EF4-FFF2-40B4-BE49-F238E27FC236}">
                  <a16:creationId xmlns:a16="http://schemas.microsoft.com/office/drawing/2014/main" xmlns="" id="{A8AE2A65-900B-4302-892C-4A32F00EAFE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13930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13" grpId="0">
        <p:bldAsOne/>
      </p:bldGraphic>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 空心 36">
            <a:extLst>
              <a:ext uri="{FF2B5EF4-FFF2-40B4-BE49-F238E27FC236}">
                <a16:creationId xmlns:a16="http://schemas.microsoft.com/office/drawing/2014/main" xmlns="" id="{25631F96-6CB2-4631-B5D9-C8C7E0D2D5C7}"/>
              </a:ext>
            </a:extLst>
          </p:cNvPr>
          <p:cNvSpPr/>
          <p:nvPr/>
        </p:nvSpPr>
        <p:spPr>
          <a:xfrm>
            <a:off x="-12202541" y="-14543642"/>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圆角 32">
            <a:extLst>
              <a:ext uri="{FF2B5EF4-FFF2-40B4-BE49-F238E27FC236}">
                <a16:creationId xmlns:a16="http://schemas.microsoft.com/office/drawing/2014/main" xmlns="" id="{F9EBD355-0099-422F-A3A4-B2A7FA3B47AB}"/>
              </a:ext>
            </a:extLst>
          </p:cNvPr>
          <p:cNvSpPr/>
          <p:nvPr/>
        </p:nvSpPr>
        <p:spPr>
          <a:xfrm>
            <a:off x="431800" y="679451"/>
            <a:ext cx="6191250" cy="5473700"/>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27" name="图表 26">
            <a:extLst>
              <a:ext uri="{FF2B5EF4-FFF2-40B4-BE49-F238E27FC236}">
                <a16:creationId xmlns:a16="http://schemas.microsoft.com/office/drawing/2014/main" xmlns="" id="{BAE67636-AE57-490C-99CD-BE15D464FCDA}"/>
              </a:ext>
            </a:extLst>
          </p:cNvPr>
          <p:cNvGraphicFramePr/>
          <p:nvPr>
            <p:extLst>
              <p:ext uri="{D42A27DB-BD31-4B8C-83A1-F6EECF244321}">
                <p14:modId xmlns:p14="http://schemas.microsoft.com/office/powerpoint/2010/main" val="2132563359"/>
              </p:ext>
            </p:extLst>
          </p:nvPr>
        </p:nvGraphicFramePr>
        <p:xfrm>
          <a:off x="431800" y="1554103"/>
          <a:ext cx="6191250" cy="4544014"/>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a:extLst>
              <a:ext uri="{FF2B5EF4-FFF2-40B4-BE49-F238E27FC236}">
                <a16:creationId xmlns:a16="http://schemas.microsoft.com/office/drawing/2014/main" xmlns="" id="{ABC4A7CF-87A4-47C4-A75E-FB1AC168813B}"/>
              </a:ext>
            </a:extLst>
          </p:cNvPr>
          <p:cNvSpPr txBox="1"/>
          <p:nvPr/>
        </p:nvSpPr>
        <p:spPr>
          <a:xfrm>
            <a:off x="1318543" y="907772"/>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5400000" scaled="0"/>
                </a:gradFill>
              </a:rPr>
              <a:t>添加标题</a:t>
            </a:r>
          </a:p>
        </p:txBody>
      </p:sp>
      <p:sp>
        <p:nvSpPr>
          <p:cNvPr id="35" name="文本框 34">
            <a:extLst>
              <a:ext uri="{FF2B5EF4-FFF2-40B4-BE49-F238E27FC236}">
                <a16:creationId xmlns:a16="http://schemas.microsoft.com/office/drawing/2014/main" xmlns="" id="{C9262332-4669-4B74-8E98-BC88C176B2B0}"/>
              </a:ext>
            </a:extLst>
          </p:cNvPr>
          <p:cNvSpPr txBox="1"/>
          <p:nvPr/>
        </p:nvSpPr>
        <p:spPr>
          <a:xfrm>
            <a:off x="7076061" y="1624385"/>
            <a:ext cx="3573214" cy="523220"/>
          </a:xfrm>
          <a:prstGeom prst="rect">
            <a:avLst/>
          </a:prstGeom>
          <a:noFill/>
        </p:spPr>
        <p:txBody>
          <a:bodyPr wrap="square" rtlCol="0">
            <a:spAutoFit/>
          </a:bodyPr>
          <a:lstStyle/>
          <a:p>
            <a:r>
              <a:rPr lang="zh-CN" altLang="en-US" sz="2800" dirty="0">
                <a:solidFill>
                  <a:schemeClr val="tx1">
                    <a:lumMod val="85000"/>
                    <a:lumOff val="15000"/>
                  </a:schemeClr>
                </a:solidFill>
              </a:rPr>
              <a:t>添加你的标题</a:t>
            </a:r>
          </a:p>
        </p:txBody>
      </p:sp>
      <p:sp>
        <p:nvSpPr>
          <p:cNvPr id="36" name="文本框 35">
            <a:extLst>
              <a:ext uri="{FF2B5EF4-FFF2-40B4-BE49-F238E27FC236}">
                <a16:creationId xmlns:a16="http://schemas.microsoft.com/office/drawing/2014/main" xmlns="" id="{F9100F7D-BD24-4F48-B081-F133A0C4CC18}"/>
              </a:ext>
            </a:extLst>
          </p:cNvPr>
          <p:cNvSpPr txBox="1"/>
          <p:nvPr/>
        </p:nvSpPr>
        <p:spPr>
          <a:xfrm>
            <a:off x="7076061" y="2376404"/>
            <a:ext cx="4417764" cy="732508"/>
          </a:xfrm>
          <a:prstGeom prst="rect">
            <a:avLst/>
          </a:prstGeom>
          <a:noFill/>
        </p:spPr>
        <p:txBody>
          <a:bodyPr wrap="square" rtlCol="0">
            <a:spAutoFit/>
          </a:bodyPr>
          <a:lstStyle/>
          <a:p>
            <a:pP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42" name="直接连接符 41">
            <a:extLst>
              <a:ext uri="{FF2B5EF4-FFF2-40B4-BE49-F238E27FC236}">
                <a16:creationId xmlns:a16="http://schemas.microsoft.com/office/drawing/2014/main" xmlns="" id="{96A20A4F-5D3A-4B82-B701-37361BDA866B}"/>
              </a:ext>
            </a:extLst>
          </p:cNvPr>
          <p:cNvCxnSpPr>
            <a:cxnSpLocks/>
          </p:cNvCxnSpPr>
          <p:nvPr/>
        </p:nvCxnSpPr>
        <p:spPr>
          <a:xfrm>
            <a:off x="6623050" y="2267922"/>
            <a:ext cx="4921250"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a16="http://schemas.microsoft.com/office/drawing/2014/main" xmlns="" id="{1D383DA5-1DE2-41D9-A5A3-35C97B8EA298}"/>
              </a:ext>
            </a:extLst>
          </p:cNvPr>
          <p:cNvSpPr txBox="1"/>
          <p:nvPr/>
        </p:nvSpPr>
        <p:spPr>
          <a:xfrm>
            <a:off x="7076061" y="5383710"/>
            <a:ext cx="4417764" cy="769441"/>
          </a:xfrm>
          <a:prstGeom prst="rect">
            <a:avLst/>
          </a:prstGeom>
          <a:noFill/>
        </p:spPr>
        <p:txBody>
          <a:bodyPr wrap="square" rtlCol="0">
            <a:spAutoFit/>
          </a:bodyPr>
          <a:lstStyle/>
          <a:p>
            <a:r>
              <a:rPr lang="zh-CN" altLang="en-US" sz="4400" dirty="0">
                <a:gradFill>
                  <a:gsLst>
                    <a:gs pos="0">
                      <a:srgbClr val="08AEEA"/>
                    </a:gs>
                    <a:gs pos="100000">
                      <a:srgbClr val="2AF598"/>
                    </a:gs>
                  </a:gsLst>
                  <a:lin ang="2700000" scaled="0"/>
                </a:gradFill>
              </a:rPr>
              <a:t>添加你的标题</a:t>
            </a:r>
          </a:p>
        </p:txBody>
      </p:sp>
      <p:cxnSp>
        <p:nvCxnSpPr>
          <p:cNvPr id="50" name="直接连接符 49">
            <a:extLst>
              <a:ext uri="{FF2B5EF4-FFF2-40B4-BE49-F238E27FC236}">
                <a16:creationId xmlns:a16="http://schemas.microsoft.com/office/drawing/2014/main" xmlns="" id="{8CB44896-9FEB-4086-A9B5-D8BD9ABD87BA}"/>
              </a:ext>
            </a:extLst>
          </p:cNvPr>
          <p:cNvCxnSpPr/>
          <p:nvPr/>
        </p:nvCxnSpPr>
        <p:spPr>
          <a:xfrm>
            <a:off x="2536825" y="1554103"/>
            <a:ext cx="1981200" cy="0"/>
          </a:xfrm>
          <a:prstGeom prst="line">
            <a:avLst/>
          </a:prstGeom>
          <a:ln>
            <a:solidFill>
              <a:schemeClr val="tx1">
                <a:lumMod val="75000"/>
                <a:lumOff val="2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EC520077-8E17-4266-B486-3A2F048772BD}"/>
              </a:ext>
            </a:extLst>
          </p:cNvPr>
          <p:cNvCxnSpPr>
            <a:cxnSpLocks/>
          </p:cNvCxnSpPr>
          <p:nvPr/>
        </p:nvCxnSpPr>
        <p:spPr>
          <a:xfrm flipV="1">
            <a:off x="7181850" y="6150946"/>
            <a:ext cx="5010150" cy="14904"/>
          </a:xfrm>
          <a:prstGeom prst="line">
            <a:avLst/>
          </a:prstGeom>
          <a:ln>
            <a:gradFill>
              <a:gsLst>
                <a:gs pos="0">
                  <a:srgbClr val="08AEEA"/>
                </a:gs>
                <a:gs pos="100000">
                  <a:srgbClr val="29F3AF"/>
                </a:gs>
              </a:gsLst>
              <a:lin ang="0" scaled="0"/>
            </a:gradFill>
          </a:ln>
        </p:spPr>
        <p:style>
          <a:lnRef idx="1">
            <a:schemeClr val="accent1"/>
          </a:lnRef>
          <a:fillRef idx="0">
            <a:schemeClr val="accent1"/>
          </a:fillRef>
          <a:effectRef idx="0">
            <a:schemeClr val="accent1"/>
          </a:effectRef>
          <a:fontRef idx="minor">
            <a:schemeClr val="tx1"/>
          </a:fontRef>
        </p:style>
      </p:cxnSp>
      <p:grpSp>
        <p:nvGrpSpPr>
          <p:cNvPr id="72" name="Group 17">
            <a:extLst>
              <a:ext uri="{FF2B5EF4-FFF2-40B4-BE49-F238E27FC236}">
                <a16:creationId xmlns:a16="http://schemas.microsoft.com/office/drawing/2014/main" xmlns="" id="{42F14B14-76AF-4F77-91B1-5F7296A17E60}"/>
              </a:ext>
            </a:extLst>
          </p:cNvPr>
          <p:cNvGrpSpPr>
            <a:grpSpLocks noChangeAspect="1"/>
          </p:cNvGrpSpPr>
          <p:nvPr/>
        </p:nvGrpSpPr>
        <p:grpSpPr bwMode="auto">
          <a:xfrm>
            <a:off x="8885236" y="4222633"/>
            <a:ext cx="423863" cy="533400"/>
            <a:chOff x="1742" y="402"/>
            <a:chExt cx="267" cy="336"/>
          </a:xfrm>
          <a:gradFill>
            <a:gsLst>
              <a:gs pos="0">
                <a:srgbClr val="08AEEA"/>
              </a:gs>
              <a:gs pos="100000">
                <a:srgbClr val="2AF598"/>
              </a:gs>
            </a:gsLst>
            <a:lin ang="2700000" scaled="0"/>
          </a:gradFill>
        </p:grpSpPr>
        <p:sp>
          <p:nvSpPr>
            <p:cNvPr id="73" name="Freeform 18">
              <a:extLst>
                <a:ext uri="{FF2B5EF4-FFF2-40B4-BE49-F238E27FC236}">
                  <a16:creationId xmlns:a16="http://schemas.microsoft.com/office/drawing/2014/main" xmlns="" id="{53B31FBF-F1B4-41F6-9B04-D5B1F083FBD0}"/>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9">
              <a:extLst>
                <a:ext uri="{FF2B5EF4-FFF2-40B4-BE49-F238E27FC236}">
                  <a16:creationId xmlns:a16="http://schemas.microsoft.com/office/drawing/2014/main" xmlns="" id="{44C284DA-1D5D-4C5B-BAD6-96171BD353EA}"/>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0">
              <a:extLst>
                <a:ext uri="{FF2B5EF4-FFF2-40B4-BE49-F238E27FC236}">
                  <a16:creationId xmlns:a16="http://schemas.microsoft.com/office/drawing/2014/main" xmlns="" id="{D8D487BD-29E5-4F2D-BE80-DC5F98ACC0BF}"/>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椭圆 75">
            <a:extLst>
              <a:ext uri="{FF2B5EF4-FFF2-40B4-BE49-F238E27FC236}">
                <a16:creationId xmlns:a16="http://schemas.microsoft.com/office/drawing/2014/main" xmlns="" id="{E5DB63F0-D642-4D9D-8614-8BCE0BFAEA65}"/>
              </a:ext>
            </a:extLst>
          </p:cNvPr>
          <p:cNvSpPr/>
          <p:nvPr/>
        </p:nvSpPr>
        <p:spPr>
          <a:xfrm>
            <a:off x="8430418" y="3826110"/>
            <a:ext cx="1333500" cy="1333500"/>
          </a:xfrm>
          <a:prstGeom prst="ellipse">
            <a:avLst/>
          </a:prstGeom>
          <a:noFill/>
          <a:ln w="12700">
            <a:gradFill>
              <a:gsLst>
                <a:gs pos="0">
                  <a:srgbClr val="08AEEA"/>
                </a:gs>
                <a:gs pos="100000">
                  <a:srgbClr val="29F3AF"/>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a16="http://schemas.microsoft.com/office/drawing/2014/main" xmlns="" id="{DD244914-23B4-4E6B-BC6F-5304AF09C2C0}"/>
              </a:ext>
            </a:extLst>
          </p:cNvPr>
          <p:cNvGrpSpPr/>
          <p:nvPr/>
        </p:nvGrpSpPr>
        <p:grpSpPr>
          <a:xfrm>
            <a:off x="9309099" y="313212"/>
            <a:ext cx="2696787" cy="901673"/>
            <a:chOff x="6171606" y="2363147"/>
            <a:chExt cx="2696787" cy="901673"/>
          </a:xfrm>
        </p:grpSpPr>
        <p:sp>
          <p:nvSpPr>
            <p:cNvPr id="18" name="文本框 17">
              <a:extLst>
                <a:ext uri="{FF2B5EF4-FFF2-40B4-BE49-F238E27FC236}">
                  <a16:creationId xmlns:a16="http://schemas.microsoft.com/office/drawing/2014/main" xmlns="" id="{9C736AC0-710B-4BE4-81B7-1B4C55B572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CB0EC939-27A2-4941-85DC-A69DC66781B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20" name="椭圆 19">
              <a:extLst>
                <a:ext uri="{FF2B5EF4-FFF2-40B4-BE49-F238E27FC236}">
                  <a16:creationId xmlns:a16="http://schemas.microsoft.com/office/drawing/2014/main" xmlns="" id="{FAF86EBD-1BCA-426A-A3D3-00B8FA09DC89}"/>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534955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000"/>
                                        <p:tgtEl>
                                          <p:spTgt spid="50"/>
                                        </p:tgtEl>
                                      </p:cBhvr>
                                    </p:animEffect>
                                    <p:anim calcmode="lin" valueType="num">
                                      <p:cBhvr>
                                        <p:cTn id="23" dur="1000" fill="hold"/>
                                        <p:tgtEl>
                                          <p:spTgt spid="50"/>
                                        </p:tgtEl>
                                        <p:attrNameLst>
                                          <p:attrName>ppt_x</p:attrName>
                                        </p:attrNameLst>
                                      </p:cBhvr>
                                      <p:tavLst>
                                        <p:tav tm="0">
                                          <p:val>
                                            <p:strVal val="#ppt_x"/>
                                          </p:val>
                                        </p:tav>
                                        <p:tav tm="100000">
                                          <p:val>
                                            <p:strVal val="#ppt_x"/>
                                          </p:val>
                                        </p:tav>
                                      </p:tavLst>
                                    </p:anim>
                                    <p:anim calcmode="lin" valueType="num">
                                      <p:cBhvr>
                                        <p:cTn id="2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1+#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500" fill="hold"/>
                                        <p:tgtEl>
                                          <p:spTgt spid="36"/>
                                        </p:tgtEl>
                                        <p:attrNameLst>
                                          <p:attrName>ppt_x</p:attrName>
                                        </p:attrNameLst>
                                      </p:cBhvr>
                                      <p:tavLst>
                                        <p:tav tm="0">
                                          <p:val>
                                            <p:strVal val="1+#ppt_w/2"/>
                                          </p:val>
                                        </p:tav>
                                        <p:tav tm="100000">
                                          <p:val>
                                            <p:strVal val="#ppt_x"/>
                                          </p:val>
                                        </p:tav>
                                      </p:tavLst>
                                    </p:anim>
                                    <p:anim calcmode="lin" valueType="num">
                                      <p:cBhvr additive="base">
                                        <p:cTn id="34" dur="5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1000"/>
                                        <p:tgtEl>
                                          <p:spTgt spid="72"/>
                                        </p:tgtEl>
                                      </p:cBhvr>
                                    </p:animEffect>
                                    <p:anim calcmode="lin" valueType="num">
                                      <p:cBhvr>
                                        <p:cTn id="54" dur="1000" fill="hold"/>
                                        <p:tgtEl>
                                          <p:spTgt spid="72"/>
                                        </p:tgtEl>
                                        <p:attrNameLst>
                                          <p:attrName>ppt_x</p:attrName>
                                        </p:attrNameLst>
                                      </p:cBhvr>
                                      <p:tavLst>
                                        <p:tav tm="0">
                                          <p:val>
                                            <p:strVal val="#ppt_x"/>
                                          </p:val>
                                        </p:tav>
                                        <p:tav tm="100000">
                                          <p:val>
                                            <p:strVal val="#ppt_x"/>
                                          </p:val>
                                        </p:tav>
                                      </p:tavLst>
                                    </p:anim>
                                    <p:anim calcmode="lin" valueType="num">
                                      <p:cBhvr>
                                        <p:cTn id="55" dur="1000" fill="hold"/>
                                        <p:tgtEl>
                                          <p:spTgt spid="7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fade">
                                      <p:cBhvr>
                                        <p:cTn id="58" dur="1000"/>
                                        <p:tgtEl>
                                          <p:spTgt spid="76"/>
                                        </p:tgtEl>
                                      </p:cBhvr>
                                    </p:animEffect>
                                    <p:anim calcmode="lin" valueType="num">
                                      <p:cBhvr>
                                        <p:cTn id="59" dur="1000" fill="hold"/>
                                        <p:tgtEl>
                                          <p:spTgt spid="76"/>
                                        </p:tgtEl>
                                        <p:attrNameLst>
                                          <p:attrName>ppt_x</p:attrName>
                                        </p:attrNameLst>
                                      </p:cBhvr>
                                      <p:tavLst>
                                        <p:tav tm="0">
                                          <p:val>
                                            <p:strVal val="#ppt_x"/>
                                          </p:val>
                                        </p:tav>
                                        <p:tav tm="100000">
                                          <p:val>
                                            <p:strVal val="#ppt_x"/>
                                          </p:val>
                                        </p:tav>
                                      </p:tavLst>
                                    </p:anim>
                                    <p:anim calcmode="lin" valueType="num">
                                      <p:cBhvr>
                                        <p:cTn id="60"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Graphic spid="27" grpId="0">
        <p:bldAsOne/>
      </p:bldGraphic>
      <p:bldP spid="34" grpId="0"/>
      <p:bldP spid="35" grpId="0"/>
      <p:bldP spid="36" grpId="0"/>
      <p:bldP spid="44" grpId="0"/>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xmlns="" id="{01C9FA8F-4F7E-43D4-A9C3-CCA0F82651D9}"/>
              </a:ext>
            </a:extLst>
          </p:cNvPr>
          <p:cNvSpPr/>
          <p:nvPr/>
        </p:nvSpPr>
        <p:spPr>
          <a:xfrm>
            <a:off x="2" y="6074262"/>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8727DED2-57DA-48AE-8818-D1D0590E5EAF}"/>
              </a:ext>
            </a:extLst>
          </p:cNvPr>
          <p:cNvSpPr/>
          <p:nvPr/>
        </p:nvSpPr>
        <p:spPr>
          <a:xfrm>
            <a:off x="4628699" y="1520808"/>
            <a:ext cx="2934601" cy="4553454"/>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45435BF2-2FC2-47DA-9191-5C5D33970382}"/>
              </a:ext>
            </a:extLst>
          </p:cNvPr>
          <p:cNvSpPr/>
          <p:nvPr/>
        </p:nvSpPr>
        <p:spPr>
          <a:xfrm>
            <a:off x="8343899"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a:extLst>
              <a:ext uri="{FF2B5EF4-FFF2-40B4-BE49-F238E27FC236}">
                <a16:creationId xmlns:a16="http://schemas.microsoft.com/office/drawing/2014/main" xmlns="" id="{E09F6A54-5D05-4049-B870-4334F14A9EE2}"/>
              </a:ext>
            </a:extLst>
          </p:cNvPr>
          <p:cNvSpPr/>
          <p:nvPr/>
        </p:nvSpPr>
        <p:spPr>
          <a:xfrm>
            <a:off x="1289802"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1" name="图表 10">
            <a:extLst>
              <a:ext uri="{FF2B5EF4-FFF2-40B4-BE49-F238E27FC236}">
                <a16:creationId xmlns:a16="http://schemas.microsoft.com/office/drawing/2014/main" xmlns="" id="{5EC5FE9D-64D1-4728-83B5-46F09D85C3BC}"/>
              </a:ext>
            </a:extLst>
          </p:cNvPr>
          <p:cNvGraphicFramePr/>
          <p:nvPr>
            <p:extLst>
              <p:ext uri="{D42A27DB-BD31-4B8C-83A1-F6EECF244321}">
                <p14:modId xmlns:p14="http://schemas.microsoft.com/office/powerpoint/2010/main" val="2425576510"/>
              </p:ext>
            </p:extLst>
          </p:nvPr>
        </p:nvGraphicFramePr>
        <p:xfrm>
          <a:off x="4750395" y="1673222"/>
          <a:ext cx="2691210" cy="2230916"/>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a:extLst>
              <a:ext uri="{FF2B5EF4-FFF2-40B4-BE49-F238E27FC236}">
                <a16:creationId xmlns:a16="http://schemas.microsoft.com/office/drawing/2014/main" xmlns="" id="{2FBB3F58-F901-4E0D-8D45-88331A993EE9}"/>
              </a:ext>
            </a:extLst>
          </p:cNvPr>
          <p:cNvSpPr txBox="1"/>
          <p:nvPr/>
        </p:nvSpPr>
        <p:spPr>
          <a:xfrm>
            <a:off x="5543548" y="2278411"/>
            <a:ext cx="1104904" cy="1015663"/>
          </a:xfrm>
          <a:prstGeom prst="rect">
            <a:avLst/>
          </a:prstGeom>
          <a:noFill/>
        </p:spPr>
        <p:txBody>
          <a:bodyPr wrap="square" rtlCol="0">
            <a:spAutoFit/>
          </a:bodyPr>
          <a:lstStyle/>
          <a:p>
            <a:pPr algn="ctr"/>
            <a:r>
              <a:rPr lang="en-US" altLang="zh-CN" sz="6000" dirty="0">
                <a:gradFill>
                  <a:gsLst>
                    <a:gs pos="0">
                      <a:srgbClr val="08AEEA"/>
                    </a:gs>
                    <a:gs pos="100000">
                      <a:srgbClr val="2AF598"/>
                    </a:gs>
                  </a:gsLst>
                  <a:lin ang="2700000" scaled="0"/>
                </a:gradFill>
              </a:rPr>
              <a:t>80</a:t>
            </a:r>
            <a:endParaRPr lang="zh-CN" altLang="en-US" sz="6000" dirty="0">
              <a:solidFill>
                <a:schemeClr val="tx1">
                  <a:lumMod val="50000"/>
                  <a:lumOff val="50000"/>
                </a:schemeClr>
              </a:solidFill>
            </a:endParaRPr>
          </a:p>
        </p:txBody>
      </p:sp>
      <p:sp>
        <p:nvSpPr>
          <p:cNvPr id="13" name="文本框 12">
            <a:extLst>
              <a:ext uri="{FF2B5EF4-FFF2-40B4-BE49-F238E27FC236}">
                <a16:creationId xmlns:a16="http://schemas.microsoft.com/office/drawing/2014/main" xmlns="" id="{9BB9A0BD-E729-49B5-A717-B1BE792466AC}"/>
              </a:ext>
            </a:extLst>
          </p:cNvPr>
          <p:cNvSpPr txBox="1"/>
          <p:nvPr/>
        </p:nvSpPr>
        <p:spPr>
          <a:xfrm>
            <a:off x="6405565" y="2740924"/>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14" name="文本框 13">
            <a:extLst>
              <a:ext uri="{FF2B5EF4-FFF2-40B4-BE49-F238E27FC236}">
                <a16:creationId xmlns:a16="http://schemas.microsoft.com/office/drawing/2014/main" xmlns="" id="{7E5B5240-9748-4A2A-890D-2AC00A763A67}"/>
              </a:ext>
            </a:extLst>
          </p:cNvPr>
          <p:cNvSpPr txBox="1"/>
          <p:nvPr/>
        </p:nvSpPr>
        <p:spPr>
          <a:xfrm>
            <a:off x="5695890" y="3899263"/>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15" name="文本框 14">
            <a:extLst>
              <a:ext uri="{FF2B5EF4-FFF2-40B4-BE49-F238E27FC236}">
                <a16:creationId xmlns:a16="http://schemas.microsoft.com/office/drawing/2014/main" xmlns="" id="{FB6AEBB8-21BD-42EC-A471-7509F117B766}"/>
              </a:ext>
            </a:extLst>
          </p:cNvPr>
          <p:cNvSpPr txBox="1"/>
          <p:nvPr/>
        </p:nvSpPr>
        <p:spPr>
          <a:xfrm>
            <a:off x="4632024" y="4422056"/>
            <a:ext cx="2931276" cy="1052596"/>
          </a:xfrm>
          <a:prstGeom prst="rect">
            <a:avLst/>
          </a:prstGeom>
          <a:noFill/>
        </p:spPr>
        <p:txBody>
          <a:bodyPr wrap="square" rtlCol="0">
            <a:spAutoFit/>
          </a:bodyPr>
          <a:lstStyle/>
          <a:p>
            <a:pPr algn="ct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16" name="直接连接符 15">
            <a:extLst>
              <a:ext uri="{FF2B5EF4-FFF2-40B4-BE49-F238E27FC236}">
                <a16:creationId xmlns:a16="http://schemas.microsoft.com/office/drawing/2014/main" xmlns="" id="{7B44C05B-BDF8-4107-A70F-E8439677DE8A}"/>
              </a:ext>
            </a:extLst>
          </p:cNvPr>
          <p:cNvCxnSpPr>
            <a:cxnSpLocks/>
          </p:cNvCxnSpPr>
          <p:nvPr/>
        </p:nvCxnSpPr>
        <p:spPr>
          <a:xfrm>
            <a:off x="4910137" y="4400446"/>
            <a:ext cx="2371725"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9" name="图表 18">
            <a:extLst>
              <a:ext uri="{FF2B5EF4-FFF2-40B4-BE49-F238E27FC236}">
                <a16:creationId xmlns:a16="http://schemas.microsoft.com/office/drawing/2014/main" xmlns="" id="{11D07C05-182B-4604-A9E1-B79043B55640}"/>
              </a:ext>
            </a:extLst>
          </p:cNvPr>
          <p:cNvGraphicFramePr/>
          <p:nvPr>
            <p:extLst>
              <p:ext uri="{D42A27DB-BD31-4B8C-83A1-F6EECF244321}">
                <p14:modId xmlns:p14="http://schemas.microsoft.com/office/powerpoint/2010/main" val="1206140428"/>
              </p:ext>
            </p:extLst>
          </p:nvPr>
        </p:nvGraphicFramePr>
        <p:xfrm>
          <a:off x="8447214" y="1973587"/>
          <a:ext cx="2321282" cy="1924258"/>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本框 19">
            <a:extLst>
              <a:ext uri="{FF2B5EF4-FFF2-40B4-BE49-F238E27FC236}">
                <a16:creationId xmlns:a16="http://schemas.microsoft.com/office/drawing/2014/main" xmlns="" id="{C0D77E51-3D6F-4BDA-8332-5CF4D68DC517}"/>
              </a:ext>
            </a:extLst>
          </p:cNvPr>
          <p:cNvSpPr txBox="1"/>
          <p:nvPr/>
        </p:nvSpPr>
        <p:spPr>
          <a:xfrm>
            <a:off x="9055403" y="2425447"/>
            <a:ext cx="1104904" cy="1015663"/>
          </a:xfrm>
          <a:prstGeom prst="rect">
            <a:avLst/>
          </a:prstGeom>
          <a:noFill/>
        </p:spPr>
        <p:txBody>
          <a:bodyPr wrap="square" rtlCol="0">
            <a:spAutoFit/>
          </a:bodyPr>
          <a:lstStyle/>
          <a:p>
            <a:pPr algn="ctr"/>
            <a:r>
              <a:rPr lang="en-US" altLang="zh-CN" sz="6000" dirty="0">
                <a:solidFill>
                  <a:srgbClr val="29F3AF"/>
                </a:solidFill>
              </a:rPr>
              <a:t>35</a:t>
            </a:r>
            <a:endParaRPr lang="zh-CN" altLang="en-US" sz="6000" dirty="0">
              <a:solidFill>
                <a:srgbClr val="29F3AF"/>
              </a:solidFill>
            </a:endParaRPr>
          </a:p>
        </p:txBody>
      </p:sp>
      <p:sp>
        <p:nvSpPr>
          <p:cNvPr id="21" name="文本框 20">
            <a:extLst>
              <a:ext uri="{FF2B5EF4-FFF2-40B4-BE49-F238E27FC236}">
                <a16:creationId xmlns:a16="http://schemas.microsoft.com/office/drawing/2014/main" xmlns="" id="{660A7387-1449-4060-869B-F4BFEA83C000}"/>
              </a:ext>
            </a:extLst>
          </p:cNvPr>
          <p:cNvSpPr txBox="1"/>
          <p:nvPr/>
        </p:nvSpPr>
        <p:spPr>
          <a:xfrm>
            <a:off x="9917420"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22" name="文本框 21">
            <a:extLst>
              <a:ext uri="{FF2B5EF4-FFF2-40B4-BE49-F238E27FC236}">
                <a16:creationId xmlns:a16="http://schemas.microsoft.com/office/drawing/2014/main" xmlns="" id="{05CDC393-A508-4F90-AD70-6A1CDA19DF48}"/>
              </a:ext>
            </a:extLst>
          </p:cNvPr>
          <p:cNvSpPr txBox="1"/>
          <p:nvPr/>
        </p:nvSpPr>
        <p:spPr>
          <a:xfrm>
            <a:off x="9259345"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23" name="文本框 22">
            <a:extLst>
              <a:ext uri="{FF2B5EF4-FFF2-40B4-BE49-F238E27FC236}">
                <a16:creationId xmlns:a16="http://schemas.microsoft.com/office/drawing/2014/main" xmlns="" id="{8819138A-3CA5-4FFF-A87D-E25E69FA323C}"/>
              </a:ext>
            </a:extLst>
          </p:cNvPr>
          <p:cNvSpPr txBox="1"/>
          <p:nvPr/>
        </p:nvSpPr>
        <p:spPr>
          <a:xfrm>
            <a:off x="8331807"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24" name="直接连接符 23">
            <a:extLst>
              <a:ext uri="{FF2B5EF4-FFF2-40B4-BE49-F238E27FC236}">
                <a16:creationId xmlns:a16="http://schemas.microsoft.com/office/drawing/2014/main" xmlns="" id="{A60A6691-5B9E-45A4-837A-E8948D3AB9E3}"/>
              </a:ext>
            </a:extLst>
          </p:cNvPr>
          <p:cNvCxnSpPr>
            <a:cxnSpLocks/>
          </p:cNvCxnSpPr>
          <p:nvPr/>
        </p:nvCxnSpPr>
        <p:spPr>
          <a:xfrm>
            <a:off x="8740370"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7" name="图表 26">
            <a:extLst>
              <a:ext uri="{FF2B5EF4-FFF2-40B4-BE49-F238E27FC236}">
                <a16:creationId xmlns:a16="http://schemas.microsoft.com/office/drawing/2014/main" xmlns="" id="{18ADE4B8-679A-4CEF-8C91-A8CAC6A40A6E}"/>
              </a:ext>
            </a:extLst>
          </p:cNvPr>
          <p:cNvGraphicFramePr/>
          <p:nvPr>
            <p:extLst>
              <p:ext uri="{D42A27DB-BD31-4B8C-83A1-F6EECF244321}">
                <p14:modId xmlns:p14="http://schemas.microsoft.com/office/powerpoint/2010/main" val="3977683265"/>
              </p:ext>
            </p:extLst>
          </p:nvPr>
        </p:nvGraphicFramePr>
        <p:xfrm>
          <a:off x="1382205" y="1973587"/>
          <a:ext cx="2321282" cy="1924258"/>
        </p:xfrm>
        <a:graphic>
          <a:graphicData uri="http://schemas.openxmlformats.org/drawingml/2006/chart">
            <c:chart xmlns:c="http://schemas.openxmlformats.org/drawingml/2006/chart" xmlns:r="http://schemas.openxmlformats.org/officeDocument/2006/relationships" r:id="rId5"/>
          </a:graphicData>
        </a:graphic>
      </p:graphicFrame>
      <p:sp>
        <p:nvSpPr>
          <p:cNvPr id="28" name="文本框 27">
            <a:extLst>
              <a:ext uri="{FF2B5EF4-FFF2-40B4-BE49-F238E27FC236}">
                <a16:creationId xmlns:a16="http://schemas.microsoft.com/office/drawing/2014/main" xmlns="" id="{2818A048-B169-4398-BEE1-87029671BAFA}"/>
              </a:ext>
            </a:extLst>
          </p:cNvPr>
          <p:cNvSpPr txBox="1"/>
          <p:nvPr/>
        </p:nvSpPr>
        <p:spPr>
          <a:xfrm>
            <a:off x="1990394" y="2425447"/>
            <a:ext cx="1104904" cy="1015663"/>
          </a:xfrm>
          <a:prstGeom prst="rect">
            <a:avLst/>
          </a:prstGeom>
          <a:noFill/>
        </p:spPr>
        <p:txBody>
          <a:bodyPr wrap="square" rtlCol="0">
            <a:spAutoFit/>
          </a:bodyPr>
          <a:lstStyle/>
          <a:p>
            <a:pPr algn="ctr"/>
            <a:r>
              <a:rPr lang="en-US" altLang="zh-CN" sz="6000" dirty="0">
                <a:solidFill>
                  <a:srgbClr val="08AEEA"/>
                </a:solidFill>
              </a:rPr>
              <a:t>45</a:t>
            </a:r>
            <a:endParaRPr lang="zh-CN" altLang="en-US" sz="6000" dirty="0">
              <a:solidFill>
                <a:srgbClr val="08AEEA"/>
              </a:solidFill>
            </a:endParaRPr>
          </a:p>
        </p:txBody>
      </p:sp>
      <p:sp>
        <p:nvSpPr>
          <p:cNvPr id="29" name="文本框 28">
            <a:extLst>
              <a:ext uri="{FF2B5EF4-FFF2-40B4-BE49-F238E27FC236}">
                <a16:creationId xmlns:a16="http://schemas.microsoft.com/office/drawing/2014/main" xmlns="" id="{20B6443F-8299-49EB-9F00-0496F586319C}"/>
              </a:ext>
            </a:extLst>
          </p:cNvPr>
          <p:cNvSpPr txBox="1"/>
          <p:nvPr/>
        </p:nvSpPr>
        <p:spPr>
          <a:xfrm>
            <a:off x="2852411"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30" name="文本框 29">
            <a:extLst>
              <a:ext uri="{FF2B5EF4-FFF2-40B4-BE49-F238E27FC236}">
                <a16:creationId xmlns:a16="http://schemas.microsoft.com/office/drawing/2014/main" xmlns="" id="{77A61B19-3989-4E43-A651-FC045A27D502}"/>
              </a:ext>
            </a:extLst>
          </p:cNvPr>
          <p:cNvSpPr txBox="1"/>
          <p:nvPr/>
        </p:nvSpPr>
        <p:spPr>
          <a:xfrm>
            <a:off x="2194336"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31" name="文本框 30">
            <a:extLst>
              <a:ext uri="{FF2B5EF4-FFF2-40B4-BE49-F238E27FC236}">
                <a16:creationId xmlns:a16="http://schemas.microsoft.com/office/drawing/2014/main" xmlns="" id="{EAAE4792-FCED-4533-88AA-B9D1FFB2DD6C}"/>
              </a:ext>
            </a:extLst>
          </p:cNvPr>
          <p:cNvSpPr txBox="1"/>
          <p:nvPr/>
        </p:nvSpPr>
        <p:spPr>
          <a:xfrm>
            <a:off x="1266798"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32" name="直接连接符 31">
            <a:extLst>
              <a:ext uri="{FF2B5EF4-FFF2-40B4-BE49-F238E27FC236}">
                <a16:creationId xmlns:a16="http://schemas.microsoft.com/office/drawing/2014/main" xmlns="" id="{F9E9ACDB-DD69-4265-B746-3999A518CA2D}"/>
              </a:ext>
            </a:extLst>
          </p:cNvPr>
          <p:cNvCxnSpPr>
            <a:cxnSpLocks/>
          </p:cNvCxnSpPr>
          <p:nvPr/>
        </p:nvCxnSpPr>
        <p:spPr>
          <a:xfrm>
            <a:off x="1675361"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a:extLst>
              <a:ext uri="{FF2B5EF4-FFF2-40B4-BE49-F238E27FC236}">
                <a16:creationId xmlns:a16="http://schemas.microsoft.com/office/drawing/2014/main" xmlns="" id="{92D05C4A-9FCE-491B-8FDD-3EF3A5177AA5}"/>
              </a:ext>
            </a:extLst>
          </p:cNvPr>
          <p:cNvGrpSpPr/>
          <p:nvPr/>
        </p:nvGrpSpPr>
        <p:grpSpPr>
          <a:xfrm>
            <a:off x="642000" y="369777"/>
            <a:ext cx="2696787" cy="901673"/>
            <a:chOff x="6171606" y="2363147"/>
            <a:chExt cx="2696787" cy="901673"/>
          </a:xfrm>
        </p:grpSpPr>
        <p:sp>
          <p:nvSpPr>
            <p:cNvPr id="26" name="文本框 25">
              <a:extLst>
                <a:ext uri="{FF2B5EF4-FFF2-40B4-BE49-F238E27FC236}">
                  <a16:creationId xmlns:a16="http://schemas.microsoft.com/office/drawing/2014/main" xmlns="" id="{3935F2C1-3165-45D8-8D02-AD4FFB1A159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34" name="文本框 33">
              <a:extLst>
                <a:ext uri="{FF2B5EF4-FFF2-40B4-BE49-F238E27FC236}">
                  <a16:creationId xmlns:a16="http://schemas.microsoft.com/office/drawing/2014/main" xmlns="" id="{13FAC674-C5BA-42DA-AA89-5C5F1FFB393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5" name="椭圆 34">
              <a:extLst>
                <a:ext uri="{FF2B5EF4-FFF2-40B4-BE49-F238E27FC236}">
                  <a16:creationId xmlns:a16="http://schemas.microsoft.com/office/drawing/2014/main" xmlns="" id="{B27ED250-CEFC-414C-945A-AEFB0700A5B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88423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1000"/>
                                        <p:tgtEl>
                                          <p:spTgt spid="27"/>
                                        </p:tgtEl>
                                      </p:cBhvr>
                                    </p:animEffect>
                                    <p:anim calcmode="lin" valueType="num">
                                      <p:cBhvr>
                                        <p:cTn id="83" dur="1000" fill="hold"/>
                                        <p:tgtEl>
                                          <p:spTgt spid="27"/>
                                        </p:tgtEl>
                                        <p:attrNameLst>
                                          <p:attrName>ppt_x</p:attrName>
                                        </p:attrNameLst>
                                      </p:cBhvr>
                                      <p:tavLst>
                                        <p:tav tm="0">
                                          <p:val>
                                            <p:strVal val="#ppt_x"/>
                                          </p:val>
                                        </p:tav>
                                        <p:tav tm="100000">
                                          <p:val>
                                            <p:strVal val="#ppt_x"/>
                                          </p:val>
                                        </p:tav>
                                      </p:tavLst>
                                    </p:anim>
                                    <p:anim calcmode="lin" valueType="num">
                                      <p:cBhvr>
                                        <p:cTn id="84" dur="1000" fill="hold"/>
                                        <p:tgtEl>
                                          <p:spTgt spid="2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anim calcmode="lin" valueType="num">
                                      <p:cBhvr>
                                        <p:cTn id="88" dur="1000" fill="hold"/>
                                        <p:tgtEl>
                                          <p:spTgt spid="28"/>
                                        </p:tgtEl>
                                        <p:attrNameLst>
                                          <p:attrName>ppt_x</p:attrName>
                                        </p:attrNameLst>
                                      </p:cBhvr>
                                      <p:tavLst>
                                        <p:tav tm="0">
                                          <p:val>
                                            <p:strVal val="#ppt_x"/>
                                          </p:val>
                                        </p:tav>
                                        <p:tav tm="100000">
                                          <p:val>
                                            <p:strVal val="#ppt_x"/>
                                          </p:val>
                                        </p:tav>
                                      </p:tavLst>
                                    </p:anim>
                                    <p:anim calcmode="lin" valueType="num">
                                      <p:cBhvr>
                                        <p:cTn id="89" dur="1000" fill="hold"/>
                                        <p:tgtEl>
                                          <p:spTgt spid="2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anim calcmode="lin" valueType="num">
                                      <p:cBhvr>
                                        <p:cTn id="93" dur="1000" fill="hold"/>
                                        <p:tgtEl>
                                          <p:spTgt spid="29"/>
                                        </p:tgtEl>
                                        <p:attrNameLst>
                                          <p:attrName>ppt_x</p:attrName>
                                        </p:attrNameLst>
                                      </p:cBhvr>
                                      <p:tavLst>
                                        <p:tav tm="0">
                                          <p:val>
                                            <p:strVal val="#ppt_x"/>
                                          </p:val>
                                        </p:tav>
                                        <p:tav tm="100000">
                                          <p:val>
                                            <p:strVal val="#ppt_x"/>
                                          </p:val>
                                        </p:tav>
                                      </p:tavLst>
                                    </p:anim>
                                    <p:anim calcmode="lin" valueType="num">
                                      <p:cBhvr>
                                        <p:cTn id="94" dur="1000" fill="hold"/>
                                        <p:tgtEl>
                                          <p:spTgt spid="2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1000"/>
                                        <p:tgtEl>
                                          <p:spTgt spid="32"/>
                                        </p:tgtEl>
                                      </p:cBhvr>
                                    </p:animEffect>
                                    <p:anim calcmode="lin" valueType="num">
                                      <p:cBhvr>
                                        <p:cTn id="108" dur="1000" fill="hold"/>
                                        <p:tgtEl>
                                          <p:spTgt spid="32"/>
                                        </p:tgtEl>
                                        <p:attrNameLst>
                                          <p:attrName>ppt_x</p:attrName>
                                        </p:attrNameLst>
                                      </p:cBhvr>
                                      <p:tavLst>
                                        <p:tav tm="0">
                                          <p:val>
                                            <p:strVal val="#ppt_x"/>
                                          </p:val>
                                        </p:tav>
                                        <p:tav tm="100000">
                                          <p:val>
                                            <p:strVal val="#ppt_x"/>
                                          </p:val>
                                        </p:tav>
                                      </p:tavLst>
                                    </p:anim>
                                    <p:anim calcmode="lin" valueType="num">
                                      <p:cBhvr>
                                        <p:cTn id="10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Graphic spid="11" grpId="0">
        <p:bldAsOne/>
      </p:bldGraphic>
      <p:bldP spid="12" grpId="0"/>
      <p:bldP spid="13" grpId="0"/>
      <p:bldP spid="14" grpId="0"/>
      <p:bldP spid="15" grpId="0"/>
      <p:bldGraphic spid="19" grpId="0">
        <p:bldAsOne/>
      </p:bldGraphic>
      <p:bldP spid="20" grpId="0"/>
      <p:bldP spid="21" grpId="0"/>
      <p:bldP spid="22" grpId="0"/>
      <p:bldP spid="23" grpId="0"/>
      <p:bldGraphic spid="27" grpId="0">
        <p:bldAsOne/>
      </p:bldGraphic>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整体规划</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03</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出色的计划摘要，与筹集资金最相干的细节</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Excellent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summary,</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most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coherent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funding</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details.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836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xmlns="" id="{3A9B8C77-6C9E-4712-A481-1A44D71CA601}"/>
              </a:ext>
            </a:extLst>
          </p:cNvPr>
          <p:cNvCxnSpPr/>
          <p:nvPr/>
        </p:nvCxnSpPr>
        <p:spPr>
          <a:xfrm>
            <a:off x="0" y="3166830"/>
            <a:ext cx="12192000" cy="0"/>
          </a:xfrm>
          <a:prstGeom prst="line">
            <a:avLst/>
          </a:prstGeom>
          <a:ln w="25400">
            <a:gradFill>
              <a:gsLst>
                <a:gs pos="0">
                  <a:srgbClr val="08AEEA"/>
                </a:gs>
                <a:gs pos="100000">
                  <a:srgbClr val="29F3AF"/>
                </a:gs>
              </a:gsLst>
              <a:lin ang="0" scaled="0"/>
            </a:gradFill>
          </a:ln>
          <a:effectLst>
            <a:outerShdw blurRad="127000" dist="76200" dir="5400000" algn="t" rotWithShape="0">
              <a:schemeClr val="accent5">
                <a:lumMod val="50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42B560AB-FED7-48FB-BBAD-480A65F0D772}"/>
              </a:ext>
            </a:extLst>
          </p:cNvPr>
          <p:cNvSpPr txBox="1"/>
          <p:nvPr/>
        </p:nvSpPr>
        <p:spPr>
          <a:xfrm>
            <a:off x="1003369" y="2680458"/>
            <a:ext cx="1592103"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2015.02.23</a:t>
            </a:r>
            <a:endParaRPr lang="zh-CN" altLang="en-US" sz="2400" dirty="0">
              <a:solidFill>
                <a:schemeClr val="tx1">
                  <a:lumMod val="85000"/>
                  <a:lumOff val="15000"/>
                </a:schemeClr>
              </a:solidFill>
            </a:endParaRPr>
          </a:p>
        </p:txBody>
      </p:sp>
      <p:sp>
        <p:nvSpPr>
          <p:cNvPr id="9" name="文本框 8">
            <a:extLst>
              <a:ext uri="{FF2B5EF4-FFF2-40B4-BE49-F238E27FC236}">
                <a16:creationId xmlns:a16="http://schemas.microsoft.com/office/drawing/2014/main" xmlns="" id="{91CE7CC6-6991-4633-84CC-66F20F20F9EB}"/>
              </a:ext>
            </a:extLst>
          </p:cNvPr>
          <p:cNvSpPr txBox="1"/>
          <p:nvPr/>
        </p:nvSpPr>
        <p:spPr>
          <a:xfrm>
            <a:off x="3867754"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2016.05.19</a:t>
            </a:r>
            <a:endParaRPr lang="zh-CN" altLang="en-US" sz="2400" dirty="0">
              <a:solidFill>
                <a:schemeClr val="tx1">
                  <a:lumMod val="85000"/>
                  <a:lumOff val="15000"/>
                </a:schemeClr>
              </a:solidFill>
            </a:endParaRPr>
          </a:p>
        </p:txBody>
      </p:sp>
      <p:sp>
        <p:nvSpPr>
          <p:cNvPr id="10" name="文本框 9">
            <a:extLst>
              <a:ext uri="{FF2B5EF4-FFF2-40B4-BE49-F238E27FC236}">
                <a16:creationId xmlns:a16="http://schemas.microsoft.com/office/drawing/2014/main" xmlns="" id="{30745090-ED0B-45C1-A640-393E60CF8781}"/>
              </a:ext>
            </a:extLst>
          </p:cNvPr>
          <p:cNvSpPr txBox="1"/>
          <p:nvPr/>
        </p:nvSpPr>
        <p:spPr>
          <a:xfrm>
            <a:off x="6732140"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2017.06.10</a:t>
            </a:r>
            <a:endParaRPr lang="zh-CN" altLang="en-US" sz="24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B98DC90B-D823-439A-B5BA-F3873DD8A4F9}"/>
              </a:ext>
            </a:extLst>
          </p:cNvPr>
          <p:cNvSpPr txBox="1"/>
          <p:nvPr/>
        </p:nvSpPr>
        <p:spPr>
          <a:xfrm>
            <a:off x="9596526"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2017.08.11</a:t>
            </a:r>
            <a:endParaRPr lang="zh-CN" altLang="en-US" sz="24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05210134-62C2-4F6C-AD09-647714A8C21F}"/>
              </a:ext>
            </a:extLst>
          </p:cNvPr>
          <p:cNvSpPr txBox="1"/>
          <p:nvPr/>
        </p:nvSpPr>
        <p:spPr>
          <a:xfrm>
            <a:off x="1241415" y="3166828"/>
            <a:ext cx="1152881" cy="461665"/>
          </a:xfrm>
          <a:prstGeom prst="rect">
            <a:avLst/>
          </a:prstGeom>
          <a:noFill/>
        </p:spPr>
        <p:txBody>
          <a:bodyPr wrap="none" rtlCol="0">
            <a:spAutoFit/>
          </a:bodyPr>
          <a:lstStyle/>
          <a:p>
            <a:pPr algn="ctr"/>
            <a:r>
              <a:rPr lang="en-US" altLang="zh-CN" sz="2400" dirty="0">
                <a:solidFill>
                  <a:schemeClr val="tx1">
                    <a:lumMod val="50000"/>
                    <a:lumOff val="50000"/>
                  </a:schemeClr>
                </a:solidFill>
              </a:rPr>
              <a:t>Jiaozuo</a:t>
            </a:r>
            <a:endParaRPr lang="zh-CN" altLang="en-US" sz="2400" dirty="0">
              <a:solidFill>
                <a:schemeClr val="tx1">
                  <a:lumMod val="50000"/>
                  <a:lumOff val="50000"/>
                </a:schemeClr>
              </a:solidFill>
            </a:endParaRPr>
          </a:p>
        </p:txBody>
      </p:sp>
      <p:sp>
        <p:nvSpPr>
          <p:cNvPr id="21" name="文本框 20">
            <a:extLst>
              <a:ext uri="{FF2B5EF4-FFF2-40B4-BE49-F238E27FC236}">
                <a16:creationId xmlns:a16="http://schemas.microsoft.com/office/drawing/2014/main" xmlns="" id="{0F831123-8950-4757-B3B7-32E0C15F89F1}"/>
              </a:ext>
            </a:extLst>
          </p:cNvPr>
          <p:cNvSpPr txBox="1"/>
          <p:nvPr/>
        </p:nvSpPr>
        <p:spPr>
          <a:xfrm>
            <a:off x="4271226" y="3166828"/>
            <a:ext cx="73770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Xian</a:t>
            </a:r>
            <a:endParaRPr lang="zh-CN" altLang="en-US" sz="2400" dirty="0">
              <a:solidFill>
                <a:schemeClr val="tx1">
                  <a:lumMod val="50000"/>
                  <a:lumOff val="50000"/>
                </a:schemeClr>
              </a:solidFill>
            </a:endParaRPr>
          </a:p>
        </p:txBody>
      </p:sp>
      <p:sp>
        <p:nvSpPr>
          <p:cNvPr id="22" name="文本框 21">
            <a:extLst>
              <a:ext uri="{FF2B5EF4-FFF2-40B4-BE49-F238E27FC236}">
                <a16:creationId xmlns:a16="http://schemas.microsoft.com/office/drawing/2014/main" xmlns="" id="{763E4AFE-E18E-4597-BA84-938C9E2A061D}"/>
              </a:ext>
            </a:extLst>
          </p:cNvPr>
          <p:cNvSpPr txBox="1"/>
          <p:nvPr/>
        </p:nvSpPr>
        <p:spPr>
          <a:xfrm>
            <a:off x="6841946" y="3166828"/>
            <a:ext cx="137249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Shanghai</a:t>
            </a:r>
            <a:endParaRPr lang="zh-CN" altLang="en-US" sz="2400" dirty="0">
              <a:solidFill>
                <a:schemeClr val="tx1">
                  <a:lumMod val="50000"/>
                  <a:lumOff val="50000"/>
                </a:schemeClr>
              </a:solidFill>
            </a:endParaRPr>
          </a:p>
        </p:txBody>
      </p:sp>
      <p:sp>
        <p:nvSpPr>
          <p:cNvPr id="23" name="文本框 22">
            <a:extLst>
              <a:ext uri="{FF2B5EF4-FFF2-40B4-BE49-F238E27FC236}">
                <a16:creationId xmlns:a16="http://schemas.microsoft.com/office/drawing/2014/main" xmlns="" id="{EDD0796B-886E-4E11-9D74-0803698524E7}"/>
              </a:ext>
            </a:extLst>
          </p:cNvPr>
          <p:cNvSpPr txBox="1"/>
          <p:nvPr/>
        </p:nvSpPr>
        <p:spPr>
          <a:xfrm>
            <a:off x="9666256" y="3166828"/>
            <a:ext cx="145264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Shenyang</a:t>
            </a:r>
            <a:endParaRPr lang="zh-CN" altLang="en-US" sz="2400" dirty="0">
              <a:solidFill>
                <a:schemeClr val="tx1">
                  <a:lumMod val="50000"/>
                  <a:lumOff val="50000"/>
                </a:schemeClr>
              </a:solidFill>
            </a:endParaRPr>
          </a:p>
        </p:txBody>
      </p:sp>
      <p:sp>
        <p:nvSpPr>
          <p:cNvPr id="25" name="Freeform 95">
            <a:extLst>
              <a:ext uri="{FF2B5EF4-FFF2-40B4-BE49-F238E27FC236}">
                <a16:creationId xmlns:a16="http://schemas.microsoft.com/office/drawing/2014/main" xmlns="" id="{034F65AB-0FDB-492D-B07B-91CDA8C65549}"/>
              </a:ext>
            </a:extLst>
          </p:cNvPr>
          <p:cNvSpPr>
            <a:spLocks noEditPoints="1"/>
          </p:cNvSpPr>
          <p:nvPr/>
        </p:nvSpPr>
        <p:spPr bwMode="auto">
          <a:xfrm>
            <a:off x="7275779" y="2111519"/>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46">
            <a:extLst>
              <a:ext uri="{FF2B5EF4-FFF2-40B4-BE49-F238E27FC236}">
                <a16:creationId xmlns:a16="http://schemas.microsoft.com/office/drawing/2014/main" xmlns="" id="{1EC78F6C-9435-4BC1-9D3A-37AD84C28187}"/>
              </a:ext>
            </a:extLst>
          </p:cNvPr>
          <p:cNvSpPr>
            <a:spLocks noEditPoints="1"/>
          </p:cNvSpPr>
          <p:nvPr/>
        </p:nvSpPr>
        <p:spPr bwMode="auto">
          <a:xfrm>
            <a:off x="10133815" y="2102116"/>
            <a:ext cx="517525" cy="517526"/>
          </a:xfrm>
          <a:custGeom>
            <a:avLst/>
            <a:gdLst>
              <a:gd name="T0" fmla="*/ 1489 w 1505"/>
              <a:gd name="T1" fmla="*/ 16 h 1504"/>
              <a:gd name="T2" fmla="*/ 1441 w 1505"/>
              <a:gd name="T3" fmla="*/ 7 h 1504"/>
              <a:gd name="T4" fmla="*/ 27 w 1505"/>
              <a:gd name="T5" fmla="*/ 627 h 1504"/>
              <a:gd name="T6" fmla="*/ 1 w 1505"/>
              <a:gd name="T7" fmla="*/ 664 h 1504"/>
              <a:gd name="T8" fmla="*/ 23 w 1505"/>
              <a:gd name="T9" fmla="*/ 704 h 1504"/>
              <a:gd name="T10" fmla="*/ 516 w 1505"/>
              <a:gd name="T11" fmla="*/ 984 h 1504"/>
              <a:gd name="T12" fmla="*/ 809 w 1505"/>
              <a:gd name="T13" fmla="*/ 1482 h 1504"/>
              <a:gd name="T14" fmla="*/ 846 w 1505"/>
              <a:gd name="T15" fmla="*/ 1504 h 1504"/>
              <a:gd name="T16" fmla="*/ 848 w 1505"/>
              <a:gd name="T17" fmla="*/ 1504 h 1504"/>
              <a:gd name="T18" fmla="*/ 886 w 1505"/>
              <a:gd name="T19" fmla="*/ 1478 h 1504"/>
              <a:gd name="T20" fmla="*/ 1498 w 1505"/>
              <a:gd name="T21" fmla="*/ 64 h 1504"/>
              <a:gd name="T22" fmla="*/ 1489 w 1505"/>
              <a:gd name="T23" fmla="*/ 16 h 1504"/>
              <a:gd name="T24" fmla="*/ 1264 w 1505"/>
              <a:gd name="T25" fmla="*/ 179 h 1504"/>
              <a:gd name="T26" fmla="*/ 540 w 1505"/>
              <a:gd name="T27" fmla="*/ 898 h 1504"/>
              <a:gd name="T28" fmla="*/ 141 w 1505"/>
              <a:gd name="T29" fmla="*/ 672 h 1504"/>
              <a:gd name="T30" fmla="*/ 1264 w 1505"/>
              <a:gd name="T31" fmla="*/ 179 h 1504"/>
              <a:gd name="T32" fmla="*/ 840 w 1505"/>
              <a:gd name="T33" fmla="*/ 1365 h 1504"/>
              <a:gd name="T34" fmla="*/ 602 w 1505"/>
              <a:gd name="T35" fmla="*/ 959 h 1504"/>
              <a:gd name="T36" fmla="*/ 1330 w 1505"/>
              <a:gd name="T37" fmla="*/ 236 h 1504"/>
              <a:gd name="T38" fmla="*/ 840 w 1505"/>
              <a:gd name="T39" fmla="*/ 1365 h 1504"/>
              <a:gd name="T40" fmla="*/ 840 w 1505"/>
              <a:gd name="T41" fmla="*/ 1365 h 1504"/>
              <a:gd name="T42" fmla="*/ 840 w 1505"/>
              <a:gd name="T43" fmla="*/ 1365 h 1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5" h="1504">
                <a:moveTo>
                  <a:pt x="1489" y="16"/>
                </a:moveTo>
                <a:cubicBezTo>
                  <a:pt x="1477" y="4"/>
                  <a:pt x="1457" y="0"/>
                  <a:pt x="1441" y="7"/>
                </a:cubicBezTo>
                <a:cubicBezTo>
                  <a:pt x="27" y="627"/>
                  <a:pt x="27" y="627"/>
                  <a:pt x="27" y="627"/>
                </a:cubicBezTo>
                <a:cubicBezTo>
                  <a:pt x="12" y="634"/>
                  <a:pt x="2" y="648"/>
                  <a:pt x="1" y="664"/>
                </a:cubicBezTo>
                <a:cubicBezTo>
                  <a:pt x="0" y="681"/>
                  <a:pt x="9" y="696"/>
                  <a:pt x="23" y="704"/>
                </a:cubicBezTo>
                <a:cubicBezTo>
                  <a:pt x="516" y="984"/>
                  <a:pt x="516" y="984"/>
                  <a:pt x="516" y="984"/>
                </a:cubicBezTo>
                <a:cubicBezTo>
                  <a:pt x="809" y="1482"/>
                  <a:pt x="809" y="1482"/>
                  <a:pt x="809" y="1482"/>
                </a:cubicBezTo>
                <a:cubicBezTo>
                  <a:pt x="816" y="1495"/>
                  <a:pt x="831" y="1504"/>
                  <a:pt x="846" y="1504"/>
                </a:cubicBezTo>
                <a:cubicBezTo>
                  <a:pt x="848" y="1504"/>
                  <a:pt x="848" y="1504"/>
                  <a:pt x="848" y="1504"/>
                </a:cubicBezTo>
                <a:cubicBezTo>
                  <a:pt x="865" y="1503"/>
                  <a:pt x="879" y="1493"/>
                  <a:pt x="886" y="1478"/>
                </a:cubicBezTo>
                <a:cubicBezTo>
                  <a:pt x="1498" y="64"/>
                  <a:pt x="1498" y="64"/>
                  <a:pt x="1498" y="64"/>
                </a:cubicBezTo>
                <a:cubicBezTo>
                  <a:pt x="1505" y="48"/>
                  <a:pt x="1502" y="29"/>
                  <a:pt x="1489" y="16"/>
                </a:cubicBezTo>
                <a:close/>
                <a:moveTo>
                  <a:pt x="1264" y="179"/>
                </a:moveTo>
                <a:cubicBezTo>
                  <a:pt x="540" y="898"/>
                  <a:pt x="540" y="898"/>
                  <a:pt x="540" y="898"/>
                </a:cubicBezTo>
                <a:cubicBezTo>
                  <a:pt x="141" y="672"/>
                  <a:pt x="141" y="672"/>
                  <a:pt x="141" y="672"/>
                </a:cubicBezTo>
                <a:lnTo>
                  <a:pt x="1264" y="179"/>
                </a:lnTo>
                <a:close/>
                <a:moveTo>
                  <a:pt x="840" y="1365"/>
                </a:moveTo>
                <a:cubicBezTo>
                  <a:pt x="602" y="959"/>
                  <a:pt x="602" y="959"/>
                  <a:pt x="602" y="959"/>
                </a:cubicBezTo>
                <a:cubicBezTo>
                  <a:pt x="1330" y="236"/>
                  <a:pt x="1330" y="236"/>
                  <a:pt x="1330" y="236"/>
                </a:cubicBezTo>
                <a:lnTo>
                  <a:pt x="840" y="1365"/>
                </a:lnTo>
                <a:close/>
                <a:moveTo>
                  <a:pt x="840" y="1365"/>
                </a:moveTo>
                <a:cubicBezTo>
                  <a:pt x="840" y="1365"/>
                  <a:pt x="840" y="1365"/>
                  <a:pt x="840" y="1365"/>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Group 155">
            <a:extLst>
              <a:ext uri="{FF2B5EF4-FFF2-40B4-BE49-F238E27FC236}">
                <a16:creationId xmlns:a16="http://schemas.microsoft.com/office/drawing/2014/main" xmlns="" id="{B570C7B8-4689-47BE-9F85-5C98FB19EF97}"/>
              </a:ext>
            </a:extLst>
          </p:cNvPr>
          <p:cNvGrpSpPr>
            <a:grpSpLocks noChangeAspect="1"/>
          </p:cNvGrpSpPr>
          <p:nvPr/>
        </p:nvGrpSpPr>
        <p:grpSpPr bwMode="auto">
          <a:xfrm>
            <a:off x="4395518" y="2181491"/>
            <a:ext cx="536575" cy="444500"/>
            <a:chOff x="2702" y="2322"/>
            <a:chExt cx="338" cy="280"/>
          </a:xfrm>
          <a:gradFill>
            <a:gsLst>
              <a:gs pos="0">
                <a:srgbClr val="08AEEA"/>
              </a:gs>
              <a:gs pos="100000">
                <a:srgbClr val="29F3AF"/>
              </a:gs>
            </a:gsLst>
            <a:lin ang="2700000" scaled="0"/>
          </a:gradFill>
        </p:grpSpPr>
        <p:sp>
          <p:nvSpPr>
            <p:cNvPr id="28" name="Freeform 156">
              <a:extLst>
                <a:ext uri="{FF2B5EF4-FFF2-40B4-BE49-F238E27FC236}">
                  <a16:creationId xmlns:a16="http://schemas.microsoft.com/office/drawing/2014/main" xmlns="" id="{146D9C8A-9F66-4555-98B6-8D0FA36942D8}"/>
                </a:ext>
              </a:extLst>
            </p:cNvPr>
            <p:cNvSpPr>
              <a:spLocks noEditPoints="1"/>
            </p:cNvSpPr>
            <p:nvPr/>
          </p:nvSpPr>
          <p:spPr bwMode="auto">
            <a:xfrm>
              <a:off x="2702" y="2322"/>
              <a:ext cx="338" cy="275"/>
            </a:xfrm>
            <a:custGeom>
              <a:avLst/>
              <a:gdLst>
                <a:gd name="T0" fmla="*/ 1538 w 1561"/>
                <a:gd name="T1" fmla="*/ 352 h 1268"/>
                <a:gd name="T2" fmla="*/ 1132 w 1561"/>
                <a:gd name="T3" fmla="*/ 223 h 1268"/>
                <a:gd name="T4" fmla="*/ 1122 w 1561"/>
                <a:gd name="T5" fmla="*/ 182 h 1268"/>
                <a:gd name="T6" fmla="*/ 892 w 1561"/>
                <a:gd name="T7" fmla="*/ 0 h 1268"/>
                <a:gd name="T8" fmla="*/ 668 w 1561"/>
                <a:gd name="T9" fmla="*/ 0 h 1268"/>
                <a:gd name="T10" fmla="*/ 438 w 1561"/>
                <a:gd name="T11" fmla="*/ 182 h 1268"/>
                <a:gd name="T12" fmla="*/ 429 w 1561"/>
                <a:gd name="T13" fmla="*/ 223 h 1268"/>
                <a:gd name="T14" fmla="*/ 23 w 1561"/>
                <a:gd name="T15" fmla="*/ 352 h 1268"/>
                <a:gd name="T16" fmla="*/ 0 w 1561"/>
                <a:gd name="T17" fmla="*/ 390 h 1268"/>
                <a:gd name="T18" fmla="*/ 0 w 1561"/>
                <a:gd name="T19" fmla="*/ 899 h 1268"/>
                <a:gd name="T20" fmla="*/ 370 w 1561"/>
                <a:gd name="T21" fmla="*/ 1268 h 1268"/>
                <a:gd name="T22" fmla="*/ 413 w 1561"/>
                <a:gd name="T23" fmla="*/ 1225 h 1268"/>
                <a:gd name="T24" fmla="*/ 370 w 1561"/>
                <a:gd name="T25" fmla="*/ 1182 h 1268"/>
                <a:gd name="T26" fmla="*/ 86 w 1561"/>
                <a:gd name="T27" fmla="*/ 899 h 1268"/>
                <a:gd name="T28" fmla="*/ 86 w 1561"/>
                <a:gd name="T29" fmla="*/ 417 h 1268"/>
                <a:gd name="T30" fmla="*/ 472 w 1561"/>
                <a:gd name="T31" fmla="*/ 303 h 1268"/>
                <a:gd name="T32" fmla="*/ 507 w 1561"/>
                <a:gd name="T33" fmla="*/ 271 h 1268"/>
                <a:gd name="T34" fmla="*/ 523 w 1561"/>
                <a:gd name="T35" fmla="*/ 202 h 1268"/>
                <a:gd name="T36" fmla="*/ 668 w 1561"/>
                <a:gd name="T37" fmla="*/ 86 h 1268"/>
                <a:gd name="T38" fmla="*/ 892 w 1561"/>
                <a:gd name="T39" fmla="*/ 86 h 1268"/>
                <a:gd name="T40" fmla="*/ 1038 w 1561"/>
                <a:gd name="T41" fmla="*/ 202 h 1268"/>
                <a:gd name="T42" fmla="*/ 1054 w 1561"/>
                <a:gd name="T43" fmla="*/ 271 h 1268"/>
                <a:gd name="T44" fmla="*/ 1089 w 1561"/>
                <a:gd name="T45" fmla="*/ 303 h 1268"/>
                <a:gd name="T46" fmla="*/ 1474 w 1561"/>
                <a:gd name="T47" fmla="*/ 417 h 1268"/>
                <a:gd name="T48" fmla="*/ 1474 w 1561"/>
                <a:gd name="T49" fmla="*/ 899 h 1268"/>
                <a:gd name="T50" fmla="*/ 1191 w 1561"/>
                <a:gd name="T51" fmla="*/ 1182 h 1268"/>
                <a:gd name="T52" fmla="*/ 1148 w 1561"/>
                <a:gd name="T53" fmla="*/ 1225 h 1268"/>
                <a:gd name="T54" fmla="*/ 1191 w 1561"/>
                <a:gd name="T55" fmla="*/ 1268 h 1268"/>
                <a:gd name="T56" fmla="*/ 1561 w 1561"/>
                <a:gd name="T57" fmla="*/ 899 h 1268"/>
                <a:gd name="T58" fmla="*/ 1561 w 1561"/>
                <a:gd name="T59" fmla="*/ 390 h 1268"/>
                <a:gd name="T60" fmla="*/ 1538 w 1561"/>
                <a:gd name="T61" fmla="*/ 352 h 1268"/>
                <a:gd name="T62" fmla="*/ 1538 w 1561"/>
                <a:gd name="T63" fmla="*/ 352 h 1268"/>
                <a:gd name="T64" fmla="*/ 1538 w 1561"/>
                <a:gd name="T65" fmla="*/ 35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1" h="1268">
                  <a:moveTo>
                    <a:pt x="1538" y="352"/>
                  </a:moveTo>
                  <a:cubicBezTo>
                    <a:pt x="1531" y="348"/>
                    <a:pt x="1381" y="270"/>
                    <a:pt x="1132" y="223"/>
                  </a:cubicBezTo>
                  <a:cubicBezTo>
                    <a:pt x="1122" y="182"/>
                    <a:pt x="1122" y="182"/>
                    <a:pt x="1122" y="182"/>
                  </a:cubicBezTo>
                  <a:cubicBezTo>
                    <a:pt x="1097" y="75"/>
                    <a:pt x="1003" y="0"/>
                    <a:pt x="892" y="0"/>
                  </a:cubicBezTo>
                  <a:cubicBezTo>
                    <a:pt x="668" y="0"/>
                    <a:pt x="668" y="0"/>
                    <a:pt x="668" y="0"/>
                  </a:cubicBezTo>
                  <a:cubicBezTo>
                    <a:pt x="558" y="0"/>
                    <a:pt x="464" y="75"/>
                    <a:pt x="438" y="182"/>
                  </a:cubicBezTo>
                  <a:cubicBezTo>
                    <a:pt x="429" y="223"/>
                    <a:pt x="429" y="223"/>
                    <a:pt x="429" y="223"/>
                  </a:cubicBezTo>
                  <a:cubicBezTo>
                    <a:pt x="179" y="270"/>
                    <a:pt x="29" y="348"/>
                    <a:pt x="23" y="352"/>
                  </a:cubicBezTo>
                  <a:cubicBezTo>
                    <a:pt x="9" y="359"/>
                    <a:pt x="0" y="374"/>
                    <a:pt x="0" y="390"/>
                  </a:cubicBezTo>
                  <a:cubicBezTo>
                    <a:pt x="0" y="899"/>
                    <a:pt x="0" y="899"/>
                    <a:pt x="0" y="899"/>
                  </a:cubicBezTo>
                  <a:cubicBezTo>
                    <a:pt x="0" y="1102"/>
                    <a:pt x="166" y="1268"/>
                    <a:pt x="370" y="1268"/>
                  </a:cubicBezTo>
                  <a:cubicBezTo>
                    <a:pt x="394" y="1268"/>
                    <a:pt x="413" y="1249"/>
                    <a:pt x="413" y="1225"/>
                  </a:cubicBezTo>
                  <a:cubicBezTo>
                    <a:pt x="413" y="1201"/>
                    <a:pt x="394" y="1182"/>
                    <a:pt x="370" y="1182"/>
                  </a:cubicBezTo>
                  <a:cubicBezTo>
                    <a:pt x="214" y="1182"/>
                    <a:pt x="86" y="1055"/>
                    <a:pt x="86" y="899"/>
                  </a:cubicBezTo>
                  <a:cubicBezTo>
                    <a:pt x="86" y="417"/>
                    <a:pt x="86" y="417"/>
                    <a:pt x="86" y="417"/>
                  </a:cubicBezTo>
                  <a:cubicBezTo>
                    <a:pt x="138" y="393"/>
                    <a:pt x="275" y="337"/>
                    <a:pt x="472" y="303"/>
                  </a:cubicBezTo>
                  <a:cubicBezTo>
                    <a:pt x="489" y="300"/>
                    <a:pt x="503" y="287"/>
                    <a:pt x="507" y="271"/>
                  </a:cubicBezTo>
                  <a:cubicBezTo>
                    <a:pt x="523" y="202"/>
                    <a:pt x="523" y="202"/>
                    <a:pt x="523" y="202"/>
                  </a:cubicBezTo>
                  <a:cubicBezTo>
                    <a:pt x="539" y="134"/>
                    <a:pt x="598" y="86"/>
                    <a:pt x="668" y="86"/>
                  </a:cubicBezTo>
                  <a:cubicBezTo>
                    <a:pt x="892" y="86"/>
                    <a:pt x="892" y="86"/>
                    <a:pt x="892" y="86"/>
                  </a:cubicBezTo>
                  <a:cubicBezTo>
                    <a:pt x="962" y="86"/>
                    <a:pt x="1022" y="134"/>
                    <a:pt x="1038" y="202"/>
                  </a:cubicBezTo>
                  <a:cubicBezTo>
                    <a:pt x="1054" y="271"/>
                    <a:pt x="1054" y="271"/>
                    <a:pt x="1054" y="271"/>
                  </a:cubicBezTo>
                  <a:cubicBezTo>
                    <a:pt x="1058" y="288"/>
                    <a:pt x="1072" y="300"/>
                    <a:pt x="1089" y="303"/>
                  </a:cubicBezTo>
                  <a:cubicBezTo>
                    <a:pt x="1285" y="337"/>
                    <a:pt x="1422" y="393"/>
                    <a:pt x="1474" y="417"/>
                  </a:cubicBezTo>
                  <a:cubicBezTo>
                    <a:pt x="1474" y="899"/>
                    <a:pt x="1474" y="899"/>
                    <a:pt x="1474" y="899"/>
                  </a:cubicBezTo>
                  <a:cubicBezTo>
                    <a:pt x="1474" y="1055"/>
                    <a:pt x="1347" y="1182"/>
                    <a:pt x="1191" y="1182"/>
                  </a:cubicBezTo>
                  <a:cubicBezTo>
                    <a:pt x="1167" y="1182"/>
                    <a:pt x="1148" y="1201"/>
                    <a:pt x="1148" y="1225"/>
                  </a:cubicBezTo>
                  <a:cubicBezTo>
                    <a:pt x="1148" y="1249"/>
                    <a:pt x="1167" y="1268"/>
                    <a:pt x="1191" y="1268"/>
                  </a:cubicBezTo>
                  <a:cubicBezTo>
                    <a:pt x="1395" y="1268"/>
                    <a:pt x="1561" y="1103"/>
                    <a:pt x="1561" y="899"/>
                  </a:cubicBezTo>
                  <a:cubicBezTo>
                    <a:pt x="1561" y="390"/>
                    <a:pt x="1561" y="390"/>
                    <a:pt x="1561" y="390"/>
                  </a:cubicBezTo>
                  <a:cubicBezTo>
                    <a:pt x="1561" y="374"/>
                    <a:pt x="1552" y="359"/>
                    <a:pt x="1538" y="352"/>
                  </a:cubicBezTo>
                  <a:close/>
                  <a:moveTo>
                    <a:pt x="1538" y="352"/>
                  </a:moveTo>
                  <a:cubicBezTo>
                    <a:pt x="1538" y="352"/>
                    <a:pt x="1538" y="352"/>
                    <a:pt x="1538" y="3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57">
              <a:extLst>
                <a:ext uri="{FF2B5EF4-FFF2-40B4-BE49-F238E27FC236}">
                  <a16:creationId xmlns:a16="http://schemas.microsoft.com/office/drawing/2014/main" xmlns="" id="{586C322E-6397-445E-A131-17966D47447F}"/>
                </a:ext>
              </a:extLst>
            </p:cNvPr>
            <p:cNvSpPr>
              <a:spLocks noEditPoints="1"/>
            </p:cNvSpPr>
            <p:nvPr/>
          </p:nvSpPr>
          <p:spPr bwMode="auto">
            <a:xfrm>
              <a:off x="2722" y="2351"/>
              <a:ext cx="52" cy="28"/>
            </a:xfrm>
            <a:custGeom>
              <a:avLst/>
              <a:gdLst>
                <a:gd name="T0" fmla="*/ 48 w 241"/>
                <a:gd name="T1" fmla="*/ 131 h 131"/>
                <a:gd name="T2" fmla="*/ 62 w 241"/>
                <a:gd name="T3" fmla="*/ 129 h 131"/>
                <a:gd name="T4" fmla="*/ 204 w 241"/>
                <a:gd name="T5" fmla="*/ 89 h 131"/>
                <a:gd name="T6" fmla="*/ 236 w 241"/>
                <a:gd name="T7" fmla="*/ 37 h 131"/>
                <a:gd name="T8" fmla="*/ 184 w 241"/>
                <a:gd name="T9" fmla="*/ 5 h 131"/>
                <a:gd name="T10" fmla="*/ 35 w 241"/>
                <a:gd name="T11" fmla="*/ 47 h 131"/>
                <a:gd name="T12" fmla="*/ 7 w 241"/>
                <a:gd name="T13" fmla="*/ 102 h 131"/>
                <a:gd name="T14" fmla="*/ 48 w 241"/>
                <a:gd name="T15" fmla="*/ 131 h 131"/>
                <a:gd name="T16" fmla="*/ 48 w 241"/>
                <a:gd name="T17" fmla="*/ 131 h 131"/>
                <a:gd name="T18" fmla="*/ 48 w 241"/>
                <a:gd name="T19"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131">
                  <a:moveTo>
                    <a:pt x="48" y="131"/>
                  </a:moveTo>
                  <a:cubicBezTo>
                    <a:pt x="53" y="131"/>
                    <a:pt x="57" y="131"/>
                    <a:pt x="62" y="129"/>
                  </a:cubicBezTo>
                  <a:cubicBezTo>
                    <a:pt x="107" y="114"/>
                    <a:pt x="155" y="101"/>
                    <a:pt x="204" y="89"/>
                  </a:cubicBezTo>
                  <a:cubicBezTo>
                    <a:pt x="227" y="84"/>
                    <a:pt x="241" y="60"/>
                    <a:pt x="236" y="37"/>
                  </a:cubicBezTo>
                  <a:cubicBezTo>
                    <a:pt x="230" y="14"/>
                    <a:pt x="207" y="0"/>
                    <a:pt x="184" y="5"/>
                  </a:cubicBezTo>
                  <a:cubicBezTo>
                    <a:pt x="133" y="17"/>
                    <a:pt x="83" y="32"/>
                    <a:pt x="35" y="47"/>
                  </a:cubicBezTo>
                  <a:cubicBezTo>
                    <a:pt x="12" y="55"/>
                    <a:pt x="0" y="79"/>
                    <a:pt x="7" y="102"/>
                  </a:cubicBezTo>
                  <a:cubicBezTo>
                    <a:pt x="14" y="120"/>
                    <a:pt x="31" y="131"/>
                    <a:pt x="48" y="131"/>
                  </a:cubicBezTo>
                  <a:close/>
                  <a:moveTo>
                    <a:pt x="48" y="131"/>
                  </a:moveTo>
                  <a:cubicBezTo>
                    <a:pt x="48" y="131"/>
                    <a:pt x="48" y="131"/>
                    <a:pt x="48" y="1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8">
              <a:extLst>
                <a:ext uri="{FF2B5EF4-FFF2-40B4-BE49-F238E27FC236}">
                  <a16:creationId xmlns:a16="http://schemas.microsoft.com/office/drawing/2014/main" xmlns="" id="{0C901FAB-0D51-41AB-924B-98651D165288}"/>
                </a:ext>
              </a:extLst>
            </p:cNvPr>
            <p:cNvSpPr>
              <a:spLocks noEditPoints="1"/>
            </p:cNvSpPr>
            <p:nvPr/>
          </p:nvSpPr>
          <p:spPr bwMode="auto">
            <a:xfrm>
              <a:off x="2763" y="2387"/>
              <a:ext cx="216" cy="215"/>
            </a:xfrm>
            <a:custGeom>
              <a:avLst/>
              <a:gdLst>
                <a:gd name="T0" fmla="*/ 497 w 995"/>
                <a:gd name="T1" fmla="*/ 0 h 994"/>
                <a:gd name="T2" fmla="*/ 0 w 995"/>
                <a:gd name="T3" fmla="*/ 497 h 994"/>
                <a:gd name="T4" fmla="*/ 497 w 995"/>
                <a:gd name="T5" fmla="*/ 994 h 994"/>
                <a:gd name="T6" fmla="*/ 995 w 995"/>
                <a:gd name="T7" fmla="*/ 497 h 994"/>
                <a:gd name="T8" fmla="*/ 497 w 995"/>
                <a:gd name="T9" fmla="*/ 0 h 994"/>
                <a:gd name="T10" fmla="*/ 497 w 995"/>
                <a:gd name="T11" fmla="*/ 908 h 994"/>
                <a:gd name="T12" fmla="*/ 87 w 995"/>
                <a:gd name="T13" fmla="*/ 497 h 994"/>
                <a:gd name="T14" fmla="*/ 497 w 995"/>
                <a:gd name="T15" fmla="*/ 86 h 994"/>
                <a:gd name="T16" fmla="*/ 908 w 995"/>
                <a:gd name="T17" fmla="*/ 497 h 994"/>
                <a:gd name="T18" fmla="*/ 497 w 995"/>
                <a:gd name="T19" fmla="*/ 908 h 994"/>
                <a:gd name="T20" fmla="*/ 497 w 995"/>
                <a:gd name="T21" fmla="*/ 908 h 994"/>
                <a:gd name="T22" fmla="*/ 497 w 995"/>
                <a:gd name="T23" fmla="*/ 908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5" h="994">
                  <a:moveTo>
                    <a:pt x="497" y="0"/>
                  </a:moveTo>
                  <a:cubicBezTo>
                    <a:pt x="223" y="0"/>
                    <a:pt x="0" y="223"/>
                    <a:pt x="0" y="497"/>
                  </a:cubicBezTo>
                  <a:cubicBezTo>
                    <a:pt x="0" y="771"/>
                    <a:pt x="223" y="994"/>
                    <a:pt x="497" y="994"/>
                  </a:cubicBezTo>
                  <a:cubicBezTo>
                    <a:pt x="772" y="994"/>
                    <a:pt x="995" y="771"/>
                    <a:pt x="995" y="497"/>
                  </a:cubicBezTo>
                  <a:cubicBezTo>
                    <a:pt x="995" y="223"/>
                    <a:pt x="772" y="0"/>
                    <a:pt x="497" y="0"/>
                  </a:cubicBezTo>
                  <a:close/>
                  <a:moveTo>
                    <a:pt x="497" y="908"/>
                  </a:moveTo>
                  <a:cubicBezTo>
                    <a:pt x="271" y="908"/>
                    <a:pt x="87" y="724"/>
                    <a:pt x="87" y="497"/>
                  </a:cubicBezTo>
                  <a:cubicBezTo>
                    <a:pt x="87" y="271"/>
                    <a:pt x="271" y="86"/>
                    <a:pt x="497" y="86"/>
                  </a:cubicBezTo>
                  <a:cubicBezTo>
                    <a:pt x="724" y="86"/>
                    <a:pt x="908" y="270"/>
                    <a:pt x="908" y="497"/>
                  </a:cubicBezTo>
                  <a:cubicBezTo>
                    <a:pt x="908" y="723"/>
                    <a:pt x="724" y="908"/>
                    <a:pt x="497" y="908"/>
                  </a:cubicBezTo>
                  <a:close/>
                  <a:moveTo>
                    <a:pt x="497" y="908"/>
                  </a:moveTo>
                  <a:cubicBezTo>
                    <a:pt x="497" y="908"/>
                    <a:pt x="497" y="908"/>
                    <a:pt x="497" y="90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0">
            <a:extLst>
              <a:ext uri="{FF2B5EF4-FFF2-40B4-BE49-F238E27FC236}">
                <a16:creationId xmlns:a16="http://schemas.microsoft.com/office/drawing/2014/main" xmlns="" id="{25C3B577-03FB-44C8-B2A2-7C96E7446859}"/>
              </a:ext>
            </a:extLst>
          </p:cNvPr>
          <p:cNvGrpSpPr>
            <a:grpSpLocks noChangeAspect="1"/>
          </p:cNvGrpSpPr>
          <p:nvPr/>
        </p:nvGrpSpPr>
        <p:grpSpPr bwMode="auto">
          <a:xfrm>
            <a:off x="1589076" y="2130781"/>
            <a:ext cx="397669" cy="495210"/>
            <a:chOff x="4142" y="2322"/>
            <a:chExt cx="265" cy="330"/>
          </a:xfrm>
          <a:gradFill>
            <a:gsLst>
              <a:gs pos="0">
                <a:srgbClr val="08AEEA"/>
              </a:gs>
              <a:gs pos="100000">
                <a:srgbClr val="29F3AF"/>
              </a:gs>
            </a:gsLst>
            <a:lin ang="2700000" scaled="0"/>
          </a:gradFill>
        </p:grpSpPr>
        <p:sp>
          <p:nvSpPr>
            <p:cNvPr id="32" name="Freeform 171">
              <a:extLst>
                <a:ext uri="{FF2B5EF4-FFF2-40B4-BE49-F238E27FC236}">
                  <a16:creationId xmlns:a16="http://schemas.microsoft.com/office/drawing/2014/main" xmlns="" id="{5BF50922-48BB-479F-838C-35D67EAC9043}"/>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72">
              <a:extLst>
                <a:ext uri="{FF2B5EF4-FFF2-40B4-BE49-F238E27FC236}">
                  <a16:creationId xmlns:a16="http://schemas.microsoft.com/office/drawing/2014/main" xmlns="" id="{C170A63D-0047-402F-8435-E31DCAAD01FB}"/>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形状 51">
            <a:extLst>
              <a:ext uri="{FF2B5EF4-FFF2-40B4-BE49-F238E27FC236}">
                <a16:creationId xmlns:a16="http://schemas.microsoft.com/office/drawing/2014/main" xmlns="" id="{F764AEB7-D47C-4AAE-913F-D01F37F1A104}"/>
              </a:ext>
            </a:extLst>
          </p:cNvPr>
          <p:cNvSpPr/>
          <p:nvPr/>
        </p:nvSpPr>
        <p:spPr>
          <a:xfrm>
            <a:off x="479425" y="3580523"/>
            <a:ext cx="2676860" cy="2286645"/>
          </a:xfrm>
          <a:custGeom>
            <a:avLst/>
            <a:gdLst>
              <a:gd name="connsiteX0" fmla="*/ 1338431 w 2676860"/>
              <a:gd name="connsiteY0" fmla="*/ 0 h 2286645"/>
              <a:gd name="connsiteX1" fmla="*/ 1493859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3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1" y="0"/>
                </a:moveTo>
                <a:lnTo>
                  <a:pt x="1493859"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3"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文本框 36">
            <a:extLst>
              <a:ext uri="{FF2B5EF4-FFF2-40B4-BE49-F238E27FC236}">
                <a16:creationId xmlns:a16="http://schemas.microsoft.com/office/drawing/2014/main" xmlns="" id="{3FEBD1AF-BE20-4A5E-B38F-DA078C394736}"/>
              </a:ext>
            </a:extLst>
          </p:cNvPr>
          <p:cNvSpPr txBox="1"/>
          <p:nvPr/>
        </p:nvSpPr>
        <p:spPr>
          <a:xfrm>
            <a:off x="663911" y="3986153"/>
            <a:ext cx="2307890" cy="1692771"/>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3" name="任意多边形: 形状 52">
            <a:extLst>
              <a:ext uri="{FF2B5EF4-FFF2-40B4-BE49-F238E27FC236}">
                <a16:creationId xmlns:a16="http://schemas.microsoft.com/office/drawing/2014/main" xmlns="" id="{ACF65764-1E08-4B79-9372-138EC2E0A607}"/>
              </a:ext>
            </a:extLst>
          </p:cNvPr>
          <p:cNvSpPr/>
          <p:nvPr/>
        </p:nvSpPr>
        <p:spPr>
          <a:xfrm>
            <a:off x="33253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1" name="文本框 40">
            <a:extLst>
              <a:ext uri="{FF2B5EF4-FFF2-40B4-BE49-F238E27FC236}">
                <a16:creationId xmlns:a16="http://schemas.microsoft.com/office/drawing/2014/main" xmlns="" id="{6A7C026F-E09E-4FFD-A0B5-735F1E2E45A2}"/>
              </a:ext>
            </a:extLst>
          </p:cNvPr>
          <p:cNvSpPr txBox="1"/>
          <p:nvPr/>
        </p:nvSpPr>
        <p:spPr>
          <a:xfrm>
            <a:off x="35098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4" name="任意多边形: 形状 53">
            <a:extLst>
              <a:ext uri="{FF2B5EF4-FFF2-40B4-BE49-F238E27FC236}">
                <a16:creationId xmlns:a16="http://schemas.microsoft.com/office/drawing/2014/main" xmlns="" id="{D6308194-D54F-49E0-BB60-4369F4F685A7}"/>
              </a:ext>
            </a:extLst>
          </p:cNvPr>
          <p:cNvSpPr/>
          <p:nvPr/>
        </p:nvSpPr>
        <p:spPr>
          <a:xfrm>
            <a:off x="617132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4" name="文本框 43">
            <a:extLst>
              <a:ext uri="{FF2B5EF4-FFF2-40B4-BE49-F238E27FC236}">
                <a16:creationId xmlns:a16="http://schemas.microsoft.com/office/drawing/2014/main" xmlns="" id="{4EFDB5FF-0842-415A-B892-8ED08166380D}"/>
              </a:ext>
            </a:extLst>
          </p:cNvPr>
          <p:cNvSpPr txBox="1"/>
          <p:nvPr/>
        </p:nvSpPr>
        <p:spPr>
          <a:xfrm>
            <a:off x="635581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5" name="任意多边形: 形状 54">
            <a:extLst>
              <a:ext uri="{FF2B5EF4-FFF2-40B4-BE49-F238E27FC236}">
                <a16:creationId xmlns:a16="http://schemas.microsoft.com/office/drawing/2014/main" xmlns="" id="{BDE7CE18-2B93-43EF-A15B-4744E1C1A854}"/>
              </a:ext>
            </a:extLst>
          </p:cNvPr>
          <p:cNvSpPr/>
          <p:nvPr/>
        </p:nvSpPr>
        <p:spPr>
          <a:xfrm>
            <a:off x="90172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文本框 46">
            <a:extLst>
              <a:ext uri="{FF2B5EF4-FFF2-40B4-BE49-F238E27FC236}">
                <a16:creationId xmlns:a16="http://schemas.microsoft.com/office/drawing/2014/main" xmlns="" id="{AD4B8403-5708-4235-BA05-20144CAF0329}"/>
              </a:ext>
            </a:extLst>
          </p:cNvPr>
          <p:cNvSpPr txBox="1"/>
          <p:nvPr/>
        </p:nvSpPr>
        <p:spPr>
          <a:xfrm>
            <a:off x="92017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7" name="任意多边形: 形状 56">
            <a:extLst>
              <a:ext uri="{FF2B5EF4-FFF2-40B4-BE49-F238E27FC236}">
                <a16:creationId xmlns:a16="http://schemas.microsoft.com/office/drawing/2014/main" xmlns="" id="{1D0052B9-40B0-48A3-AEC2-BD634148B7E4}"/>
              </a:ext>
            </a:extLst>
          </p:cNvPr>
          <p:cNvSpPr/>
          <p:nvPr/>
        </p:nvSpPr>
        <p:spPr>
          <a:xfrm flipV="1">
            <a:off x="0" y="-20267"/>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a:extLst>
              <a:ext uri="{FF2B5EF4-FFF2-40B4-BE49-F238E27FC236}">
                <a16:creationId xmlns:a16="http://schemas.microsoft.com/office/drawing/2014/main" xmlns="" id="{C2571B1F-6E9E-4D85-8BCE-130EE8D55A6A}"/>
              </a:ext>
            </a:extLst>
          </p:cNvPr>
          <p:cNvGrpSpPr/>
          <p:nvPr/>
        </p:nvGrpSpPr>
        <p:grpSpPr>
          <a:xfrm>
            <a:off x="5008928" y="590088"/>
            <a:ext cx="2696787" cy="901673"/>
            <a:chOff x="6171606" y="2363147"/>
            <a:chExt cx="2696787" cy="901673"/>
          </a:xfrm>
        </p:grpSpPr>
        <p:sp>
          <p:nvSpPr>
            <p:cNvPr id="40" name="文本框 39">
              <a:extLst>
                <a:ext uri="{FF2B5EF4-FFF2-40B4-BE49-F238E27FC236}">
                  <a16:creationId xmlns:a16="http://schemas.microsoft.com/office/drawing/2014/main" xmlns="" id="{8DFD0C9D-AB87-4AE7-A53B-BFC3E8A2CD59}"/>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2" name="文本框 41">
              <a:extLst>
                <a:ext uri="{FF2B5EF4-FFF2-40B4-BE49-F238E27FC236}">
                  <a16:creationId xmlns:a16="http://schemas.microsoft.com/office/drawing/2014/main" xmlns="" id="{6AB1FBEE-67F5-45F9-A024-18B11664FE9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43" name="椭圆 42">
              <a:extLst>
                <a:ext uri="{FF2B5EF4-FFF2-40B4-BE49-F238E27FC236}">
                  <a16:creationId xmlns:a16="http://schemas.microsoft.com/office/drawing/2014/main" xmlns="" id="{6C013A3F-2E01-488B-9F09-974702115BC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00346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0-#ppt_w/2"/>
                                          </p:val>
                                        </p:tav>
                                        <p:tav tm="100000">
                                          <p:val>
                                            <p:strVal val="#ppt_x"/>
                                          </p:val>
                                        </p:tav>
                                      </p:tavLst>
                                    </p:anim>
                                    <p:anim calcmode="lin" valueType="num">
                                      <p:cBhvr additive="base">
                                        <p:cTn id="56" dur="500" fill="hold"/>
                                        <p:tgtEl>
                                          <p:spTgt spid="3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0-#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500" fill="hold"/>
                                        <p:tgtEl>
                                          <p:spTgt spid="37"/>
                                        </p:tgtEl>
                                        <p:attrNameLst>
                                          <p:attrName>ppt_x</p:attrName>
                                        </p:attrNameLst>
                                      </p:cBhvr>
                                      <p:tavLst>
                                        <p:tav tm="0">
                                          <p:val>
                                            <p:strVal val="0-#ppt_w/2"/>
                                          </p:val>
                                        </p:tav>
                                        <p:tav tm="100000">
                                          <p:val>
                                            <p:strVal val="#ppt_x"/>
                                          </p:val>
                                        </p:tav>
                                      </p:tavLst>
                                    </p:anim>
                                    <p:anim calcmode="lin" valueType="num">
                                      <p:cBhvr additive="base">
                                        <p:cTn id="64" dur="500" fill="hold"/>
                                        <p:tgtEl>
                                          <p:spTgt spid="3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0-#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0-#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0-#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0-#ppt_w/2"/>
                                          </p:val>
                                        </p:tav>
                                        <p:tav tm="100000">
                                          <p:val>
                                            <p:strVal val="#ppt_x"/>
                                          </p:val>
                                        </p:tav>
                                      </p:tavLst>
                                    </p:anim>
                                    <p:anim calcmode="lin" valueType="num">
                                      <p:cBhvr additive="base">
                                        <p:cTn id="84" dur="5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0-#ppt_w/2"/>
                                          </p:val>
                                        </p:tav>
                                        <p:tav tm="100000">
                                          <p:val>
                                            <p:strVal val="#ppt_x"/>
                                          </p:val>
                                        </p:tav>
                                      </p:tavLst>
                                    </p:anim>
                                    <p:anim calcmode="lin" valueType="num">
                                      <p:cBhvr additive="base">
                                        <p:cTn id="88"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9" grpId="0"/>
      <p:bldP spid="21" grpId="0"/>
      <p:bldP spid="22" grpId="0"/>
      <p:bldP spid="23" grpId="0"/>
      <p:bldP spid="25" grpId="0" animBg="1"/>
      <p:bldP spid="26" grpId="0" animBg="1"/>
      <p:bldP spid="52" grpId="0" animBg="1"/>
      <p:bldP spid="37" grpId="0"/>
      <p:bldP spid="53" grpId="0" animBg="1"/>
      <p:bldP spid="41" grpId="0"/>
      <p:bldP spid="54" grpId="0" animBg="1"/>
      <p:bldP spid="44" grpId="0"/>
      <p:bldP spid="55"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D8E43C2-2BCC-4964-BBA7-58E6A165D548}"/>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C6010D25-90E6-4C71-ACA9-418DD68B657C}"/>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D77860D4-4B78-4700-B16B-14301E1985C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08B389B8-1809-4E4F-9ED2-29B9DEE5F3B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23" name="图片 22">
            <a:extLst>
              <a:ext uri="{FF2B5EF4-FFF2-40B4-BE49-F238E27FC236}">
                <a16:creationId xmlns:a16="http://schemas.microsoft.com/office/drawing/2014/main" xmlns="" id="{A91573A3-F4D2-4FA1-B3FA-0EA74FD9BA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878" y="1126112"/>
            <a:ext cx="2443164" cy="4820124"/>
          </a:xfrm>
          <a:prstGeom prst="rect">
            <a:avLst/>
          </a:prstGeom>
        </p:spPr>
      </p:pic>
      <p:sp>
        <p:nvSpPr>
          <p:cNvPr id="24" name="文本框 23">
            <a:extLst>
              <a:ext uri="{FF2B5EF4-FFF2-40B4-BE49-F238E27FC236}">
                <a16:creationId xmlns:a16="http://schemas.microsoft.com/office/drawing/2014/main" xmlns="" id="{6EDE1280-EE63-4E85-9148-0ADAE3A412AE}"/>
              </a:ext>
            </a:extLst>
          </p:cNvPr>
          <p:cNvSpPr txBox="1"/>
          <p:nvPr/>
        </p:nvSpPr>
        <p:spPr>
          <a:xfrm>
            <a:off x="485176" y="2606186"/>
            <a:ext cx="2300568" cy="1261884"/>
          </a:xfrm>
          <a:prstGeom prst="rect">
            <a:avLst/>
          </a:prstGeom>
          <a:noFill/>
        </p:spPr>
        <p:txBody>
          <a:bodyPr wrap="square" rtlCol="0">
            <a:spAutoFit/>
          </a:bodyPr>
          <a:lstStyle/>
          <a:p>
            <a:pPr algn="ctr"/>
            <a:r>
              <a:rPr lang="en-US" altLang="zh-CN" sz="4400" dirty="0">
                <a:solidFill>
                  <a:schemeClr val="bg1"/>
                </a:solidFill>
                <a:latin typeface="+mj-lt"/>
              </a:rPr>
              <a:t>Our </a:t>
            </a:r>
            <a:endParaRPr lang="en-US" altLang="zh-CN" sz="3200" dirty="0">
              <a:solidFill>
                <a:schemeClr val="bg1"/>
              </a:solidFill>
              <a:latin typeface="+mj-lt"/>
            </a:endParaRPr>
          </a:p>
          <a:p>
            <a:pPr algn="ctr"/>
            <a:r>
              <a:rPr lang="en-US" altLang="zh-CN" sz="3200" dirty="0">
                <a:solidFill>
                  <a:schemeClr val="bg1"/>
                </a:solidFill>
                <a:latin typeface="+mj-lt"/>
              </a:rPr>
              <a:t>advantage</a:t>
            </a:r>
            <a:endParaRPr lang="zh-CN" altLang="en-US" sz="4400" dirty="0">
              <a:solidFill>
                <a:schemeClr val="bg1"/>
              </a:solidFill>
              <a:latin typeface="+mj-lt"/>
            </a:endParaRPr>
          </a:p>
        </p:txBody>
      </p:sp>
      <p:sp>
        <p:nvSpPr>
          <p:cNvPr id="25" name="文本框 24">
            <a:extLst>
              <a:ext uri="{FF2B5EF4-FFF2-40B4-BE49-F238E27FC236}">
                <a16:creationId xmlns:a16="http://schemas.microsoft.com/office/drawing/2014/main" xmlns="" id="{7D2B5219-304D-4CE6-9C14-E10E55120B96}"/>
              </a:ext>
            </a:extLst>
          </p:cNvPr>
          <p:cNvSpPr txBox="1"/>
          <p:nvPr/>
        </p:nvSpPr>
        <p:spPr>
          <a:xfrm>
            <a:off x="3341852" y="1463173"/>
            <a:ext cx="7470083" cy="830997"/>
          </a:xfrm>
          <a:prstGeom prst="rect">
            <a:avLst/>
          </a:prstGeom>
          <a:noFill/>
        </p:spPr>
        <p:txBody>
          <a:bodyPr wrap="square" rtlCol="0">
            <a:spAutoFit/>
          </a:bodyPr>
          <a:lstStyle/>
          <a:p>
            <a:pPr lvl="0" algn="ctr">
              <a:lnSpc>
                <a:spcPct val="150000"/>
              </a:lnSpc>
            </a:pPr>
            <a:r>
              <a:rPr lang="zh-CN" altLang="en-US" sz="1600" dirty="0">
                <a:solidFill>
                  <a:prstClr val="black">
                    <a:lumMod val="85000"/>
                    <a:lumOff val="15000"/>
                  </a:prstClr>
                </a:solidFill>
              </a:rPr>
              <a:t>添加相关内容的文字添加相关内容的文字添加相关内容的文字添加相关内容的文字添加相关内容的文字</a:t>
            </a:r>
            <a:r>
              <a:rPr lang="en-US" altLang="zh-CN" sz="1600" dirty="0">
                <a:solidFill>
                  <a:prstClr val="black">
                    <a:lumMod val="85000"/>
                    <a:lumOff val="15000"/>
                  </a:prstClr>
                </a:solidFill>
              </a:rPr>
              <a:t> </a:t>
            </a:r>
          </a:p>
        </p:txBody>
      </p:sp>
      <p:sp>
        <p:nvSpPr>
          <p:cNvPr id="26" name="Freeform 41">
            <a:extLst>
              <a:ext uri="{FF2B5EF4-FFF2-40B4-BE49-F238E27FC236}">
                <a16:creationId xmlns:a16="http://schemas.microsoft.com/office/drawing/2014/main" xmlns="" id="{738E1907-27B2-4E43-894C-36379CB0AE41}"/>
              </a:ext>
            </a:extLst>
          </p:cNvPr>
          <p:cNvSpPr>
            <a:spLocks noEditPoints="1"/>
          </p:cNvSpPr>
          <p:nvPr/>
        </p:nvSpPr>
        <p:spPr bwMode="auto">
          <a:xfrm>
            <a:off x="3341852" y="3445912"/>
            <a:ext cx="425730" cy="423770"/>
          </a:xfrm>
          <a:custGeom>
            <a:avLst/>
            <a:gdLst>
              <a:gd name="T0" fmla="*/ 64 w 128"/>
              <a:gd name="T1" fmla="*/ 80 h 128"/>
              <a:gd name="T2" fmla="*/ 68 w 128"/>
              <a:gd name="T3" fmla="*/ 76 h 128"/>
              <a:gd name="T4" fmla="*/ 68 w 128"/>
              <a:gd name="T5" fmla="*/ 28 h 128"/>
              <a:gd name="T6" fmla="*/ 64 w 128"/>
              <a:gd name="T7" fmla="*/ 24 h 128"/>
              <a:gd name="T8" fmla="*/ 60 w 128"/>
              <a:gd name="T9" fmla="*/ 28 h 128"/>
              <a:gd name="T10" fmla="*/ 60 w 128"/>
              <a:gd name="T11" fmla="*/ 76 h 128"/>
              <a:gd name="T12" fmla="*/ 64 w 128"/>
              <a:gd name="T13" fmla="*/ 80 h 128"/>
              <a:gd name="T14" fmla="*/ 88 w 128"/>
              <a:gd name="T15" fmla="*/ 80 h 128"/>
              <a:gd name="T16" fmla="*/ 92 w 128"/>
              <a:gd name="T17" fmla="*/ 76 h 128"/>
              <a:gd name="T18" fmla="*/ 92 w 128"/>
              <a:gd name="T19" fmla="*/ 40 h 128"/>
              <a:gd name="T20" fmla="*/ 88 w 128"/>
              <a:gd name="T21" fmla="*/ 36 h 128"/>
              <a:gd name="T22" fmla="*/ 84 w 128"/>
              <a:gd name="T23" fmla="*/ 40 h 128"/>
              <a:gd name="T24" fmla="*/ 84 w 128"/>
              <a:gd name="T25" fmla="*/ 76 h 128"/>
              <a:gd name="T26" fmla="*/ 88 w 128"/>
              <a:gd name="T27" fmla="*/ 80 h 128"/>
              <a:gd name="T28" fmla="*/ 40 w 128"/>
              <a:gd name="T29" fmla="*/ 80 h 128"/>
              <a:gd name="T30" fmla="*/ 44 w 128"/>
              <a:gd name="T31" fmla="*/ 76 h 128"/>
              <a:gd name="T32" fmla="*/ 44 w 128"/>
              <a:gd name="T33" fmla="*/ 60 h 128"/>
              <a:gd name="T34" fmla="*/ 40 w 128"/>
              <a:gd name="T35" fmla="*/ 56 h 128"/>
              <a:gd name="T36" fmla="*/ 36 w 128"/>
              <a:gd name="T37" fmla="*/ 60 h 128"/>
              <a:gd name="T38" fmla="*/ 36 w 128"/>
              <a:gd name="T39" fmla="*/ 76 h 128"/>
              <a:gd name="T40" fmla="*/ 40 w 128"/>
              <a:gd name="T41" fmla="*/ 80 h 128"/>
              <a:gd name="T42" fmla="*/ 0 w 128"/>
              <a:gd name="T43" fmla="*/ 0 h 128"/>
              <a:gd name="T44" fmla="*/ 0 w 128"/>
              <a:gd name="T45" fmla="*/ 8 h 128"/>
              <a:gd name="T46" fmla="*/ 8 w 128"/>
              <a:gd name="T47" fmla="*/ 8 h 128"/>
              <a:gd name="T48" fmla="*/ 8 w 128"/>
              <a:gd name="T49" fmla="*/ 84 h 128"/>
              <a:gd name="T50" fmla="*/ 24 w 128"/>
              <a:gd name="T51" fmla="*/ 100 h 128"/>
              <a:gd name="T52" fmla="*/ 48 w 128"/>
              <a:gd name="T53" fmla="*/ 100 h 128"/>
              <a:gd name="T54" fmla="*/ 32 w 128"/>
              <a:gd name="T55" fmla="*/ 128 h 128"/>
              <a:gd name="T56" fmla="*/ 44 w 128"/>
              <a:gd name="T57" fmla="*/ 128 h 128"/>
              <a:gd name="T58" fmla="*/ 60 w 128"/>
              <a:gd name="T59" fmla="*/ 100 h 128"/>
              <a:gd name="T60" fmla="*/ 68 w 128"/>
              <a:gd name="T61" fmla="*/ 100 h 128"/>
              <a:gd name="T62" fmla="*/ 84 w 128"/>
              <a:gd name="T63" fmla="*/ 128 h 128"/>
              <a:gd name="T64" fmla="*/ 96 w 128"/>
              <a:gd name="T65" fmla="*/ 128 h 128"/>
              <a:gd name="T66" fmla="*/ 80 w 128"/>
              <a:gd name="T67" fmla="*/ 100 h 128"/>
              <a:gd name="T68" fmla="*/ 104 w 128"/>
              <a:gd name="T69" fmla="*/ 100 h 128"/>
              <a:gd name="T70" fmla="*/ 120 w 128"/>
              <a:gd name="T71" fmla="*/ 84 h 128"/>
              <a:gd name="T72" fmla="*/ 120 w 128"/>
              <a:gd name="T73" fmla="*/ 8 h 128"/>
              <a:gd name="T74" fmla="*/ 128 w 128"/>
              <a:gd name="T75" fmla="*/ 8 h 128"/>
              <a:gd name="T76" fmla="*/ 128 w 128"/>
              <a:gd name="T77" fmla="*/ 0 h 128"/>
              <a:gd name="T78" fmla="*/ 0 w 128"/>
              <a:gd name="T79" fmla="*/ 0 h 128"/>
              <a:gd name="T80" fmla="*/ 112 w 128"/>
              <a:gd name="T81" fmla="*/ 84 h 128"/>
              <a:gd name="T82" fmla="*/ 104 w 128"/>
              <a:gd name="T83" fmla="*/ 92 h 128"/>
              <a:gd name="T84" fmla="*/ 24 w 128"/>
              <a:gd name="T85" fmla="*/ 92 h 128"/>
              <a:gd name="T86" fmla="*/ 16 w 128"/>
              <a:gd name="T87" fmla="*/ 84 h 128"/>
              <a:gd name="T88" fmla="*/ 16 w 128"/>
              <a:gd name="T89" fmla="*/ 8 h 128"/>
              <a:gd name="T90" fmla="*/ 112 w 128"/>
              <a:gd name="T91" fmla="*/ 8 h 128"/>
              <a:gd name="T92" fmla="*/ 112 w 128"/>
              <a:gd name="T93"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128">
                <a:moveTo>
                  <a:pt x="64" y="80"/>
                </a:moveTo>
                <a:cubicBezTo>
                  <a:pt x="66" y="80"/>
                  <a:pt x="68" y="78"/>
                  <a:pt x="68" y="76"/>
                </a:cubicBezTo>
                <a:cubicBezTo>
                  <a:pt x="68" y="28"/>
                  <a:pt x="68" y="28"/>
                  <a:pt x="68" y="28"/>
                </a:cubicBezTo>
                <a:cubicBezTo>
                  <a:pt x="68" y="26"/>
                  <a:pt x="66" y="24"/>
                  <a:pt x="64" y="24"/>
                </a:cubicBezTo>
                <a:cubicBezTo>
                  <a:pt x="62" y="24"/>
                  <a:pt x="60" y="26"/>
                  <a:pt x="60" y="28"/>
                </a:cubicBezTo>
                <a:cubicBezTo>
                  <a:pt x="60" y="76"/>
                  <a:pt x="60" y="76"/>
                  <a:pt x="60" y="76"/>
                </a:cubicBezTo>
                <a:cubicBezTo>
                  <a:pt x="60" y="78"/>
                  <a:pt x="62" y="80"/>
                  <a:pt x="64" y="80"/>
                </a:cubicBezTo>
                <a:close/>
                <a:moveTo>
                  <a:pt x="88" y="80"/>
                </a:moveTo>
                <a:cubicBezTo>
                  <a:pt x="90" y="80"/>
                  <a:pt x="92" y="78"/>
                  <a:pt x="92" y="76"/>
                </a:cubicBezTo>
                <a:cubicBezTo>
                  <a:pt x="92" y="40"/>
                  <a:pt x="92" y="40"/>
                  <a:pt x="92" y="40"/>
                </a:cubicBezTo>
                <a:cubicBezTo>
                  <a:pt x="92" y="38"/>
                  <a:pt x="90" y="36"/>
                  <a:pt x="88" y="36"/>
                </a:cubicBezTo>
                <a:cubicBezTo>
                  <a:pt x="86" y="36"/>
                  <a:pt x="84" y="38"/>
                  <a:pt x="84" y="40"/>
                </a:cubicBezTo>
                <a:cubicBezTo>
                  <a:pt x="84" y="76"/>
                  <a:pt x="84" y="76"/>
                  <a:pt x="84" y="76"/>
                </a:cubicBezTo>
                <a:cubicBezTo>
                  <a:pt x="84" y="78"/>
                  <a:pt x="86" y="80"/>
                  <a:pt x="88" y="80"/>
                </a:cubicBezTo>
                <a:close/>
                <a:moveTo>
                  <a:pt x="40" y="80"/>
                </a:moveTo>
                <a:cubicBezTo>
                  <a:pt x="42" y="80"/>
                  <a:pt x="44" y="78"/>
                  <a:pt x="44" y="76"/>
                </a:cubicBezTo>
                <a:cubicBezTo>
                  <a:pt x="44" y="60"/>
                  <a:pt x="44" y="60"/>
                  <a:pt x="44" y="60"/>
                </a:cubicBezTo>
                <a:cubicBezTo>
                  <a:pt x="44" y="58"/>
                  <a:pt x="42" y="56"/>
                  <a:pt x="40" y="56"/>
                </a:cubicBezTo>
                <a:cubicBezTo>
                  <a:pt x="38" y="56"/>
                  <a:pt x="36" y="58"/>
                  <a:pt x="36" y="60"/>
                </a:cubicBezTo>
                <a:cubicBezTo>
                  <a:pt x="36" y="76"/>
                  <a:pt x="36" y="76"/>
                  <a:pt x="36" y="76"/>
                </a:cubicBezTo>
                <a:cubicBezTo>
                  <a:pt x="36" y="78"/>
                  <a:pt x="38" y="80"/>
                  <a:pt x="40" y="80"/>
                </a:cubicBezTo>
                <a:close/>
                <a:moveTo>
                  <a:pt x="0" y="0"/>
                </a:moveTo>
                <a:cubicBezTo>
                  <a:pt x="0" y="8"/>
                  <a:pt x="0" y="8"/>
                  <a:pt x="0" y="8"/>
                </a:cubicBezTo>
                <a:cubicBezTo>
                  <a:pt x="8" y="8"/>
                  <a:pt x="8" y="8"/>
                  <a:pt x="8" y="8"/>
                </a:cubicBezTo>
                <a:cubicBezTo>
                  <a:pt x="8" y="14"/>
                  <a:pt x="8" y="84"/>
                  <a:pt x="8" y="84"/>
                </a:cubicBezTo>
                <a:cubicBezTo>
                  <a:pt x="8" y="93"/>
                  <a:pt x="15" y="100"/>
                  <a:pt x="24" y="100"/>
                </a:cubicBezTo>
                <a:cubicBezTo>
                  <a:pt x="48" y="100"/>
                  <a:pt x="48" y="100"/>
                  <a:pt x="48" y="100"/>
                </a:cubicBezTo>
                <a:cubicBezTo>
                  <a:pt x="32" y="128"/>
                  <a:pt x="32" y="128"/>
                  <a:pt x="32" y="128"/>
                </a:cubicBezTo>
                <a:cubicBezTo>
                  <a:pt x="44" y="128"/>
                  <a:pt x="44" y="128"/>
                  <a:pt x="44" y="128"/>
                </a:cubicBezTo>
                <a:cubicBezTo>
                  <a:pt x="60" y="100"/>
                  <a:pt x="60" y="100"/>
                  <a:pt x="60" y="100"/>
                </a:cubicBezTo>
                <a:cubicBezTo>
                  <a:pt x="68" y="100"/>
                  <a:pt x="68" y="100"/>
                  <a:pt x="68" y="100"/>
                </a:cubicBezTo>
                <a:cubicBezTo>
                  <a:pt x="84" y="128"/>
                  <a:pt x="84" y="128"/>
                  <a:pt x="84" y="128"/>
                </a:cubicBezTo>
                <a:cubicBezTo>
                  <a:pt x="96" y="128"/>
                  <a:pt x="96" y="128"/>
                  <a:pt x="96" y="128"/>
                </a:cubicBezTo>
                <a:cubicBezTo>
                  <a:pt x="80" y="100"/>
                  <a:pt x="80" y="100"/>
                  <a:pt x="80" y="100"/>
                </a:cubicBezTo>
                <a:cubicBezTo>
                  <a:pt x="104" y="100"/>
                  <a:pt x="104" y="100"/>
                  <a:pt x="104" y="100"/>
                </a:cubicBezTo>
                <a:cubicBezTo>
                  <a:pt x="113" y="100"/>
                  <a:pt x="120" y="93"/>
                  <a:pt x="120" y="84"/>
                </a:cubicBezTo>
                <a:cubicBezTo>
                  <a:pt x="120" y="84"/>
                  <a:pt x="120" y="15"/>
                  <a:pt x="120" y="8"/>
                </a:cubicBezTo>
                <a:cubicBezTo>
                  <a:pt x="128" y="8"/>
                  <a:pt x="128" y="8"/>
                  <a:pt x="128" y="8"/>
                </a:cubicBezTo>
                <a:cubicBezTo>
                  <a:pt x="128" y="0"/>
                  <a:pt x="128" y="0"/>
                  <a:pt x="128" y="0"/>
                </a:cubicBezTo>
                <a:lnTo>
                  <a:pt x="0" y="0"/>
                </a:lnTo>
                <a:close/>
                <a:moveTo>
                  <a:pt x="112" y="84"/>
                </a:moveTo>
                <a:cubicBezTo>
                  <a:pt x="112" y="89"/>
                  <a:pt x="109" y="92"/>
                  <a:pt x="104" y="92"/>
                </a:cubicBezTo>
                <a:cubicBezTo>
                  <a:pt x="24" y="92"/>
                  <a:pt x="24" y="92"/>
                  <a:pt x="24" y="92"/>
                </a:cubicBezTo>
                <a:cubicBezTo>
                  <a:pt x="19" y="92"/>
                  <a:pt x="16" y="89"/>
                  <a:pt x="16" y="84"/>
                </a:cubicBezTo>
                <a:cubicBezTo>
                  <a:pt x="16" y="84"/>
                  <a:pt x="16" y="13"/>
                  <a:pt x="16" y="8"/>
                </a:cubicBezTo>
                <a:cubicBezTo>
                  <a:pt x="112" y="8"/>
                  <a:pt x="112" y="8"/>
                  <a:pt x="112" y="8"/>
                </a:cubicBezTo>
                <a:cubicBezTo>
                  <a:pt x="112" y="16"/>
                  <a:pt x="112" y="84"/>
                  <a:pt x="112" y="84"/>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a:extLst>
              <a:ext uri="{FF2B5EF4-FFF2-40B4-BE49-F238E27FC236}">
                <a16:creationId xmlns:a16="http://schemas.microsoft.com/office/drawing/2014/main" xmlns="" id="{E59EFD5B-5950-4E1C-8837-A9CDE8A2F468}"/>
              </a:ext>
            </a:extLst>
          </p:cNvPr>
          <p:cNvSpPr txBox="1"/>
          <p:nvPr/>
        </p:nvSpPr>
        <p:spPr>
          <a:xfrm>
            <a:off x="3980544" y="34216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28" name="Freeform 97">
            <a:extLst>
              <a:ext uri="{FF2B5EF4-FFF2-40B4-BE49-F238E27FC236}">
                <a16:creationId xmlns:a16="http://schemas.microsoft.com/office/drawing/2014/main" xmlns="" id="{0FEAD57D-FC04-4654-A4C5-7BBDCE4AC137}"/>
              </a:ext>
            </a:extLst>
          </p:cNvPr>
          <p:cNvSpPr>
            <a:spLocks noEditPoints="1"/>
          </p:cNvSpPr>
          <p:nvPr/>
        </p:nvSpPr>
        <p:spPr bwMode="auto">
          <a:xfrm>
            <a:off x="3377799" y="4411911"/>
            <a:ext cx="365208" cy="367110"/>
          </a:xfrm>
          <a:custGeom>
            <a:avLst/>
            <a:gdLst>
              <a:gd name="T0" fmla="*/ 2147483646 w 2556"/>
              <a:gd name="T1" fmla="*/ 0 h 2576"/>
              <a:gd name="T2" fmla="*/ 2147483646 w 2556"/>
              <a:gd name="T3" fmla="*/ 0 h 2576"/>
              <a:gd name="T4" fmla="*/ 2147483646 w 2556"/>
              <a:gd name="T5" fmla="*/ 2147483646 h 2576"/>
              <a:gd name="T6" fmla="*/ 2147483646 w 2556"/>
              <a:gd name="T7" fmla="*/ 2147483646 h 2576"/>
              <a:gd name="T8" fmla="*/ 2147483646 w 2556"/>
              <a:gd name="T9" fmla="*/ 2147483646 h 2576"/>
              <a:gd name="T10" fmla="*/ 2147483646 w 2556"/>
              <a:gd name="T11" fmla="*/ 2147483646 h 2576"/>
              <a:gd name="T12" fmla="*/ 2147483646 w 2556"/>
              <a:gd name="T13" fmla="*/ 2147483646 h 2576"/>
              <a:gd name="T14" fmla="*/ 2147483646 w 2556"/>
              <a:gd name="T15" fmla="*/ 2147483646 h 2576"/>
              <a:gd name="T16" fmla="*/ 2147483646 w 2556"/>
              <a:gd name="T17" fmla="*/ 2147483646 h 2576"/>
              <a:gd name="T18" fmla="*/ 2147483646 w 2556"/>
              <a:gd name="T19" fmla="*/ 2147483646 h 2576"/>
              <a:gd name="T20" fmla="*/ 2147483646 w 2556"/>
              <a:gd name="T21" fmla="*/ 2147483646 h 2576"/>
              <a:gd name="T22" fmla="*/ 2147483646 w 2556"/>
              <a:gd name="T23" fmla="*/ 2147483646 h 2576"/>
              <a:gd name="T24" fmla="*/ 2147483646 w 2556"/>
              <a:gd name="T25" fmla="*/ 2147483646 h 2576"/>
              <a:gd name="T26" fmla="*/ 2147483646 w 2556"/>
              <a:gd name="T27" fmla="*/ 2147483646 h 2576"/>
              <a:gd name="T28" fmla="*/ 2147483646 w 2556"/>
              <a:gd name="T29" fmla="*/ 2147483646 h 2576"/>
              <a:gd name="T30" fmla="*/ 2147483646 w 2556"/>
              <a:gd name="T31" fmla="*/ 2147483646 h 2576"/>
              <a:gd name="T32" fmla="*/ 595118780 w 2556"/>
              <a:gd name="T33" fmla="*/ 2147483646 h 2576"/>
              <a:gd name="T34" fmla="*/ 0 w 2556"/>
              <a:gd name="T35" fmla="*/ 2147483646 h 2576"/>
              <a:gd name="T36" fmla="*/ 0 w 2556"/>
              <a:gd name="T37" fmla="*/ 2147483646 h 2576"/>
              <a:gd name="T38" fmla="*/ 2147483646 w 2556"/>
              <a:gd name="T39" fmla="*/ 2147483646 h 2576"/>
              <a:gd name="T40" fmla="*/ 2147483646 w 2556"/>
              <a:gd name="T41" fmla="*/ 2147483646 h 2576"/>
              <a:gd name="T42" fmla="*/ 2147483646 w 2556"/>
              <a:gd name="T43" fmla="*/ 2147483646 h 2576"/>
              <a:gd name="T44" fmla="*/ 2147483646 w 2556"/>
              <a:gd name="T45" fmla="*/ 2147483646 h 2576"/>
              <a:gd name="T46" fmla="*/ 2147483646 w 2556"/>
              <a:gd name="T47" fmla="*/ 2147483646 h 2576"/>
              <a:gd name="T48" fmla="*/ 2147483646 w 2556"/>
              <a:gd name="T49" fmla="*/ 2147483646 h 2576"/>
              <a:gd name="T50" fmla="*/ 2147483646 w 2556"/>
              <a:gd name="T51" fmla="*/ 2147483646 h 2576"/>
              <a:gd name="T52" fmla="*/ 2147483646 w 2556"/>
              <a:gd name="T53" fmla="*/ 2147483646 h 2576"/>
              <a:gd name="T54" fmla="*/ 2147483646 w 2556"/>
              <a:gd name="T55" fmla="*/ 0 h 2576"/>
              <a:gd name="T56" fmla="*/ 2147483646 w 2556"/>
              <a:gd name="T57" fmla="*/ 2147483646 h 2576"/>
              <a:gd name="T58" fmla="*/ 2147483646 w 2556"/>
              <a:gd name="T59" fmla="*/ 2147483646 h 2576"/>
              <a:gd name="T60" fmla="*/ 2147483646 w 2556"/>
              <a:gd name="T61" fmla="*/ 2147483646 h 2576"/>
              <a:gd name="T62" fmla="*/ 2147483646 w 2556"/>
              <a:gd name="T63" fmla="*/ 2147483646 h 2576"/>
              <a:gd name="T64" fmla="*/ 2147483646 w 2556"/>
              <a:gd name="T65" fmla="*/ 2147483646 h 2576"/>
              <a:gd name="T66" fmla="*/ 2147483646 w 2556"/>
              <a:gd name="T67" fmla="*/ 2147483646 h 2576"/>
              <a:gd name="T68" fmla="*/ 2147483646 w 2556"/>
              <a:gd name="T69" fmla="*/ 2147483646 h 2576"/>
              <a:gd name="T70" fmla="*/ 2147483646 w 2556"/>
              <a:gd name="T71" fmla="*/ 2147483646 h 2576"/>
              <a:gd name="T72" fmla="*/ 2147483646 w 2556"/>
              <a:gd name="T73" fmla="*/ 2147483646 h 2576"/>
              <a:gd name="T74" fmla="*/ 2147483646 w 2556"/>
              <a:gd name="T75" fmla="*/ 2147483646 h 2576"/>
              <a:gd name="T76" fmla="*/ 2147483646 w 2556"/>
              <a:gd name="T77" fmla="*/ 2147483646 h 2576"/>
              <a:gd name="T78" fmla="*/ 2147483646 w 2556"/>
              <a:gd name="T79" fmla="*/ 2147483646 h 2576"/>
              <a:gd name="T80" fmla="*/ 2147483646 w 2556"/>
              <a:gd name="T81" fmla="*/ 2147483646 h 2576"/>
              <a:gd name="T82" fmla="*/ 2147483646 w 2556"/>
              <a:gd name="T83" fmla="*/ 2147483646 h 2576"/>
              <a:gd name="T84" fmla="*/ 2147483646 w 2556"/>
              <a:gd name="T85" fmla="*/ 2147483646 h 2576"/>
              <a:gd name="T86" fmla="*/ 2147483646 w 2556"/>
              <a:gd name="T87" fmla="*/ 2147483646 h 2576"/>
              <a:gd name="T88" fmla="*/ 2147483646 w 2556"/>
              <a:gd name="T89" fmla="*/ 2147483646 h 2576"/>
              <a:gd name="T90" fmla="*/ 2147483646 w 2556"/>
              <a:gd name="T91" fmla="*/ 2147483646 h 2576"/>
              <a:gd name="T92" fmla="*/ 2147483646 w 2556"/>
              <a:gd name="T93" fmla="*/ 2147483646 h 2576"/>
              <a:gd name="T94" fmla="*/ 2147483646 w 2556"/>
              <a:gd name="T95" fmla="*/ 2147483646 h 2576"/>
              <a:gd name="T96" fmla="*/ 2147483646 w 2556"/>
              <a:gd name="T97" fmla="*/ 2147483646 h 2576"/>
              <a:gd name="T98" fmla="*/ 2147483646 w 2556"/>
              <a:gd name="T99" fmla="*/ 2147483646 h 2576"/>
              <a:gd name="T100" fmla="*/ 2147483646 w 2556"/>
              <a:gd name="T101" fmla="*/ 2147483646 h 2576"/>
              <a:gd name="T102" fmla="*/ 2147483646 w 2556"/>
              <a:gd name="T103" fmla="*/ 2147483646 h 2576"/>
              <a:gd name="T104" fmla="*/ 2147483646 w 2556"/>
              <a:gd name="T105" fmla="*/ 2147483646 h 2576"/>
              <a:gd name="T106" fmla="*/ 2147483646 w 2556"/>
              <a:gd name="T107" fmla="*/ 2147483646 h 2576"/>
              <a:gd name="T108" fmla="*/ 2147483646 w 2556"/>
              <a:gd name="T109" fmla="*/ 2147483646 h 2576"/>
              <a:gd name="T110" fmla="*/ 2147483646 w 2556"/>
              <a:gd name="T111" fmla="*/ 2147483646 h 2576"/>
              <a:gd name="T112" fmla="*/ 2147483646 w 2556"/>
              <a:gd name="T113" fmla="*/ 2147483646 h 2576"/>
              <a:gd name="T114" fmla="*/ 2147483646 w 2556"/>
              <a:gd name="T115" fmla="*/ 2147483646 h 2576"/>
              <a:gd name="T116" fmla="*/ 2147483646 w 2556"/>
              <a:gd name="T117" fmla="*/ 2147483646 h 2576"/>
              <a:gd name="T118" fmla="*/ 2147483646 w 2556"/>
              <a:gd name="T119" fmla="*/ 2147483646 h 25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56" h="2576">
                <a:moveTo>
                  <a:pt x="2094" y="0"/>
                </a:moveTo>
                <a:cubicBezTo>
                  <a:pt x="2134" y="0"/>
                  <a:pt x="2134" y="0"/>
                  <a:pt x="2134" y="0"/>
                </a:cubicBezTo>
                <a:cubicBezTo>
                  <a:pt x="2199" y="4"/>
                  <a:pt x="2264" y="22"/>
                  <a:pt x="2322" y="54"/>
                </a:cubicBezTo>
                <a:cubicBezTo>
                  <a:pt x="2382" y="87"/>
                  <a:pt x="2434" y="134"/>
                  <a:pt x="2474" y="190"/>
                </a:cubicBezTo>
                <a:cubicBezTo>
                  <a:pt x="2527" y="263"/>
                  <a:pt x="2555" y="352"/>
                  <a:pt x="2556" y="442"/>
                </a:cubicBezTo>
                <a:cubicBezTo>
                  <a:pt x="2556" y="447"/>
                  <a:pt x="2556" y="447"/>
                  <a:pt x="2556" y="447"/>
                </a:cubicBezTo>
                <a:cubicBezTo>
                  <a:pt x="2555" y="533"/>
                  <a:pt x="2529" y="620"/>
                  <a:pt x="2479" y="691"/>
                </a:cubicBezTo>
                <a:cubicBezTo>
                  <a:pt x="2451" y="733"/>
                  <a:pt x="2414" y="767"/>
                  <a:pt x="2379" y="803"/>
                </a:cubicBezTo>
                <a:cubicBezTo>
                  <a:pt x="2209" y="972"/>
                  <a:pt x="2040" y="1141"/>
                  <a:pt x="1871" y="1311"/>
                </a:cubicBezTo>
                <a:cubicBezTo>
                  <a:pt x="1834" y="1349"/>
                  <a:pt x="1791" y="1381"/>
                  <a:pt x="1744" y="1404"/>
                </a:cubicBezTo>
                <a:cubicBezTo>
                  <a:pt x="1648" y="1451"/>
                  <a:pt x="1535" y="1460"/>
                  <a:pt x="1433" y="1432"/>
                </a:cubicBezTo>
                <a:cubicBezTo>
                  <a:pt x="1454" y="1511"/>
                  <a:pt x="1454" y="1597"/>
                  <a:pt x="1431" y="1675"/>
                </a:cubicBezTo>
                <a:cubicBezTo>
                  <a:pt x="1410" y="1745"/>
                  <a:pt x="1372" y="1809"/>
                  <a:pt x="1320" y="1861"/>
                </a:cubicBezTo>
                <a:cubicBezTo>
                  <a:pt x="1156" y="2025"/>
                  <a:pt x="991" y="2190"/>
                  <a:pt x="827" y="2354"/>
                </a:cubicBezTo>
                <a:cubicBezTo>
                  <a:pt x="778" y="2401"/>
                  <a:pt x="735" y="2453"/>
                  <a:pt x="677" y="2488"/>
                </a:cubicBezTo>
                <a:cubicBezTo>
                  <a:pt x="555" y="2566"/>
                  <a:pt x="395" y="2576"/>
                  <a:pt x="264" y="2516"/>
                </a:cubicBezTo>
                <a:cubicBezTo>
                  <a:pt x="141" y="2460"/>
                  <a:pt x="45" y="2347"/>
                  <a:pt x="13" y="2216"/>
                </a:cubicBezTo>
                <a:cubicBezTo>
                  <a:pt x="5" y="2186"/>
                  <a:pt x="2" y="2156"/>
                  <a:pt x="0" y="2125"/>
                </a:cubicBezTo>
                <a:cubicBezTo>
                  <a:pt x="0" y="2094"/>
                  <a:pt x="0" y="2094"/>
                  <a:pt x="0" y="2094"/>
                </a:cubicBezTo>
                <a:cubicBezTo>
                  <a:pt x="4" y="2007"/>
                  <a:pt x="33" y="1922"/>
                  <a:pt x="85" y="1852"/>
                </a:cubicBezTo>
                <a:cubicBezTo>
                  <a:pt x="108" y="1819"/>
                  <a:pt x="138" y="1791"/>
                  <a:pt x="167" y="1763"/>
                </a:cubicBezTo>
                <a:cubicBezTo>
                  <a:pt x="343" y="1587"/>
                  <a:pt x="519" y="1411"/>
                  <a:pt x="695" y="1235"/>
                </a:cubicBezTo>
                <a:cubicBezTo>
                  <a:pt x="746" y="1183"/>
                  <a:pt x="810" y="1145"/>
                  <a:pt x="880" y="1124"/>
                </a:cubicBezTo>
                <a:cubicBezTo>
                  <a:pt x="959" y="1101"/>
                  <a:pt x="1044" y="1101"/>
                  <a:pt x="1123" y="1123"/>
                </a:cubicBezTo>
                <a:cubicBezTo>
                  <a:pt x="1107" y="1064"/>
                  <a:pt x="1103" y="1003"/>
                  <a:pt x="1111" y="943"/>
                </a:cubicBezTo>
                <a:cubicBezTo>
                  <a:pt x="1124" y="850"/>
                  <a:pt x="1168" y="761"/>
                  <a:pt x="1235" y="695"/>
                </a:cubicBezTo>
                <a:cubicBezTo>
                  <a:pt x="1425" y="505"/>
                  <a:pt x="1615" y="315"/>
                  <a:pt x="1805" y="125"/>
                </a:cubicBezTo>
                <a:cubicBezTo>
                  <a:pt x="1881" y="49"/>
                  <a:pt x="1986" y="4"/>
                  <a:pt x="2094" y="0"/>
                </a:cubicBezTo>
                <a:close/>
                <a:moveTo>
                  <a:pt x="1948" y="156"/>
                </a:moveTo>
                <a:cubicBezTo>
                  <a:pt x="1920" y="172"/>
                  <a:pt x="1894" y="192"/>
                  <a:pt x="1872" y="216"/>
                </a:cubicBezTo>
                <a:cubicBezTo>
                  <a:pt x="1686" y="402"/>
                  <a:pt x="1500" y="588"/>
                  <a:pt x="1314" y="774"/>
                </a:cubicBezTo>
                <a:cubicBezTo>
                  <a:pt x="1255" y="832"/>
                  <a:pt x="1221" y="913"/>
                  <a:pt x="1219" y="996"/>
                </a:cubicBezTo>
                <a:cubicBezTo>
                  <a:pt x="1217" y="1067"/>
                  <a:pt x="1239" y="1138"/>
                  <a:pt x="1281" y="1195"/>
                </a:cubicBezTo>
                <a:cubicBezTo>
                  <a:pt x="1391" y="1086"/>
                  <a:pt x="1500" y="976"/>
                  <a:pt x="1610" y="866"/>
                </a:cubicBezTo>
                <a:cubicBezTo>
                  <a:pt x="1620" y="856"/>
                  <a:pt x="1630" y="844"/>
                  <a:pt x="1644" y="840"/>
                </a:cubicBezTo>
                <a:cubicBezTo>
                  <a:pt x="1668" y="831"/>
                  <a:pt x="1696" y="841"/>
                  <a:pt x="1709" y="862"/>
                </a:cubicBezTo>
                <a:cubicBezTo>
                  <a:pt x="1723" y="883"/>
                  <a:pt x="1721" y="913"/>
                  <a:pt x="1703" y="931"/>
                </a:cubicBezTo>
                <a:cubicBezTo>
                  <a:pt x="1589" y="1046"/>
                  <a:pt x="1474" y="1160"/>
                  <a:pt x="1360" y="1275"/>
                </a:cubicBezTo>
                <a:cubicBezTo>
                  <a:pt x="1424" y="1321"/>
                  <a:pt x="1505" y="1343"/>
                  <a:pt x="1584" y="1335"/>
                </a:cubicBezTo>
                <a:cubicBezTo>
                  <a:pt x="1655" y="1328"/>
                  <a:pt x="1724" y="1297"/>
                  <a:pt x="1775" y="1247"/>
                </a:cubicBezTo>
                <a:cubicBezTo>
                  <a:pt x="1967" y="1056"/>
                  <a:pt x="2158" y="865"/>
                  <a:pt x="2350" y="674"/>
                </a:cubicBezTo>
                <a:cubicBezTo>
                  <a:pt x="2421" y="602"/>
                  <a:pt x="2456" y="496"/>
                  <a:pt x="2440" y="396"/>
                </a:cubicBezTo>
                <a:cubicBezTo>
                  <a:pt x="2421" y="259"/>
                  <a:pt x="2308" y="142"/>
                  <a:pt x="2172" y="117"/>
                </a:cubicBezTo>
                <a:cubicBezTo>
                  <a:pt x="2096" y="103"/>
                  <a:pt x="2015" y="116"/>
                  <a:pt x="1948" y="156"/>
                </a:cubicBezTo>
                <a:close/>
                <a:moveTo>
                  <a:pt x="842" y="1262"/>
                </a:moveTo>
                <a:cubicBezTo>
                  <a:pt x="795" y="1287"/>
                  <a:pt x="761" y="1327"/>
                  <a:pt x="724" y="1364"/>
                </a:cubicBezTo>
                <a:cubicBezTo>
                  <a:pt x="565" y="1522"/>
                  <a:pt x="406" y="1681"/>
                  <a:pt x="248" y="1840"/>
                </a:cubicBezTo>
                <a:cubicBezTo>
                  <a:pt x="222" y="1866"/>
                  <a:pt x="194" y="1890"/>
                  <a:pt x="173" y="1921"/>
                </a:cubicBezTo>
                <a:cubicBezTo>
                  <a:pt x="119" y="1995"/>
                  <a:pt x="100" y="2092"/>
                  <a:pt x="120" y="2180"/>
                </a:cubicBezTo>
                <a:cubicBezTo>
                  <a:pt x="148" y="2313"/>
                  <a:pt x="265" y="2423"/>
                  <a:pt x="400" y="2440"/>
                </a:cubicBezTo>
                <a:cubicBezTo>
                  <a:pt x="479" y="2451"/>
                  <a:pt x="561" y="2432"/>
                  <a:pt x="627" y="2387"/>
                </a:cubicBezTo>
                <a:cubicBezTo>
                  <a:pt x="657" y="2368"/>
                  <a:pt x="681" y="2342"/>
                  <a:pt x="705" y="2317"/>
                </a:cubicBezTo>
                <a:cubicBezTo>
                  <a:pt x="885" y="2138"/>
                  <a:pt x="1064" y="1959"/>
                  <a:pt x="1243" y="1779"/>
                </a:cubicBezTo>
                <a:cubicBezTo>
                  <a:pt x="1299" y="1723"/>
                  <a:pt x="1333" y="1647"/>
                  <a:pt x="1336" y="1568"/>
                </a:cubicBezTo>
                <a:cubicBezTo>
                  <a:pt x="1341" y="1494"/>
                  <a:pt x="1319" y="1419"/>
                  <a:pt x="1275" y="1359"/>
                </a:cubicBezTo>
                <a:cubicBezTo>
                  <a:pt x="1154" y="1480"/>
                  <a:pt x="1033" y="1602"/>
                  <a:pt x="911" y="1723"/>
                </a:cubicBezTo>
                <a:cubicBezTo>
                  <a:pt x="890" y="1745"/>
                  <a:pt x="851" y="1744"/>
                  <a:pt x="831" y="1721"/>
                </a:cubicBezTo>
                <a:cubicBezTo>
                  <a:pt x="811" y="1701"/>
                  <a:pt x="811" y="1664"/>
                  <a:pt x="832" y="1644"/>
                </a:cubicBezTo>
                <a:cubicBezTo>
                  <a:pt x="953" y="1523"/>
                  <a:pt x="1075" y="1402"/>
                  <a:pt x="1196" y="1280"/>
                </a:cubicBezTo>
                <a:cubicBezTo>
                  <a:pt x="1095" y="1205"/>
                  <a:pt x="950" y="1198"/>
                  <a:pt x="842" y="1262"/>
                </a:cubicBezTo>
                <a:close/>
              </a:path>
            </a:pathLst>
          </a:custGeom>
          <a:gradFill>
            <a:gsLst>
              <a:gs pos="0">
                <a:srgbClr val="2AF598"/>
              </a:gs>
              <a:gs pos="100000">
                <a:srgbClr val="1FDDD8"/>
              </a:gs>
            </a:gsLst>
            <a:lin ang="5400000" scaled="1"/>
          </a:gradFill>
          <a:ln>
            <a:noFill/>
          </a:ln>
          <a:extLst/>
        </p:spPr>
        <p:txBody>
          <a:bodyPr/>
          <a:lstStyle/>
          <a:p>
            <a:endParaRPr lang="zh-CN" altLang="en-US"/>
          </a:p>
        </p:txBody>
      </p:sp>
      <p:sp>
        <p:nvSpPr>
          <p:cNvPr id="29" name="文本框 28">
            <a:extLst>
              <a:ext uri="{FF2B5EF4-FFF2-40B4-BE49-F238E27FC236}">
                <a16:creationId xmlns:a16="http://schemas.microsoft.com/office/drawing/2014/main" xmlns="" id="{109F7205-F371-4424-BFA8-D355B467A4CA}"/>
              </a:ext>
            </a:extLst>
          </p:cNvPr>
          <p:cNvSpPr txBox="1"/>
          <p:nvPr/>
        </p:nvSpPr>
        <p:spPr>
          <a:xfrm>
            <a:off x="3980544" y="440080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0" name="Freeform 5">
            <a:extLst>
              <a:ext uri="{FF2B5EF4-FFF2-40B4-BE49-F238E27FC236}">
                <a16:creationId xmlns:a16="http://schemas.microsoft.com/office/drawing/2014/main" xmlns="" id="{EE0DEAE8-5056-4D4F-B039-B66E70A67107}"/>
              </a:ext>
            </a:extLst>
          </p:cNvPr>
          <p:cNvSpPr>
            <a:spLocks noEditPoints="1"/>
          </p:cNvSpPr>
          <p:nvPr/>
        </p:nvSpPr>
        <p:spPr bwMode="auto">
          <a:xfrm>
            <a:off x="3368829" y="5321249"/>
            <a:ext cx="359878" cy="258906"/>
          </a:xfrm>
          <a:custGeom>
            <a:avLst/>
            <a:gdLst>
              <a:gd name="T0" fmla="*/ 8 w 112"/>
              <a:gd name="T1" fmla="*/ 64 h 80"/>
              <a:gd name="T2" fmla="*/ 0 w 112"/>
              <a:gd name="T3" fmla="*/ 72 h 80"/>
              <a:gd name="T4" fmla="*/ 8 w 112"/>
              <a:gd name="T5" fmla="*/ 80 h 80"/>
              <a:gd name="T6" fmla="*/ 16 w 112"/>
              <a:gd name="T7" fmla="*/ 72 h 80"/>
              <a:gd name="T8" fmla="*/ 8 w 112"/>
              <a:gd name="T9" fmla="*/ 64 h 80"/>
              <a:gd name="T10" fmla="*/ 8 w 112"/>
              <a:gd name="T11" fmla="*/ 32 h 80"/>
              <a:gd name="T12" fmla="*/ 0 w 112"/>
              <a:gd name="T13" fmla="*/ 40 h 80"/>
              <a:gd name="T14" fmla="*/ 8 w 112"/>
              <a:gd name="T15" fmla="*/ 48 h 80"/>
              <a:gd name="T16" fmla="*/ 16 w 112"/>
              <a:gd name="T17" fmla="*/ 40 h 80"/>
              <a:gd name="T18" fmla="*/ 8 w 112"/>
              <a:gd name="T19" fmla="*/ 32 h 80"/>
              <a:gd name="T20" fmla="*/ 108 w 112"/>
              <a:gd name="T21" fmla="*/ 36 h 80"/>
              <a:gd name="T22" fmla="*/ 36 w 112"/>
              <a:gd name="T23" fmla="*/ 36 h 80"/>
              <a:gd name="T24" fmla="*/ 32 w 112"/>
              <a:gd name="T25" fmla="*/ 40 h 80"/>
              <a:gd name="T26" fmla="*/ 36 w 112"/>
              <a:gd name="T27" fmla="*/ 44 h 80"/>
              <a:gd name="T28" fmla="*/ 108 w 112"/>
              <a:gd name="T29" fmla="*/ 44 h 80"/>
              <a:gd name="T30" fmla="*/ 112 w 112"/>
              <a:gd name="T31" fmla="*/ 40 h 80"/>
              <a:gd name="T32" fmla="*/ 108 w 112"/>
              <a:gd name="T33" fmla="*/ 36 h 80"/>
              <a:gd name="T34" fmla="*/ 36 w 112"/>
              <a:gd name="T35" fmla="*/ 12 h 80"/>
              <a:gd name="T36" fmla="*/ 108 w 112"/>
              <a:gd name="T37" fmla="*/ 12 h 80"/>
              <a:gd name="T38" fmla="*/ 112 w 112"/>
              <a:gd name="T39" fmla="*/ 8 h 80"/>
              <a:gd name="T40" fmla="*/ 108 w 112"/>
              <a:gd name="T41" fmla="*/ 4 h 80"/>
              <a:gd name="T42" fmla="*/ 36 w 112"/>
              <a:gd name="T43" fmla="*/ 4 h 80"/>
              <a:gd name="T44" fmla="*/ 32 w 112"/>
              <a:gd name="T45" fmla="*/ 8 h 80"/>
              <a:gd name="T46" fmla="*/ 36 w 112"/>
              <a:gd name="T47" fmla="*/ 12 h 80"/>
              <a:gd name="T48" fmla="*/ 8 w 112"/>
              <a:gd name="T49" fmla="*/ 0 h 80"/>
              <a:gd name="T50" fmla="*/ 0 w 112"/>
              <a:gd name="T51" fmla="*/ 8 h 80"/>
              <a:gd name="T52" fmla="*/ 8 w 112"/>
              <a:gd name="T53" fmla="*/ 16 h 80"/>
              <a:gd name="T54" fmla="*/ 16 w 112"/>
              <a:gd name="T55" fmla="*/ 8 h 80"/>
              <a:gd name="T56" fmla="*/ 8 w 112"/>
              <a:gd name="T57" fmla="*/ 0 h 80"/>
              <a:gd name="T58" fmla="*/ 108 w 112"/>
              <a:gd name="T59" fmla="*/ 68 h 80"/>
              <a:gd name="T60" fmla="*/ 36 w 112"/>
              <a:gd name="T61" fmla="*/ 68 h 80"/>
              <a:gd name="T62" fmla="*/ 32 w 112"/>
              <a:gd name="T63" fmla="*/ 72 h 80"/>
              <a:gd name="T64" fmla="*/ 36 w 112"/>
              <a:gd name="T65" fmla="*/ 76 h 80"/>
              <a:gd name="T66" fmla="*/ 108 w 112"/>
              <a:gd name="T67" fmla="*/ 76 h 80"/>
              <a:gd name="T68" fmla="*/ 112 w 112"/>
              <a:gd name="T69" fmla="*/ 72 h 80"/>
              <a:gd name="T70" fmla="*/ 108 w 112"/>
              <a:gd name="T71"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80">
                <a:moveTo>
                  <a:pt x="8" y="64"/>
                </a:moveTo>
                <a:cubicBezTo>
                  <a:pt x="4" y="64"/>
                  <a:pt x="0" y="68"/>
                  <a:pt x="0" y="72"/>
                </a:cubicBezTo>
                <a:cubicBezTo>
                  <a:pt x="0" y="76"/>
                  <a:pt x="4" y="80"/>
                  <a:pt x="8" y="80"/>
                </a:cubicBezTo>
                <a:cubicBezTo>
                  <a:pt x="12" y="80"/>
                  <a:pt x="16" y="76"/>
                  <a:pt x="16" y="72"/>
                </a:cubicBezTo>
                <a:cubicBezTo>
                  <a:pt x="16" y="68"/>
                  <a:pt x="12" y="64"/>
                  <a:pt x="8" y="64"/>
                </a:cubicBezTo>
                <a:close/>
                <a:moveTo>
                  <a:pt x="8" y="32"/>
                </a:moveTo>
                <a:cubicBezTo>
                  <a:pt x="4" y="32"/>
                  <a:pt x="0" y="36"/>
                  <a:pt x="0" y="40"/>
                </a:cubicBezTo>
                <a:cubicBezTo>
                  <a:pt x="0" y="44"/>
                  <a:pt x="4" y="48"/>
                  <a:pt x="8" y="48"/>
                </a:cubicBezTo>
                <a:cubicBezTo>
                  <a:pt x="12" y="48"/>
                  <a:pt x="16" y="44"/>
                  <a:pt x="16" y="40"/>
                </a:cubicBezTo>
                <a:cubicBezTo>
                  <a:pt x="16" y="36"/>
                  <a:pt x="12" y="32"/>
                  <a:pt x="8" y="32"/>
                </a:cubicBezTo>
                <a:close/>
                <a:moveTo>
                  <a:pt x="108" y="36"/>
                </a:moveTo>
                <a:cubicBezTo>
                  <a:pt x="36" y="36"/>
                  <a:pt x="36" y="36"/>
                  <a:pt x="36" y="36"/>
                </a:cubicBezTo>
                <a:cubicBezTo>
                  <a:pt x="34" y="36"/>
                  <a:pt x="32" y="38"/>
                  <a:pt x="32" y="40"/>
                </a:cubicBezTo>
                <a:cubicBezTo>
                  <a:pt x="32" y="42"/>
                  <a:pt x="34" y="44"/>
                  <a:pt x="36" y="44"/>
                </a:cubicBezTo>
                <a:cubicBezTo>
                  <a:pt x="108" y="44"/>
                  <a:pt x="108" y="44"/>
                  <a:pt x="108" y="44"/>
                </a:cubicBezTo>
                <a:cubicBezTo>
                  <a:pt x="110" y="44"/>
                  <a:pt x="112" y="42"/>
                  <a:pt x="112" y="40"/>
                </a:cubicBezTo>
                <a:cubicBezTo>
                  <a:pt x="112" y="38"/>
                  <a:pt x="110" y="36"/>
                  <a:pt x="108" y="36"/>
                </a:cubicBezTo>
                <a:close/>
                <a:moveTo>
                  <a:pt x="36" y="12"/>
                </a:moveTo>
                <a:cubicBezTo>
                  <a:pt x="108" y="12"/>
                  <a:pt x="108" y="12"/>
                  <a:pt x="108" y="12"/>
                </a:cubicBezTo>
                <a:cubicBezTo>
                  <a:pt x="110" y="12"/>
                  <a:pt x="112" y="10"/>
                  <a:pt x="112" y="8"/>
                </a:cubicBezTo>
                <a:cubicBezTo>
                  <a:pt x="112" y="6"/>
                  <a:pt x="110" y="4"/>
                  <a:pt x="108" y="4"/>
                </a:cubicBezTo>
                <a:cubicBezTo>
                  <a:pt x="36" y="4"/>
                  <a:pt x="36" y="4"/>
                  <a:pt x="36" y="4"/>
                </a:cubicBezTo>
                <a:cubicBezTo>
                  <a:pt x="34" y="4"/>
                  <a:pt x="32" y="6"/>
                  <a:pt x="32" y="8"/>
                </a:cubicBezTo>
                <a:cubicBezTo>
                  <a:pt x="32" y="10"/>
                  <a:pt x="34" y="12"/>
                  <a:pt x="36" y="12"/>
                </a:cubicBezTo>
                <a:close/>
                <a:moveTo>
                  <a:pt x="8" y="0"/>
                </a:moveTo>
                <a:cubicBezTo>
                  <a:pt x="4" y="0"/>
                  <a:pt x="0" y="4"/>
                  <a:pt x="0" y="8"/>
                </a:cubicBezTo>
                <a:cubicBezTo>
                  <a:pt x="0" y="12"/>
                  <a:pt x="4" y="16"/>
                  <a:pt x="8" y="16"/>
                </a:cubicBezTo>
                <a:cubicBezTo>
                  <a:pt x="12" y="16"/>
                  <a:pt x="16" y="12"/>
                  <a:pt x="16" y="8"/>
                </a:cubicBezTo>
                <a:cubicBezTo>
                  <a:pt x="16" y="4"/>
                  <a:pt x="12" y="0"/>
                  <a:pt x="8" y="0"/>
                </a:cubicBezTo>
                <a:close/>
                <a:moveTo>
                  <a:pt x="108" y="68"/>
                </a:moveTo>
                <a:cubicBezTo>
                  <a:pt x="36" y="68"/>
                  <a:pt x="36" y="68"/>
                  <a:pt x="36" y="68"/>
                </a:cubicBezTo>
                <a:cubicBezTo>
                  <a:pt x="34" y="68"/>
                  <a:pt x="32" y="70"/>
                  <a:pt x="32" y="72"/>
                </a:cubicBezTo>
                <a:cubicBezTo>
                  <a:pt x="32" y="74"/>
                  <a:pt x="34" y="76"/>
                  <a:pt x="36" y="76"/>
                </a:cubicBezTo>
                <a:cubicBezTo>
                  <a:pt x="108" y="76"/>
                  <a:pt x="108" y="76"/>
                  <a:pt x="108" y="76"/>
                </a:cubicBezTo>
                <a:cubicBezTo>
                  <a:pt x="110" y="76"/>
                  <a:pt x="112" y="74"/>
                  <a:pt x="112" y="72"/>
                </a:cubicBezTo>
                <a:cubicBezTo>
                  <a:pt x="112" y="70"/>
                  <a:pt x="110" y="68"/>
                  <a:pt x="108" y="68"/>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a:extLst>
              <a:ext uri="{FF2B5EF4-FFF2-40B4-BE49-F238E27FC236}">
                <a16:creationId xmlns:a16="http://schemas.microsoft.com/office/drawing/2014/main" xmlns="" id="{E2CA9E49-CAC1-4907-8F38-9AA9F4A0543C}"/>
              </a:ext>
            </a:extLst>
          </p:cNvPr>
          <p:cNvSpPr txBox="1"/>
          <p:nvPr/>
        </p:nvSpPr>
        <p:spPr>
          <a:xfrm>
            <a:off x="3980544" y="5253571"/>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2" name="Freeform 13">
            <a:extLst>
              <a:ext uri="{FF2B5EF4-FFF2-40B4-BE49-F238E27FC236}">
                <a16:creationId xmlns:a16="http://schemas.microsoft.com/office/drawing/2014/main" xmlns="" id="{953AB257-8F50-4D53-B7CE-EF301CAD6DB8}"/>
              </a:ext>
            </a:extLst>
          </p:cNvPr>
          <p:cNvSpPr>
            <a:spLocks noEditPoints="1"/>
          </p:cNvSpPr>
          <p:nvPr/>
        </p:nvSpPr>
        <p:spPr bwMode="auto">
          <a:xfrm>
            <a:off x="7187827" y="3393678"/>
            <a:ext cx="403928" cy="401868"/>
          </a:xfrm>
          <a:custGeom>
            <a:avLst/>
            <a:gdLst>
              <a:gd name="T0" fmla="*/ 104 w 112"/>
              <a:gd name="T1" fmla="*/ 52 h 112"/>
              <a:gd name="T2" fmla="*/ 104 w 112"/>
              <a:gd name="T3" fmla="*/ 96 h 112"/>
              <a:gd name="T4" fmla="*/ 96 w 112"/>
              <a:gd name="T5" fmla="*/ 104 h 112"/>
              <a:gd name="T6" fmla="*/ 16 w 112"/>
              <a:gd name="T7" fmla="*/ 104 h 112"/>
              <a:gd name="T8" fmla="*/ 8 w 112"/>
              <a:gd name="T9" fmla="*/ 96 h 112"/>
              <a:gd name="T10" fmla="*/ 8 w 112"/>
              <a:gd name="T11" fmla="*/ 16 h 112"/>
              <a:gd name="T12" fmla="*/ 16 w 112"/>
              <a:gd name="T13" fmla="*/ 8 h 112"/>
              <a:gd name="T14" fmla="*/ 60 w 112"/>
              <a:gd name="T15" fmla="*/ 8 h 112"/>
              <a:gd name="T16" fmla="*/ 60 w 112"/>
              <a:gd name="T17" fmla="*/ 0 h 112"/>
              <a:gd name="T18" fmla="*/ 16 w 112"/>
              <a:gd name="T19" fmla="*/ 0 h 112"/>
              <a:gd name="T20" fmla="*/ 0 w 112"/>
              <a:gd name="T21" fmla="*/ 18 h 112"/>
              <a:gd name="T22" fmla="*/ 0 w 112"/>
              <a:gd name="T23" fmla="*/ 96 h 112"/>
              <a:gd name="T24" fmla="*/ 16 w 112"/>
              <a:gd name="T25" fmla="*/ 112 h 112"/>
              <a:gd name="T26" fmla="*/ 94 w 112"/>
              <a:gd name="T27" fmla="*/ 112 h 112"/>
              <a:gd name="T28" fmla="*/ 112 w 112"/>
              <a:gd name="T29" fmla="*/ 96 h 112"/>
              <a:gd name="T30" fmla="*/ 112 w 112"/>
              <a:gd name="T31" fmla="*/ 52 h 112"/>
              <a:gd name="T32" fmla="*/ 104 w 112"/>
              <a:gd name="T33" fmla="*/ 52 h 112"/>
              <a:gd name="T34" fmla="*/ 44 w 112"/>
              <a:gd name="T35" fmla="*/ 44 h 112"/>
              <a:gd name="T36" fmla="*/ 40 w 112"/>
              <a:gd name="T37" fmla="*/ 40 h 112"/>
              <a:gd name="T38" fmla="*/ 36 w 112"/>
              <a:gd name="T39" fmla="*/ 44 h 112"/>
              <a:gd name="T40" fmla="*/ 36 w 112"/>
              <a:gd name="T41" fmla="*/ 72 h 112"/>
              <a:gd name="T42" fmla="*/ 40 w 112"/>
              <a:gd name="T43" fmla="*/ 76 h 112"/>
              <a:gd name="T44" fmla="*/ 68 w 112"/>
              <a:gd name="T45" fmla="*/ 76 h 112"/>
              <a:gd name="T46" fmla="*/ 72 w 112"/>
              <a:gd name="T47" fmla="*/ 72 h 112"/>
              <a:gd name="T48" fmla="*/ 68 w 112"/>
              <a:gd name="T49" fmla="*/ 68 h 112"/>
              <a:gd name="T50" fmla="*/ 50 w 112"/>
              <a:gd name="T51" fmla="*/ 68 h 112"/>
              <a:gd name="T52" fmla="*/ 109 w 112"/>
              <a:gd name="T53" fmla="*/ 9 h 112"/>
              <a:gd name="T54" fmla="*/ 109 w 112"/>
              <a:gd name="T55" fmla="*/ 3 h 112"/>
              <a:gd name="T56" fmla="*/ 104 w 112"/>
              <a:gd name="T57" fmla="*/ 3 h 112"/>
              <a:gd name="T58" fmla="*/ 44 w 112"/>
              <a:gd name="T59" fmla="*/ 63 h 112"/>
              <a:gd name="T60" fmla="*/ 44 w 112"/>
              <a:gd name="T61" fmla="*/ 4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4" y="52"/>
                </a:moveTo>
                <a:cubicBezTo>
                  <a:pt x="104" y="96"/>
                  <a:pt x="104" y="96"/>
                  <a:pt x="104" y="96"/>
                </a:cubicBez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lnTo>
                  <a:pt x="104" y="52"/>
                </a:lnTo>
                <a:close/>
                <a:moveTo>
                  <a:pt x="44" y="44"/>
                </a:moveTo>
                <a:cubicBezTo>
                  <a:pt x="44" y="42"/>
                  <a:pt x="42" y="40"/>
                  <a:pt x="40" y="40"/>
                </a:cubicBezTo>
                <a:cubicBezTo>
                  <a:pt x="38" y="40"/>
                  <a:pt x="36" y="42"/>
                  <a:pt x="36" y="44"/>
                </a:cubicBezTo>
                <a:cubicBezTo>
                  <a:pt x="36" y="72"/>
                  <a:pt x="36" y="72"/>
                  <a:pt x="36" y="72"/>
                </a:cubicBezTo>
                <a:cubicBezTo>
                  <a:pt x="36" y="74"/>
                  <a:pt x="38" y="76"/>
                  <a:pt x="40" y="76"/>
                </a:cubicBezTo>
                <a:cubicBezTo>
                  <a:pt x="68" y="76"/>
                  <a:pt x="68" y="76"/>
                  <a:pt x="68" y="76"/>
                </a:cubicBezTo>
                <a:cubicBezTo>
                  <a:pt x="70" y="76"/>
                  <a:pt x="72" y="74"/>
                  <a:pt x="72" y="72"/>
                </a:cubicBezTo>
                <a:cubicBezTo>
                  <a:pt x="72" y="70"/>
                  <a:pt x="70" y="68"/>
                  <a:pt x="68" y="68"/>
                </a:cubicBezTo>
                <a:cubicBezTo>
                  <a:pt x="50" y="68"/>
                  <a:pt x="50" y="68"/>
                  <a:pt x="50" y="68"/>
                </a:cubicBezTo>
                <a:cubicBezTo>
                  <a:pt x="109" y="9"/>
                  <a:pt x="109" y="9"/>
                  <a:pt x="109" y="9"/>
                </a:cubicBezTo>
                <a:cubicBezTo>
                  <a:pt x="111" y="7"/>
                  <a:pt x="111" y="5"/>
                  <a:pt x="109" y="3"/>
                </a:cubicBezTo>
                <a:cubicBezTo>
                  <a:pt x="108" y="2"/>
                  <a:pt x="105" y="2"/>
                  <a:pt x="104" y="3"/>
                </a:cubicBezTo>
                <a:cubicBezTo>
                  <a:pt x="44" y="63"/>
                  <a:pt x="44" y="63"/>
                  <a:pt x="44" y="63"/>
                </a:cubicBezTo>
                <a:lnTo>
                  <a:pt x="44" y="44"/>
                </a:ln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2">
            <a:extLst>
              <a:ext uri="{FF2B5EF4-FFF2-40B4-BE49-F238E27FC236}">
                <a16:creationId xmlns:a16="http://schemas.microsoft.com/office/drawing/2014/main" xmlns="" id="{B0BF5B86-9ADA-4121-B124-4B0037180542}"/>
              </a:ext>
            </a:extLst>
          </p:cNvPr>
          <p:cNvSpPr txBox="1"/>
          <p:nvPr/>
        </p:nvSpPr>
        <p:spPr>
          <a:xfrm>
            <a:off x="7804777" y="3435947"/>
            <a:ext cx="2383834" cy="338554"/>
          </a:xfrm>
          <a:prstGeom prst="rect">
            <a:avLst/>
          </a:prstGeom>
          <a:noFill/>
        </p:spPr>
        <p:txBody>
          <a:bodyPr wrap="square" rtlCol="0">
            <a:spAutoFit/>
          </a:bodyPr>
          <a:lstStyle/>
          <a:p>
            <a:r>
              <a:rPr lang="zh-CN" altLang="en-US" sz="1600" dirty="0">
                <a:solidFill>
                  <a:srgbClr val="0E2438"/>
                </a:solidFill>
              </a:rPr>
              <a:t>添加你的标题</a:t>
            </a:r>
          </a:p>
        </p:txBody>
      </p:sp>
      <p:grpSp>
        <p:nvGrpSpPr>
          <p:cNvPr id="34" name="组合 33">
            <a:extLst>
              <a:ext uri="{FF2B5EF4-FFF2-40B4-BE49-F238E27FC236}">
                <a16:creationId xmlns:a16="http://schemas.microsoft.com/office/drawing/2014/main" xmlns="" id="{F074369C-838F-406D-96EC-E27FB2004E47}"/>
              </a:ext>
            </a:extLst>
          </p:cNvPr>
          <p:cNvGrpSpPr/>
          <p:nvPr/>
        </p:nvGrpSpPr>
        <p:grpSpPr>
          <a:xfrm>
            <a:off x="7227905" y="4371684"/>
            <a:ext cx="323772" cy="438804"/>
            <a:chOff x="4752975" y="4500563"/>
            <a:chExt cx="1157288" cy="1568450"/>
          </a:xfrm>
          <a:gradFill>
            <a:gsLst>
              <a:gs pos="0">
                <a:srgbClr val="2AF598"/>
              </a:gs>
              <a:gs pos="100000">
                <a:srgbClr val="1FDDD8"/>
              </a:gs>
            </a:gsLst>
            <a:lin ang="5400000" scaled="1"/>
          </a:gradFill>
        </p:grpSpPr>
        <p:sp>
          <p:nvSpPr>
            <p:cNvPr id="35" name="Freeform 110">
              <a:extLst>
                <a:ext uri="{FF2B5EF4-FFF2-40B4-BE49-F238E27FC236}">
                  <a16:creationId xmlns:a16="http://schemas.microsoft.com/office/drawing/2014/main" xmlns="" id="{3723540C-8BEF-4CD9-AE1D-4E8AF30E7B2D}"/>
                </a:ext>
              </a:extLst>
            </p:cNvPr>
            <p:cNvSpPr>
              <a:spLocks noEditPoints="1"/>
            </p:cNvSpPr>
            <p:nvPr/>
          </p:nvSpPr>
          <p:spPr bwMode="auto">
            <a:xfrm>
              <a:off x="4752975" y="4500563"/>
              <a:ext cx="1157288" cy="1568450"/>
            </a:xfrm>
            <a:custGeom>
              <a:avLst/>
              <a:gdLst>
                <a:gd name="T0" fmla="*/ 1990 w 3999"/>
                <a:gd name="T1" fmla="*/ 0 h 5443"/>
                <a:gd name="T2" fmla="*/ 2012 w 3999"/>
                <a:gd name="T3" fmla="*/ 0 h 5443"/>
                <a:gd name="T4" fmla="*/ 2910 w 3999"/>
                <a:gd name="T5" fmla="*/ 137 h 5443"/>
                <a:gd name="T6" fmla="*/ 3322 w 3999"/>
                <a:gd name="T7" fmla="*/ 340 h 5443"/>
                <a:gd name="T8" fmla="*/ 3656 w 3999"/>
                <a:gd name="T9" fmla="*/ 654 h 5443"/>
                <a:gd name="T10" fmla="*/ 3859 w 3999"/>
                <a:gd name="T11" fmla="*/ 1012 h 5443"/>
                <a:gd name="T12" fmla="*/ 3997 w 3999"/>
                <a:gd name="T13" fmla="*/ 1812 h 5443"/>
                <a:gd name="T14" fmla="*/ 3870 w 3999"/>
                <a:gd name="T15" fmla="*/ 2443 h 5443"/>
                <a:gd name="T16" fmla="*/ 3662 w 3999"/>
                <a:gd name="T17" fmla="*/ 2943 h 5443"/>
                <a:gd name="T18" fmla="*/ 3212 w 3999"/>
                <a:gd name="T19" fmla="*/ 3749 h 5443"/>
                <a:gd name="T20" fmla="*/ 2134 w 3999"/>
                <a:gd name="T21" fmla="*/ 5263 h 5443"/>
                <a:gd name="T22" fmla="*/ 2011 w 3999"/>
                <a:gd name="T23" fmla="*/ 5443 h 5443"/>
                <a:gd name="T24" fmla="*/ 1851 w 3999"/>
                <a:gd name="T25" fmla="*/ 5248 h 5443"/>
                <a:gd name="T26" fmla="*/ 1278 w 3999"/>
                <a:gd name="T27" fmla="*/ 4472 h 5443"/>
                <a:gd name="T28" fmla="*/ 507 w 3999"/>
                <a:gd name="T29" fmla="*/ 3239 h 5443"/>
                <a:gd name="T30" fmla="*/ 125 w 3999"/>
                <a:gd name="T31" fmla="*/ 2394 h 5443"/>
                <a:gd name="T32" fmla="*/ 10 w 3999"/>
                <a:gd name="T33" fmla="*/ 1907 h 5443"/>
                <a:gd name="T34" fmla="*/ 6 w 3999"/>
                <a:gd name="T35" fmla="*/ 1635 h 5443"/>
                <a:gd name="T36" fmla="*/ 185 w 3999"/>
                <a:gd name="T37" fmla="*/ 939 h 5443"/>
                <a:gd name="T38" fmla="*/ 535 w 3999"/>
                <a:gd name="T39" fmla="*/ 480 h 5443"/>
                <a:gd name="T40" fmla="*/ 1050 w 3999"/>
                <a:gd name="T41" fmla="*/ 167 h 5443"/>
                <a:gd name="T42" fmla="*/ 1990 w 3999"/>
                <a:gd name="T43" fmla="*/ 0 h 5443"/>
                <a:gd name="T44" fmla="*/ 1479 w 3999"/>
                <a:gd name="T45" fmla="*/ 272 h 5443"/>
                <a:gd name="T46" fmla="*/ 1000 w 3999"/>
                <a:gd name="T47" fmla="*/ 432 h 5443"/>
                <a:gd name="T48" fmla="*/ 605 w 3999"/>
                <a:gd name="T49" fmla="*/ 722 h 5443"/>
                <a:gd name="T50" fmla="*/ 357 w 3999"/>
                <a:gd name="T51" fmla="*/ 1094 h 5443"/>
                <a:gd name="T52" fmla="*/ 225 w 3999"/>
                <a:gd name="T53" fmla="*/ 1804 h 5443"/>
                <a:gd name="T54" fmla="*/ 268 w 3999"/>
                <a:gd name="T55" fmla="*/ 2100 h 5443"/>
                <a:gd name="T56" fmla="*/ 435 w 3999"/>
                <a:gd name="T57" fmla="*/ 2588 h 5443"/>
                <a:gd name="T58" fmla="*/ 652 w 3999"/>
                <a:gd name="T59" fmla="*/ 3039 h 5443"/>
                <a:gd name="T60" fmla="*/ 1099 w 3999"/>
                <a:gd name="T61" fmla="*/ 3801 h 5443"/>
                <a:gd name="T62" fmla="*/ 1467 w 3999"/>
                <a:gd name="T63" fmla="*/ 4352 h 5443"/>
                <a:gd name="T64" fmla="*/ 1998 w 3999"/>
                <a:gd name="T65" fmla="*/ 5074 h 5443"/>
                <a:gd name="T66" fmla="*/ 3024 w 3999"/>
                <a:gd name="T67" fmla="*/ 3629 h 5443"/>
                <a:gd name="T68" fmla="*/ 3506 w 3999"/>
                <a:gd name="T69" fmla="*/ 2751 h 5443"/>
                <a:gd name="T70" fmla="*/ 3713 w 3999"/>
                <a:gd name="T71" fmla="*/ 2197 h 5443"/>
                <a:gd name="T72" fmla="*/ 3775 w 3999"/>
                <a:gd name="T73" fmla="*/ 1784 h 5443"/>
                <a:gd name="T74" fmla="*/ 3695 w 3999"/>
                <a:gd name="T75" fmla="*/ 1216 h 5443"/>
                <a:gd name="T76" fmla="*/ 3525 w 3999"/>
                <a:gd name="T77" fmla="*/ 854 h 5443"/>
                <a:gd name="T78" fmla="*/ 3233 w 3999"/>
                <a:gd name="T79" fmla="*/ 553 h 5443"/>
                <a:gd name="T80" fmla="*/ 2832 w 3999"/>
                <a:gd name="T81" fmla="*/ 347 h 5443"/>
                <a:gd name="T82" fmla="*/ 2235 w 3999"/>
                <a:gd name="T83" fmla="*/ 232 h 5443"/>
                <a:gd name="T84" fmla="*/ 1479 w 3999"/>
                <a:gd name="T85" fmla="*/ 272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99" h="5443">
                  <a:moveTo>
                    <a:pt x="1990" y="0"/>
                  </a:moveTo>
                  <a:cubicBezTo>
                    <a:pt x="2012" y="0"/>
                    <a:pt x="2012" y="0"/>
                    <a:pt x="2012" y="0"/>
                  </a:cubicBezTo>
                  <a:cubicBezTo>
                    <a:pt x="2316" y="2"/>
                    <a:pt x="2622" y="37"/>
                    <a:pt x="2910" y="137"/>
                  </a:cubicBezTo>
                  <a:cubicBezTo>
                    <a:pt x="3055" y="187"/>
                    <a:pt x="3195" y="254"/>
                    <a:pt x="3322" y="340"/>
                  </a:cubicBezTo>
                  <a:cubicBezTo>
                    <a:pt x="3449" y="427"/>
                    <a:pt x="3563" y="532"/>
                    <a:pt x="3656" y="654"/>
                  </a:cubicBezTo>
                  <a:cubicBezTo>
                    <a:pt x="3741" y="763"/>
                    <a:pt x="3808" y="884"/>
                    <a:pt x="3859" y="1012"/>
                  </a:cubicBezTo>
                  <a:cubicBezTo>
                    <a:pt x="3961" y="1265"/>
                    <a:pt x="3999" y="1540"/>
                    <a:pt x="3997" y="1812"/>
                  </a:cubicBezTo>
                  <a:cubicBezTo>
                    <a:pt x="3991" y="2028"/>
                    <a:pt x="3938" y="2239"/>
                    <a:pt x="3870" y="2443"/>
                  </a:cubicBezTo>
                  <a:cubicBezTo>
                    <a:pt x="3812" y="2614"/>
                    <a:pt x="3741" y="2780"/>
                    <a:pt x="3662" y="2943"/>
                  </a:cubicBezTo>
                  <a:cubicBezTo>
                    <a:pt x="3529" y="3220"/>
                    <a:pt x="3375" y="3488"/>
                    <a:pt x="3212" y="3749"/>
                  </a:cubicBezTo>
                  <a:cubicBezTo>
                    <a:pt x="2883" y="4274"/>
                    <a:pt x="2515" y="4774"/>
                    <a:pt x="2134" y="5263"/>
                  </a:cubicBezTo>
                  <a:cubicBezTo>
                    <a:pt x="2088" y="5319"/>
                    <a:pt x="2052" y="5383"/>
                    <a:pt x="2011" y="5443"/>
                  </a:cubicBezTo>
                  <a:cubicBezTo>
                    <a:pt x="1957" y="5379"/>
                    <a:pt x="1902" y="5315"/>
                    <a:pt x="1851" y="5248"/>
                  </a:cubicBezTo>
                  <a:cubicBezTo>
                    <a:pt x="1653" y="4995"/>
                    <a:pt x="1463" y="4736"/>
                    <a:pt x="1278" y="4472"/>
                  </a:cubicBezTo>
                  <a:cubicBezTo>
                    <a:pt x="1002" y="4074"/>
                    <a:pt x="739" y="3666"/>
                    <a:pt x="507" y="3239"/>
                  </a:cubicBezTo>
                  <a:cubicBezTo>
                    <a:pt x="361" y="2967"/>
                    <a:pt x="225" y="2687"/>
                    <a:pt x="125" y="2394"/>
                  </a:cubicBezTo>
                  <a:cubicBezTo>
                    <a:pt x="71" y="2236"/>
                    <a:pt x="28" y="2074"/>
                    <a:pt x="10" y="1907"/>
                  </a:cubicBezTo>
                  <a:cubicBezTo>
                    <a:pt x="0" y="1817"/>
                    <a:pt x="1" y="1726"/>
                    <a:pt x="6" y="1635"/>
                  </a:cubicBezTo>
                  <a:cubicBezTo>
                    <a:pt x="21" y="1395"/>
                    <a:pt x="77" y="1155"/>
                    <a:pt x="185" y="939"/>
                  </a:cubicBezTo>
                  <a:cubicBezTo>
                    <a:pt x="271" y="765"/>
                    <a:pt x="391" y="609"/>
                    <a:pt x="535" y="480"/>
                  </a:cubicBezTo>
                  <a:cubicBezTo>
                    <a:pt x="686" y="346"/>
                    <a:pt x="862" y="241"/>
                    <a:pt x="1050" y="167"/>
                  </a:cubicBezTo>
                  <a:cubicBezTo>
                    <a:pt x="1348" y="48"/>
                    <a:pt x="1670" y="2"/>
                    <a:pt x="1990" y="0"/>
                  </a:cubicBezTo>
                  <a:close/>
                  <a:moveTo>
                    <a:pt x="1479" y="272"/>
                  </a:moveTo>
                  <a:cubicBezTo>
                    <a:pt x="1313" y="305"/>
                    <a:pt x="1151" y="356"/>
                    <a:pt x="1000" y="432"/>
                  </a:cubicBezTo>
                  <a:cubicBezTo>
                    <a:pt x="853" y="506"/>
                    <a:pt x="717" y="603"/>
                    <a:pt x="605" y="722"/>
                  </a:cubicBezTo>
                  <a:cubicBezTo>
                    <a:pt x="501" y="830"/>
                    <a:pt x="418" y="957"/>
                    <a:pt x="357" y="1094"/>
                  </a:cubicBezTo>
                  <a:cubicBezTo>
                    <a:pt x="259" y="1317"/>
                    <a:pt x="221" y="1562"/>
                    <a:pt x="225" y="1804"/>
                  </a:cubicBezTo>
                  <a:cubicBezTo>
                    <a:pt x="228" y="1904"/>
                    <a:pt x="245" y="2003"/>
                    <a:pt x="268" y="2100"/>
                  </a:cubicBezTo>
                  <a:cubicBezTo>
                    <a:pt x="309" y="2268"/>
                    <a:pt x="368" y="2430"/>
                    <a:pt x="435" y="2588"/>
                  </a:cubicBezTo>
                  <a:cubicBezTo>
                    <a:pt x="501" y="2742"/>
                    <a:pt x="574" y="2892"/>
                    <a:pt x="652" y="3039"/>
                  </a:cubicBezTo>
                  <a:cubicBezTo>
                    <a:pt x="789" y="3300"/>
                    <a:pt x="940" y="3552"/>
                    <a:pt x="1099" y="3801"/>
                  </a:cubicBezTo>
                  <a:cubicBezTo>
                    <a:pt x="1218" y="3987"/>
                    <a:pt x="1341" y="4170"/>
                    <a:pt x="1467" y="4352"/>
                  </a:cubicBezTo>
                  <a:cubicBezTo>
                    <a:pt x="1639" y="4597"/>
                    <a:pt x="1815" y="4838"/>
                    <a:pt x="1998" y="5074"/>
                  </a:cubicBezTo>
                  <a:cubicBezTo>
                    <a:pt x="2361" y="4608"/>
                    <a:pt x="2710" y="4130"/>
                    <a:pt x="3024" y="3629"/>
                  </a:cubicBezTo>
                  <a:cubicBezTo>
                    <a:pt x="3201" y="3345"/>
                    <a:pt x="3367" y="3055"/>
                    <a:pt x="3506" y="2751"/>
                  </a:cubicBezTo>
                  <a:cubicBezTo>
                    <a:pt x="3588" y="2571"/>
                    <a:pt x="3661" y="2387"/>
                    <a:pt x="3713" y="2197"/>
                  </a:cubicBezTo>
                  <a:cubicBezTo>
                    <a:pt x="3748" y="2062"/>
                    <a:pt x="3775" y="1924"/>
                    <a:pt x="3775" y="1784"/>
                  </a:cubicBezTo>
                  <a:cubicBezTo>
                    <a:pt x="3774" y="1592"/>
                    <a:pt x="3752" y="1400"/>
                    <a:pt x="3695" y="1216"/>
                  </a:cubicBezTo>
                  <a:cubicBezTo>
                    <a:pt x="3656" y="1088"/>
                    <a:pt x="3600" y="965"/>
                    <a:pt x="3525" y="854"/>
                  </a:cubicBezTo>
                  <a:cubicBezTo>
                    <a:pt x="3446" y="738"/>
                    <a:pt x="3347" y="636"/>
                    <a:pt x="3233" y="553"/>
                  </a:cubicBezTo>
                  <a:cubicBezTo>
                    <a:pt x="3111" y="464"/>
                    <a:pt x="2974" y="396"/>
                    <a:pt x="2832" y="347"/>
                  </a:cubicBezTo>
                  <a:cubicBezTo>
                    <a:pt x="2639" y="281"/>
                    <a:pt x="2437" y="247"/>
                    <a:pt x="2235" y="232"/>
                  </a:cubicBezTo>
                  <a:cubicBezTo>
                    <a:pt x="1983" y="215"/>
                    <a:pt x="1728" y="223"/>
                    <a:pt x="1479" y="2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11">
              <a:extLst>
                <a:ext uri="{FF2B5EF4-FFF2-40B4-BE49-F238E27FC236}">
                  <a16:creationId xmlns:a16="http://schemas.microsoft.com/office/drawing/2014/main" xmlns="" id="{6B1AEA20-97FD-477A-8D99-67916F9AEE31}"/>
                </a:ext>
              </a:extLst>
            </p:cNvPr>
            <p:cNvSpPr>
              <a:spLocks noEditPoints="1"/>
            </p:cNvSpPr>
            <p:nvPr/>
          </p:nvSpPr>
          <p:spPr bwMode="auto">
            <a:xfrm>
              <a:off x="5102225" y="4819650"/>
              <a:ext cx="455613" cy="458787"/>
            </a:xfrm>
            <a:custGeom>
              <a:avLst/>
              <a:gdLst>
                <a:gd name="T0" fmla="*/ 709 w 1574"/>
                <a:gd name="T1" fmla="*/ 16 h 1593"/>
                <a:gd name="T2" fmla="*/ 1151 w 1574"/>
                <a:gd name="T3" fmla="*/ 101 h 1593"/>
                <a:gd name="T4" fmla="*/ 1473 w 1574"/>
                <a:gd name="T5" fmla="*/ 420 h 1593"/>
                <a:gd name="T6" fmla="*/ 1567 w 1574"/>
                <a:gd name="T7" fmla="*/ 829 h 1593"/>
                <a:gd name="T8" fmla="*/ 1441 w 1574"/>
                <a:gd name="T9" fmla="*/ 1223 h 1593"/>
                <a:gd name="T10" fmla="*/ 1102 w 1574"/>
                <a:gd name="T11" fmla="*/ 1512 h 1593"/>
                <a:gd name="T12" fmla="*/ 655 w 1574"/>
                <a:gd name="T13" fmla="*/ 1566 h 1593"/>
                <a:gd name="T14" fmla="*/ 298 w 1574"/>
                <a:gd name="T15" fmla="*/ 1398 h 1593"/>
                <a:gd name="T16" fmla="*/ 60 w 1574"/>
                <a:gd name="T17" fmla="*/ 1056 h 1593"/>
                <a:gd name="T18" fmla="*/ 53 w 1574"/>
                <a:gd name="T19" fmla="*/ 554 h 1593"/>
                <a:gd name="T20" fmla="*/ 400 w 1574"/>
                <a:gd name="T21" fmla="*/ 119 h 1593"/>
                <a:gd name="T22" fmla="*/ 709 w 1574"/>
                <a:gd name="T23" fmla="*/ 16 h 1593"/>
                <a:gd name="T24" fmla="*/ 721 w 1574"/>
                <a:gd name="T25" fmla="*/ 240 h 1593"/>
                <a:gd name="T26" fmla="*/ 326 w 1574"/>
                <a:gd name="T27" fmla="*/ 492 h 1593"/>
                <a:gd name="T28" fmla="*/ 252 w 1574"/>
                <a:gd name="T29" fmla="*/ 924 h 1593"/>
                <a:gd name="T30" fmla="*/ 465 w 1574"/>
                <a:gd name="T31" fmla="*/ 1246 h 1593"/>
                <a:gd name="T32" fmla="*/ 887 w 1574"/>
                <a:gd name="T33" fmla="*/ 1346 h 1593"/>
                <a:gd name="T34" fmla="*/ 1225 w 1574"/>
                <a:gd name="T35" fmla="*/ 1143 h 1593"/>
                <a:gd name="T36" fmla="*/ 1344 w 1574"/>
                <a:gd name="T37" fmla="*/ 746 h 1593"/>
                <a:gd name="T38" fmla="*/ 1138 w 1574"/>
                <a:gd name="T39" fmla="*/ 358 h 1593"/>
                <a:gd name="T40" fmla="*/ 721 w 1574"/>
                <a:gd name="T41" fmla="*/ 240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4" h="1593">
                  <a:moveTo>
                    <a:pt x="709" y="16"/>
                  </a:moveTo>
                  <a:cubicBezTo>
                    <a:pt x="860" y="0"/>
                    <a:pt x="1016" y="29"/>
                    <a:pt x="1151" y="101"/>
                  </a:cubicBezTo>
                  <a:cubicBezTo>
                    <a:pt x="1287" y="172"/>
                    <a:pt x="1400" y="285"/>
                    <a:pt x="1473" y="420"/>
                  </a:cubicBezTo>
                  <a:cubicBezTo>
                    <a:pt x="1541" y="544"/>
                    <a:pt x="1574" y="687"/>
                    <a:pt x="1567" y="829"/>
                  </a:cubicBezTo>
                  <a:cubicBezTo>
                    <a:pt x="1562" y="968"/>
                    <a:pt x="1518" y="1106"/>
                    <a:pt x="1441" y="1223"/>
                  </a:cubicBezTo>
                  <a:cubicBezTo>
                    <a:pt x="1359" y="1350"/>
                    <a:pt x="1240" y="1452"/>
                    <a:pt x="1102" y="1512"/>
                  </a:cubicBezTo>
                  <a:cubicBezTo>
                    <a:pt x="963" y="1574"/>
                    <a:pt x="805" y="1593"/>
                    <a:pt x="655" y="1566"/>
                  </a:cubicBezTo>
                  <a:cubicBezTo>
                    <a:pt x="524" y="1542"/>
                    <a:pt x="400" y="1484"/>
                    <a:pt x="298" y="1398"/>
                  </a:cubicBezTo>
                  <a:cubicBezTo>
                    <a:pt x="189" y="1309"/>
                    <a:pt x="106" y="1189"/>
                    <a:pt x="60" y="1056"/>
                  </a:cubicBezTo>
                  <a:cubicBezTo>
                    <a:pt x="2" y="896"/>
                    <a:pt x="0" y="716"/>
                    <a:pt x="53" y="554"/>
                  </a:cubicBezTo>
                  <a:cubicBezTo>
                    <a:pt x="110" y="373"/>
                    <a:pt x="237" y="215"/>
                    <a:pt x="400" y="119"/>
                  </a:cubicBezTo>
                  <a:cubicBezTo>
                    <a:pt x="494" y="63"/>
                    <a:pt x="600" y="28"/>
                    <a:pt x="709" y="16"/>
                  </a:cubicBezTo>
                  <a:close/>
                  <a:moveTo>
                    <a:pt x="721" y="240"/>
                  </a:moveTo>
                  <a:cubicBezTo>
                    <a:pt x="561" y="260"/>
                    <a:pt x="412" y="355"/>
                    <a:pt x="326" y="492"/>
                  </a:cubicBezTo>
                  <a:cubicBezTo>
                    <a:pt x="244" y="618"/>
                    <a:pt x="217" y="778"/>
                    <a:pt x="252" y="924"/>
                  </a:cubicBezTo>
                  <a:cubicBezTo>
                    <a:pt x="282" y="1052"/>
                    <a:pt x="359" y="1169"/>
                    <a:pt x="465" y="1246"/>
                  </a:cubicBezTo>
                  <a:cubicBezTo>
                    <a:pt x="584" y="1335"/>
                    <a:pt x="741" y="1372"/>
                    <a:pt x="887" y="1346"/>
                  </a:cubicBezTo>
                  <a:cubicBezTo>
                    <a:pt x="1020" y="1323"/>
                    <a:pt x="1142" y="1249"/>
                    <a:pt x="1225" y="1143"/>
                  </a:cubicBezTo>
                  <a:cubicBezTo>
                    <a:pt x="1314" y="1032"/>
                    <a:pt x="1357" y="887"/>
                    <a:pt x="1344" y="746"/>
                  </a:cubicBezTo>
                  <a:cubicBezTo>
                    <a:pt x="1332" y="595"/>
                    <a:pt x="1255" y="452"/>
                    <a:pt x="1138" y="358"/>
                  </a:cubicBezTo>
                  <a:cubicBezTo>
                    <a:pt x="1023" y="264"/>
                    <a:pt x="868" y="220"/>
                    <a:pt x="721" y="2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文本框 36">
            <a:extLst>
              <a:ext uri="{FF2B5EF4-FFF2-40B4-BE49-F238E27FC236}">
                <a16:creationId xmlns:a16="http://schemas.microsoft.com/office/drawing/2014/main" xmlns="" id="{B2BCE7B9-1F49-413A-BAB0-BC3F0AA3DE5D}"/>
              </a:ext>
            </a:extLst>
          </p:cNvPr>
          <p:cNvSpPr txBox="1"/>
          <p:nvPr/>
        </p:nvSpPr>
        <p:spPr>
          <a:xfrm>
            <a:off x="7804777" y="4415095"/>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8" name="Freeform 45">
            <a:extLst>
              <a:ext uri="{FF2B5EF4-FFF2-40B4-BE49-F238E27FC236}">
                <a16:creationId xmlns:a16="http://schemas.microsoft.com/office/drawing/2014/main" xmlns="" id="{0CC976A0-A0BA-40EA-AD0C-788120FDD424}"/>
              </a:ext>
            </a:extLst>
          </p:cNvPr>
          <p:cNvSpPr>
            <a:spLocks noEditPoints="1"/>
          </p:cNvSpPr>
          <p:nvPr/>
        </p:nvSpPr>
        <p:spPr bwMode="auto">
          <a:xfrm>
            <a:off x="7198674" y="5215167"/>
            <a:ext cx="381346" cy="379160"/>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a:extLst>
              <a:ext uri="{FF2B5EF4-FFF2-40B4-BE49-F238E27FC236}">
                <a16:creationId xmlns:a16="http://schemas.microsoft.com/office/drawing/2014/main" xmlns="" id="{A62A00D9-81CA-48C7-905B-37A77FD9A94F}"/>
              </a:ext>
            </a:extLst>
          </p:cNvPr>
          <p:cNvSpPr txBox="1"/>
          <p:nvPr/>
        </p:nvSpPr>
        <p:spPr>
          <a:xfrm>
            <a:off x="7804777" y="52678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cxnSp>
        <p:nvCxnSpPr>
          <p:cNvPr id="40" name="直接连接符 39">
            <a:extLst>
              <a:ext uri="{FF2B5EF4-FFF2-40B4-BE49-F238E27FC236}">
                <a16:creationId xmlns:a16="http://schemas.microsoft.com/office/drawing/2014/main" xmlns="" id="{0BB6A759-0314-42FC-8D78-A504702E1C34}"/>
              </a:ext>
            </a:extLst>
          </p:cNvPr>
          <p:cNvCxnSpPr/>
          <p:nvPr/>
        </p:nvCxnSpPr>
        <p:spPr>
          <a:xfrm>
            <a:off x="3357561" y="2827403"/>
            <a:ext cx="8923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33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250"/>
                                        <p:tgtEl>
                                          <p:spTgt spid="40"/>
                                        </p:tgtEl>
                                      </p:cBhvr>
                                    </p:animEffect>
                                  </p:childTnLst>
                                </p:cTn>
                              </p:par>
                            </p:childTnLst>
                          </p:cTn>
                        </p:par>
                        <p:par>
                          <p:cTn id="23" fill="hold">
                            <p:stCondLst>
                              <p:cond delay="195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50"/>
                                        <p:tgtEl>
                                          <p:spTgt spid="26"/>
                                        </p:tgtEl>
                                      </p:cBhvr>
                                    </p:animEffect>
                                    <p:anim calcmode="lin" valueType="num">
                                      <p:cBhvr>
                                        <p:cTn id="27" dur="250" fill="hold"/>
                                        <p:tgtEl>
                                          <p:spTgt spid="26"/>
                                        </p:tgtEl>
                                        <p:attrNameLst>
                                          <p:attrName>ppt_x</p:attrName>
                                        </p:attrNameLst>
                                      </p:cBhvr>
                                      <p:tavLst>
                                        <p:tav tm="0">
                                          <p:val>
                                            <p:strVal val="#ppt_x"/>
                                          </p:val>
                                        </p:tav>
                                        <p:tav tm="100000">
                                          <p:val>
                                            <p:strVal val="#ppt_x"/>
                                          </p:val>
                                        </p:tav>
                                      </p:tavLst>
                                    </p:anim>
                                    <p:anim calcmode="lin" valueType="num">
                                      <p:cBhvr>
                                        <p:cTn id="28" dur="25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250"/>
                                        <p:tgtEl>
                                          <p:spTgt spid="27"/>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250"/>
                                        <p:tgtEl>
                                          <p:spTgt spid="32"/>
                                        </p:tgtEl>
                                      </p:cBhvr>
                                    </p:animEffect>
                                    <p:anim calcmode="lin" valueType="num">
                                      <p:cBhvr>
                                        <p:cTn id="37" dur="250" fill="hold"/>
                                        <p:tgtEl>
                                          <p:spTgt spid="32"/>
                                        </p:tgtEl>
                                        <p:attrNameLst>
                                          <p:attrName>ppt_x</p:attrName>
                                        </p:attrNameLst>
                                      </p:cBhvr>
                                      <p:tavLst>
                                        <p:tav tm="0">
                                          <p:val>
                                            <p:strVal val="#ppt_x"/>
                                          </p:val>
                                        </p:tav>
                                        <p:tav tm="100000">
                                          <p:val>
                                            <p:strVal val="#ppt_x"/>
                                          </p:val>
                                        </p:tav>
                                      </p:tavLst>
                                    </p:anim>
                                    <p:anim calcmode="lin" valueType="num">
                                      <p:cBhvr>
                                        <p:cTn id="38" dur="250" fill="hold"/>
                                        <p:tgtEl>
                                          <p:spTgt spid="32"/>
                                        </p:tgtEl>
                                        <p:attrNameLst>
                                          <p:attrName>ppt_y</p:attrName>
                                        </p:attrNameLst>
                                      </p:cBhvr>
                                      <p:tavLst>
                                        <p:tav tm="0">
                                          <p:val>
                                            <p:strVal val="#ppt_y+.1"/>
                                          </p:val>
                                        </p:tav>
                                        <p:tav tm="100000">
                                          <p:val>
                                            <p:strVal val="#ppt_y"/>
                                          </p:val>
                                        </p:tav>
                                      </p:tavLst>
                                    </p:anim>
                                  </p:childTnLst>
                                </p:cTn>
                              </p:par>
                            </p:childTnLst>
                          </p:cTn>
                        </p:par>
                        <p:par>
                          <p:cTn id="39" fill="hold">
                            <p:stCondLst>
                              <p:cond delay="27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250"/>
                                        <p:tgtEl>
                                          <p:spTgt spid="33"/>
                                        </p:tgtEl>
                                      </p:cBhvr>
                                    </p:animEffect>
                                  </p:childTnLst>
                                </p:cTn>
                              </p:par>
                            </p:childTnLst>
                          </p:cTn>
                        </p:par>
                        <p:par>
                          <p:cTn id="43" fill="hold">
                            <p:stCondLst>
                              <p:cond delay="2950"/>
                            </p:stCondLst>
                            <p:childTnLst>
                              <p:par>
                                <p:cTn id="44" presetID="42"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250"/>
                                        <p:tgtEl>
                                          <p:spTgt spid="28"/>
                                        </p:tgtEl>
                                      </p:cBhvr>
                                    </p:animEffect>
                                    <p:anim calcmode="lin" valueType="num">
                                      <p:cBhvr>
                                        <p:cTn id="47" dur="250" fill="hold"/>
                                        <p:tgtEl>
                                          <p:spTgt spid="28"/>
                                        </p:tgtEl>
                                        <p:attrNameLst>
                                          <p:attrName>ppt_x</p:attrName>
                                        </p:attrNameLst>
                                      </p:cBhvr>
                                      <p:tavLst>
                                        <p:tav tm="0">
                                          <p:val>
                                            <p:strVal val="#ppt_x"/>
                                          </p:val>
                                        </p:tav>
                                        <p:tav tm="100000">
                                          <p:val>
                                            <p:strVal val="#ppt_x"/>
                                          </p:val>
                                        </p:tav>
                                      </p:tavLst>
                                    </p:anim>
                                    <p:anim calcmode="lin" valueType="num">
                                      <p:cBhvr>
                                        <p:cTn id="48" dur="250" fill="hold"/>
                                        <p:tgtEl>
                                          <p:spTgt spid="28"/>
                                        </p:tgtEl>
                                        <p:attrNameLst>
                                          <p:attrName>ppt_y</p:attrName>
                                        </p:attrNameLst>
                                      </p:cBhvr>
                                      <p:tavLst>
                                        <p:tav tm="0">
                                          <p:val>
                                            <p:strVal val="#ppt_y+.1"/>
                                          </p:val>
                                        </p:tav>
                                        <p:tav tm="100000">
                                          <p:val>
                                            <p:strVal val="#ppt_y"/>
                                          </p:val>
                                        </p:tav>
                                      </p:tavLst>
                                    </p:anim>
                                  </p:childTnLst>
                                </p:cTn>
                              </p:par>
                            </p:childTnLst>
                          </p:cTn>
                        </p:par>
                        <p:par>
                          <p:cTn id="49" fill="hold">
                            <p:stCondLst>
                              <p:cond delay="32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250"/>
                                        <p:tgtEl>
                                          <p:spTgt spid="29"/>
                                        </p:tgtEl>
                                      </p:cBhvr>
                                    </p:animEffect>
                                  </p:childTnLst>
                                </p:cTn>
                              </p:par>
                            </p:childTnLst>
                          </p:cTn>
                        </p:par>
                        <p:par>
                          <p:cTn id="53" fill="hold">
                            <p:stCondLst>
                              <p:cond delay="3450"/>
                            </p:stCondLst>
                            <p:childTnLst>
                              <p:par>
                                <p:cTn id="54" presetID="42" presetClass="entr" presetSubtype="0"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childTnLst>
                          </p:cTn>
                        </p:par>
                        <p:par>
                          <p:cTn id="59" fill="hold">
                            <p:stCondLst>
                              <p:cond delay="3700"/>
                            </p:stCondLst>
                            <p:childTnLst>
                              <p:par>
                                <p:cTn id="60" presetID="2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250"/>
                                        <p:tgtEl>
                                          <p:spTgt spid="37"/>
                                        </p:tgtEl>
                                      </p:cBhvr>
                                    </p:animEffect>
                                  </p:childTnLst>
                                </p:cTn>
                              </p:par>
                            </p:childTnLst>
                          </p:cTn>
                        </p:par>
                        <p:par>
                          <p:cTn id="63" fill="hold">
                            <p:stCondLst>
                              <p:cond delay="3950"/>
                            </p:stCondLst>
                            <p:childTnLst>
                              <p:par>
                                <p:cTn id="64" presetID="42" presetClass="entr" presetSubtype="0"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250"/>
                                        <p:tgtEl>
                                          <p:spTgt spid="30"/>
                                        </p:tgtEl>
                                      </p:cBhvr>
                                    </p:animEffect>
                                    <p:anim calcmode="lin" valueType="num">
                                      <p:cBhvr>
                                        <p:cTn id="67" dur="250" fill="hold"/>
                                        <p:tgtEl>
                                          <p:spTgt spid="30"/>
                                        </p:tgtEl>
                                        <p:attrNameLst>
                                          <p:attrName>ppt_x</p:attrName>
                                        </p:attrNameLst>
                                      </p:cBhvr>
                                      <p:tavLst>
                                        <p:tav tm="0">
                                          <p:val>
                                            <p:strVal val="#ppt_x"/>
                                          </p:val>
                                        </p:tav>
                                        <p:tav tm="100000">
                                          <p:val>
                                            <p:strVal val="#ppt_x"/>
                                          </p:val>
                                        </p:tav>
                                      </p:tavLst>
                                    </p:anim>
                                    <p:anim calcmode="lin" valueType="num">
                                      <p:cBhvr>
                                        <p:cTn id="68" dur="250" fill="hold"/>
                                        <p:tgtEl>
                                          <p:spTgt spid="30"/>
                                        </p:tgtEl>
                                        <p:attrNameLst>
                                          <p:attrName>ppt_y</p:attrName>
                                        </p:attrNameLst>
                                      </p:cBhvr>
                                      <p:tavLst>
                                        <p:tav tm="0">
                                          <p:val>
                                            <p:strVal val="#ppt_y+.1"/>
                                          </p:val>
                                        </p:tav>
                                        <p:tav tm="100000">
                                          <p:val>
                                            <p:strVal val="#ppt_y"/>
                                          </p:val>
                                        </p:tav>
                                      </p:tavLst>
                                    </p:anim>
                                  </p:childTnLst>
                                </p:cTn>
                              </p:par>
                            </p:childTnLst>
                          </p:cTn>
                        </p:par>
                        <p:par>
                          <p:cTn id="69" fill="hold">
                            <p:stCondLst>
                              <p:cond delay="42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250"/>
                                        <p:tgtEl>
                                          <p:spTgt spid="31"/>
                                        </p:tgtEl>
                                      </p:cBhvr>
                                    </p:animEffect>
                                  </p:childTnLst>
                                </p:cTn>
                              </p:par>
                            </p:childTnLst>
                          </p:cTn>
                        </p:par>
                        <p:par>
                          <p:cTn id="73" fill="hold">
                            <p:stCondLst>
                              <p:cond delay="4450"/>
                            </p:stCondLst>
                            <p:childTnLst>
                              <p:par>
                                <p:cTn id="74" presetID="42"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250"/>
                                        <p:tgtEl>
                                          <p:spTgt spid="38"/>
                                        </p:tgtEl>
                                      </p:cBhvr>
                                    </p:animEffect>
                                    <p:anim calcmode="lin" valueType="num">
                                      <p:cBhvr>
                                        <p:cTn id="77" dur="250" fill="hold"/>
                                        <p:tgtEl>
                                          <p:spTgt spid="38"/>
                                        </p:tgtEl>
                                        <p:attrNameLst>
                                          <p:attrName>ppt_x</p:attrName>
                                        </p:attrNameLst>
                                      </p:cBhvr>
                                      <p:tavLst>
                                        <p:tav tm="0">
                                          <p:val>
                                            <p:strVal val="#ppt_x"/>
                                          </p:val>
                                        </p:tav>
                                        <p:tav tm="100000">
                                          <p:val>
                                            <p:strVal val="#ppt_x"/>
                                          </p:val>
                                        </p:tav>
                                      </p:tavLst>
                                    </p:anim>
                                    <p:anim calcmode="lin" valueType="num">
                                      <p:cBhvr>
                                        <p:cTn id="78" dur="250" fill="hold"/>
                                        <p:tgtEl>
                                          <p:spTgt spid="38"/>
                                        </p:tgtEl>
                                        <p:attrNameLst>
                                          <p:attrName>ppt_y</p:attrName>
                                        </p:attrNameLst>
                                      </p:cBhvr>
                                      <p:tavLst>
                                        <p:tav tm="0">
                                          <p:val>
                                            <p:strVal val="#ppt_y+.1"/>
                                          </p:val>
                                        </p:tav>
                                        <p:tav tm="100000">
                                          <p:val>
                                            <p:strVal val="#ppt_y"/>
                                          </p:val>
                                        </p:tav>
                                      </p:tavLst>
                                    </p:anim>
                                  </p:childTnLst>
                                </p:cTn>
                              </p:par>
                            </p:childTnLst>
                          </p:cTn>
                        </p:par>
                        <p:par>
                          <p:cTn id="79" fill="hold">
                            <p:stCondLst>
                              <p:cond delay="4700"/>
                            </p:stCondLst>
                            <p:childTnLst>
                              <p:par>
                                <p:cTn id="80" presetID="22" presetClass="entr" presetSubtype="8"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7" grpId="0"/>
      <p:bldP spid="28" grpId="0" animBg="1"/>
      <p:bldP spid="29" grpId="0"/>
      <p:bldP spid="30" grpId="0" animBg="1"/>
      <p:bldP spid="31" grpId="0"/>
      <p:bldP spid="32" grpId="0" animBg="1"/>
      <p:bldP spid="33" grpId="0"/>
      <p:bldP spid="37" grpId="0"/>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6BE503C4-642C-44F8-9AE0-8A57975CB2B4}"/>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A3DE64FD-BBF1-45B4-AA42-345785AA709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772BBA3B-50D5-4B78-8BD3-FC0186E624C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71F6D5FC-9083-4E03-8723-F4495E60ABF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B9751217-6A6D-413B-8D2B-A9DF8EFA4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3774" y="1867459"/>
            <a:ext cx="2369342" cy="3558772"/>
          </a:xfrm>
          <a:prstGeom prst="rect">
            <a:avLst/>
          </a:prstGeom>
        </p:spPr>
      </p:pic>
      <p:pic>
        <p:nvPicPr>
          <p:cNvPr id="7" name="图片 6">
            <a:extLst>
              <a:ext uri="{FF2B5EF4-FFF2-40B4-BE49-F238E27FC236}">
                <a16:creationId xmlns:a16="http://schemas.microsoft.com/office/drawing/2014/main" xmlns="" id="{A21E277B-212A-4149-BBDE-391E0ACEBA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86" y="1867459"/>
            <a:ext cx="2369342" cy="3558772"/>
          </a:xfrm>
          <a:prstGeom prst="rect">
            <a:avLst/>
          </a:prstGeom>
        </p:spPr>
      </p:pic>
      <p:pic>
        <p:nvPicPr>
          <p:cNvPr id="8" name="图片 7">
            <a:extLst>
              <a:ext uri="{FF2B5EF4-FFF2-40B4-BE49-F238E27FC236}">
                <a16:creationId xmlns:a16="http://schemas.microsoft.com/office/drawing/2014/main" xmlns="" id="{E2AFC359-26E2-4E98-8C92-3D0C9E36AB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79" y="1867459"/>
            <a:ext cx="2369342" cy="3558772"/>
          </a:xfrm>
          <a:prstGeom prst="rect">
            <a:avLst/>
          </a:prstGeom>
        </p:spPr>
      </p:pic>
      <p:grpSp>
        <p:nvGrpSpPr>
          <p:cNvPr id="9" name="组合 8">
            <a:extLst>
              <a:ext uri="{FF2B5EF4-FFF2-40B4-BE49-F238E27FC236}">
                <a16:creationId xmlns:a16="http://schemas.microsoft.com/office/drawing/2014/main" xmlns="" id="{85D8077B-D1B8-4BB5-A811-58FA330D61A8}"/>
              </a:ext>
            </a:extLst>
          </p:cNvPr>
          <p:cNvGrpSpPr/>
          <p:nvPr/>
        </p:nvGrpSpPr>
        <p:grpSpPr>
          <a:xfrm>
            <a:off x="7975653" y="1867459"/>
            <a:ext cx="551543" cy="551543"/>
            <a:chOff x="7975653" y="1867459"/>
            <a:chExt cx="551543" cy="551543"/>
          </a:xfrm>
        </p:grpSpPr>
        <p:sp>
          <p:nvSpPr>
            <p:cNvPr id="10" name="椭圆 9">
              <a:extLst>
                <a:ext uri="{FF2B5EF4-FFF2-40B4-BE49-F238E27FC236}">
                  <a16:creationId xmlns:a16="http://schemas.microsoft.com/office/drawing/2014/main" xmlns="" id="{7C3AAC64-4FAA-4410-BA1F-A6BF64163B29}"/>
                </a:ext>
              </a:extLst>
            </p:cNvPr>
            <p:cNvSpPr/>
            <p:nvPr/>
          </p:nvSpPr>
          <p:spPr>
            <a:xfrm>
              <a:off x="7975653" y="1867459"/>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Freeform 39">
              <a:extLst>
                <a:ext uri="{FF2B5EF4-FFF2-40B4-BE49-F238E27FC236}">
                  <a16:creationId xmlns:a16="http://schemas.microsoft.com/office/drawing/2014/main" xmlns="" id="{B990F1E2-AD23-4CB2-AB15-E97F129A64B3}"/>
                </a:ext>
              </a:extLst>
            </p:cNvPr>
            <p:cNvSpPr>
              <a:spLocks noEditPoints="1"/>
            </p:cNvSpPr>
            <p:nvPr/>
          </p:nvSpPr>
          <p:spPr bwMode="auto">
            <a:xfrm>
              <a:off x="8133411" y="2042206"/>
              <a:ext cx="237934" cy="23667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a:extLst>
              <a:ext uri="{FF2B5EF4-FFF2-40B4-BE49-F238E27FC236}">
                <a16:creationId xmlns:a16="http://schemas.microsoft.com/office/drawing/2014/main" xmlns="" id="{89E72CE5-8F82-4B4C-944E-CD8399A51E63}"/>
              </a:ext>
            </a:extLst>
          </p:cNvPr>
          <p:cNvSpPr txBox="1"/>
          <p:nvPr/>
        </p:nvSpPr>
        <p:spPr>
          <a:xfrm>
            <a:off x="8727544" y="1961305"/>
            <a:ext cx="1557542"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13" name="文本框 12">
            <a:extLst>
              <a:ext uri="{FF2B5EF4-FFF2-40B4-BE49-F238E27FC236}">
                <a16:creationId xmlns:a16="http://schemas.microsoft.com/office/drawing/2014/main" xmlns="" id="{10549ED0-E09F-4101-B497-59E44518FB78}"/>
              </a:ext>
            </a:extLst>
          </p:cNvPr>
          <p:cNvSpPr txBox="1"/>
          <p:nvPr/>
        </p:nvSpPr>
        <p:spPr>
          <a:xfrm>
            <a:off x="8731379" y="2322209"/>
            <a:ext cx="2865431"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4" name="直接连接符 13">
            <a:extLst>
              <a:ext uri="{FF2B5EF4-FFF2-40B4-BE49-F238E27FC236}">
                <a16:creationId xmlns:a16="http://schemas.microsoft.com/office/drawing/2014/main" xmlns="" id="{2C1B86CE-4B0C-4288-9880-0AF7522DC78E}"/>
              </a:ext>
            </a:extLst>
          </p:cNvPr>
          <p:cNvCxnSpPr/>
          <p:nvPr/>
        </p:nvCxnSpPr>
        <p:spPr>
          <a:xfrm>
            <a:off x="8828700" y="2299859"/>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a16="http://schemas.microsoft.com/office/drawing/2014/main" xmlns="" id="{6F5DD637-3AE9-43E2-9FD3-A2C2946F9F93}"/>
              </a:ext>
            </a:extLst>
          </p:cNvPr>
          <p:cNvSpPr txBox="1"/>
          <p:nvPr/>
        </p:nvSpPr>
        <p:spPr>
          <a:xfrm>
            <a:off x="8727544" y="3433487"/>
            <a:ext cx="1557542" cy="338554"/>
          </a:xfrm>
          <a:prstGeom prst="rect">
            <a:avLst/>
          </a:prstGeom>
          <a:noFill/>
        </p:spPr>
        <p:txBody>
          <a:bodyPr wrap="square" rtlCol="0">
            <a:spAutoFit/>
          </a:bodyPr>
          <a:lstStyle/>
          <a:p>
            <a:r>
              <a:rPr lang="zh-CN" altLang="en-US" sz="1600" dirty="0">
                <a:latin typeface="+mj-lt"/>
              </a:rPr>
              <a:t>添加你的标题</a:t>
            </a:r>
          </a:p>
        </p:txBody>
      </p:sp>
      <p:sp>
        <p:nvSpPr>
          <p:cNvPr id="16" name="文本框 15">
            <a:extLst>
              <a:ext uri="{FF2B5EF4-FFF2-40B4-BE49-F238E27FC236}">
                <a16:creationId xmlns:a16="http://schemas.microsoft.com/office/drawing/2014/main" xmlns="" id="{185C244D-570E-47E7-BA1B-19C91B62DD24}"/>
              </a:ext>
            </a:extLst>
          </p:cNvPr>
          <p:cNvSpPr txBox="1"/>
          <p:nvPr/>
        </p:nvSpPr>
        <p:spPr>
          <a:xfrm>
            <a:off x="8731380" y="3794391"/>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7" name="直接连接符 16">
            <a:extLst>
              <a:ext uri="{FF2B5EF4-FFF2-40B4-BE49-F238E27FC236}">
                <a16:creationId xmlns:a16="http://schemas.microsoft.com/office/drawing/2014/main" xmlns="" id="{138F8048-8F9D-403F-9B65-E9FE10CBCF7C}"/>
              </a:ext>
            </a:extLst>
          </p:cNvPr>
          <p:cNvCxnSpPr/>
          <p:nvPr/>
        </p:nvCxnSpPr>
        <p:spPr>
          <a:xfrm>
            <a:off x="8828700" y="3772041"/>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xmlns="" id="{61252A92-5113-4288-A6C7-4F0FC05C5369}"/>
              </a:ext>
            </a:extLst>
          </p:cNvPr>
          <p:cNvSpPr txBox="1"/>
          <p:nvPr/>
        </p:nvSpPr>
        <p:spPr>
          <a:xfrm>
            <a:off x="8727544" y="4905669"/>
            <a:ext cx="1557542" cy="338554"/>
          </a:xfrm>
          <a:prstGeom prst="rect">
            <a:avLst/>
          </a:prstGeom>
          <a:noFill/>
        </p:spPr>
        <p:txBody>
          <a:bodyPr wrap="square" rtlCol="0">
            <a:spAutoFit/>
          </a:bodyPr>
          <a:lstStyle/>
          <a:p>
            <a:r>
              <a:rPr lang="zh-CN" altLang="en-US" sz="1600" dirty="0">
                <a:latin typeface="+mj-lt"/>
              </a:rPr>
              <a:t>添加你的标题</a:t>
            </a:r>
          </a:p>
        </p:txBody>
      </p:sp>
      <p:sp>
        <p:nvSpPr>
          <p:cNvPr id="19" name="文本框 18">
            <a:extLst>
              <a:ext uri="{FF2B5EF4-FFF2-40B4-BE49-F238E27FC236}">
                <a16:creationId xmlns:a16="http://schemas.microsoft.com/office/drawing/2014/main" xmlns="" id="{C146FB37-0966-447A-9584-28B5AE847024}"/>
              </a:ext>
            </a:extLst>
          </p:cNvPr>
          <p:cNvSpPr txBox="1"/>
          <p:nvPr/>
        </p:nvSpPr>
        <p:spPr>
          <a:xfrm>
            <a:off x="8731380" y="5266573"/>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p>
        </p:txBody>
      </p:sp>
      <p:cxnSp>
        <p:nvCxnSpPr>
          <p:cNvPr id="20" name="直接连接符 19">
            <a:extLst>
              <a:ext uri="{FF2B5EF4-FFF2-40B4-BE49-F238E27FC236}">
                <a16:creationId xmlns:a16="http://schemas.microsoft.com/office/drawing/2014/main" xmlns="" id="{33933534-5192-4ECF-BBDD-8CB7DACA373A}"/>
              </a:ext>
            </a:extLst>
          </p:cNvPr>
          <p:cNvCxnSpPr/>
          <p:nvPr/>
        </p:nvCxnSpPr>
        <p:spPr>
          <a:xfrm>
            <a:off x="8828700" y="5244223"/>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a16="http://schemas.microsoft.com/office/drawing/2014/main" xmlns="" id="{D6EAF59E-184A-48A9-B130-D7E15B2C497A}"/>
              </a:ext>
            </a:extLst>
          </p:cNvPr>
          <p:cNvGrpSpPr/>
          <p:nvPr/>
        </p:nvGrpSpPr>
        <p:grpSpPr>
          <a:xfrm>
            <a:off x="7975653" y="3339641"/>
            <a:ext cx="551543" cy="551543"/>
            <a:chOff x="7975653" y="3339641"/>
            <a:chExt cx="551543" cy="551543"/>
          </a:xfrm>
        </p:grpSpPr>
        <p:sp>
          <p:nvSpPr>
            <p:cNvPr id="22" name="椭圆 21">
              <a:extLst>
                <a:ext uri="{FF2B5EF4-FFF2-40B4-BE49-F238E27FC236}">
                  <a16:creationId xmlns:a16="http://schemas.microsoft.com/office/drawing/2014/main" xmlns="" id="{16BC812B-D1EC-4243-BD3D-86D41BD757D2}"/>
                </a:ext>
              </a:extLst>
            </p:cNvPr>
            <p:cNvSpPr/>
            <p:nvPr/>
          </p:nvSpPr>
          <p:spPr>
            <a:xfrm>
              <a:off x="7975653" y="3339641"/>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29">
              <a:extLst>
                <a:ext uri="{FF2B5EF4-FFF2-40B4-BE49-F238E27FC236}">
                  <a16:creationId xmlns:a16="http://schemas.microsoft.com/office/drawing/2014/main" xmlns="" id="{5BD24310-D6F9-4D2D-95D7-1D1F4B83FBF7}"/>
                </a:ext>
              </a:extLst>
            </p:cNvPr>
            <p:cNvSpPr>
              <a:spLocks noEditPoints="1"/>
            </p:cNvSpPr>
            <p:nvPr/>
          </p:nvSpPr>
          <p:spPr bwMode="auto">
            <a:xfrm>
              <a:off x="8132457" y="3510137"/>
              <a:ext cx="233574" cy="232458"/>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a:extLst>
              <a:ext uri="{FF2B5EF4-FFF2-40B4-BE49-F238E27FC236}">
                <a16:creationId xmlns:a16="http://schemas.microsoft.com/office/drawing/2014/main" xmlns="" id="{91AF8919-0CC7-4DDF-9BBF-34C697A8BB2A}"/>
              </a:ext>
            </a:extLst>
          </p:cNvPr>
          <p:cNvGrpSpPr/>
          <p:nvPr/>
        </p:nvGrpSpPr>
        <p:grpSpPr>
          <a:xfrm>
            <a:off x="7975653" y="4811823"/>
            <a:ext cx="551543" cy="551543"/>
            <a:chOff x="7975653" y="4811823"/>
            <a:chExt cx="551543" cy="551543"/>
          </a:xfrm>
        </p:grpSpPr>
        <p:sp>
          <p:nvSpPr>
            <p:cNvPr id="25" name="椭圆 24">
              <a:extLst>
                <a:ext uri="{FF2B5EF4-FFF2-40B4-BE49-F238E27FC236}">
                  <a16:creationId xmlns:a16="http://schemas.microsoft.com/office/drawing/2014/main" xmlns="" id="{33DC62F7-A68B-4E68-AC92-98C6D4303BEC}"/>
                </a:ext>
              </a:extLst>
            </p:cNvPr>
            <p:cNvSpPr/>
            <p:nvPr/>
          </p:nvSpPr>
          <p:spPr>
            <a:xfrm>
              <a:off x="7975653" y="4811823"/>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Freeform 25">
              <a:extLst>
                <a:ext uri="{FF2B5EF4-FFF2-40B4-BE49-F238E27FC236}">
                  <a16:creationId xmlns:a16="http://schemas.microsoft.com/office/drawing/2014/main" xmlns="" id="{C951D0BA-1D8C-448B-9985-6475A83C9E00}"/>
                </a:ext>
              </a:extLst>
            </p:cNvPr>
            <p:cNvSpPr>
              <a:spLocks noEditPoints="1"/>
            </p:cNvSpPr>
            <p:nvPr/>
          </p:nvSpPr>
          <p:spPr bwMode="auto">
            <a:xfrm>
              <a:off x="8124837" y="4986189"/>
              <a:ext cx="234328" cy="219194"/>
            </a:xfrm>
            <a:custGeom>
              <a:avLst/>
              <a:gdLst>
                <a:gd name="T0" fmla="*/ 40 w 128"/>
                <a:gd name="T1" fmla="*/ 32 h 120"/>
                <a:gd name="T2" fmla="*/ 30 w 128"/>
                <a:gd name="T3" fmla="*/ 0 h 120"/>
                <a:gd name="T4" fmla="*/ 4 w 128"/>
                <a:gd name="T5" fmla="*/ 0 h 120"/>
                <a:gd name="T6" fmla="*/ 0 w 128"/>
                <a:gd name="T7" fmla="*/ 4 h 120"/>
                <a:gd name="T8" fmla="*/ 4 w 128"/>
                <a:gd name="T9" fmla="*/ 8 h 120"/>
                <a:gd name="T10" fmla="*/ 24 w 128"/>
                <a:gd name="T11" fmla="*/ 8 h 120"/>
                <a:gd name="T12" fmla="*/ 32 w 128"/>
                <a:gd name="T13" fmla="*/ 32 h 120"/>
                <a:gd name="T14" fmla="*/ 32 w 128"/>
                <a:gd name="T15" fmla="*/ 32 h 120"/>
                <a:gd name="T16" fmla="*/ 40 w 128"/>
                <a:gd name="T17" fmla="*/ 80 h 120"/>
                <a:gd name="T18" fmla="*/ 56 w 128"/>
                <a:gd name="T19" fmla="*/ 96 h 120"/>
                <a:gd name="T20" fmla="*/ 100 w 128"/>
                <a:gd name="T21" fmla="*/ 96 h 120"/>
                <a:gd name="T22" fmla="*/ 116 w 128"/>
                <a:gd name="T23" fmla="*/ 80 h 120"/>
                <a:gd name="T24" fmla="*/ 128 w 128"/>
                <a:gd name="T25" fmla="*/ 32 h 120"/>
                <a:gd name="T26" fmla="*/ 40 w 128"/>
                <a:gd name="T27" fmla="*/ 32 h 120"/>
                <a:gd name="T28" fmla="*/ 108 w 128"/>
                <a:gd name="T29" fmla="*/ 80 h 120"/>
                <a:gd name="T30" fmla="*/ 100 w 128"/>
                <a:gd name="T31" fmla="*/ 88 h 120"/>
                <a:gd name="T32" fmla="*/ 56 w 128"/>
                <a:gd name="T33" fmla="*/ 88 h 120"/>
                <a:gd name="T34" fmla="*/ 48 w 128"/>
                <a:gd name="T35" fmla="*/ 80 h 120"/>
                <a:gd name="T36" fmla="*/ 41 w 128"/>
                <a:gd name="T37" fmla="*/ 40 h 120"/>
                <a:gd name="T38" fmla="*/ 118 w 128"/>
                <a:gd name="T39" fmla="*/ 40 h 120"/>
                <a:gd name="T40" fmla="*/ 108 w 128"/>
                <a:gd name="T41" fmla="*/ 80 h 120"/>
                <a:gd name="T42" fmla="*/ 56 w 128"/>
                <a:gd name="T43" fmla="*/ 104 h 120"/>
                <a:gd name="T44" fmla="*/ 48 w 128"/>
                <a:gd name="T45" fmla="*/ 112 h 120"/>
                <a:gd name="T46" fmla="*/ 56 w 128"/>
                <a:gd name="T47" fmla="*/ 120 h 120"/>
                <a:gd name="T48" fmla="*/ 64 w 128"/>
                <a:gd name="T49" fmla="*/ 112 h 120"/>
                <a:gd name="T50" fmla="*/ 56 w 128"/>
                <a:gd name="T51" fmla="*/ 104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a16="http://schemas.microsoft.com/office/drawing/2014/main" xmlns="" id="{21BF2C4F-7C51-4AA8-A678-54F01184C492}"/>
              </a:ext>
            </a:extLst>
          </p:cNvPr>
          <p:cNvGrpSpPr/>
          <p:nvPr/>
        </p:nvGrpSpPr>
        <p:grpSpPr>
          <a:xfrm>
            <a:off x="341375" y="5426231"/>
            <a:ext cx="2374032" cy="523719"/>
            <a:chOff x="341375" y="5426231"/>
            <a:chExt cx="2374032" cy="523719"/>
          </a:xfrm>
        </p:grpSpPr>
        <p:sp>
          <p:nvSpPr>
            <p:cNvPr id="28" name="矩形 27">
              <a:extLst>
                <a:ext uri="{FF2B5EF4-FFF2-40B4-BE49-F238E27FC236}">
                  <a16:creationId xmlns:a16="http://schemas.microsoft.com/office/drawing/2014/main" xmlns="" id="{2A5ABBBA-D39B-4267-AB55-CDEB67D32309}"/>
                </a:ext>
              </a:extLst>
            </p:cNvPr>
            <p:cNvSpPr/>
            <p:nvPr/>
          </p:nvSpPr>
          <p:spPr>
            <a:xfrm>
              <a:off x="342893"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文本框 28">
              <a:extLst>
                <a:ext uri="{FF2B5EF4-FFF2-40B4-BE49-F238E27FC236}">
                  <a16:creationId xmlns:a16="http://schemas.microsoft.com/office/drawing/2014/main" xmlns="" id="{92AEDA8E-320D-421B-81CB-6FCF7445A434}"/>
                </a:ext>
              </a:extLst>
            </p:cNvPr>
            <p:cNvSpPr txBox="1"/>
            <p:nvPr/>
          </p:nvSpPr>
          <p:spPr>
            <a:xfrm>
              <a:off x="341375"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0" name="组合 29">
            <a:extLst>
              <a:ext uri="{FF2B5EF4-FFF2-40B4-BE49-F238E27FC236}">
                <a16:creationId xmlns:a16="http://schemas.microsoft.com/office/drawing/2014/main" xmlns="" id="{4B457EA9-AAA8-4E40-A78F-5834FAF3A329}"/>
              </a:ext>
            </a:extLst>
          </p:cNvPr>
          <p:cNvGrpSpPr/>
          <p:nvPr/>
        </p:nvGrpSpPr>
        <p:grpSpPr>
          <a:xfrm>
            <a:off x="2745500" y="5426231"/>
            <a:ext cx="2372514" cy="523719"/>
            <a:chOff x="2745500" y="5426231"/>
            <a:chExt cx="2372514" cy="523719"/>
          </a:xfrm>
        </p:grpSpPr>
        <p:sp>
          <p:nvSpPr>
            <p:cNvPr id="31" name="矩形 30">
              <a:extLst>
                <a:ext uri="{FF2B5EF4-FFF2-40B4-BE49-F238E27FC236}">
                  <a16:creationId xmlns:a16="http://schemas.microsoft.com/office/drawing/2014/main" xmlns="" id="{C816EE83-A913-46A1-9388-2C2F54CFE207}"/>
                </a:ext>
              </a:extLst>
            </p:cNvPr>
            <p:cNvSpPr/>
            <p:nvPr/>
          </p:nvSpPr>
          <p:spPr>
            <a:xfrm>
              <a:off x="2745500"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a:extLst>
                <a:ext uri="{FF2B5EF4-FFF2-40B4-BE49-F238E27FC236}">
                  <a16:creationId xmlns:a16="http://schemas.microsoft.com/office/drawing/2014/main" xmlns="" id="{2F7BA2E1-2085-4911-870A-A47856957714}"/>
                </a:ext>
              </a:extLst>
            </p:cNvPr>
            <p:cNvSpPr txBox="1"/>
            <p:nvPr/>
          </p:nvSpPr>
          <p:spPr>
            <a:xfrm>
              <a:off x="2750332"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3" name="组合 32">
            <a:extLst>
              <a:ext uri="{FF2B5EF4-FFF2-40B4-BE49-F238E27FC236}">
                <a16:creationId xmlns:a16="http://schemas.microsoft.com/office/drawing/2014/main" xmlns="" id="{66882ACD-A2E8-482C-8BE6-98C07FECD1EC}"/>
              </a:ext>
            </a:extLst>
          </p:cNvPr>
          <p:cNvGrpSpPr/>
          <p:nvPr/>
        </p:nvGrpSpPr>
        <p:grpSpPr>
          <a:xfrm>
            <a:off x="5162188" y="5426231"/>
            <a:ext cx="2372514" cy="523719"/>
            <a:chOff x="5162188" y="5426231"/>
            <a:chExt cx="2372514" cy="523719"/>
          </a:xfrm>
        </p:grpSpPr>
        <p:sp>
          <p:nvSpPr>
            <p:cNvPr id="34" name="矩形 33">
              <a:extLst>
                <a:ext uri="{FF2B5EF4-FFF2-40B4-BE49-F238E27FC236}">
                  <a16:creationId xmlns:a16="http://schemas.microsoft.com/office/drawing/2014/main" xmlns="" id="{95796253-94F8-46A1-82DD-095AEC5462FB}"/>
                </a:ext>
              </a:extLst>
            </p:cNvPr>
            <p:cNvSpPr/>
            <p:nvPr/>
          </p:nvSpPr>
          <p:spPr>
            <a:xfrm>
              <a:off x="5162188"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a:extLst>
                <a:ext uri="{FF2B5EF4-FFF2-40B4-BE49-F238E27FC236}">
                  <a16:creationId xmlns:a16="http://schemas.microsoft.com/office/drawing/2014/main" xmlns="" id="{D4CE6953-46E0-491B-95AA-966A11B52DCC}"/>
                </a:ext>
              </a:extLst>
            </p:cNvPr>
            <p:cNvSpPr txBox="1"/>
            <p:nvPr/>
          </p:nvSpPr>
          <p:spPr>
            <a:xfrm>
              <a:off x="5165639"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spTree>
    <p:extLst>
      <p:ext uri="{BB962C8B-B14F-4D97-AF65-F5344CB8AC3E}">
        <p14:creationId xmlns:p14="http://schemas.microsoft.com/office/powerpoint/2010/main" val="370212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4" decel="10000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decel="10000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250"/>
                                        <p:tgtEl>
                                          <p:spTgt spid="14"/>
                                        </p:tgtEl>
                                      </p:cBhvr>
                                    </p:animEffect>
                                  </p:childTnLst>
                                </p:cTn>
                              </p:par>
                            </p:childTnLst>
                          </p:cTn>
                        </p:par>
                        <p:par>
                          <p:cTn id="40" fill="hold">
                            <p:stCondLst>
                              <p:cond delay="750"/>
                            </p:stCondLst>
                            <p:childTnLst>
                              <p:par>
                                <p:cTn id="41" presetID="2" presetClass="entr" presetSubtype="1" decel="10000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decel="10000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250"/>
                                        <p:tgtEl>
                                          <p:spTgt spid="17"/>
                                        </p:tgtEl>
                                      </p:cBhvr>
                                    </p:animEffect>
                                  </p:childTnLst>
                                </p:cTn>
                              </p:par>
                            </p:childTnLst>
                          </p:cTn>
                        </p:par>
                        <p:par>
                          <p:cTn id="59" fill="hold">
                            <p:stCondLst>
                              <p:cond delay="750"/>
                            </p:stCondLst>
                            <p:childTnLst>
                              <p:par>
                                <p:cTn id="60" presetID="2" presetClass="entr" presetSubtype="1" decel="10000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ppt_x"/>
                                          </p:val>
                                        </p:tav>
                                        <p:tav tm="100000">
                                          <p:val>
                                            <p:strVal val="#ppt_x"/>
                                          </p:val>
                                        </p:tav>
                                      </p:tavLst>
                                    </p:anim>
                                    <p:anim calcmode="lin" valueType="num">
                                      <p:cBhvr additive="base">
                                        <p:cTn id="63" dur="5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250"/>
                                        <p:tgtEl>
                                          <p:spTgt spid="20"/>
                                        </p:tgtEl>
                                      </p:cBhvr>
                                    </p:animEffect>
                                  </p:childTnLst>
                                </p:cTn>
                              </p:par>
                            </p:childTnLst>
                          </p:cTn>
                        </p:par>
                        <p:par>
                          <p:cTn id="78" fill="hold">
                            <p:stCondLst>
                              <p:cond delay="750"/>
                            </p:stCondLst>
                            <p:childTnLst>
                              <p:par>
                                <p:cTn id="79" presetID="2" presetClass="entr" presetSubtype="1" decel="100000"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4" decel="10000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6D40479-57BF-4E09-A2B0-F9381D4BB845}"/>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B62324CC-0955-4D68-A156-34F616DE5333}"/>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01B9811A-517A-45F6-BE09-EFC44E11ABB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ADF50A7E-CB8F-4875-8854-2C0CC66606D5}"/>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 name="矩形 5">
            <a:extLst>
              <a:ext uri="{FF2B5EF4-FFF2-40B4-BE49-F238E27FC236}">
                <a16:creationId xmlns:a16="http://schemas.microsoft.com/office/drawing/2014/main" xmlns="" id="{2EE545D5-8F73-4D24-AE6B-8A4B888CF720}"/>
              </a:ext>
            </a:extLst>
          </p:cNvPr>
          <p:cNvSpPr/>
          <p:nvPr/>
        </p:nvSpPr>
        <p:spPr>
          <a:xfrm>
            <a:off x="766763" y="392305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矩形 6">
            <a:extLst>
              <a:ext uri="{FF2B5EF4-FFF2-40B4-BE49-F238E27FC236}">
                <a16:creationId xmlns:a16="http://schemas.microsoft.com/office/drawing/2014/main" xmlns="" id="{A4400734-FB94-4BAD-997B-36946AB2F827}"/>
              </a:ext>
            </a:extLst>
          </p:cNvPr>
          <p:cNvSpPr/>
          <p:nvPr/>
        </p:nvSpPr>
        <p:spPr>
          <a:xfrm>
            <a:off x="6399657" y="3927457"/>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 name="矩形 7">
            <a:extLst>
              <a:ext uri="{FF2B5EF4-FFF2-40B4-BE49-F238E27FC236}">
                <a16:creationId xmlns:a16="http://schemas.microsoft.com/office/drawing/2014/main" xmlns="" id="{7716A1A4-47BD-4595-B190-8D8E71EBC513}"/>
              </a:ext>
            </a:extLst>
          </p:cNvPr>
          <p:cNvSpPr/>
          <p:nvPr/>
        </p:nvSpPr>
        <p:spPr>
          <a:xfrm>
            <a:off x="6399657" y="1773301"/>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a:extLst>
              <a:ext uri="{FF2B5EF4-FFF2-40B4-BE49-F238E27FC236}">
                <a16:creationId xmlns:a16="http://schemas.microsoft.com/office/drawing/2014/main" xmlns="" id="{5A0674B2-9190-46A0-A26F-B3C4730135D6}"/>
              </a:ext>
            </a:extLst>
          </p:cNvPr>
          <p:cNvSpPr/>
          <p:nvPr/>
        </p:nvSpPr>
        <p:spPr>
          <a:xfrm>
            <a:off x="769360" y="174834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0" name="Freeform 5">
            <a:extLst>
              <a:ext uri="{FF2B5EF4-FFF2-40B4-BE49-F238E27FC236}">
                <a16:creationId xmlns:a16="http://schemas.microsoft.com/office/drawing/2014/main" xmlns="" id="{B8D90972-B893-4864-A28F-E6C38A5EB0E1}"/>
              </a:ext>
            </a:extLst>
          </p:cNvPr>
          <p:cNvSpPr>
            <a:spLocks noEditPoints="1"/>
          </p:cNvSpPr>
          <p:nvPr/>
        </p:nvSpPr>
        <p:spPr bwMode="auto">
          <a:xfrm>
            <a:off x="1012651" y="2027351"/>
            <a:ext cx="486876" cy="485872"/>
          </a:xfrm>
          <a:custGeom>
            <a:avLst/>
            <a:gdLst>
              <a:gd name="T0" fmla="*/ 16 w 112"/>
              <a:gd name="T1" fmla="*/ 64 h 112"/>
              <a:gd name="T2" fmla="*/ 0 w 112"/>
              <a:gd name="T3" fmla="*/ 96 h 112"/>
              <a:gd name="T4" fmla="*/ 32 w 112"/>
              <a:gd name="T5" fmla="*/ 112 h 112"/>
              <a:gd name="T6" fmla="*/ 48 w 112"/>
              <a:gd name="T7" fmla="*/ 80 h 112"/>
              <a:gd name="T8" fmla="*/ 40 w 112"/>
              <a:gd name="T9" fmla="*/ 96 h 112"/>
              <a:gd name="T10" fmla="*/ 16 w 112"/>
              <a:gd name="T11" fmla="*/ 104 h 112"/>
              <a:gd name="T12" fmla="*/ 8 w 112"/>
              <a:gd name="T13" fmla="*/ 80 h 112"/>
              <a:gd name="T14" fmla="*/ 32 w 112"/>
              <a:gd name="T15" fmla="*/ 72 h 112"/>
              <a:gd name="T16" fmla="*/ 40 w 112"/>
              <a:gd name="T17" fmla="*/ 96 h 112"/>
              <a:gd name="T18" fmla="*/ 16 w 112"/>
              <a:gd name="T19" fmla="*/ 0 h 112"/>
              <a:gd name="T20" fmla="*/ 0 w 112"/>
              <a:gd name="T21" fmla="*/ 32 h 112"/>
              <a:gd name="T22" fmla="*/ 32 w 112"/>
              <a:gd name="T23" fmla="*/ 48 h 112"/>
              <a:gd name="T24" fmla="*/ 48 w 112"/>
              <a:gd name="T25" fmla="*/ 16 h 112"/>
              <a:gd name="T26" fmla="*/ 40 w 112"/>
              <a:gd name="T27" fmla="*/ 32 h 112"/>
              <a:gd name="T28" fmla="*/ 16 w 112"/>
              <a:gd name="T29" fmla="*/ 40 h 112"/>
              <a:gd name="T30" fmla="*/ 8 w 112"/>
              <a:gd name="T31" fmla="*/ 16 h 112"/>
              <a:gd name="T32" fmla="*/ 32 w 112"/>
              <a:gd name="T33" fmla="*/ 8 h 112"/>
              <a:gd name="T34" fmla="*/ 40 w 112"/>
              <a:gd name="T35" fmla="*/ 32 h 112"/>
              <a:gd name="T36" fmla="*/ 80 w 112"/>
              <a:gd name="T37" fmla="*/ 64 h 112"/>
              <a:gd name="T38" fmla="*/ 64 w 112"/>
              <a:gd name="T39" fmla="*/ 96 h 112"/>
              <a:gd name="T40" fmla="*/ 96 w 112"/>
              <a:gd name="T41" fmla="*/ 112 h 112"/>
              <a:gd name="T42" fmla="*/ 112 w 112"/>
              <a:gd name="T43" fmla="*/ 80 h 112"/>
              <a:gd name="T44" fmla="*/ 104 w 112"/>
              <a:gd name="T45" fmla="*/ 96 h 112"/>
              <a:gd name="T46" fmla="*/ 80 w 112"/>
              <a:gd name="T47" fmla="*/ 104 h 112"/>
              <a:gd name="T48" fmla="*/ 72 w 112"/>
              <a:gd name="T49" fmla="*/ 80 h 112"/>
              <a:gd name="T50" fmla="*/ 96 w 112"/>
              <a:gd name="T51" fmla="*/ 72 h 112"/>
              <a:gd name="T52" fmla="*/ 104 w 112"/>
              <a:gd name="T53" fmla="*/ 96 h 112"/>
              <a:gd name="T54" fmla="*/ 80 w 112"/>
              <a:gd name="T55" fmla="*/ 0 h 112"/>
              <a:gd name="T56" fmla="*/ 64 w 112"/>
              <a:gd name="T57" fmla="*/ 32 h 112"/>
              <a:gd name="T58" fmla="*/ 96 w 112"/>
              <a:gd name="T59" fmla="*/ 48 h 112"/>
              <a:gd name="T60" fmla="*/ 112 w 112"/>
              <a:gd name="T61" fmla="*/ 16 h 112"/>
              <a:gd name="T62" fmla="*/ 104 w 112"/>
              <a:gd name="T63" fmla="*/ 32 h 112"/>
              <a:gd name="T64" fmla="*/ 80 w 112"/>
              <a:gd name="T65" fmla="*/ 40 h 112"/>
              <a:gd name="T66" fmla="*/ 72 w 112"/>
              <a:gd name="T67" fmla="*/ 16 h 112"/>
              <a:gd name="T68" fmla="*/ 96 w 112"/>
              <a:gd name="T69" fmla="*/ 8 h 112"/>
              <a:gd name="T70" fmla="*/ 104 w 112"/>
              <a:gd name="T71"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112">
                <a:moveTo>
                  <a:pt x="32" y="64"/>
                </a:moveTo>
                <a:cubicBezTo>
                  <a:pt x="16" y="64"/>
                  <a:pt x="16" y="64"/>
                  <a:pt x="16" y="64"/>
                </a:cubicBezTo>
                <a:cubicBezTo>
                  <a:pt x="7" y="64"/>
                  <a:pt x="0" y="71"/>
                  <a:pt x="0" y="80"/>
                </a:cubicBezTo>
                <a:cubicBezTo>
                  <a:pt x="0" y="96"/>
                  <a:pt x="0" y="96"/>
                  <a:pt x="0" y="96"/>
                </a:cubicBezTo>
                <a:cubicBezTo>
                  <a:pt x="0" y="105"/>
                  <a:pt x="7" y="112"/>
                  <a:pt x="16" y="112"/>
                </a:cubicBezTo>
                <a:cubicBezTo>
                  <a:pt x="32" y="112"/>
                  <a:pt x="32" y="112"/>
                  <a:pt x="32" y="112"/>
                </a:cubicBezTo>
                <a:cubicBezTo>
                  <a:pt x="41" y="112"/>
                  <a:pt x="48" y="105"/>
                  <a:pt x="48" y="96"/>
                </a:cubicBezTo>
                <a:cubicBezTo>
                  <a:pt x="48" y="80"/>
                  <a:pt x="48" y="80"/>
                  <a:pt x="48" y="80"/>
                </a:cubicBezTo>
                <a:cubicBezTo>
                  <a:pt x="48" y="71"/>
                  <a:pt x="41" y="64"/>
                  <a:pt x="32" y="64"/>
                </a:cubicBezTo>
                <a:close/>
                <a:moveTo>
                  <a:pt x="40" y="96"/>
                </a:moveTo>
                <a:cubicBezTo>
                  <a:pt x="40" y="100"/>
                  <a:pt x="36" y="104"/>
                  <a:pt x="32" y="104"/>
                </a:cubicBezTo>
                <a:cubicBezTo>
                  <a:pt x="16" y="104"/>
                  <a:pt x="16" y="104"/>
                  <a:pt x="16" y="104"/>
                </a:cubicBezTo>
                <a:cubicBezTo>
                  <a:pt x="12" y="104"/>
                  <a:pt x="8" y="100"/>
                  <a:pt x="8" y="96"/>
                </a:cubicBezTo>
                <a:cubicBezTo>
                  <a:pt x="8" y="80"/>
                  <a:pt x="8" y="80"/>
                  <a:pt x="8" y="80"/>
                </a:cubicBezTo>
                <a:cubicBezTo>
                  <a:pt x="8" y="76"/>
                  <a:pt x="12" y="72"/>
                  <a:pt x="16" y="72"/>
                </a:cubicBezTo>
                <a:cubicBezTo>
                  <a:pt x="32" y="72"/>
                  <a:pt x="32" y="72"/>
                  <a:pt x="32" y="72"/>
                </a:cubicBezTo>
                <a:cubicBezTo>
                  <a:pt x="36" y="72"/>
                  <a:pt x="40" y="76"/>
                  <a:pt x="40" y="80"/>
                </a:cubicBezTo>
                <a:lnTo>
                  <a:pt x="40" y="96"/>
                </a:lnTo>
                <a:close/>
                <a:moveTo>
                  <a:pt x="32" y="0"/>
                </a:moveTo>
                <a:cubicBezTo>
                  <a:pt x="16" y="0"/>
                  <a:pt x="16" y="0"/>
                  <a:pt x="16" y="0"/>
                </a:cubicBezTo>
                <a:cubicBezTo>
                  <a:pt x="7" y="0"/>
                  <a:pt x="0" y="7"/>
                  <a:pt x="0" y="16"/>
                </a:cubicBezTo>
                <a:cubicBezTo>
                  <a:pt x="0" y="32"/>
                  <a:pt x="0" y="32"/>
                  <a:pt x="0" y="32"/>
                </a:cubicBezTo>
                <a:cubicBezTo>
                  <a:pt x="0" y="41"/>
                  <a:pt x="7" y="48"/>
                  <a:pt x="16" y="48"/>
                </a:cubicBezTo>
                <a:cubicBezTo>
                  <a:pt x="32" y="48"/>
                  <a:pt x="32" y="48"/>
                  <a:pt x="32" y="48"/>
                </a:cubicBezTo>
                <a:cubicBezTo>
                  <a:pt x="41" y="48"/>
                  <a:pt x="48" y="41"/>
                  <a:pt x="48" y="32"/>
                </a:cubicBezTo>
                <a:cubicBezTo>
                  <a:pt x="48" y="16"/>
                  <a:pt x="48" y="16"/>
                  <a:pt x="48" y="16"/>
                </a:cubicBezTo>
                <a:cubicBezTo>
                  <a:pt x="48" y="7"/>
                  <a:pt x="41" y="0"/>
                  <a:pt x="32" y="0"/>
                </a:cubicBezTo>
                <a:close/>
                <a:moveTo>
                  <a:pt x="40" y="32"/>
                </a:moveTo>
                <a:cubicBezTo>
                  <a:pt x="40" y="36"/>
                  <a:pt x="36" y="40"/>
                  <a:pt x="32" y="40"/>
                </a:cubicBezTo>
                <a:cubicBezTo>
                  <a:pt x="16" y="40"/>
                  <a:pt x="16" y="40"/>
                  <a:pt x="16" y="40"/>
                </a:cubicBezTo>
                <a:cubicBezTo>
                  <a:pt x="12" y="40"/>
                  <a:pt x="8" y="36"/>
                  <a:pt x="8" y="32"/>
                </a:cubicBezTo>
                <a:cubicBezTo>
                  <a:pt x="8" y="16"/>
                  <a:pt x="8" y="16"/>
                  <a:pt x="8" y="16"/>
                </a:cubicBezTo>
                <a:cubicBezTo>
                  <a:pt x="8" y="12"/>
                  <a:pt x="12" y="8"/>
                  <a:pt x="16" y="8"/>
                </a:cubicBezTo>
                <a:cubicBezTo>
                  <a:pt x="32" y="8"/>
                  <a:pt x="32" y="8"/>
                  <a:pt x="32" y="8"/>
                </a:cubicBezTo>
                <a:cubicBezTo>
                  <a:pt x="36" y="8"/>
                  <a:pt x="40" y="12"/>
                  <a:pt x="40" y="16"/>
                </a:cubicBezTo>
                <a:lnTo>
                  <a:pt x="40" y="32"/>
                </a:lnTo>
                <a:close/>
                <a:moveTo>
                  <a:pt x="96" y="64"/>
                </a:moveTo>
                <a:cubicBezTo>
                  <a:pt x="80" y="64"/>
                  <a:pt x="80" y="64"/>
                  <a:pt x="80" y="64"/>
                </a:cubicBezTo>
                <a:cubicBezTo>
                  <a:pt x="71" y="64"/>
                  <a:pt x="64" y="71"/>
                  <a:pt x="64" y="80"/>
                </a:cubicBezTo>
                <a:cubicBezTo>
                  <a:pt x="64" y="96"/>
                  <a:pt x="64" y="96"/>
                  <a:pt x="64" y="96"/>
                </a:cubicBezTo>
                <a:cubicBezTo>
                  <a:pt x="64" y="105"/>
                  <a:pt x="71" y="112"/>
                  <a:pt x="80" y="112"/>
                </a:cubicBezTo>
                <a:cubicBezTo>
                  <a:pt x="96" y="112"/>
                  <a:pt x="96" y="112"/>
                  <a:pt x="96" y="112"/>
                </a:cubicBezTo>
                <a:cubicBezTo>
                  <a:pt x="105" y="112"/>
                  <a:pt x="112" y="105"/>
                  <a:pt x="112" y="96"/>
                </a:cubicBezTo>
                <a:cubicBezTo>
                  <a:pt x="112" y="80"/>
                  <a:pt x="112" y="80"/>
                  <a:pt x="112" y="80"/>
                </a:cubicBezTo>
                <a:cubicBezTo>
                  <a:pt x="112" y="71"/>
                  <a:pt x="105" y="64"/>
                  <a:pt x="96" y="64"/>
                </a:cubicBezTo>
                <a:close/>
                <a:moveTo>
                  <a:pt x="104" y="96"/>
                </a:moveTo>
                <a:cubicBezTo>
                  <a:pt x="104" y="100"/>
                  <a:pt x="100" y="104"/>
                  <a:pt x="96" y="104"/>
                </a:cubicBezTo>
                <a:cubicBezTo>
                  <a:pt x="80" y="104"/>
                  <a:pt x="80" y="104"/>
                  <a:pt x="80" y="104"/>
                </a:cubicBezTo>
                <a:cubicBezTo>
                  <a:pt x="76" y="104"/>
                  <a:pt x="72" y="100"/>
                  <a:pt x="72" y="96"/>
                </a:cubicBezTo>
                <a:cubicBezTo>
                  <a:pt x="72" y="80"/>
                  <a:pt x="72" y="80"/>
                  <a:pt x="72" y="80"/>
                </a:cubicBezTo>
                <a:cubicBezTo>
                  <a:pt x="72" y="76"/>
                  <a:pt x="76" y="72"/>
                  <a:pt x="80" y="72"/>
                </a:cubicBezTo>
                <a:cubicBezTo>
                  <a:pt x="96" y="72"/>
                  <a:pt x="96" y="72"/>
                  <a:pt x="96" y="72"/>
                </a:cubicBezTo>
                <a:cubicBezTo>
                  <a:pt x="100" y="72"/>
                  <a:pt x="104" y="76"/>
                  <a:pt x="104" y="80"/>
                </a:cubicBezTo>
                <a:lnTo>
                  <a:pt x="104" y="96"/>
                </a:lnTo>
                <a:close/>
                <a:moveTo>
                  <a:pt x="96" y="0"/>
                </a:moveTo>
                <a:cubicBezTo>
                  <a:pt x="80" y="0"/>
                  <a:pt x="80" y="0"/>
                  <a:pt x="80" y="0"/>
                </a:cubicBezTo>
                <a:cubicBezTo>
                  <a:pt x="71" y="0"/>
                  <a:pt x="64" y="7"/>
                  <a:pt x="64" y="16"/>
                </a:cubicBezTo>
                <a:cubicBezTo>
                  <a:pt x="64" y="32"/>
                  <a:pt x="64" y="32"/>
                  <a:pt x="64" y="32"/>
                </a:cubicBezTo>
                <a:cubicBezTo>
                  <a:pt x="64" y="41"/>
                  <a:pt x="71" y="48"/>
                  <a:pt x="80" y="48"/>
                </a:cubicBezTo>
                <a:cubicBezTo>
                  <a:pt x="96" y="48"/>
                  <a:pt x="96" y="48"/>
                  <a:pt x="96" y="48"/>
                </a:cubicBezTo>
                <a:cubicBezTo>
                  <a:pt x="105" y="48"/>
                  <a:pt x="112" y="41"/>
                  <a:pt x="112" y="32"/>
                </a:cubicBezTo>
                <a:cubicBezTo>
                  <a:pt x="112" y="16"/>
                  <a:pt x="112" y="16"/>
                  <a:pt x="112" y="16"/>
                </a:cubicBezTo>
                <a:cubicBezTo>
                  <a:pt x="112" y="7"/>
                  <a:pt x="105" y="0"/>
                  <a:pt x="96" y="0"/>
                </a:cubicBezTo>
                <a:close/>
                <a:moveTo>
                  <a:pt x="104" y="32"/>
                </a:moveTo>
                <a:cubicBezTo>
                  <a:pt x="104" y="36"/>
                  <a:pt x="100" y="40"/>
                  <a:pt x="96" y="40"/>
                </a:cubicBezTo>
                <a:cubicBezTo>
                  <a:pt x="80" y="40"/>
                  <a:pt x="80" y="40"/>
                  <a:pt x="80" y="40"/>
                </a:cubicBezTo>
                <a:cubicBezTo>
                  <a:pt x="76" y="40"/>
                  <a:pt x="72" y="36"/>
                  <a:pt x="72" y="32"/>
                </a:cubicBezTo>
                <a:cubicBezTo>
                  <a:pt x="72" y="16"/>
                  <a:pt x="72" y="16"/>
                  <a:pt x="72" y="16"/>
                </a:cubicBezTo>
                <a:cubicBezTo>
                  <a:pt x="72" y="12"/>
                  <a:pt x="76" y="8"/>
                  <a:pt x="80" y="8"/>
                </a:cubicBezTo>
                <a:cubicBezTo>
                  <a:pt x="96" y="8"/>
                  <a:pt x="96" y="8"/>
                  <a:pt x="96" y="8"/>
                </a:cubicBezTo>
                <a:cubicBezTo>
                  <a:pt x="100" y="8"/>
                  <a:pt x="104" y="12"/>
                  <a:pt x="104" y="16"/>
                </a:cubicBezTo>
                <a:lnTo>
                  <a:pt x="104" y="32"/>
                </a:ln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11" name="文本框 10">
            <a:extLst>
              <a:ext uri="{FF2B5EF4-FFF2-40B4-BE49-F238E27FC236}">
                <a16:creationId xmlns:a16="http://schemas.microsoft.com/office/drawing/2014/main" xmlns="" id="{51D9BE36-A2C5-42E4-9C3F-4D632FC7EFC2}"/>
              </a:ext>
            </a:extLst>
          </p:cNvPr>
          <p:cNvSpPr txBox="1"/>
          <p:nvPr/>
        </p:nvSpPr>
        <p:spPr>
          <a:xfrm>
            <a:off x="1609853" y="1947316"/>
            <a:ext cx="3490084" cy="646331"/>
          </a:xfrm>
          <a:prstGeom prst="rect">
            <a:avLst/>
          </a:prstGeom>
          <a:noFill/>
        </p:spPr>
        <p:txBody>
          <a:bodyPr wrap="square" rtlCol="0">
            <a:spAutoFit/>
          </a:bodyPr>
          <a:lstStyle/>
          <a:p>
            <a:r>
              <a:rPr lang="en-US" altLang="zh-CN" dirty="0">
                <a:solidFill>
                  <a:schemeClr val="tx1">
                    <a:lumMod val="65000"/>
                    <a:lumOff val="35000"/>
                  </a:schemeClr>
                </a:solidFill>
              </a:rPr>
              <a:t>Add your</a:t>
            </a:r>
          </a:p>
          <a:p>
            <a:r>
              <a:rPr lang="zh-CN" altLang="en-US" dirty="0">
                <a:solidFill>
                  <a:schemeClr val="tx1">
                    <a:lumMod val="65000"/>
                    <a:lumOff val="35000"/>
                  </a:schemeClr>
                </a:solidFill>
              </a:rPr>
              <a:t>标题</a:t>
            </a:r>
            <a:r>
              <a:rPr lang="en-US" altLang="zh-CN" dirty="0">
                <a:solidFill>
                  <a:schemeClr val="tx1">
                    <a:lumMod val="65000"/>
                    <a:lumOff val="35000"/>
                  </a:schemeClr>
                </a:solidFill>
              </a:rPr>
              <a:t> please</a:t>
            </a:r>
            <a:endParaRPr lang="zh-CN" altLang="en-US" dirty="0">
              <a:solidFill>
                <a:schemeClr val="tx1">
                  <a:lumMod val="65000"/>
                  <a:lumOff val="35000"/>
                </a:schemeClr>
              </a:solidFill>
            </a:endParaRPr>
          </a:p>
        </p:txBody>
      </p:sp>
      <p:sp>
        <p:nvSpPr>
          <p:cNvPr id="12" name="文本框 11">
            <a:extLst>
              <a:ext uri="{FF2B5EF4-FFF2-40B4-BE49-F238E27FC236}">
                <a16:creationId xmlns:a16="http://schemas.microsoft.com/office/drawing/2014/main" xmlns="" id="{CE9CD20F-D2A0-4F94-82DF-B35028D25562}"/>
              </a:ext>
            </a:extLst>
          </p:cNvPr>
          <p:cNvSpPr txBox="1"/>
          <p:nvPr/>
        </p:nvSpPr>
        <p:spPr>
          <a:xfrm>
            <a:off x="1624367" y="2517994"/>
            <a:ext cx="4210376"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3" name="Freeform 13">
            <a:extLst>
              <a:ext uri="{FF2B5EF4-FFF2-40B4-BE49-F238E27FC236}">
                <a16:creationId xmlns:a16="http://schemas.microsoft.com/office/drawing/2014/main" xmlns="" id="{3472A5CD-1AB8-478C-B705-1E1BEA6BD9F5}"/>
              </a:ext>
            </a:extLst>
          </p:cNvPr>
          <p:cNvSpPr>
            <a:spLocks noEditPoints="1"/>
          </p:cNvSpPr>
          <p:nvPr/>
        </p:nvSpPr>
        <p:spPr bwMode="auto">
          <a:xfrm>
            <a:off x="6615872" y="1918288"/>
            <a:ext cx="414840" cy="594936"/>
          </a:xfrm>
          <a:custGeom>
            <a:avLst/>
            <a:gdLst>
              <a:gd name="T0" fmla="*/ 88 w 88"/>
              <a:gd name="T1" fmla="*/ 76 h 128"/>
              <a:gd name="T2" fmla="*/ 80 w 88"/>
              <a:gd name="T3" fmla="*/ 76 h 128"/>
              <a:gd name="T4" fmla="*/ 44 w 88"/>
              <a:gd name="T5" fmla="*/ 104 h 128"/>
              <a:gd name="T6" fmla="*/ 8 w 88"/>
              <a:gd name="T7" fmla="*/ 76 h 128"/>
              <a:gd name="T8" fmla="*/ 0 w 88"/>
              <a:gd name="T9" fmla="*/ 76 h 128"/>
              <a:gd name="T10" fmla="*/ 40 w 88"/>
              <a:gd name="T11" fmla="*/ 112 h 128"/>
              <a:gd name="T12" fmla="*/ 40 w 88"/>
              <a:gd name="T13" fmla="*/ 120 h 128"/>
              <a:gd name="T14" fmla="*/ 36 w 88"/>
              <a:gd name="T15" fmla="*/ 120 h 128"/>
              <a:gd name="T16" fmla="*/ 32 w 88"/>
              <a:gd name="T17" fmla="*/ 124 h 128"/>
              <a:gd name="T18" fmla="*/ 36 w 88"/>
              <a:gd name="T19" fmla="*/ 128 h 128"/>
              <a:gd name="T20" fmla="*/ 52 w 88"/>
              <a:gd name="T21" fmla="*/ 128 h 128"/>
              <a:gd name="T22" fmla="*/ 56 w 88"/>
              <a:gd name="T23" fmla="*/ 124 h 128"/>
              <a:gd name="T24" fmla="*/ 52 w 88"/>
              <a:gd name="T25" fmla="*/ 120 h 128"/>
              <a:gd name="T26" fmla="*/ 48 w 88"/>
              <a:gd name="T27" fmla="*/ 120 h 128"/>
              <a:gd name="T28" fmla="*/ 48 w 88"/>
              <a:gd name="T29" fmla="*/ 112 h 128"/>
              <a:gd name="T30" fmla="*/ 88 w 88"/>
              <a:gd name="T31" fmla="*/ 76 h 128"/>
              <a:gd name="T32" fmla="*/ 44 w 88"/>
              <a:gd name="T33" fmla="*/ 96 h 128"/>
              <a:gd name="T34" fmla="*/ 72 w 88"/>
              <a:gd name="T35" fmla="*/ 68 h 128"/>
              <a:gd name="T36" fmla="*/ 72 w 88"/>
              <a:gd name="T37" fmla="*/ 28 h 128"/>
              <a:gd name="T38" fmla="*/ 44 w 88"/>
              <a:gd name="T39" fmla="*/ 0 h 128"/>
              <a:gd name="T40" fmla="*/ 16 w 88"/>
              <a:gd name="T41" fmla="*/ 28 h 128"/>
              <a:gd name="T42" fmla="*/ 16 w 88"/>
              <a:gd name="T43" fmla="*/ 68 h 128"/>
              <a:gd name="T44" fmla="*/ 44 w 88"/>
              <a:gd name="T45" fmla="*/ 96 h 128"/>
              <a:gd name="T46" fmla="*/ 24 w 88"/>
              <a:gd name="T47" fmla="*/ 28 h 128"/>
              <a:gd name="T48" fmla="*/ 44 w 88"/>
              <a:gd name="T49" fmla="*/ 8 h 128"/>
              <a:gd name="T50" fmla="*/ 64 w 88"/>
              <a:gd name="T51" fmla="*/ 28 h 128"/>
              <a:gd name="T52" fmla="*/ 64 w 88"/>
              <a:gd name="T53" fmla="*/ 68 h 128"/>
              <a:gd name="T54" fmla="*/ 44 w 88"/>
              <a:gd name="T55" fmla="*/ 88 h 128"/>
              <a:gd name="T56" fmla="*/ 24 w 88"/>
              <a:gd name="T57" fmla="*/ 68 h 128"/>
              <a:gd name="T58" fmla="*/ 24 w 88"/>
              <a:gd name="T59"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128">
                <a:moveTo>
                  <a:pt x="88" y="76"/>
                </a:moveTo>
                <a:cubicBezTo>
                  <a:pt x="80" y="76"/>
                  <a:pt x="80" y="76"/>
                  <a:pt x="80" y="76"/>
                </a:cubicBezTo>
                <a:cubicBezTo>
                  <a:pt x="76" y="92"/>
                  <a:pt x="61" y="104"/>
                  <a:pt x="44" y="104"/>
                </a:cubicBezTo>
                <a:cubicBezTo>
                  <a:pt x="27" y="104"/>
                  <a:pt x="12" y="92"/>
                  <a:pt x="8" y="76"/>
                </a:cubicBezTo>
                <a:cubicBezTo>
                  <a:pt x="0" y="76"/>
                  <a:pt x="0" y="76"/>
                  <a:pt x="0" y="76"/>
                </a:cubicBezTo>
                <a:cubicBezTo>
                  <a:pt x="4" y="95"/>
                  <a:pt x="20" y="110"/>
                  <a:pt x="40" y="112"/>
                </a:cubicBezTo>
                <a:cubicBezTo>
                  <a:pt x="40" y="120"/>
                  <a:pt x="40" y="120"/>
                  <a:pt x="40" y="120"/>
                </a:cubicBezTo>
                <a:cubicBezTo>
                  <a:pt x="36" y="120"/>
                  <a:pt x="36" y="120"/>
                  <a:pt x="36" y="120"/>
                </a:cubicBezTo>
                <a:cubicBezTo>
                  <a:pt x="34" y="120"/>
                  <a:pt x="32" y="122"/>
                  <a:pt x="32" y="124"/>
                </a:cubicBezTo>
                <a:cubicBezTo>
                  <a:pt x="32" y="126"/>
                  <a:pt x="34" y="128"/>
                  <a:pt x="36" y="128"/>
                </a:cubicBezTo>
                <a:cubicBezTo>
                  <a:pt x="52" y="128"/>
                  <a:pt x="52" y="128"/>
                  <a:pt x="52" y="128"/>
                </a:cubicBezTo>
                <a:cubicBezTo>
                  <a:pt x="54" y="128"/>
                  <a:pt x="56" y="126"/>
                  <a:pt x="56" y="124"/>
                </a:cubicBezTo>
                <a:cubicBezTo>
                  <a:pt x="56" y="122"/>
                  <a:pt x="54" y="120"/>
                  <a:pt x="52" y="120"/>
                </a:cubicBezTo>
                <a:cubicBezTo>
                  <a:pt x="48" y="120"/>
                  <a:pt x="48" y="120"/>
                  <a:pt x="48" y="120"/>
                </a:cubicBezTo>
                <a:cubicBezTo>
                  <a:pt x="48" y="112"/>
                  <a:pt x="48" y="112"/>
                  <a:pt x="48" y="112"/>
                </a:cubicBezTo>
                <a:cubicBezTo>
                  <a:pt x="68" y="110"/>
                  <a:pt x="84" y="95"/>
                  <a:pt x="88" y="76"/>
                </a:cubicBezTo>
                <a:close/>
                <a:moveTo>
                  <a:pt x="44" y="96"/>
                </a:moveTo>
                <a:cubicBezTo>
                  <a:pt x="59" y="96"/>
                  <a:pt x="72" y="83"/>
                  <a:pt x="72" y="68"/>
                </a:cubicBezTo>
                <a:cubicBezTo>
                  <a:pt x="72" y="28"/>
                  <a:pt x="72" y="28"/>
                  <a:pt x="72" y="28"/>
                </a:cubicBezTo>
                <a:cubicBezTo>
                  <a:pt x="72" y="13"/>
                  <a:pt x="59" y="0"/>
                  <a:pt x="44" y="0"/>
                </a:cubicBezTo>
                <a:cubicBezTo>
                  <a:pt x="29" y="0"/>
                  <a:pt x="16" y="13"/>
                  <a:pt x="16" y="28"/>
                </a:cubicBezTo>
                <a:cubicBezTo>
                  <a:pt x="16" y="68"/>
                  <a:pt x="16" y="68"/>
                  <a:pt x="16" y="68"/>
                </a:cubicBezTo>
                <a:cubicBezTo>
                  <a:pt x="16" y="83"/>
                  <a:pt x="29" y="96"/>
                  <a:pt x="44" y="96"/>
                </a:cubicBezTo>
                <a:close/>
                <a:moveTo>
                  <a:pt x="24" y="28"/>
                </a:moveTo>
                <a:cubicBezTo>
                  <a:pt x="24" y="17"/>
                  <a:pt x="33" y="8"/>
                  <a:pt x="44" y="8"/>
                </a:cubicBezTo>
                <a:cubicBezTo>
                  <a:pt x="55" y="8"/>
                  <a:pt x="64" y="17"/>
                  <a:pt x="64" y="28"/>
                </a:cubicBezTo>
                <a:cubicBezTo>
                  <a:pt x="64" y="68"/>
                  <a:pt x="64" y="68"/>
                  <a:pt x="64" y="68"/>
                </a:cubicBezTo>
                <a:cubicBezTo>
                  <a:pt x="64" y="79"/>
                  <a:pt x="55" y="88"/>
                  <a:pt x="44" y="88"/>
                </a:cubicBezTo>
                <a:cubicBezTo>
                  <a:pt x="33" y="88"/>
                  <a:pt x="24" y="79"/>
                  <a:pt x="24" y="68"/>
                </a:cubicBezTo>
                <a:lnTo>
                  <a:pt x="24" y="28"/>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4" name="文本框 13">
            <a:extLst>
              <a:ext uri="{FF2B5EF4-FFF2-40B4-BE49-F238E27FC236}">
                <a16:creationId xmlns:a16="http://schemas.microsoft.com/office/drawing/2014/main" xmlns="" id="{B6A84C2E-BE34-43FA-8436-88FFF90AFDFE}"/>
              </a:ext>
            </a:extLst>
          </p:cNvPr>
          <p:cNvSpPr txBox="1"/>
          <p:nvPr/>
        </p:nvSpPr>
        <p:spPr>
          <a:xfrm>
            <a:off x="7138235" y="1928982"/>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5" name="文本框 14">
            <a:extLst>
              <a:ext uri="{FF2B5EF4-FFF2-40B4-BE49-F238E27FC236}">
                <a16:creationId xmlns:a16="http://schemas.microsoft.com/office/drawing/2014/main" xmlns="" id="{D399E5BF-A42C-4D4E-B87F-0CC0EBDF2222}"/>
              </a:ext>
            </a:extLst>
          </p:cNvPr>
          <p:cNvSpPr txBox="1"/>
          <p:nvPr/>
        </p:nvSpPr>
        <p:spPr>
          <a:xfrm>
            <a:off x="7141210" y="2506563"/>
            <a:ext cx="404943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6" name="Freeform 33">
            <a:extLst>
              <a:ext uri="{FF2B5EF4-FFF2-40B4-BE49-F238E27FC236}">
                <a16:creationId xmlns:a16="http://schemas.microsoft.com/office/drawing/2014/main" xmlns="" id="{0586E59F-61B4-4B54-956C-3CA00CBB01F4}"/>
              </a:ext>
            </a:extLst>
          </p:cNvPr>
          <p:cNvSpPr>
            <a:spLocks noEditPoints="1"/>
          </p:cNvSpPr>
          <p:nvPr/>
        </p:nvSpPr>
        <p:spPr bwMode="auto">
          <a:xfrm>
            <a:off x="1021399" y="4338271"/>
            <a:ext cx="496812" cy="494328"/>
          </a:xfrm>
          <a:custGeom>
            <a:avLst/>
            <a:gdLst>
              <a:gd name="T0" fmla="*/ 124 w 129"/>
              <a:gd name="T1" fmla="*/ 1 h 129"/>
              <a:gd name="T2" fmla="*/ 0 w 129"/>
              <a:gd name="T3" fmla="*/ 61 h 129"/>
              <a:gd name="T4" fmla="*/ 40 w 129"/>
              <a:gd name="T5" fmla="*/ 85 h 129"/>
              <a:gd name="T6" fmla="*/ 64 w 129"/>
              <a:gd name="T7" fmla="*/ 129 h 129"/>
              <a:gd name="T8" fmla="*/ 128 w 129"/>
              <a:gd name="T9" fmla="*/ 5 h 129"/>
              <a:gd name="T10" fmla="*/ 124 w 129"/>
              <a:gd name="T11" fmla="*/ 1 h 129"/>
              <a:gd name="T12" fmla="*/ 16 w 129"/>
              <a:gd name="T13" fmla="*/ 61 h 129"/>
              <a:gd name="T14" fmla="*/ 108 w 129"/>
              <a:gd name="T15" fmla="*/ 17 h 129"/>
              <a:gd name="T16" fmla="*/ 44 w 129"/>
              <a:gd name="T17" fmla="*/ 77 h 129"/>
              <a:gd name="T18" fmla="*/ 16 w 129"/>
              <a:gd name="T19" fmla="*/ 61 h 129"/>
              <a:gd name="T20" fmla="*/ 64 w 129"/>
              <a:gd name="T21" fmla="*/ 113 h 129"/>
              <a:gd name="T22" fmla="*/ 48 w 129"/>
              <a:gd name="T23" fmla="*/ 81 h 129"/>
              <a:gd name="T24" fmla="*/ 112 w 129"/>
              <a:gd name="T25" fmla="*/ 20 h 129"/>
              <a:gd name="T26" fmla="*/ 64 w 129"/>
              <a:gd name="T2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29">
                <a:moveTo>
                  <a:pt x="124" y="1"/>
                </a:moveTo>
                <a:cubicBezTo>
                  <a:pt x="119" y="3"/>
                  <a:pt x="0" y="61"/>
                  <a:pt x="0" y="61"/>
                </a:cubicBezTo>
                <a:cubicBezTo>
                  <a:pt x="0" y="61"/>
                  <a:pt x="40" y="85"/>
                  <a:pt x="40" y="85"/>
                </a:cubicBezTo>
                <a:cubicBezTo>
                  <a:pt x="40" y="85"/>
                  <a:pt x="64" y="129"/>
                  <a:pt x="64" y="129"/>
                </a:cubicBezTo>
                <a:cubicBezTo>
                  <a:pt x="64" y="129"/>
                  <a:pt x="127" y="7"/>
                  <a:pt x="128" y="5"/>
                </a:cubicBezTo>
                <a:cubicBezTo>
                  <a:pt x="129" y="2"/>
                  <a:pt x="127" y="0"/>
                  <a:pt x="124" y="1"/>
                </a:cubicBezTo>
                <a:close/>
                <a:moveTo>
                  <a:pt x="16" y="61"/>
                </a:moveTo>
                <a:cubicBezTo>
                  <a:pt x="108" y="17"/>
                  <a:pt x="108" y="17"/>
                  <a:pt x="108" y="17"/>
                </a:cubicBezTo>
                <a:cubicBezTo>
                  <a:pt x="44" y="77"/>
                  <a:pt x="44" y="77"/>
                  <a:pt x="44" y="77"/>
                </a:cubicBezTo>
                <a:cubicBezTo>
                  <a:pt x="44" y="77"/>
                  <a:pt x="16" y="61"/>
                  <a:pt x="16" y="61"/>
                </a:cubicBezTo>
                <a:close/>
                <a:moveTo>
                  <a:pt x="64" y="113"/>
                </a:moveTo>
                <a:cubicBezTo>
                  <a:pt x="64" y="113"/>
                  <a:pt x="51" y="89"/>
                  <a:pt x="48" y="81"/>
                </a:cubicBezTo>
                <a:cubicBezTo>
                  <a:pt x="112" y="20"/>
                  <a:pt x="112" y="20"/>
                  <a:pt x="112" y="20"/>
                </a:cubicBezTo>
                <a:lnTo>
                  <a:pt x="64" y="113"/>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7" name="文本框 16">
            <a:extLst>
              <a:ext uri="{FF2B5EF4-FFF2-40B4-BE49-F238E27FC236}">
                <a16:creationId xmlns:a16="http://schemas.microsoft.com/office/drawing/2014/main" xmlns="" id="{15163231-9DC4-48E1-B8D6-B89A7BEE3EFE}"/>
              </a:ext>
            </a:extLst>
          </p:cNvPr>
          <p:cNvSpPr txBox="1"/>
          <p:nvPr/>
        </p:nvSpPr>
        <p:spPr>
          <a:xfrm>
            <a:off x="1643208" y="4209803"/>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8" name="文本框 17">
            <a:extLst>
              <a:ext uri="{FF2B5EF4-FFF2-40B4-BE49-F238E27FC236}">
                <a16:creationId xmlns:a16="http://schemas.microsoft.com/office/drawing/2014/main" xmlns="" id="{2F444651-D45C-4E8C-8F89-08293EA6DC03}"/>
              </a:ext>
            </a:extLst>
          </p:cNvPr>
          <p:cNvSpPr txBox="1"/>
          <p:nvPr/>
        </p:nvSpPr>
        <p:spPr>
          <a:xfrm>
            <a:off x="1601125" y="4782417"/>
            <a:ext cx="4050719"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9" name="Freeform 41">
            <a:extLst>
              <a:ext uri="{FF2B5EF4-FFF2-40B4-BE49-F238E27FC236}">
                <a16:creationId xmlns:a16="http://schemas.microsoft.com/office/drawing/2014/main" xmlns="" id="{3279E3F2-23AA-4B60-920D-BFAA6FE1E2E1}"/>
              </a:ext>
            </a:extLst>
          </p:cNvPr>
          <p:cNvSpPr>
            <a:spLocks noEditPoints="1"/>
          </p:cNvSpPr>
          <p:nvPr/>
        </p:nvSpPr>
        <p:spPr bwMode="auto">
          <a:xfrm>
            <a:off x="6637625" y="4338271"/>
            <a:ext cx="457068" cy="445890"/>
          </a:xfrm>
          <a:custGeom>
            <a:avLst/>
            <a:gdLst>
              <a:gd name="T0" fmla="*/ 41 w 122"/>
              <a:gd name="T1" fmla="*/ 60 h 120"/>
              <a:gd name="T2" fmla="*/ 81 w 122"/>
              <a:gd name="T3" fmla="*/ 60 h 120"/>
              <a:gd name="T4" fmla="*/ 61 w 122"/>
              <a:gd name="T5" fmla="*/ 72 h 120"/>
              <a:gd name="T6" fmla="*/ 61 w 122"/>
              <a:gd name="T7" fmla="*/ 48 h 120"/>
              <a:gd name="T8" fmla="*/ 61 w 122"/>
              <a:gd name="T9" fmla="*/ 72 h 120"/>
              <a:gd name="T10" fmla="*/ 108 w 122"/>
              <a:gd name="T11" fmla="*/ 69 h 120"/>
              <a:gd name="T12" fmla="*/ 108 w 122"/>
              <a:gd name="T13" fmla="*/ 51 h 120"/>
              <a:gd name="T14" fmla="*/ 120 w 122"/>
              <a:gd name="T15" fmla="*/ 35 h 120"/>
              <a:gd name="T16" fmla="*/ 101 w 122"/>
              <a:gd name="T17" fmla="*/ 18 h 120"/>
              <a:gd name="T18" fmla="*/ 77 w 122"/>
              <a:gd name="T19" fmla="*/ 15 h 120"/>
              <a:gd name="T20" fmla="*/ 69 w 122"/>
              <a:gd name="T21" fmla="*/ 0 h 120"/>
              <a:gd name="T22" fmla="*/ 45 w 122"/>
              <a:gd name="T23" fmla="*/ 8 h 120"/>
              <a:gd name="T24" fmla="*/ 30 w 122"/>
              <a:gd name="T25" fmla="*/ 24 h 120"/>
              <a:gd name="T26" fmla="*/ 10 w 122"/>
              <a:gd name="T27" fmla="*/ 21 h 120"/>
              <a:gd name="T28" fmla="*/ 5 w 122"/>
              <a:gd name="T29" fmla="*/ 46 h 120"/>
              <a:gd name="T30" fmla="*/ 13 w 122"/>
              <a:gd name="T31" fmla="*/ 60 h 120"/>
              <a:gd name="T32" fmla="*/ 5 w 122"/>
              <a:gd name="T33" fmla="*/ 74 h 120"/>
              <a:gd name="T34" fmla="*/ 10 w 122"/>
              <a:gd name="T35" fmla="*/ 99 h 120"/>
              <a:gd name="T36" fmla="*/ 30 w 122"/>
              <a:gd name="T37" fmla="*/ 96 h 120"/>
              <a:gd name="T38" fmla="*/ 45 w 122"/>
              <a:gd name="T39" fmla="*/ 112 h 120"/>
              <a:gd name="T40" fmla="*/ 69 w 122"/>
              <a:gd name="T41" fmla="*/ 120 h 120"/>
              <a:gd name="T42" fmla="*/ 77 w 122"/>
              <a:gd name="T43" fmla="*/ 105 h 120"/>
              <a:gd name="T44" fmla="*/ 101 w 122"/>
              <a:gd name="T45" fmla="*/ 102 h 120"/>
              <a:gd name="T46" fmla="*/ 120 w 122"/>
              <a:gd name="T47" fmla="*/ 85 h 120"/>
              <a:gd name="T48" fmla="*/ 111 w 122"/>
              <a:gd name="T49" fmla="*/ 85 h 120"/>
              <a:gd name="T50" fmla="*/ 102 w 122"/>
              <a:gd name="T51" fmla="*/ 93 h 120"/>
              <a:gd name="T52" fmla="*/ 69 w 122"/>
              <a:gd name="T53" fmla="*/ 99 h 120"/>
              <a:gd name="T54" fmla="*/ 65 w 122"/>
              <a:gd name="T55" fmla="*/ 112 h 120"/>
              <a:gd name="T56" fmla="*/ 53 w 122"/>
              <a:gd name="T57" fmla="*/ 108 h 120"/>
              <a:gd name="T58" fmla="*/ 31 w 122"/>
              <a:gd name="T59" fmla="*/ 87 h 120"/>
              <a:gd name="T60" fmla="*/ 15 w 122"/>
              <a:gd name="T61" fmla="*/ 91 h 120"/>
              <a:gd name="T62" fmla="*/ 12 w 122"/>
              <a:gd name="T63" fmla="*/ 79 h 120"/>
              <a:gd name="T64" fmla="*/ 21 w 122"/>
              <a:gd name="T65" fmla="*/ 60 h 120"/>
              <a:gd name="T66" fmla="*/ 12 w 122"/>
              <a:gd name="T67" fmla="*/ 41 h 120"/>
              <a:gd name="T68" fmla="*/ 15 w 122"/>
              <a:gd name="T69" fmla="*/ 29 h 120"/>
              <a:gd name="T70" fmla="*/ 31 w 122"/>
              <a:gd name="T71" fmla="*/ 33 h 120"/>
              <a:gd name="T72" fmla="*/ 53 w 122"/>
              <a:gd name="T73" fmla="*/ 12 h 120"/>
              <a:gd name="T74" fmla="*/ 65 w 122"/>
              <a:gd name="T75" fmla="*/ 8 h 120"/>
              <a:gd name="T76" fmla="*/ 69 w 122"/>
              <a:gd name="T77" fmla="*/ 21 h 120"/>
              <a:gd name="T78" fmla="*/ 102 w 122"/>
              <a:gd name="T79" fmla="*/ 27 h 120"/>
              <a:gd name="T80" fmla="*/ 111 w 122"/>
              <a:gd name="T81" fmla="*/ 35 h 120"/>
              <a:gd name="T82" fmla="*/ 99 w 122"/>
              <a:gd name="T83" fmla="*/ 47 h 120"/>
              <a:gd name="T84" fmla="*/ 99 w 122"/>
              <a:gd name="T85" fmla="*/ 73 h 120"/>
              <a:gd name="T86" fmla="*/ 111 w 122"/>
              <a:gd name="T87" fmla="*/ 8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2" h="120">
                <a:moveTo>
                  <a:pt x="61" y="40"/>
                </a:moveTo>
                <a:cubicBezTo>
                  <a:pt x="50" y="40"/>
                  <a:pt x="41" y="49"/>
                  <a:pt x="41" y="60"/>
                </a:cubicBezTo>
                <a:cubicBezTo>
                  <a:pt x="41" y="71"/>
                  <a:pt x="50" y="80"/>
                  <a:pt x="61" y="80"/>
                </a:cubicBezTo>
                <a:cubicBezTo>
                  <a:pt x="72" y="80"/>
                  <a:pt x="81" y="71"/>
                  <a:pt x="81" y="60"/>
                </a:cubicBezTo>
                <a:cubicBezTo>
                  <a:pt x="81" y="49"/>
                  <a:pt x="72" y="40"/>
                  <a:pt x="61" y="40"/>
                </a:cubicBezTo>
                <a:close/>
                <a:moveTo>
                  <a:pt x="61" y="72"/>
                </a:moveTo>
                <a:cubicBezTo>
                  <a:pt x="54" y="72"/>
                  <a:pt x="49" y="67"/>
                  <a:pt x="49" y="60"/>
                </a:cubicBezTo>
                <a:cubicBezTo>
                  <a:pt x="49" y="53"/>
                  <a:pt x="54" y="48"/>
                  <a:pt x="61" y="48"/>
                </a:cubicBezTo>
                <a:cubicBezTo>
                  <a:pt x="68" y="48"/>
                  <a:pt x="73" y="53"/>
                  <a:pt x="73" y="60"/>
                </a:cubicBezTo>
                <a:cubicBezTo>
                  <a:pt x="73" y="67"/>
                  <a:pt x="68" y="72"/>
                  <a:pt x="61" y="72"/>
                </a:cubicBezTo>
                <a:close/>
                <a:moveTo>
                  <a:pt x="117" y="74"/>
                </a:moveTo>
                <a:cubicBezTo>
                  <a:pt x="108" y="69"/>
                  <a:pt x="108" y="69"/>
                  <a:pt x="108" y="69"/>
                </a:cubicBezTo>
                <a:cubicBezTo>
                  <a:pt x="108" y="66"/>
                  <a:pt x="109" y="63"/>
                  <a:pt x="109" y="60"/>
                </a:cubicBezTo>
                <a:cubicBezTo>
                  <a:pt x="109" y="57"/>
                  <a:pt x="108" y="54"/>
                  <a:pt x="108" y="51"/>
                </a:cubicBezTo>
                <a:cubicBezTo>
                  <a:pt x="117" y="46"/>
                  <a:pt x="117" y="46"/>
                  <a:pt x="117" y="46"/>
                </a:cubicBezTo>
                <a:cubicBezTo>
                  <a:pt x="121" y="44"/>
                  <a:pt x="122" y="39"/>
                  <a:pt x="120" y="35"/>
                </a:cubicBezTo>
                <a:cubicBezTo>
                  <a:pt x="112" y="21"/>
                  <a:pt x="112" y="21"/>
                  <a:pt x="112" y="21"/>
                </a:cubicBezTo>
                <a:cubicBezTo>
                  <a:pt x="110" y="17"/>
                  <a:pt x="105" y="16"/>
                  <a:pt x="101" y="18"/>
                </a:cubicBezTo>
                <a:cubicBezTo>
                  <a:pt x="92" y="24"/>
                  <a:pt x="92" y="24"/>
                  <a:pt x="92" y="24"/>
                </a:cubicBezTo>
                <a:cubicBezTo>
                  <a:pt x="87" y="20"/>
                  <a:pt x="82" y="17"/>
                  <a:pt x="77" y="15"/>
                </a:cubicBezTo>
                <a:cubicBezTo>
                  <a:pt x="77" y="8"/>
                  <a:pt x="77" y="8"/>
                  <a:pt x="77" y="8"/>
                </a:cubicBezTo>
                <a:cubicBezTo>
                  <a:pt x="77" y="4"/>
                  <a:pt x="73" y="0"/>
                  <a:pt x="69" y="0"/>
                </a:cubicBezTo>
                <a:cubicBezTo>
                  <a:pt x="53" y="0"/>
                  <a:pt x="53" y="0"/>
                  <a:pt x="53" y="0"/>
                </a:cubicBezTo>
                <a:cubicBezTo>
                  <a:pt x="49" y="0"/>
                  <a:pt x="45" y="4"/>
                  <a:pt x="45" y="8"/>
                </a:cubicBezTo>
                <a:cubicBezTo>
                  <a:pt x="45" y="15"/>
                  <a:pt x="45" y="15"/>
                  <a:pt x="45" y="15"/>
                </a:cubicBezTo>
                <a:cubicBezTo>
                  <a:pt x="40" y="17"/>
                  <a:pt x="35" y="20"/>
                  <a:pt x="30" y="24"/>
                </a:cubicBezTo>
                <a:cubicBezTo>
                  <a:pt x="21" y="18"/>
                  <a:pt x="21" y="18"/>
                  <a:pt x="21" y="18"/>
                </a:cubicBezTo>
                <a:cubicBezTo>
                  <a:pt x="17" y="16"/>
                  <a:pt x="12" y="17"/>
                  <a:pt x="10" y="21"/>
                </a:cubicBezTo>
                <a:cubicBezTo>
                  <a:pt x="2" y="35"/>
                  <a:pt x="2" y="35"/>
                  <a:pt x="2" y="35"/>
                </a:cubicBezTo>
                <a:cubicBezTo>
                  <a:pt x="0" y="39"/>
                  <a:pt x="1" y="44"/>
                  <a:pt x="5" y="46"/>
                </a:cubicBezTo>
                <a:cubicBezTo>
                  <a:pt x="14" y="51"/>
                  <a:pt x="14" y="51"/>
                  <a:pt x="14" y="51"/>
                </a:cubicBezTo>
                <a:cubicBezTo>
                  <a:pt x="14" y="54"/>
                  <a:pt x="13" y="57"/>
                  <a:pt x="13" y="60"/>
                </a:cubicBezTo>
                <a:cubicBezTo>
                  <a:pt x="13" y="63"/>
                  <a:pt x="14" y="66"/>
                  <a:pt x="14" y="69"/>
                </a:cubicBezTo>
                <a:cubicBezTo>
                  <a:pt x="5" y="74"/>
                  <a:pt x="5" y="74"/>
                  <a:pt x="5" y="74"/>
                </a:cubicBezTo>
                <a:cubicBezTo>
                  <a:pt x="1" y="76"/>
                  <a:pt x="0" y="81"/>
                  <a:pt x="2" y="85"/>
                </a:cubicBezTo>
                <a:cubicBezTo>
                  <a:pt x="10" y="99"/>
                  <a:pt x="10" y="99"/>
                  <a:pt x="10" y="99"/>
                </a:cubicBezTo>
                <a:cubicBezTo>
                  <a:pt x="12" y="103"/>
                  <a:pt x="17" y="104"/>
                  <a:pt x="21" y="102"/>
                </a:cubicBezTo>
                <a:cubicBezTo>
                  <a:pt x="30" y="96"/>
                  <a:pt x="30" y="96"/>
                  <a:pt x="30" y="96"/>
                </a:cubicBezTo>
                <a:cubicBezTo>
                  <a:pt x="35" y="100"/>
                  <a:pt x="40" y="103"/>
                  <a:pt x="45" y="105"/>
                </a:cubicBezTo>
                <a:cubicBezTo>
                  <a:pt x="45" y="112"/>
                  <a:pt x="45" y="112"/>
                  <a:pt x="45" y="112"/>
                </a:cubicBezTo>
                <a:cubicBezTo>
                  <a:pt x="45" y="116"/>
                  <a:pt x="49" y="120"/>
                  <a:pt x="53" y="120"/>
                </a:cubicBezTo>
                <a:cubicBezTo>
                  <a:pt x="69" y="120"/>
                  <a:pt x="69" y="120"/>
                  <a:pt x="69" y="120"/>
                </a:cubicBezTo>
                <a:cubicBezTo>
                  <a:pt x="73" y="120"/>
                  <a:pt x="77" y="116"/>
                  <a:pt x="77" y="112"/>
                </a:cubicBezTo>
                <a:cubicBezTo>
                  <a:pt x="77" y="105"/>
                  <a:pt x="77" y="105"/>
                  <a:pt x="77" y="105"/>
                </a:cubicBezTo>
                <a:cubicBezTo>
                  <a:pt x="82" y="103"/>
                  <a:pt x="87" y="100"/>
                  <a:pt x="92" y="96"/>
                </a:cubicBezTo>
                <a:cubicBezTo>
                  <a:pt x="101" y="102"/>
                  <a:pt x="101" y="102"/>
                  <a:pt x="101" y="102"/>
                </a:cubicBezTo>
                <a:cubicBezTo>
                  <a:pt x="105" y="104"/>
                  <a:pt x="110" y="103"/>
                  <a:pt x="112" y="99"/>
                </a:cubicBezTo>
                <a:cubicBezTo>
                  <a:pt x="120" y="85"/>
                  <a:pt x="120" y="85"/>
                  <a:pt x="120" y="85"/>
                </a:cubicBezTo>
                <a:cubicBezTo>
                  <a:pt x="122" y="81"/>
                  <a:pt x="121" y="76"/>
                  <a:pt x="117" y="74"/>
                </a:cubicBezTo>
                <a:close/>
                <a:moveTo>
                  <a:pt x="111" y="85"/>
                </a:moveTo>
                <a:cubicBezTo>
                  <a:pt x="107" y="91"/>
                  <a:pt x="107" y="91"/>
                  <a:pt x="107" y="91"/>
                </a:cubicBezTo>
                <a:cubicBezTo>
                  <a:pt x="106" y="93"/>
                  <a:pt x="104" y="94"/>
                  <a:pt x="102" y="93"/>
                </a:cubicBezTo>
                <a:cubicBezTo>
                  <a:pt x="91" y="87"/>
                  <a:pt x="91" y="87"/>
                  <a:pt x="91" y="87"/>
                </a:cubicBezTo>
                <a:cubicBezTo>
                  <a:pt x="85" y="93"/>
                  <a:pt x="78" y="97"/>
                  <a:pt x="69" y="99"/>
                </a:cubicBezTo>
                <a:cubicBezTo>
                  <a:pt x="69" y="108"/>
                  <a:pt x="69" y="108"/>
                  <a:pt x="69" y="108"/>
                </a:cubicBezTo>
                <a:cubicBezTo>
                  <a:pt x="69" y="110"/>
                  <a:pt x="67" y="112"/>
                  <a:pt x="65" y="112"/>
                </a:cubicBezTo>
                <a:cubicBezTo>
                  <a:pt x="57" y="112"/>
                  <a:pt x="57" y="112"/>
                  <a:pt x="57" y="112"/>
                </a:cubicBezTo>
                <a:cubicBezTo>
                  <a:pt x="55" y="112"/>
                  <a:pt x="53" y="110"/>
                  <a:pt x="53" y="108"/>
                </a:cubicBezTo>
                <a:cubicBezTo>
                  <a:pt x="53" y="99"/>
                  <a:pt x="53" y="99"/>
                  <a:pt x="53" y="99"/>
                </a:cubicBezTo>
                <a:cubicBezTo>
                  <a:pt x="44" y="97"/>
                  <a:pt x="37" y="93"/>
                  <a:pt x="31" y="87"/>
                </a:cubicBezTo>
                <a:cubicBezTo>
                  <a:pt x="20" y="93"/>
                  <a:pt x="20" y="93"/>
                  <a:pt x="20" y="93"/>
                </a:cubicBezTo>
                <a:cubicBezTo>
                  <a:pt x="18" y="94"/>
                  <a:pt x="16" y="93"/>
                  <a:pt x="15" y="91"/>
                </a:cubicBezTo>
                <a:cubicBezTo>
                  <a:pt x="11" y="85"/>
                  <a:pt x="11" y="85"/>
                  <a:pt x="11" y="85"/>
                </a:cubicBezTo>
                <a:cubicBezTo>
                  <a:pt x="10" y="83"/>
                  <a:pt x="10" y="80"/>
                  <a:pt x="12" y="79"/>
                </a:cubicBezTo>
                <a:cubicBezTo>
                  <a:pt x="23" y="73"/>
                  <a:pt x="23" y="73"/>
                  <a:pt x="23" y="73"/>
                </a:cubicBezTo>
                <a:cubicBezTo>
                  <a:pt x="22" y="69"/>
                  <a:pt x="21" y="64"/>
                  <a:pt x="21" y="60"/>
                </a:cubicBezTo>
                <a:cubicBezTo>
                  <a:pt x="21" y="56"/>
                  <a:pt x="22" y="51"/>
                  <a:pt x="23" y="47"/>
                </a:cubicBezTo>
                <a:cubicBezTo>
                  <a:pt x="12" y="41"/>
                  <a:pt x="12" y="41"/>
                  <a:pt x="12" y="41"/>
                </a:cubicBezTo>
                <a:cubicBezTo>
                  <a:pt x="10" y="40"/>
                  <a:pt x="10" y="37"/>
                  <a:pt x="11" y="35"/>
                </a:cubicBezTo>
                <a:cubicBezTo>
                  <a:pt x="15" y="29"/>
                  <a:pt x="15" y="29"/>
                  <a:pt x="15" y="29"/>
                </a:cubicBezTo>
                <a:cubicBezTo>
                  <a:pt x="16" y="27"/>
                  <a:pt x="18" y="26"/>
                  <a:pt x="20" y="27"/>
                </a:cubicBezTo>
                <a:cubicBezTo>
                  <a:pt x="31" y="33"/>
                  <a:pt x="31" y="33"/>
                  <a:pt x="31" y="33"/>
                </a:cubicBezTo>
                <a:cubicBezTo>
                  <a:pt x="37" y="27"/>
                  <a:pt x="44" y="23"/>
                  <a:pt x="53" y="21"/>
                </a:cubicBezTo>
                <a:cubicBezTo>
                  <a:pt x="53" y="12"/>
                  <a:pt x="53" y="12"/>
                  <a:pt x="53" y="12"/>
                </a:cubicBezTo>
                <a:cubicBezTo>
                  <a:pt x="53" y="10"/>
                  <a:pt x="55" y="8"/>
                  <a:pt x="57" y="8"/>
                </a:cubicBezTo>
                <a:cubicBezTo>
                  <a:pt x="65" y="8"/>
                  <a:pt x="65" y="8"/>
                  <a:pt x="65" y="8"/>
                </a:cubicBezTo>
                <a:cubicBezTo>
                  <a:pt x="67" y="8"/>
                  <a:pt x="69" y="10"/>
                  <a:pt x="69" y="12"/>
                </a:cubicBezTo>
                <a:cubicBezTo>
                  <a:pt x="69" y="21"/>
                  <a:pt x="69" y="21"/>
                  <a:pt x="69" y="21"/>
                </a:cubicBezTo>
                <a:cubicBezTo>
                  <a:pt x="78" y="23"/>
                  <a:pt x="85" y="27"/>
                  <a:pt x="91" y="33"/>
                </a:cubicBezTo>
                <a:cubicBezTo>
                  <a:pt x="102" y="27"/>
                  <a:pt x="102" y="27"/>
                  <a:pt x="102" y="27"/>
                </a:cubicBezTo>
                <a:cubicBezTo>
                  <a:pt x="104" y="26"/>
                  <a:pt x="106" y="27"/>
                  <a:pt x="107" y="29"/>
                </a:cubicBezTo>
                <a:cubicBezTo>
                  <a:pt x="111" y="35"/>
                  <a:pt x="111" y="35"/>
                  <a:pt x="111" y="35"/>
                </a:cubicBezTo>
                <a:cubicBezTo>
                  <a:pt x="112" y="37"/>
                  <a:pt x="112" y="40"/>
                  <a:pt x="110" y="41"/>
                </a:cubicBezTo>
                <a:cubicBezTo>
                  <a:pt x="99" y="47"/>
                  <a:pt x="99" y="47"/>
                  <a:pt x="99" y="47"/>
                </a:cubicBezTo>
                <a:cubicBezTo>
                  <a:pt x="100" y="51"/>
                  <a:pt x="101" y="56"/>
                  <a:pt x="101" y="60"/>
                </a:cubicBezTo>
                <a:cubicBezTo>
                  <a:pt x="101" y="64"/>
                  <a:pt x="100" y="69"/>
                  <a:pt x="99" y="73"/>
                </a:cubicBezTo>
                <a:cubicBezTo>
                  <a:pt x="110" y="79"/>
                  <a:pt x="110" y="79"/>
                  <a:pt x="110" y="79"/>
                </a:cubicBezTo>
                <a:cubicBezTo>
                  <a:pt x="112" y="80"/>
                  <a:pt x="112" y="83"/>
                  <a:pt x="111" y="85"/>
                </a:cubicBez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20" name="文本框 19">
            <a:extLst>
              <a:ext uri="{FF2B5EF4-FFF2-40B4-BE49-F238E27FC236}">
                <a16:creationId xmlns:a16="http://schemas.microsoft.com/office/drawing/2014/main" xmlns="" id="{607AC93A-F476-471E-8B2F-9662D459F14B}"/>
              </a:ext>
            </a:extLst>
          </p:cNvPr>
          <p:cNvSpPr txBox="1"/>
          <p:nvPr/>
        </p:nvSpPr>
        <p:spPr>
          <a:xfrm>
            <a:off x="7138235" y="4225395"/>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21" name="文本框 20">
            <a:extLst>
              <a:ext uri="{FF2B5EF4-FFF2-40B4-BE49-F238E27FC236}">
                <a16:creationId xmlns:a16="http://schemas.microsoft.com/office/drawing/2014/main" xmlns="" id="{6880ECED-3D08-4053-AF6E-741786666969}"/>
              </a:ext>
            </a:extLst>
          </p:cNvPr>
          <p:cNvSpPr txBox="1"/>
          <p:nvPr/>
        </p:nvSpPr>
        <p:spPr>
          <a:xfrm>
            <a:off x="7149597" y="4770128"/>
            <a:ext cx="421508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Tree>
    <p:extLst>
      <p:ext uri="{BB962C8B-B14F-4D97-AF65-F5344CB8AC3E}">
        <p14:creationId xmlns:p14="http://schemas.microsoft.com/office/powerpoint/2010/main" val="3972293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50" fill="hold"/>
                                        <p:tgtEl>
                                          <p:spTgt spid="10"/>
                                        </p:tgtEl>
                                        <p:attrNameLst>
                                          <p:attrName>ppt_w</p:attrName>
                                        </p:attrNameLst>
                                      </p:cBhvr>
                                      <p:tavLst>
                                        <p:tav tm="0">
                                          <p:val>
                                            <p:fltVal val="0"/>
                                          </p:val>
                                        </p:tav>
                                        <p:tav tm="100000">
                                          <p:val>
                                            <p:strVal val="#ppt_w"/>
                                          </p:val>
                                        </p:tav>
                                      </p:tavLst>
                                    </p:anim>
                                    <p:anim calcmode="lin" valueType="num">
                                      <p:cBhvr>
                                        <p:cTn id="12" dur="250" fill="hold"/>
                                        <p:tgtEl>
                                          <p:spTgt spid="10"/>
                                        </p:tgtEl>
                                        <p:attrNameLst>
                                          <p:attrName>ppt_h</p:attrName>
                                        </p:attrNameLst>
                                      </p:cBhvr>
                                      <p:tavLst>
                                        <p:tav tm="0">
                                          <p:val>
                                            <p:fltVal val="0"/>
                                          </p:val>
                                        </p:tav>
                                        <p:tav tm="100000">
                                          <p:val>
                                            <p:strVal val="#ppt_h"/>
                                          </p:val>
                                        </p:tav>
                                      </p:tavLst>
                                    </p:anim>
                                    <p:animEffect transition="in" filter="fade">
                                      <p:cBhvr>
                                        <p:cTn id="13" dur="250"/>
                                        <p:tgtEl>
                                          <p:spTgt spid="10"/>
                                        </p:tgtEl>
                                      </p:cBhvr>
                                    </p:animEffect>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anim calcmode="lin" valueType="num">
                                      <p:cBhvr>
                                        <p:cTn id="18" dur="250" fill="hold"/>
                                        <p:tgtEl>
                                          <p:spTgt spid="11"/>
                                        </p:tgtEl>
                                        <p:attrNameLst>
                                          <p:attrName>ppt_x</p:attrName>
                                        </p:attrNameLst>
                                      </p:cBhvr>
                                      <p:tavLst>
                                        <p:tav tm="0">
                                          <p:val>
                                            <p:strVal val="#ppt_x"/>
                                          </p:val>
                                        </p:tav>
                                        <p:tav tm="100000">
                                          <p:val>
                                            <p:strVal val="#ppt_x"/>
                                          </p:val>
                                        </p:tav>
                                      </p:tavLst>
                                    </p:anim>
                                    <p:anim calcmode="lin" valueType="num">
                                      <p:cBhvr>
                                        <p:cTn id="19" dur="25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250" fill="hold"/>
                                        <p:tgtEl>
                                          <p:spTgt spid="13"/>
                                        </p:tgtEl>
                                        <p:attrNameLst>
                                          <p:attrName>ppt_w</p:attrName>
                                        </p:attrNameLst>
                                      </p:cBhvr>
                                      <p:tavLst>
                                        <p:tav tm="0">
                                          <p:val>
                                            <p:fltVal val="0"/>
                                          </p:val>
                                        </p:tav>
                                        <p:tav tm="100000">
                                          <p:val>
                                            <p:strVal val="#ppt_w"/>
                                          </p:val>
                                        </p:tav>
                                      </p:tavLst>
                                    </p:anim>
                                    <p:anim calcmode="lin" valueType="num">
                                      <p:cBhvr>
                                        <p:cTn id="33" dur="250" fill="hold"/>
                                        <p:tgtEl>
                                          <p:spTgt spid="13"/>
                                        </p:tgtEl>
                                        <p:attrNameLst>
                                          <p:attrName>ppt_h</p:attrName>
                                        </p:attrNameLst>
                                      </p:cBhvr>
                                      <p:tavLst>
                                        <p:tav tm="0">
                                          <p:val>
                                            <p:fltVal val="0"/>
                                          </p:val>
                                        </p:tav>
                                        <p:tav tm="100000">
                                          <p:val>
                                            <p:strVal val="#ppt_h"/>
                                          </p:val>
                                        </p:tav>
                                      </p:tavLst>
                                    </p:anim>
                                    <p:animEffect transition="in" filter="fade">
                                      <p:cBhvr>
                                        <p:cTn id="34" dur="250"/>
                                        <p:tgtEl>
                                          <p:spTgt spid="13"/>
                                        </p:tgtEl>
                                      </p:cBhvr>
                                    </p:animEffect>
                                  </p:childTnLst>
                                </p:cTn>
                              </p:par>
                            </p:childTnLst>
                          </p:cTn>
                        </p:par>
                        <p:par>
                          <p:cTn id="35" fill="hold">
                            <p:stCondLst>
                              <p:cond delay="7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500"/>
                            </p:stCondLst>
                            <p:childTnLst>
                              <p:par>
                                <p:cTn id="51" presetID="53" presetClass="entr" presetSubtype="16"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50" fill="hold"/>
                                        <p:tgtEl>
                                          <p:spTgt spid="16"/>
                                        </p:tgtEl>
                                        <p:attrNameLst>
                                          <p:attrName>ppt_w</p:attrName>
                                        </p:attrNameLst>
                                      </p:cBhvr>
                                      <p:tavLst>
                                        <p:tav tm="0">
                                          <p:val>
                                            <p:fltVal val="0"/>
                                          </p:val>
                                        </p:tav>
                                        <p:tav tm="100000">
                                          <p:val>
                                            <p:strVal val="#ppt_w"/>
                                          </p:val>
                                        </p:tav>
                                      </p:tavLst>
                                    </p:anim>
                                    <p:anim calcmode="lin" valueType="num">
                                      <p:cBhvr>
                                        <p:cTn id="54" dur="250" fill="hold"/>
                                        <p:tgtEl>
                                          <p:spTgt spid="16"/>
                                        </p:tgtEl>
                                        <p:attrNameLst>
                                          <p:attrName>ppt_h</p:attrName>
                                        </p:attrNameLst>
                                      </p:cBhvr>
                                      <p:tavLst>
                                        <p:tav tm="0">
                                          <p:val>
                                            <p:fltVal val="0"/>
                                          </p:val>
                                        </p:tav>
                                        <p:tav tm="100000">
                                          <p:val>
                                            <p:strVal val="#ppt_h"/>
                                          </p:val>
                                        </p:tav>
                                      </p:tavLst>
                                    </p:anim>
                                    <p:animEffect transition="in" filter="fade">
                                      <p:cBhvr>
                                        <p:cTn id="55" dur="250"/>
                                        <p:tgtEl>
                                          <p:spTgt spid="16"/>
                                        </p:tgtEl>
                                      </p:cBhvr>
                                    </p:animEffect>
                                  </p:childTnLst>
                                </p:cTn>
                              </p:par>
                            </p:childTnLst>
                          </p:cTn>
                        </p:par>
                        <p:par>
                          <p:cTn id="56" fill="hold">
                            <p:stCondLst>
                              <p:cond delay="7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10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Effect transition="in" filter="fade">
                                      <p:cBhvr>
                                        <p:cTn id="72" dur="500"/>
                                        <p:tgtEl>
                                          <p:spTgt spid="7"/>
                                        </p:tgtEl>
                                      </p:cBhvr>
                                    </p:animEffect>
                                  </p:childTnLst>
                                </p:cTn>
                              </p:par>
                            </p:childTnLst>
                          </p:cTn>
                        </p:par>
                        <p:par>
                          <p:cTn id="73" fill="hold">
                            <p:stCondLst>
                              <p:cond delay="50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250" fill="hold"/>
                                        <p:tgtEl>
                                          <p:spTgt spid="19"/>
                                        </p:tgtEl>
                                        <p:attrNameLst>
                                          <p:attrName>ppt_w</p:attrName>
                                        </p:attrNameLst>
                                      </p:cBhvr>
                                      <p:tavLst>
                                        <p:tav tm="0">
                                          <p:val>
                                            <p:fltVal val="0"/>
                                          </p:val>
                                        </p:tav>
                                        <p:tav tm="100000">
                                          <p:val>
                                            <p:strVal val="#ppt_w"/>
                                          </p:val>
                                        </p:tav>
                                      </p:tavLst>
                                    </p:anim>
                                    <p:anim calcmode="lin" valueType="num">
                                      <p:cBhvr>
                                        <p:cTn id="77" dur="250" fill="hold"/>
                                        <p:tgtEl>
                                          <p:spTgt spid="19"/>
                                        </p:tgtEl>
                                        <p:attrNameLst>
                                          <p:attrName>ppt_h</p:attrName>
                                        </p:attrNameLst>
                                      </p:cBhvr>
                                      <p:tavLst>
                                        <p:tav tm="0">
                                          <p:val>
                                            <p:fltVal val="0"/>
                                          </p:val>
                                        </p:tav>
                                        <p:tav tm="100000">
                                          <p:val>
                                            <p:strVal val="#ppt_h"/>
                                          </p:val>
                                        </p:tav>
                                      </p:tavLst>
                                    </p:anim>
                                    <p:animEffect transition="in" filter="fade">
                                      <p:cBhvr>
                                        <p:cTn id="78" dur="250"/>
                                        <p:tgtEl>
                                          <p:spTgt spid="19"/>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250"/>
                                        <p:tgtEl>
                                          <p:spTgt spid="20"/>
                                        </p:tgtEl>
                                      </p:cBhvr>
                                    </p:animEffect>
                                    <p:anim calcmode="lin" valueType="num">
                                      <p:cBhvr>
                                        <p:cTn id="83" dur="250" fill="hold"/>
                                        <p:tgtEl>
                                          <p:spTgt spid="20"/>
                                        </p:tgtEl>
                                        <p:attrNameLst>
                                          <p:attrName>ppt_x</p:attrName>
                                        </p:attrNameLst>
                                      </p:cBhvr>
                                      <p:tavLst>
                                        <p:tav tm="0">
                                          <p:val>
                                            <p:strVal val="#ppt_x"/>
                                          </p:val>
                                        </p:tav>
                                        <p:tav tm="100000">
                                          <p:val>
                                            <p:strVal val="#ppt_x"/>
                                          </p:val>
                                        </p:tav>
                                      </p:tavLst>
                                    </p:anim>
                                    <p:anim calcmode="lin" valueType="num">
                                      <p:cBhvr>
                                        <p:cTn id="84" dur="250" fill="hold"/>
                                        <p:tgtEl>
                                          <p:spTgt spid="20"/>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animBg="1"/>
      <p:bldP spid="14" grpId="0"/>
      <p:bldP spid="15" grpId="0"/>
      <p:bldP spid="16" grpId="0" animBg="1"/>
      <p:bldP spid="17" grpId="0"/>
      <p:bldP spid="18" grpId="0"/>
      <p:bldP spid="19" grpId="0"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财务分析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04</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企业的实际财务状况，预期的资金来源和使用</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actual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financial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position,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expected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sources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uses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0357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91F2247-A262-4745-BB35-407DB0431B14}"/>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24F8637A-8617-4D2C-A05A-6F3AE5BE3BD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4D1BB6F1-0A62-4A59-8E61-400C6A200A2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88DCEA25-FF46-4FD8-A1E4-C16E8EA39892}"/>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6" name="直接连接符 5">
            <a:extLst>
              <a:ext uri="{FF2B5EF4-FFF2-40B4-BE49-F238E27FC236}">
                <a16:creationId xmlns:a16="http://schemas.microsoft.com/office/drawing/2014/main" xmlns="" id="{9AEA38FF-2931-41CF-A11E-43920E5F7D1F}"/>
              </a:ext>
            </a:extLst>
          </p:cNvPr>
          <p:cNvCxnSpPr/>
          <p:nvPr/>
        </p:nvCxnSpPr>
        <p:spPr>
          <a:xfrm>
            <a:off x="5050971" y="3583435"/>
            <a:ext cx="6689840" cy="0"/>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20AB1B2F-6CC8-45D1-94E8-283778DE3B54}"/>
              </a:ext>
            </a:extLst>
          </p:cNvPr>
          <p:cNvCxnSpPr/>
          <p:nvPr/>
        </p:nvCxnSpPr>
        <p:spPr>
          <a:xfrm>
            <a:off x="8446065" y="1773238"/>
            <a:ext cx="0" cy="3847256"/>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graphicFrame>
        <p:nvGraphicFramePr>
          <p:cNvPr id="8" name="图表 7">
            <a:extLst>
              <a:ext uri="{FF2B5EF4-FFF2-40B4-BE49-F238E27FC236}">
                <a16:creationId xmlns:a16="http://schemas.microsoft.com/office/drawing/2014/main" xmlns="" id="{84A7C550-BDE8-45BE-AB26-549E7093A515}"/>
              </a:ext>
            </a:extLst>
          </p:cNvPr>
          <p:cNvGraphicFramePr/>
          <p:nvPr>
            <p:extLst>
              <p:ext uri="{D42A27DB-BD31-4B8C-83A1-F6EECF244321}">
                <p14:modId xmlns:p14="http://schemas.microsoft.com/office/powerpoint/2010/main" val="2428290726"/>
              </p:ext>
            </p:extLst>
          </p:nvPr>
        </p:nvGraphicFramePr>
        <p:xfrm>
          <a:off x="334963" y="1823124"/>
          <a:ext cx="4080752" cy="344258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a16="http://schemas.microsoft.com/office/drawing/2014/main" xmlns="" id="{960B651B-9238-4994-BEA3-4FCBABC65007}"/>
              </a:ext>
            </a:extLst>
          </p:cNvPr>
          <p:cNvSpPr txBox="1"/>
          <p:nvPr/>
        </p:nvSpPr>
        <p:spPr>
          <a:xfrm>
            <a:off x="1640114" y="3755083"/>
            <a:ext cx="1428620" cy="369332"/>
          </a:xfrm>
          <a:prstGeom prst="rect">
            <a:avLst/>
          </a:prstGeom>
          <a:noFill/>
        </p:spPr>
        <p:txBody>
          <a:bodyPr wrap="square" rtlCol="0">
            <a:spAutoFit/>
          </a:bodyPr>
          <a:lstStyle/>
          <a:p>
            <a:pPr algn="ctr"/>
            <a:r>
              <a:rPr lang="en-US" altLang="zh-CN" dirty="0">
                <a:solidFill>
                  <a:schemeClr val="bg1">
                    <a:lumMod val="65000"/>
                  </a:schemeClr>
                </a:solidFill>
              </a:rPr>
              <a:t>Our Sales</a:t>
            </a:r>
            <a:endParaRPr lang="zh-CN" altLang="en-US" dirty="0">
              <a:solidFill>
                <a:schemeClr val="bg1">
                  <a:lumMod val="65000"/>
                </a:schemeClr>
              </a:solidFill>
            </a:endParaRPr>
          </a:p>
        </p:txBody>
      </p:sp>
      <p:sp>
        <p:nvSpPr>
          <p:cNvPr id="10" name="Freeform 41">
            <a:extLst>
              <a:ext uri="{FF2B5EF4-FFF2-40B4-BE49-F238E27FC236}">
                <a16:creationId xmlns:a16="http://schemas.microsoft.com/office/drawing/2014/main" xmlns="" id="{80C0113B-F9D4-4228-A77E-44ACFCC9B2EA}"/>
              </a:ext>
            </a:extLst>
          </p:cNvPr>
          <p:cNvSpPr>
            <a:spLocks noEditPoints="1"/>
          </p:cNvSpPr>
          <p:nvPr/>
        </p:nvSpPr>
        <p:spPr bwMode="auto">
          <a:xfrm>
            <a:off x="2122364" y="2981374"/>
            <a:ext cx="505950" cy="504436"/>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a16="http://schemas.microsoft.com/office/drawing/2014/main" xmlns="" id="{32FDF694-F868-4883-A8A8-1F55FE4C27E4}"/>
              </a:ext>
            </a:extLst>
          </p:cNvPr>
          <p:cNvSpPr txBox="1"/>
          <p:nvPr/>
        </p:nvSpPr>
        <p:spPr>
          <a:xfrm>
            <a:off x="7388469" y="1980363"/>
            <a:ext cx="922287"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Spring</a:t>
            </a:r>
            <a:endParaRPr lang="zh-CN" altLang="en-US" dirty="0">
              <a:solidFill>
                <a:srgbClr val="0E2438"/>
              </a:solidFill>
            </a:endParaRPr>
          </a:p>
        </p:txBody>
      </p:sp>
      <p:grpSp>
        <p:nvGrpSpPr>
          <p:cNvPr id="12" name="组合 11">
            <a:extLst>
              <a:ext uri="{FF2B5EF4-FFF2-40B4-BE49-F238E27FC236}">
                <a16:creationId xmlns:a16="http://schemas.microsoft.com/office/drawing/2014/main" xmlns="" id="{E62808DE-40C9-49EF-9E7E-F1C10D19C513}"/>
              </a:ext>
            </a:extLst>
          </p:cNvPr>
          <p:cNvGrpSpPr/>
          <p:nvPr/>
        </p:nvGrpSpPr>
        <p:grpSpPr>
          <a:xfrm>
            <a:off x="4996196" y="1920864"/>
            <a:ext cx="2032102" cy="1323439"/>
            <a:chOff x="5866082" y="1732189"/>
            <a:chExt cx="2032102" cy="1323439"/>
          </a:xfrm>
        </p:grpSpPr>
        <p:sp>
          <p:nvSpPr>
            <p:cNvPr id="13" name="文本框 12">
              <a:extLst>
                <a:ext uri="{FF2B5EF4-FFF2-40B4-BE49-F238E27FC236}">
                  <a16:creationId xmlns:a16="http://schemas.microsoft.com/office/drawing/2014/main" xmlns="" id="{594699CB-8F1C-459F-AD9B-1AA865745B54}"/>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59</a:t>
              </a:r>
              <a:endParaRPr lang="zh-CN" altLang="en-US" sz="8000" dirty="0">
                <a:gradFill>
                  <a:gsLst>
                    <a:gs pos="0">
                      <a:srgbClr val="2AF598"/>
                    </a:gs>
                    <a:gs pos="100000">
                      <a:srgbClr val="1FDDD8"/>
                    </a:gs>
                  </a:gsLst>
                  <a:lin ang="5400000" scaled="1"/>
                </a:gradFill>
              </a:endParaRPr>
            </a:p>
          </p:txBody>
        </p:sp>
        <p:sp>
          <p:nvSpPr>
            <p:cNvPr id="14" name="文本框 13">
              <a:extLst>
                <a:ext uri="{FF2B5EF4-FFF2-40B4-BE49-F238E27FC236}">
                  <a16:creationId xmlns:a16="http://schemas.microsoft.com/office/drawing/2014/main" xmlns="" id="{0FB3F8BD-C524-4858-9EE1-547257140019}"/>
                </a:ext>
              </a:extLst>
            </p:cNvPr>
            <p:cNvSpPr txBox="1"/>
            <p:nvPr/>
          </p:nvSpPr>
          <p:spPr>
            <a:xfrm>
              <a:off x="693411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15" name="文本框 14">
            <a:extLst>
              <a:ext uri="{FF2B5EF4-FFF2-40B4-BE49-F238E27FC236}">
                <a16:creationId xmlns:a16="http://schemas.microsoft.com/office/drawing/2014/main" xmlns="" id="{A44439AF-EA3D-498C-ADF9-9854DAF029E6}"/>
              </a:ext>
            </a:extLst>
          </p:cNvPr>
          <p:cNvSpPr txBox="1"/>
          <p:nvPr/>
        </p:nvSpPr>
        <p:spPr>
          <a:xfrm>
            <a:off x="5051425"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16" name="文本框 15">
            <a:extLst>
              <a:ext uri="{FF2B5EF4-FFF2-40B4-BE49-F238E27FC236}">
                <a16:creationId xmlns:a16="http://schemas.microsoft.com/office/drawing/2014/main" xmlns="" id="{ABA0F204-51D6-4CCA-9606-E5B47B82DFA1}"/>
              </a:ext>
            </a:extLst>
          </p:cNvPr>
          <p:cNvSpPr txBox="1"/>
          <p:nvPr/>
        </p:nvSpPr>
        <p:spPr>
          <a:xfrm>
            <a:off x="7752097"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8.2</a:t>
            </a:r>
            <a:endParaRPr lang="zh-CN" altLang="en-US" dirty="0">
              <a:solidFill>
                <a:srgbClr val="0E2438"/>
              </a:solidFill>
            </a:endParaRPr>
          </a:p>
        </p:txBody>
      </p:sp>
      <p:sp>
        <p:nvSpPr>
          <p:cNvPr id="17" name="文本框 16">
            <a:extLst>
              <a:ext uri="{FF2B5EF4-FFF2-40B4-BE49-F238E27FC236}">
                <a16:creationId xmlns:a16="http://schemas.microsoft.com/office/drawing/2014/main" xmlns="" id="{CDD7D09F-AB36-40E7-9854-DB97C3BDD939}"/>
              </a:ext>
            </a:extLst>
          </p:cNvPr>
          <p:cNvSpPr txBox="1"/>
          <p:nvPr/>
        </p:nvSpPr>
        <p:spPr>
          <a:xfrm>
            <a:off x="10687050" y="1980363"/>
            <a:ext cx="1161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Summer</a:t>
            </a:r>
            <a:endParaRPr lang="zh-CN" altLang="en-US" dirty="0">
              <a:solidFill>
                <a:srgbClr val="0E2438"/>
              </a:solidFill>
            </a:endParaRPr>
          </a:p>
        </p:txBody>
      </p:sp>
      <p:grpSp>
        <p:nvGrpSpPr>
          <p:cNvPr id="18" name="组合 17">
            <a:extLst>
              <a:ext uri="{FF2B5EF4-FFF2-40B4-BE49-F238E27FC236}">
                <a16:creationId xmlns:a16="http://schemas.microsoft.com/office/drawing/2014/main" xmlns="" id="{7DF76196-17D9-401E-8875-4CB6B61DDBB9}"/>
              </a:ext>
            </a:extLst>
          </p:cNvPr>
          <p:cNvGrpSpPr/>
          <p:nvPr/>
        </p:nvGrpSpPr>
        <p:grpSpPr>
          <a:xfrm>
            <a:off x="8534003" y="1920864"/>
            <a:ext cx="2032102" cy="1323439"/>
            <a:chOff x="5866082" y="1732189"/>
            <a:chExt cx="2032102" cy="1323439"/>
          </a:xfrm>
        </p:grpSpPr>
        <p:sp>
          <p:nvSpPr>
            <p:cNvPr id="19" name="文本框 18">
              <a:extLst>
                <a:ext uri="{FF2B5EF4-FFF2-40B4-BE49-F238E27FC236}">
                  <a16:creationId xmlns:a16="http://schemas.microsoft.com/office/drawing/2014/main" xmlns="" id="{C8F74852-807E-4651-BD9F-CACEA2DA68BD}"/>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23</a:t>
              </a:r>
              <a:endParaRPr lang="zh-CN" altLang="en-US" sz="8000" dirty="0">
                <a:gradFill>
                  <a:gsLst>
                    <a:gs pos="0">
                      <a:srgbClr val="2AF598"/>
                    </a:gs>
                    <a:gs pos="100000">
                      <a:srgbClr val="1FDDD8"/>
                    </a:gs>
                  </a:gsLst>
                  <a:lin ang="5400000" scaled="1"/>
                </a:gradFill>
              </a:endParaRPr>
            </a:p>
          </p:txBody>
        </p:sp>
        <p:sp>
          <p:nvSpPr>
            <p:cNvPr id="20" name="文本框 19">
              <a:extLst>
                <a:ext uri="{FF2B5EF4-FFF2-40B4-BE49-F238E27FC236}">
                  <a16:creationId xmlns:a16="http://schemas.microsoft.com/office/drawing/2014/main" xmlns="" id="{C129A980-9684-4552-87F9-7413276E61B9}"/>
                </a:ext>
              </a:extLst>
            </p:cNvPr>
            <p:cNvSpPr txBox="1"/>
            <p:nvPr/>
          </p:nvSpPr>
          <p:spPr>
            <a:xfrm>
              <a:off x="6991264"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1" name="文本框 20">
            <a:extLst>
              <a:ext uri="{FF2B5EF4-FFF2-40B4-BE49-F238E27FC236}">
                <a16:creationId xmlns:a16="http://schemas.microsoft.com/office/drawing/2014/main" xmlns="" id="{254333E7-BDA3-466A-9B48-D535B221059B}"/>
              </a:ext>
            </a:extLst>
          </p:cNvPr>
          <p:cNvSpPr txBox="1"/>
          <p:nvPr/>
        </p:nvSpPr>
        <p:spPr>
          <a:xfrm>
            <a:off x="8589232"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2" name="文本框 21">
            <a:extLst>
              <a:ext uri="{FF2B5EF4-FFF2-40B4-BE49-F238E27FC236}">
                <a16:creationId xmlns:a16="http://schemas.microsoft.com/office/drawing/2014/main" xmlns="" id="{E824002E-3C44-44F7-91CE-169E2157EA31}"/>
              </a:ext>
            </a:extLst>
          </p:cNvPr>
          <p:cNvSpPr txBox="1"/>
          <p:nvPr/>
        </p:nvSpPr>
        <p:spPr>
          <a:xfrm>
            <a:off x="11289904"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3.2</a:t>
            </a:r>
            <a:endParaRPr lang="zh-CN" altLang="en-US" dirty="0">
              <a:solidFill>
                <a:srgbClr val="0E2438"/>
              </a:solidFill>
            </a:endParaRPr>
          </a:p>
        </p:txBody>
      </p:sp>
      <p:sp>
        <p:nvSpPr>
          <p:cNvPr id="23" name="文本框 22">
            <a:extLst>
              <a:ext uri="{FF2B5EF4-FFF2-40B4-BE49-F238E27FC236}">
                <a16:creationId xmlns:a16="http://schemas.microsoft.com/office/drawing/2014/main" xmlns="" id="{E67260DE-5B94-461A-AA72-573F527D32D5}"/>
              </a:ext>
            </a:extLst>
          </p:cNvPr>
          <p:cNvSpPr txBox="1"/>
          <p:nvPr/>
        </p:nvSpPr>
        <p:spPr>
          <a:xfrm>
            <a:off x="722947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Autumn</a:t>
            </a:r>
            <a:endParaRPr lang="zh-CN" altLang="en-US" dirty="0">
              <a:solidFill>
                <a:srgbClr val="0E2438"/>
              </a:solidFill>
            </a:endParaRPr>
          </a:p>
        </p:txBody>
      </p:sp>
      <p:grpSp>
        <p:nvGrpSpPr>
          <p:cNvPr id="24" name="组合 23">
            <a:extLst>
              <a:ext uri="{FF2B5EF4-FFF2-40B4-BE49-F238E27FC236}">
                <a16:creationId xmlns:a16="http://schemas.microsoft.com/office/drawing/2014/main" xmlns="" id="{B5BE19C3-A9D7-4225-95E8-3C3CA3F402B1}"/>
              </a:ext>
            </a:extLst>
          </p:cNvPr>
          <p:cNvGrpSpPr/>
          <p:nvPr/>
        </p:nvGrpSpPr>
        <p:grpSpPr>
          <a:xfrm>
            <a:off x="4988429" y="3942272"/>
            <a:ext cx="2032102" cy="1323439"/>
            <a:chOff x="5866082" y="1732189"/>
            <a:chExt cx="2032102" cy="1323439"/>
          </a:xfrm>
        </p:grpSpPr>
        <p:sp>
          <p:nvSpPr>
            <p:cNvPr id="25" name="文本框 24">
              <a:extLst>
                <a:ext uri="{FF2B5EF4-FFF2-40B4-BE49-F238E27FC236}">
                  <a16:creationId xmlns:a16="http://schemas.microsoft.com/office/drawing/2014/main" xmlns="" id="{917E2DFF-7B51-4C7E-B093-AB28F3955DF2}"/>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10</a:t>
              </a:r>
              <a:endParaRPr lang="zh-CN" altLang="en-US" sz="8000" dirty="0">
                <a:gradFill>
                  <a:gsLst>
                    <a:gs pos="0">
                      <a:srgbClr val="2AF598"/>
                    </a:gs>
                    <a:gs pos="100000">
                      <a:srgbClr val="1FDDD8"/>
                    </a:gs>
                  </a:gsLst>
                  <a:lin ang="5400000" scaled="1"/>
                </a:gradFill>
              </a:endParaRPr>
            </a:p>
          </p:txBody>
        </p:sp>
        <p:sp>
          <p:nvSpPr>
            <p:cNvPr id="26" name="文本框 25">
              <a:extLst>
                <a:ext uri="{FF2B5EF4-FFF2-40B4-BE49-F238E27FC236}">
                  <a16:creationId xmlns:a16="http://schemas.microsoft.com/office/drawing/2014/main" xmlns="" id="{09EADF6F-541F-4C67-9AD7-3D2556ACB853}"/>
                </a:ext>
              </a:extLst>
            </p:cNvPr>
            <p:cNvSpPr txBox="1"/>
            <p:nvPr/>
          </p:nvSpPr>
          <p:spPr>
            <a:xfrm>
              <a:off x="700555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7" name="文本框 26">
            <a:extLst>
              <a:ext uri="{FF2B5EF4-FFF2-40B4-BE49-F238E27FC236}">
                <a16:creationId xmlns:a16="http://schemas.microsoft.com/office/drawing/2014/main" xmlns="" id="{4BB7922C-513E-4E42-AEE2-2BDFCBCB2922}"/>
              </a:ext>
            </a:extLst>
          </p:cNvPr>
          <p:cNvSpPr txBox="1"/>
          <p:nvPr/>
        </p:nvSpPr>
        <p:spPr>
          <a:xfrm>
            <a:off x="504365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8" name="文本框 27">
            <a:extLst>
              <a:ext uri="{FF2B5EF4-FFF2-40B4-BE49-F238E27FC236}">
                <a16:creationId xmlns:a16="http://schemas.microsoft.com/office/drawing/2014/main" xmlns="" id="{3414E78A-1943-482C-9A73-288A9515D9EE}"/>
              </a:ext>
            </a:extLst>
          </p:cNvPr>
          <p:cNvSpPr txBox="1"/>
          <p:nvPr/>
        </p:nvSpPr>
        <p:spPr>
          <a:xfrm>
            <a:off x="774433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1.4</a:t>
            </a:r>
            <a:endParaRPr lang="zh-CN" altLang="en-US" dirty="0">
              <a:solidFill>
                <a:srgbClr val="0E2438"/>
              </a:solidFill>
            </a:endParaRPr>
          </a:p>
        </p:txBody>
      </p:sp>
      <p:sp>
        <p:nvSpPr>
          <p:cNvPr id="29" name="文本框 28">
            <a:extLst>
              <a:ext uri="{FF2B5EF4-FFF2-40B4-BE49-F238E27FC236}">
                <a16:creationId xmlns:a16="http://schemas.microsoft.com/office/drawing/2014/main" xmlns="" id="{E36A0FD2-4C4A-4538-AE99-0E0183FA2924}"/>
              </a:ext>
            </a:extLst>
          </p:cNvPr>
          <p:cNvSpPr txBox="1"/>
          <p:nvPr/>
        </p:nvSpPr>
        <p:spPr>
          <a:xfrm>
            <a:off x="1076136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Winter</a:t>
            </a:r>
            <a:endParaRPr lang="zh-CN" altLang="en-US" dirty="0">
              <a:solidFill>
                <a:srgbClr val="0E2438"/>
              </a:solidFill>
            </a:endParaRPr>
          </a:p>
        </p:txBody>
      </p:sp>
      <p:grpSp>
        <p:nvGrpSpPr>
          <p:cNvPr id="30" name="组合 29">
            <a:extLst>
              <a:ext uri="{FF2B5EF4-FFF2-40B4-BE49-F238E27FC236}">
                <a16:creationId xmlns:a16="http://schemas.microsoft.com/office/drawing/2014/main" xmlns="" id="{7C165E35-7AE5-4ABE-8CD6-6C01B5475E66}"/>
              </a:ext>
            </a:extLst>
          </p:cNvPr>
          <p:cNvGrpSpPr/>
          <p:nvPr/>
        </p:nvGrpSpPr>
        <p:grpSpPr>
          <a:xfrm>
            <a:off x="8520319" y="3942272"/>
            <a:ext cx="2032102" cy="1323439"/>
            <a:chOff x="5866082" y="1732189"/>
            <a:chExt cx="2032102" cy="1323439"/>
          </a:xfrm>
        </p:grpSpPr>
        <p:sp>
          <p:nvSpPr>
            <p:cNvPr id="31" name="文本框 30">
              <a:extLst>
                <a:ext uri="{FF2B5EF4-FFF2-40B4-BE49-F238E27FC236}">
                  <a16:creationId xmlns:a16="http://schemas.microsoft.com/office/drawing/2014/main" xmlns="" id="{F6B3E102-A25E-4D79-8CED-1B007AD89788}"/>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9</a:t>
              </a:r>
              <a:endParaRPr lang="zh-CN" altLang="en-US" sz="8000" dirty="0">
                <a:gradFill>
                  <a:gsLst>
                    <a:gs pos="0">
                      <a:srgbClr val="2AF598"/>
                    </a:gs>
                    <a:gs pos="100000">
                      <a:srgbClr val="1FDDD8"/>
                    </a:gs>
                  </a:gsLst>
                  <a:lin ang="5400000" scaled="1"/>
                </a:gradFill>
              </a:endParaRPr>
            </a:p>
          </p:txBody>
        </p:sp>
        <p:sp>
          <p:nvSpPr>
            <p:cNvPr id="32" name="文本框 31">
              <a:extLst>
                <a:ext uri="{FF2B5EF4-FFF2-40B4-BE49-F238E27FC236}">
                  <a16:creationId xmlns:a16="http://schemas.microsoft.com/office/drawing/2014/main" xmlns="" id="{AE22E039-3145-4B65-8539-6CD1CFB15E16}"/>
                </a:ext>
              </a:extLst>
            </p:cNvPr>
            <p:cNvSpPr txBox="1"/>
            <p:nvPr/>
          </p:nvSpPr>
          <p:spPr>
            <a:xfrm>
              <a:off x="6348316"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33" name="文本框 32">
            <a:extLst>
              <a:ext uri="{FF2B5EF4-FFF2-40B4-BE49-F238E27FC236}">
                <a16:creationId xmlns:a16="http://schemas.microsoft.com/office/drawing/2014/main" xmlns="" id="{B4A9B65D-28DC-4F75-A904-89431CDC2F7B}"/>
              </a:ext>
            </a:extLst>
          </p:cNvPr>
          <p:cNvSpPr txBox="1"/>
          <p:nvPr/>
        </p:nvSpPr>
        <p:spPr>
          <a:xfrm>
            <a:off x="857554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34" name="文本框 33">
            <a:extLst>
              <a:ext uri="{FF2B5EF4-FFF2-40B4-BE49-F238E27FC236}">
                <a16:creationId xmlns:a16="http://schemas.microsoft.com/office/drawing/2014/main" xmlns="" id="{C3B6481A-4E82-40EB-AF36-06F484F7BEA4}"/>
              </a:ext>
            </a:extLst>
          </p:cNvPr>
          <p:cNvSpPr txBox="1"/>
          <p:nvPr/>
        </p:nvSpPr>
        <p:spPr>
          <a:xfrm>
            <a:off x="1127622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1.2</a:t>
            </a:r>
            <a:endParaRPr lang="zh-CN" altLang="en-US" dirty="0">
              <a:solidFill>
                <a:srgbClr val="0E2438"/>
              </a:solidFill>
            </a:endParaRPr>
          </a:p>
        </p:txBody>
      </p:sp>
    </p:spTree>
    <p:extLst>
      <p:ext uri="{BB962C8B-B14F-4D97-AF65-F5344CB8AC3E}">
        <p14:creationId xmlns:p14="http://schemas.microsoft.com/office/powerpoint/2010/main" val="2097566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wheel(1)">
                                      <p:cBhvr>
                                        <p:cTn id="7" dur="750"/>
                                        <p:tgtEl>
                                          <p:spTgt spid="8">
                                            <p:graphicEl>
                                              <a:chart seriesIdx="-3" categoryIdx="-3" bldStep="gridLegend"/>
                                            </p:graphicEl>
                                          </p:spTgt>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wheel(1)">
                                      <p:cBhvr>
                                        <p:cTn id="11" dur="750"/>
                                        <p:tgtEl>
                                          <p:spTgt spid="8">
                                            <p:graphicEl>
                                              <a:chart seriesIdx="0" categoryIdx="0" bldStep="ptInCategory"/>
                                            </p:graphicEl>
                                          </p:spTgt>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wheel(1)">
                                      <p:cBhvr>
                                        <p:cTn id="14" dur="750"/>
                                        <p:tgtEl>
                                          <p:spTgt spid="8">
                                            <p:graphicEl>
                                              <a:chart seriesIdx="0" categoryIdx="1" bldStep="ptInCategory"/>
                                            </p:graphicEl>
                                          </p:spTgt>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wheel(1)">
                                      <p:cBhvr>
                                        <p:cTn id="17" dur="750"/>
                                        <p:tgtEl>
                                          <p:spTgt spid="8">
                                            <p:graphicEl>
                                              <a:chart seriesIdx="0" categoryIdx="2" bldStep="ptInCategory"/>
                                            </p:graphic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graphicEl>
                                              <a:chart seriesIdx="0" categoryIdx="3" bldStep="ptInCategory"/>
                                            </p:graphicEl>
                                          </p:spTgt>
                                        </p:tgtEl>
                                        <p:attrNameLst>
                                          <p:attrName>style.visibility</p:attrName>
                                        </p:attrNameLst>
                                      </p:cBhvr>
                                      <p:to>
                                        <p:strVal val="visible"/>
                                      </p:to>
                                    </p:set>
                                    <p:animEffect transition="in" filter="wheel(1)">
                                      <p:cBhvr>
                                        <p:cTn id="20" dur="750"/>
                                        <p:tgtEl>
                                          <p:spTgt spid="8">
                                            <p:graphicEl>
                                              <a:chart seriesIdx="0" categoryIdx="3" bldStep="ptInCategory"/>
                                            </p:graphicEl>
                                          </p:spTgt>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anim calcmode="lin" valueType="num">
                                      <p:cBhvr>
                                        <p:cTn id="25" dur="500" fill="hold"/>
                                        <p:tgtEl>
                                          <p:spTgt spid="10"/>
                                        </p:tgtEl>
                                        <p:attrNameLst>
                                          <p:attrName>ppt_x</p:attrName>
                                        </p:attrNameLst>
                                      </p:cBhvr>
                                      <p:tavLst>
                                        <p:tav tm="0">
                                          <p:val>
                                            <p:strVal val="#ppt_x"/>
                                          </p:val>
                                        </p:tav>
                                        <p:tav tm="100000">
                                          <p:val>
                                            <p:strVal val="#ppt_x"/>
                                          </p:val>
                                        </p:tav>
                                      </p:tavLst>
                                    </p:anim>
                                    <p:anim calcmode="lin" valueType="num">
                                      <p:cBhvr>
                                        <p:cTn id="26" dur="5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250"/>
                                        <p:tgtEl>
                                          <p:spTgt spid="7"/>
                                        </p:tgtEl>
                                      </p:cBhvr>
                                    </p:animEffect>
                                  </p:childTnLst>
                                </p:cTn>
                              </p:par>
                              <p:par>
                                <p:cTn id="38" presetID="22" presetClass="entr" presetSubtype="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25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50"/>
                                        <p:tgtEl>
                                          <p:spTgt spid="12"/>
                                        </p:tgtEl>
                                      </p:cBhvr>
                                    </p:animEffect>
                                    <p:anim calcmode="lin" valueType="num">
                                      <p:cBhvr>
                                        <p:cTn id="46" dur="250" fill="hold"/>
                                        <p:tgtEl>
                                          <p:spTgt spid="12"/>
                                        </p:tgtEl>
                                        <p:attrNameLst>
                                          <p:attrName>ppt_x</p:attrName>
                                        </p:attrNameLst>
                                      </p:cBhvr>
                                      <p:tavLst>
                                        <p:tav tm="0">
                                          <p:val>
                                            <p:strVal val="#ppt_x"/>
                                          </p:val>
                                        </p:tav>
                                        <p:tav tm="100000">
                                          <p:val>
                                            <p:strVal val="#ppt_x"/>
                                          </p:val>
                                        </p:tav>
                                      </p:tavLst>
                                    </p:anim>
                                    <p:anim calcmode="lin" valueType="num">
                                      <p:cBhvr>
                                        <p:cTn id="47" dur="25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250"/>
                            </p:stCondLst>
                            <p:childTnLst>
                              <p:par>
                                <p:cTn id="54" presetID="47"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50"/>
                                        <p:tgtEl>
                                          <p:spTgt spid="18"/>
                                        </p:tgtEl>
                                      </p:cBhvr>
                                    </p:animEffect>
                                    <p:anim calcmode="lin" valueType="num">
                                      <p:cBhvr>
                                        <p:cTn id="69" dur="250" fill="hold"/>
                                        <p:tgtEl>
                                          <p:spTgt spid="18"/>
                                        </p:tgtEl>
                                        <p:attrNameLst>
                                          <p:attrName>ppt_x</p:attrName>
                                        </p:attrNameLst>
                                      </p:cBhvr>
                                      <p:tavLst>
                                        <p:tav tm="0">
                                          <p:val>
                                            <p:strVal val="#ppt_x"/>
                                          </p:val>
                                        </p:tav>
                                        <p:tav tm="100000">
                                          <p:val>
                                            <p:strVal val="#ppt_x"/>
                                          </p:val>
                                        </p:tav>
                                      </p:tavLst>
                                    </p:anim>
                                    <p:anim calcmode="lin" valueType="num">
                                      <p:cBhvr>
                                        <p:cTn id="70" dur="25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250"/>
                            </p:stCondLst>
                            <p:childTnLst>
                              <p:par>
                                <p:cTn id="77" presetID="47"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250"/>
                                        <p:tgtEl>
                                          <p:spTgt spid="24"/>
                                        </p:tgtEl>
                                      </p:cBhvr>
                                    </p:animEffect>
                                    <p:anim calcmode="lin" valueType="num">
                                      <p:cBhvr>
                                        <p:cTn id="92" dur="250" fill="hold"/>
                                        <p:tgtEl>
                                          <p:spTgt spid="24"/>
                                        </p:tgtEl>
                                        <p:attrNameLst>
                                          <p:attrName>ppt_x</p:attrName>
                                        </p:attrNameLst>
                                      </p:cBhvr>
                                      <p:tavLst>
                                        <p:tav tm="0">
                                          <p:val>
                                            <p:strVal val="#ppt_x"/>
                                          </p:val>
                                        </p:tav>
                                        <p:tav tm="100000">
                                          <p:val>
                                            <p:strVal val="#ppt_x"/>
                                          </p:val>
                                        </p:tav>
                                      </p:tavLst>
                                    </p:anim>
                                    <p:anim calcmode="lin" valueType="num">
                                      <p:cBhvr>
                                        <p:cTn id="93" dur="250" fill="hold"/>
                                        <p:tgtEl>
                                          <p:spTgt spid="2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250"/>
                                        <p:tgtEl>
                                          <p:spTgt spid="27"/>
                                        </p:tgtEl>
                                      </p:cBhvr>
                                    </p:animEffect>
                                    <p:anim calcmode="lin" valueType="num">
                                      <p:cBhvr>
                                        <p:cTn id="97" dur="250" fill="hold"/>
                                        <p:tgtEl>
                                          <p:spTgt spid="27"/>
                                        </p:tgtEl>
                                        <p:attrNameLst>
                                          <p:attrName>ppt_x</p:attrName>
                                        </p:attrNameLst>
                                      </p:cBhvr>
                                      <p:tavLst>
                                        <p:tav tm="0">
                                          <p:val>
                                            <p:strVal val="#ppt_x"/>
                                          </p:val>
                                        </p:tav>
                                        <p:tav tm="100000">
                                          <p:val>
                                            <p:strVal val="#ppt_x"/>
                                          </p:val>
                                        </p:tav>
                                      </p:tavLst>
                                    </p:anim>
                                    <p:anim calcmode="lin" valueType="num">
                                      <p:cBhvr>
                                        <p:cTn id="98" dur="250" fill="hold"/>
                                        <p:tgtEl>
                                          <p:spTgt spid="27"/>
                                        </p:tgtEl>
                                        <p:attrNameLst>
                                          <p:attrName>ppt_y</p:attrName>
                                        </p:attrNameLst>
                                      </p:cBhvr>
                                      <p:tavLst>
                                        <p:tav tm="0">
                                          <p:val>
                                            <p:strVal val="#ppt_y+.1"/>
                                          </p:val>
                                        </p:tav>
                                        <p:tav tm="100000">
                                          <p:val>
                                            <p:strVal val="#ppt_y"/>
                                          </p:val>
                                        </p:tav>
                                      </p:tavLst>
                                    </p:anim>
                                  </p:childTnLst>
                                </p:cTn>
                              </p:par>
                            </p:childTnLst>
                          </p:cTn>
                        </p:par>
                        <p:par>
                          <p:cTn id="99" fill="hold">
                            <p:stCondLst>
                              <p:cond delay="250"/>
                            </p:stCondLst>
                            <p:childTnLst>
                              <p:par>
                                <p:cTn id="100" presetID="4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250"/>
                                        <p:tgtEl>
                                          <p:spTgt spid="28"/>
                                        </p:tgtEl>
                                      </p:cBhvr>
                                    </p:animEffect>
                                    <p:anim calcmode="lin" valueType="num">
                                      <p:cBhvr>
                                        <p:cTn id="108" dur="250" fill="hold"/>
                                        <p:tgtEl>
                                          <p:spTgt spid="28"/>
                                        </p:tgtEl>
                                        <p:attrNameLst>
                                          <p:attrName>ppt_x</p:attrName>
                                        </p:attrNameLst>
                                      </p:cBhvr>
                                      <p:tavLst>
                                        <p:tav tm="0">
                                          <p:val>
                                            <p:strVal val="#ppt_x"/>
                                          </p:val>
                                        </p:tav>
                                        <p:tav tm="100000">
                                          <p:val>
                                            <p:strVal val="#ppt_x"/>
                                          </p:val>
                                        </p:tav>
                                      </p:tavLst>
                                    </p:anim>
                                    <p:anim calcmode="lin" valueType="num">
                                      <p:cBhvr>
                                        <p:cTn id="109" dur="25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7" presetClass="entr" presetSubtype="0" fill="hold" nodeType="click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250"/>
                                        <p:tgtEl>
                                          <p:spTgt spid="30"/>
                                        </p:tgtEl>
                                      </p:cBhvr>
                                    </p:animEffect>
                                    <p:anim calcmode="lin" valueType="num">
                                      <p:cBhvr>
                                        <p:cTn id="115" dur="250" fill="hold"/>
                                        <p:tgtEl>
                                          <p:spTgt spid="30"/>
                                        </p:tgtEl>
                                        <p:attrNameLst>
                                          <p:attrName>ppt_x</p:attrName>
                                        </p:attrNameLst>
                                      </p:cBhvr>
                                      <p:tavLst>
                                        <p:tav tm="0">
                                          <p:val>
                                            <p:strVal val="#ppt_x"/>
                                          </p:val>
                                        </p:tav>
                                        <p:tav tm="100000">
                                          <p:val>
                                            <p:strVal val="#ppt_x"/>
                                          </p:val>
                                        </p:tav>
                                      </p:tavLst>
                                    </p:anim>
                                    <p:anim calcmode="lin" valueType="num">
                                      <p:cBhvr>
                                        <p:cTn id="116" dur="250" fill="hold"/>
                                        <p:tgtEl>
                                          <p:spTgt spid="30"/>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250"/>
                            </p:stCondLst>
                            <p:childTnLst>
                              <p:par>
                                <p:cTn id="123" presetID="47" presetClass="entr" presetSubtype="0" fill="hold" grpId="0" nodeType="after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250"/>
                                        <p:tgtEl>
                                          <p:spTgt spid="29"/>
                                        </p:tgtEl>
                                      </p:cBhvr>
                                    </p:animEffect>
                                    <p:anim calcmode="lin" valueType="num">
                                      <p:cBhvr>
                                        <p:cTn id="126" dur="250" fill="hold"/>
                                        <p:tgtEl>
                                          <p:spTgt spid="29"/>
                                        </p:tgtEl>
                                        <p:attrNameLst>
                                          <p:attrName>ppt_x</p:attrName>
                                        </p:attrNameLst>
                                      </p:cBhvr>
                                      <p:tavLst>
                                        <p:tav tm="0">
                                          <p:val>
                                            <p:strVal val="#ppt_x"/>
                                          </p:val>
                                        </p:tav>
                                        <p:tav tm="100000">
                                          <p:val>
                                            <p:strVal val="#ppt_x"/>
                                          </p:val>
                                        </p:tav>
                                      </p:tavLst>
                                    </p:anim>
                                    <p:anim calcmode="lin" valueType="num">
                                      <p:cBhvr>
                                        <p:cTn id="127" dur="2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250"/>
                                        <p:tgtEl>
                                          <p:spTgt spid="34"/>
                                        </p:tgtEl>
                                      </p:cBhvr>
                                    </p:animEffect>
                                    <p:anim calcmode="lin" valueType="num">
                                      <p:cBhvr>
                                        <p:cTn id="131" dur="250" fill="hold"/>
                                        <p:tgtEl>
                                          <p:spTgt spid="34"/>
                                        </p:tgtEl>
                                        <p:attrNameLst>
                                          <p:attrName>ppt_x</p:attrName>
                                        </p:attrNameLst>
                                      </p:cBhvr>
                                      <p:tavLst>
                                        <p:tav tm="0">
                                          <p:val>
                                            <p:strVal val="#ppt_x"/>
                                          </p:val>
                                        </p:tav>
                                        <p:tav tm="100000">
                                          <p:val>
                                            <p:strVal val="#ppt_x"/>
                                          </p:val>
                                        </p:tav>
                                      </p:tavLst>
                                    </p:anim>
                                    <p:anim calcmode="lin" valueType="num">
                                      <p:cBhvr>
                                        <p:cTn id="132"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Chart bld="categoryEl"/>
        </p:bldSub>
      </p:bldGraphic>
      <p:bldP spid="9" grpId="0"/>
      <p:bldP spid="10" grpId="0" animBg="1"/>
      <p:bldP spid="11" grpId="0"/>
      <p:bldP spid="15" grpId="0"/>
      <p:bldP spid="16" grpId="0"/>
      <p:bldP spid="17" grpId="0"/>
      <p:bldP spid="21" grpId="0"/>
      <p:bldP spid="22" grpId="0"/>
      <p:bldP spid="23" grpId="0"/>
      <p:bldP spid="27" grpId="0"/>
      <p:bldP spid="28" grpId="0"/>
      <p:bldP spid="29"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CA365FC4-B3C0-4D23-B5AD-3BC63263D579}"/>
              </a:ext>
            </a:extLst>
          </p:cNvPr>
          <p:cNvSpPr/>
          <p:nvPr/>
        </p:nvSpPr>
        <p:spPr>
          <a:xfrm>
            <a:off x="5603875" y="469727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7" name="矩形 6">
            <a:extLst>
              <a:ext uri="{FF2B5EF4-FFF2-40B4-BE49-F238E27FC236}">
                <a16:creationId xmlns:a16="http://schemas.microsoft.com/office/drawing/2014/main" xmlns="" id="{C5D7979C-A844-478B-B520-85E68629E796}"/>
              </a:ext>
            </a:extLst>
          </p:cNvPr>
          <p:cNvSpPr/>
          <p:nvPr/>
        </p:nvSpPr>
        <p:spPr>
          <a:xfrm>
            <a:off x="5603875" y="5777555"/>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8" name="矩形 7">
            <a:extLst>
              <a:ext uri="{FF2B5EF4-FFF2-40B4-BE49-F238E27FC236}">
                <a16:creationId xmlns:a16="http://schemas.microsoft.com/office/drawing/2014/main" xmlns="" id="{4DC468C8-814F-49DF-BC9C-E878C72E3D57}"/>
              </a:ext>
            </a:extLst>
          </p:cNvPr>
          <p:cNvSpPr/>
          <p:nvPr/>
        </p:nvSpPr>
        <p:spPr>
          <a:xfrm>
            <a:off x="5603875" y="3587502"/>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9" name="矩形 8">
            <a:extLst>
              <a:ext uri="{FF2B5EF4-FFF2-40B4-BE49-F238E27FC236}">
                <a16:creationId xmlns:a16="http://schemas.microsoft.com/office/drawing/2014/main" xmlns="" id="{7E14387C-37B3-46A7-8D54-4A9588D4630D}"/>
              </a:ext>
            </a:extLst>
          </p:cNvPr>
          <p:cNvSpPr/>
          <p:nvPr/>
        </p:nvSpPr>
        <p:spPr>
          <a:xfrm>
            <a:off x="5603875" y="250722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10" name="矩形 9">
            <a:extLst>
              <a:ext uri="{FF2B5EF4-FFF2-40B4-BE49-F238E27FC236}">
                <a16:creationId xmlns:a16="http://schemas.microsoft.com/office/drawing/2014/main" xmlns="" id="{88475C2A-5905-421A-A552-7B02B9D306DC}"/>
              </a:ext>
            </a:extLst>
          </p:cNvPr>
          <p:cNvSpPr/>
          <p:nvPr/>
        </p:nvSpPr>
        <p:spPr>
          <a:xfrm>
            <a:off x="3427200" y="0"/>
            <a:ext cx="1713600" cy="1710808"/>
          </a:xfrm>
          <a:prstGeom prst="rect">
            <a:avLst/>
          </a:prstGeom>
          <a:gradFill>
            <a:gsLst>
              <a:gs pos="0">
                <a:srgbClr val="2AF598"/>
              </a:gs>
              <a:gs pos="100000">
                <a:srgbClr val="1FDDD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11" name="图片 10">
            <a:extLst>
              <a:ext uri="{FF2B5EF4-FFF2-40B4-BE49-F238E27FC236}">
                <a16:creationId xmlns:a16="http://schemas.microsoft.com/office/drawing/2014/main" xmlns="" id="{3BE79B91-CD30-4880-9D49-A2B0DD6B8D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709874"/>
            <a:ext cx="1713600" cy="1715400"/>
          </a:xfrm>
          <a:prstGeom prst="rect">
            <a:avLst/>
          </a:prstGeom>
          <a:ln>
            <a:noFill/>
          </a:ln>
        </p:spPr>
      </p:pic>
      <p:pic>
        <p:nvPicPr>
          <p:cNvPr id="12" name="图片 11">
            <a:extLst>
              <a:ext uri="{FF2B5EF4-FFF2-40B4-BE49-F238E27FC236}">
                <a16:creationId xmlns:a16="http://schemas.microsoft.com/office/drawing/2014/main" xmlns="" id="{7B7E235E-C778-4521-A6D3-535DA92BDDE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5139" y="1709874"/>
            <a:ext cx="1713600" cy="1705205"/>
          </a:xfrm>
          <a:prstGeom prst="rect">
            <a:avLst/>
          </a:prstGeom>
          <a:ln>
            <a:noFill/>
          </a:ln>
        </p:spPr>
      </p:pic>
      <p:pic>
        <p:nvPicPr>
          <p:cNvPr id="13" name="图片 12">
            <a:extLst>
              <a:ext uri="{FF2B5EF4-FFF2-40B4-BE49-F238E27FC236}">
                <a16:creationId xmlns:a16="http://schemas.microsoft.com/office/drawing/2014/main" xmlns="" id="{EE76264A-2489-4B58-BD19-FE82762B68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13600" y="-1800"/>
            <a:ext cx="1713600" cy="1714050"/>
          </a:xfrm>
          <a:prstGeom prst="rect">
            <a:avLst/>
          </a:prstGeom>
          <a:ln>
            <a:noFill/>
          </a:ln>
        </p:spPr>
      </p:pic>
      <p:pic>
        <p:nvPicPr>
          <p:cNvPr id="14" name="图片 13">
            <a:extLst>
              <a:ext uri="{FF2B5EF4-FFF2-40B4-BE49-F238E27FC236}">
                <a16:creationId xmlns:a16="http://schemas.microsoft.com/office/drawing/2014/main" xmlns="" id="{E79CEDBC-6156-4616-B99D-AB85BBBFAE9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1350"/>
            <a:ext cx="1713600" cy="1714500"/>
          </a:xfrm>
          <a:prstGeom prst="rect">
            <a:avLst/>
          </a:prstGeom>
          <a:ln>
            <a:noFill/>
          </a:ln>
        </p:spPr>
      </p:pic>
      <p:pic>
        <p:nvPicPr>
          <p:cNvPr id="15" name="图片 14">
            <a:extLst>
              <a:ext uri="{FF2B5EF4-FFF2-40B4-BE49-F238E27FC236}">
                <a16:creationId xmlns:a16="http://schemas.microsoft.com/office/drawing/2014/main" xmlns="" id="{71D3D576-03EF-437C-8718-07C4A883631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3418848"/>
            <a:ext cx="1713600" cy="1713600"/>
          </a:xfrm>
          <a:prstGeom prst="rect">
            <a:avLst/>
          </a:prstGeom>
        </p:spPr>
      </p:pic>
      <p:pic>
        <p:nvPicPr>
          <p:cNvPr id="16" name="图片 15">
            <a:extLst>
              <a:ext uri="{FF2B5EF4-FFF2-40B4-BE49-F238E27FC236}">
                <a16:creationId xmlns:a16="http://schemas.microsoft.com/office/drawing/2014/main" xmlns="" id="{7C112C08-9094-4E61-BD20-E808A5BF394E}"/>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712913" y="5134248"/>
            <a:ext cx="1713600" cy="1713600"/>
          </a:xfrm>
          <a:prstGeom prst="rect">
            <a:avLst/>
          </a:prstGeom>
        </p:spPr>
      </p:pic>
      <p:pic>
        <p:nvPicPr>
          <p:cNvPr id="17" name="图片 16">
            <a:extLst>
              <a:ext uri="{FF2B5EF4-FFF2-40B4-BE49-F238E27FC236}">
                <a16:creationId xmlns:a16="http://schemas.microsoft.com/office/drawing/2014/main" xmlns="" id="{78B9F8E4-C21D-4BCC-9568-94929E10BEB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12913" y="3414713"/>
            <a:ext cx="1713600" cy="1717735"/>
          </a:xfrm>
          <a:prstGeom prst="rect">
            <a:avLst/>
          </a:prstGeom>
        </p:spPr>
      </p:pic>
      <p:sp>
        <p:nvSpPr>
          <p:cNvPr id="18" name="矩形 17">
            <a:extLst>
              <a:ext uri="{FF2B5EF4-FFF2-40B4-BE49-F238E27FC236}">
                <a16:creationId xmlns:a16="http://schemas.microsoft.com/office/drawing/2014/main" xmlns="" id="{D8FE8477-03E6-4736-94F6-95EC2E8EB845}"/>
              </a:ext>
            </a:extLst>
          </p:cNvPr>
          <p:cNvSpPr/>
          <p:nvPr/>
        </p:nvSpPr>
        <p:spPr>
          <a:xfrm>
            <a:off x="1712913" y="1709874"/>
            <a:ext cx="1712913" cy="1706724"/>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19" name="矩形 18">
            <a:extLst>
              <a:ext uri="{FF2B5EF4-FFF2-40B4-BE49-F238E27FC236}">
                <a16:creationId xmlns:a16="http://schemas.microsoft.com/office/drawing/2014/main" xmlns="" id="{171A9F76-4C7B-4F47-800D-13A812FD35B7}"/>
              </a:ext>
            </a:extLst>
          </p:cNvPr>
          <p:cNvSpPr/>
          <p:nvPr/>
        </p:nvSpPr>
        <p:spPr>
          <a:xfrm>
            <a:off x="3425826" y="3412372"/>
            <a:ext cx="1713600" cy="171635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20" name="矩形 19">
            <a:extLst>
              <a:ext uri="{FF2B5EF4-FFF2-40B4-BE49-F238E27FC236}">
                <a16:creationId xmlns:a16="http://schemas.microsoft.com/office/drawing/2014/main" xmlns="" id="{3124D86D-DE97-4221-B229-6CA0C85580B1}"/>
              </a:ext>
            </a:extLst>
          </p:cNvPr>
          <p:cNvSpPr/>
          <p:nvPr/>
        </p:nvSpPr>
        <p:spPr>
          <a:xfrm>
            <a:off x="0" y="5133798"/>
            <a:ext cx="1713600" cy="171450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21" name="图片 20">
            <a:extLst>
              <a:ext uri="{FF2B5EF4-FFF2-40B4-BE49-F238E27FC236}">
                <a16:creationId xmlns:a16="http://schemas.microsoft.com/office/drawing/2014/main" xmlns="" id="{A6A409AC-1E59-48B4-9C5D-C5A43A9715C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3425139" y="5130471"/>
            <a:ext cx="1713600" cy="1727529"/>
          </a:xfrm>
          <a:prstGeom prst="rect">
            <a:avLst/>
          </a:prstGeom>
        </p:spPr>
      </p:pic>
      <p:sp>
        <p:nvSpPr>
          <p:cNvPr id="22" name="文本框 21">
            <a:extLst>
              <a:ext uri="{FF2B5EF4-FFF2-40B4-BE49-F238E27FC236}">
                <a16:creationId xmlns:a16="http://schemas.microsoft.com/office/drawing/2014/main" xmlns="" id="{5F3A68AA-FC58-4EB3-A36B-D8B56C715FB6}"/>
              </a:ext>
            </a:extLst>
          </p:cNvPr>
          <p:cNvSpPr txBox="1"/>
          <p:nvPr/>
        </p:nvSpPr>
        <p:spPr>
          <a:xfrm>
            <a:off x="5527838" y="516338"/>
            <a:ext cx="2642777" cy="400110"/>
          </a:xfrm>
          <a:prstGeom prst="rect">
            <a:avLst/>
          </a:prstGeom>
          <a:noFill/>
        </p:spPr>
        <p:txBody>
          <a:bodyPr wrap="square" rtlCol="0">
            <a:spAutoFit/>
          </a:bodyPr>
          <a:lstStyle/>
          <a:p>
            <a:r>
              <a:rPr lang="zh-CN" altLang="en-US" sz="2000" dirty="0">
                <a:solidFill>
                  <a:prstClr val="black"/>
                </a:solidFill>
                <a:latin typeface="Nexa Bold"/>
              </a:rPr>
              <a:t>添加你的标题</a:t>
            </a:r>
            <a:r>
              <a:rPr lang="en-US" altLang="zh-CN" sz="2000" dirty="0">
                <a:solidFill>
                  <a:prstClr val="black"/>
                </a:solidFill>
                <a:latin typeface="Nexa Bold"/>
              </a:rPr>
              <a:t> </a:t>
            </a:r>
            <a:endParaRPr lang="zh-CN" altLang="en-US" sz="2000" dirty="0">
              <a:solidFill>
                <a:prstClr val="black"/>
              </a:solidFill>
              <a:latin typeface="Nexa Bold"/>
            </a:endParaRPr>
          </a:p>
        </p:txBody>
      </p:sp>
      <p:cxnSp>
        <p:nvCxnSpPr>
          <p:cNvPr id="23" name="直接连接符 22">
            <a:extLst>
              <a:ext uri="{FF2B5EF4-FFF2-40B4-BE49-F238E27FC236}">
                <a16:creationId xmlns:a16="http://schemas.microsoft.com/office/drawing/2014/main" xmlns="" id="{84B7ACBE-791F-4224-9D77-595C0806F42F}"/>
              </a:ext>
            </a:extLst>
          </p:cNvPr>
          <p:cNvCxnSpPr/>
          <p:nvPr/>
        </p:nvCxnSpPr>
        <p:spPr>
          <a:xfrm>
            <a:off x="5601578" y="981790"/>
            <a:ext cx="3557177" cy="0"/>
          </a:xfrm>
          <a:prstGeom prst="line">
            <a:avLst/>
          </a:prstGeom>
          <a:noFill/>
          <a:ln w="6350" cap="flat" cmpd="sng" algn="ctr">
            <a:solidFill>
              <a:sysClr val="window" lastClr="FFFFFF">
                <a:lumMod val="65000"/>
              </a:sysClr>
            </a:solidFill>
            <a:prstDash val="solid"/>
            <a:miter lim="800000"/>
          </a:ln>
          <a:effectLst/>
        </p:spPr>
      </p:cxnSp>
      <p:sp>
        <p:nvSpPr>
          <p:cNvPr id="24" name="文本框 23">
            <a:extLst>
              <a:ext uri="{FF2B5EF4-FFF2-40B4-BE49-F238E27FC236}">
                <a16:creationId xmlns:a16="http://schemas.microsoft.com/office/drawing/2014/main" xmlns="" id="{BD535EAF-453C-49E6-A3E2-C335587E5555}"/>
              </a:ext>
            </a:extLst>
          </p:cNvPr>
          <p:cNvSpPr txBox="1"/>
          <p:nvPr/>
        </p:nvSpPr>
        <p:spPr>
          <a:xfrm>
            <a:off x="5527838" y="1057388"/>
            <a:ext cx="6329200" cy="652486"/>
          </a:xfrm>
          <a:prstGeom prst="rect">
            <a:avLst/>
          </a:prstGeom>
          <a:noFill/>
        </p:spPr>
        <p:txBody>
          <a:bodyPr wrap="square" rtlCol="0">
            <a:spAutoFit/>
          </a:bodyPr>
          <a:lstStyle/>
          <a:p>
            <a:pPr>
              <a:lnSpc>
                <a:spcPct val="130000"/>
              </a:lnSpc>
            </a:pP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p>
        </p:txBody>
      </p:sp>
      <p:graphicFrame>
        <p:nvGraphicFramePr>
          <p:cNvPr id="25" name="图表 24">
            <a:extLst>
              <a:ext uri="{FF2B5EF4-FFF2-40B4-BE49-F238E27FC236}">
                <a16:creationId xmlns:a16="http://schemas.microsoft.com/office/drawing/2014/main" xmlns="" id="{047779F1-9C78-4D07-8C63-6287F56A60FA}"/>
              </a:ext>
            </a:extLst>
          </p:cNvPr>
          <p:cNvGraphicFramePr/>
          <p:nvPr>
            <p:extLst>
              <p:ext uri="{D42A27DB-BD31-4B8C-83A1-F6EECF244321}">
                <p14:modId xmlns:p14="http://schemas.microsoft.com/office/powerpoint/2010/main" val="1982547747"/>
              </p:ext>
            </p:extLst>
          </p:nvPr>
        </p:nvGraphicFramePr>
        <p:xfrm>
          <a:off x="6607337" y="2241753"/>
          <a:ext cx="5603665" cy="4606095"/>
        </p:xfrm>
        <a:graphic>
          <a:graphicData uri="http://schemas.openxmlformats.org/drawingml/2006/chart">
            <c:chart xmlns:c="http://schemas.openxmlformats.org/drawingml/2006/chart" xmlns:r="http://schemas.openxmlformats.org/officeDocument/2006/relationships" r:id="rId11"/>
          </a:graphicData>
        </a:graphic>
      </p:graphicFrame>
      <p:sp>
        <p:nvSpPr>
          <p:cNvPr id="26" name="Freeform 97">
            <a:extLst>
              <a:ext uri="{FF2B5EF4-FFF2-40B4-BE49-F238E27FC236}">
                <a16:creationId xmlns:a16="http://schemas.microsoft.com/office/drawing/2014/main" xmlns="" id="{2B87FC90-17D9-41BB-A132-0127350C0137}"/>
              </a:ext>
            </a:extLst>
          </p:cNvPr>
          <p:cNvSpPr>
            <a:spLocks noEditPoints="1"/>
          </p:cNvSpPr>
          <p:nvPr/>
        </p:nvSpPr>
        <p:spPr bwMode="auto">
          <a:xfrm>
            <a:off x="2394079" y="2368493"/>
            <a:ext cx="350580" cy="399638"/>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27" name="组合 26">
            <a:extLst>
              <a:ext uri="{FF2B5EF4-FFF2-40B4-BE49-F238E27FC236}">
                <a16:creationId xmlns:a16="http://schemas.microsoft.com/office/drawing/2014/main" xmlns="" id="{23404654-EB4A-4001-AE2D-3BB0F2FE1EC9}"/>
              </a:ext>
            </a:extLst>
          </p:cNvPr>
          <p:cNvGrpSpPr/>
          <p:nvPr/>
        </p:nvGrpSpPr>
        <p:grpSpPr>
          <a:xfrm>
            <a:off x="4008686" y="552332"/>
            <a:ext cx="548566" cy="614962"/>
            <a:chOff x="1014413" y="4373563"/>
            <a:chExt cx="1350962" cy="1514474"/>
          </a:xfrm>
          <a:solidFill>
            <a:sysClr val="window" lastClr="FFFFFF"/>
          </a:solidFill>
        </p:grpSpPr>
        <p:sp>
          <p:nvSpPr>
            <p:cNvPr id="28" name="Freeform 458">
              <a:extLst>
                <a:ext uri="{FF2B5EF4-FFF2-40B4-BE49-F238E27FC236}">
                  <a16:creationId xmlns:a16="http://schemas.microsoft.com/office/drawing/2014/main" xmlns="" id="{543F5E40-EA46-4885-B48C-19306248E839}"/>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29" name="Freeform 459">
              <a:extLst>
                <a:ext uri="{FF2B5EF4-FFF2-40B4-BE49-F238E27FC236}">
                  <a16:creationId xmlns:a16="http://schemas.microsoft.com/office/drawing/2014/main" xmlns="" id="{2FB48E7B-77D3-48D9-979B-D575C5E5198E}"/>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0" name="Freeform 460">
              <a:extLst>
                <a:ext uri="{FF2B5EF4-FFF2-40B4-BE49-F238E27FC236}">
                  <a16:creationId xmlns:a16="http://schemas.microsoft.com/office/drawing/2014/main" xmlns="" id="{BD2A9386-48BB-4BAA-882D-6555B0B350C5}"/>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1" name="Freeform 461">
              <a:extLst>
                <a:ext uri="{FF2B5EF4-FFF2-40B4-BE49-F238E27FC236}">
                  <a16:creationId xmlns:a16="http://schemas.microsoft.com/office/drawing/2014/main" xmlns="" id="{C5BDFEF2-4414-4FA9-A6FB-6946DA136E4C}"/>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2" name="Freeform 462">
              <a:extLst>
                <a:ext uri="{FF2B5EF4-FFF2-40B4-BE49-F238E27FC236}">
                  <a16:creationId xmlns:a16="http://schemas.microsoft.com/office/drawing/2014/main" xmlns="" id="{BD0BD2F2-8655-41ED-8032-22197251F53E}"/>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3" name="Freeform 463">
              <a:extLst>
                <a:ext uri="{FF2B5EF4-FFF2-40B4-BE49-F238E27FC236}">
                  <a16:creationId xmlns:a16="http://schemas.microsoft.com/office/drawing/2014/main" xmlns="" id="{3EDE4774-47D2-4C62-BF2D-1AFB413217B2}"/>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4" name="Freeform 464">
              <a:extLst>
                <a:ext uri="{FF2B5EF4-FFF2-40B4-BE49-F238E27FC236}">
                  <a16:creationId xmlns:a16="http://schemas.microsoft.com/office/drawing/2014/main" xmlns="" id="{A678BE5E-B425-4D8A-BB82-F2955BA81D46}"/>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5" name="Freeform 465">
              <a:extLst>
                <a:ext uri="{FF2B5EF4-FFF2-40B4-BE49-F238E27FC236}">
                  <a16:creationId xmlns:a16="http://schemas.microsoft.com/office/drawing/2014/main" xmlns="" id="{2EEDC53A-2470-4106-85DE-7EBE264D29CB}"/>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6" name="Freeform 466">
              <a:extLst>
                <a:ext uri="{FF2B5EF4-FFF2-40B4-BE49-F238E27FC236}">
                  <a16:creationId xmlns:a16="http://schemas.microsoft.com/office/drawing/2014/main" xmlns="" id="{23CF7142-7FB1-4510-8645-D02A23EA7581}"/>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7" name="Freeform 467">
              <a:extLst>
                <a:ext uri="{FF2B5EF4-FFF2-40B4-BE49-F238E27FC236}">
                  <a16:creationId xmlns:a16="http://schemas.microsoft.com/office/drawing/2014/main" xmlns="" id="{92F94A70-1BDA-44F6-964C-27992A733F35}"/>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8" name="Freeform 468">
              <a:extLst>
                <a:ext uri="{FF2B5EF4-FFF2-40B4-BE49-F238E27FC236}">
                  <a16:creationId xmlns:a16="http://schemas.microsoft.com/office/drawing/2014/main" xmlns="" id="{D8972CF3-C3FF-4C08-B0A4-0DA4FB7F9B97}"/>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9" name="Freeform 469">
              <a:extLst>
                <a:ext uri="{FF2B5EF4-FFF2-40B4-BE49-F238E27FC236}">
                  <a16:creationId xmlns:a16="http://schemas.microsoft.com/office/drawing/2014/main" xmlns="" id="{84305672-4E0D-4F2A-B932-78846BC3833E}"/>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sp>
        <p:nvSpPr>
          <p:cNvPr id="40" name="Freeform 5">
            <a:extLst>
              <a:ext uri="{FF2B5EF4-FFF2-40B4-BE49-F238E27FC236}">
                <a16:creationId xmlns:a16="http://schemas.microsoft.com/office/drawing/2014/main" xmlns="" id="{8970E90D-053D-4594-A6D5-D7F57DBB6435}"/>
              </a:ext>
            </a:extLst>
          </p:cNvPr>
          <p:cNvSpPr>
            <a:spLocks noEditPoints="1"/>
          </p:cNvSpPr>
          <p:nvPr/>
        </p:nvSpPr>
        <p:spPr bwMode="auto">
          <a:xfrm>
            <a:off x="4082212" y="4073279"/>
            <a:ext cx="396356" cy="39453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41" name="Freeform 45">
            <a:extLst>
              <a:ext uri="{FF2B5EF4-FFF2-40B4-BE49-F238E27FC236}">
                <a16:creationId xmlns:a16="http://schemas.microsoft.com/office/drawing/2014/main" xmlns="" id="{B539083C-3BA2-4589-8A16-BD7BEB0460BD}"/>
              </a:ext>
            </a:extLst>
          </p:cNvPr>
          <p:cNvSpPr>
            <a:spLocks noEditPoints="1"/>
          </p:cNvSpPr>
          <p:nvPr/>
        </p:nvSpPr>
        <p:spPr bwMode="auto">
          <a:xfrm>
            <a:off x="651373" y="5787139"/>
            <a:ext cx="410168" cy="407818"/>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42" name="组合 41">
            <a:extLst>
              <a:ext uri="{FF2B5EF4-FFF2-40B4-BE49-F238E27FC236}">
                <a16:creationId xmlns:a16="http://schemas.microsoft.com/office/drawing/2014/main" xmlns="" id="{BF811C5C-956F-4D66-86FB-4D9888D78CB6}"/>
              </a:ext>
            </a:extLst>
          </p:cNvPr>
          <p:cNvGrpSpPr/>
          <p:nvPr/>
        </p:nvGrpSpPr>
        <p:grpSpPr>
          <a:xfrm>
            <a:off x="8878127" y="2518887"/>
            <a:ext cx="702285" cy="316388"/>
            <a:chOff x="8692438" y="2518887"/>
            <a:chExt cx="702285" cy="316388"/>
          </a:xfrm>
        </p:grpSpPr>
        <p:sp>
          <p:nvSpPr>
            <p:cNvPr id="43" name="文本框 42">
              <a:extLst>
                <a:ext uri="{FF2B5EF4-FFF2-40B4-BE49-F238E27FC236}">
                  <a16:creationId xmlns:a16="http://schemas.microsoft.com/office/drawing/2014/main" xmlns="" id="{434D58AD-F6C6-43B6-A531-D5516BC795B1}"/>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4" name="等腰三角形 43">
              <a:extLst>
                <a:ext uri="{FF2B5EF4-FFF2-40B4-BE49-F238E27FC236}">
                  <a16:creationId xmlns:a16="http://schemas.microsoft.com/office/drawing/2014/main" xmlns="" id="{83C4280D-B99B-4A1F-BC61-6EE7C4E65B6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5" name="组合 44">
            <a:extLst>
              <a:ext uri="{FF2B5EF4-FFF2-40B4-BE49-F238E27FC236}">
                <a16:creationId xmlns:a16="http://schemas.microsoft.com/office/drawing/2014/main" xmlns="" id="{88203D3D-0A95-4C83-BACD-44D41A64104B}"/>
              </a:ext>
            </a:extLst>
          </p:cNvPr>
          <p:cNvGrpSpPr/>
          <p:nvPr/>
        </p:nvGrpSpPr>
        <p:grpSpPr>
          <a:xfrm>
            <a:off x="7989127" y="3595212"/>
            <a:ext cx="702285" cy="316388"/>
            <a:chOff x="8692438" y="2518887"/>
            <a:chExt cx="702285" cy="316388"/>
          </a:xfrm>
        </p:grpSpPr>
        <p:sp>
          <p:nvSpPr>
            <p:cNvPr id="46" name="文本框 45">
              <a:extLst>
                <a:ext uri="{FF2B5EF4-FFF2-40B4-BE49-F238E27FC236}">
                  <a16:creationId xmlns:a16="http://schemas.microsoft.com/office/drawing/2014/main" xmlns="" id="{631F3824-73D4-438F-84CF-F74A4224E744}"/>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1.8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7" name="等腰三角形 46">
              <a:extLst>
                <a:ext uri="{FF2B5EF4-FFF2-40B4-BE49-F238E27FC236}">
                  <a16:creationId xmlns:a16="http://schemas.microsoft.com/office/drawing/2014/main" xmlns="" id="{D8DA5005-81E3-4E71-9A6A-848823019FEB}"/>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8" name="组合 47">
            <a:extLst>
              <a:ext uri="{FF2B5EF4-FFF2-40B4-BE49-F238E27FC236}">
                <a16:creationId xmlns:a16="http://schemas.microsoft.com/office/drawing/2014/main" xmlns="" id="{362AEAE4-7548-49D9-AA43-E40A8E7CE25D}"/>
              </a:ext>
            </a:extLst>
          </p:cNvPr>
          <p:cNvGrpSpPr/>
          <p:nvPr/>
        </p:nvGrpSpPr>
        <p:grpSpPr>
          <a:xfrm>
            <a:off x="10287827" y="4671537"/>
            <a:ext cx="702285" cy="316388"/>
            <a:chOff x="8692438" y="2518887"/>
            <a:chExt cx="702285" cy="316388"/>
          </a:xfrm>
        </p:grpSpPr>
        <p:sp>
          <p:nvSpPr>
            <p:cNvPr id="49" name="文本框 48">
              <a:extLst>
                <a:ext uri="{FF2B5EF4-FFF2-40B4-BE49-F238E27FC236}">
                  <a16:creationId xmlns:a16="http://schemas.microsoft.com/office/drawing/2014/main" xmlns="" id="{77C4A843-4BBF-4588-A922-54A77DB0A0E2}"/>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4.4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0" name="等腰三角形 49">
              <a:extLst>
                <a:ext uri="{FF2B5EF4-FFF2-40B4-BE49-F238E27FC236}">
                  <a16:creationId xmlns:a16="http://schemas.microsoft.com/office/drawing/2014/main" xmlns="" id="{2D7699EB-38B8-4C77-95D0-74E6810D0A3C}"/>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1" name="组合 50">
            <a:extLst>
              <a:ext uri="{FF2B5EF4-FFF2-40B4-BE49-F238E27FC236}">
                <a16:creationId xmlns:a16="http://schemas.microsoft.com/office/drawing/2014/main" xmlns="" id="{A820F81B-6110-45BE-9966-6BAFEE2A836E}"/>
              </a:ext>
            </a:extLst>
          </p:cNvPr>
          <p:cNvGrpSpPr/>
          <p:nvPr/>
        </p:nvGrpSpPr>
        <p:grpSpPr>
          <a:xfrm>
            <a:off x="8525702" y="5760562"/>
            <a:ext cx="702285" cy="316388"/>
            <a:chOff x="8692438" y="2518887"/>
            <a:chExt cx="702285" cy="316388"/>
          </a:xfrm>
        </p:grpSpPr>
        <p:sp>
          <p:nvSpPr>
            <p:cNvPr id="52" name="文本框 51">
              <a:extLst>
                <a:ext uri="{FF2B5EF4-FFF2-40B4-BE49-F238E27FC236}">
                  <a16:creationId xmlns:a16="http://schemas.microsoft.com/office/drawing/2014/main" xmlns="" id="{6C90431B-4CB5-4596-AD65-7242C956B16D}"/>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3" name="等腰三角形 52">
              <a:extLst>
                <a:ext uri="{FF2B5EF4-FFF2-40B4-BE49-F238E27FC236}">
                  <a16:creationId xmlns:a16="http://schemas.microsoft.com/office/drawing/2014/main" xmlns="" id="{8735E239-D81C-440B-9957-E00288B1847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4" name="组合 53">
            <a:extLst>
              <a:ext uri="{FF2B5EF4-FFF2-40B4-BE49-F238E27FC236}">
                <a16:creationId xmlns:a16="http://schemas.microsoft.com/office/drawing/2014/main" xmlns="" id="{57E6214C-DE79-43B8-BE0C-8B38D0FE916B}"/>
              </a:ext>
            </a:extLst>
          </p:cNvPr>
          <p:cNvGrpSpPr/>
          <p:nvPr/>
        </p:nvGrpSpPr>
        <p:grpSpPr>
          <a:xfrm>
            <a:off x="5965208" y="2657386"/>
            <a:ext cx="414138" cy="464264"/>
            <a:chOff x="1014413" y="4373563"/>
            <a:chExt cx="1350962" cy="1514474"/>
          </a:xfrm>
          <a:gradFill>
            <a:gsLst>
              <a:gs pos="0">
                <a:srgbClr val="08AEEA"/>
              </a:gs>
              <a:gs pos="100000">
                <a:srgbClr val="2AF598"/>
              </a:gs>
            </a:gsLst>
            <a:lin ang="5400000" scaled="1"/>
          </a:gradFill>
        </p:grpSpPr>
        <p:sp>
          <p:nvSpPr>
            <p:cNvPr id="55" name="Freeform 458">
              <a:extLst>
                <a:ext uri="{FF2B5EF4-FFF2-40B4-BE49-F238E27FC236}">
                  <a16:creationId xmlns:a16="http://schemas.microsoft.com/office/drawing/2014/main" xmlns="" id="{412C1E00-8381-4C2A-8113-D715B5EACFA8}"/>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6" name="Freeform 459">
              <a:extLst>
                <a:ext uri="{FF2B5EF4-FFF2-40B4-BE49-F238E27FC236}">
                  <a16:creationId xmlns:a16="http://schemas.microsoft.com/office/drawing/2014/main" xmlns="" id="{E3994524-D337-40C4-84B6-842F33B65C5B}"/>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7" name="Freeform 460">
              <a:extLst>
                <a:ext uri="{FF2B5EF4-FFF2-40B4-BE49-F238E27FC236}">
                  <a16:creationId xmlns:a16="http://schemas.microsoft.com/office/drawing/2014/main" xmlns="" id="{49DB19C0-BBEB-40A7-8E2C-F763D936F174}"/>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8" name="Freeform 461">
              <a:extLst>
                <a:ext uri="{FF2B5EF4-FFF2-40B4-BE49-F238E27FC236}">
                  <a16:creationId xmlns:a16="http://schemas.microsoft.com/office/drawing/2014/main" xmlns="" id="{025AFDDF-25C5-447D-BD89-6C93C84134FD}"/>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9" name="Freeform 462">
              <a:extLst>
                <a:ext uri="{FF2B5EF4-FFF2-40B4-BE49-F238E27FC236}">
                  <a16:creationId xmlns:a16="http://schemas.microsoft.com/office/drawing/2014/main" xmlns="" id="{ED855067-438C-4F4B-AA7F-5372852FAEA6}"/>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0" name="Freeform 463">
              <a:extLst>
                <a:ext uri="{FF2B5EF4-FFF2-40B4-BE49-F238E27FC236}">
                  <a16:creationId xmlns:a16="http://schemas.microsoft.com/office/drawing/2014/main" xmlns="" id="{9FFB0038-308D-4EBB-8090-74D536A1CABB}"/>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1" name="Freeform 464">
              <a:extLst>
                <a:ext uri="{FF2B5EF4-FFF2-40B4-BE49-F238E27FC236}">
                  <a16:creationId xmlns:a16="http://schemas.microsoft.com/office/drawing/2014/main" xmlns="" id="{B0DA0A6D-2C60-4741-8AA3-7E1C7C473CCE}"/>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2" name="Freeform 465">
              <a:extLst>
                <a:ext uri="{FF2B5EF4-FFF2-40B4-BE49-F238E27FC236}">
                  <a16:creationId xmlns:a16="http://schemas.microsoft.com/office/drawing/2014/main" xmlns="" id="{E81D7ADD-CA98-4362-8249-43A79A1A53D0}"/>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3" name="Freeform 466">
              <a:extLst>
                <a:ext uri="{FF2B5EF4-FFF2-40B4-BE49-F238E27FC236}">
                  <a16:creationId xmlns:a16="http://schemas.microsoft.com/office/drawing/2014/main" xmlns="" id="{9C8AE5C7-4C0A-458F-88C0-A192A4CE8EA0}"/>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4" name="Freeform 467">
              <a:extLst>
                <a:ext uri="{FF2B5EF4-FFF2-40B4-BE49-F238E27FC236}">
                  <a16:creationId xmlns:a16="http://schemas.microsoft.com/office/drawing/2014/main" xmlns="" id="{C874AF04-1836-4FA6-BA92-17E0741F75AC}"/>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5" name="Freeform 468">
              <a:extLst>
                <a:ext uri="{FF2B5EF4-FFF2-40B4-BE49-F238E27FC236}">
                  <a16:creationId xmlns:a16="http://schemas.microsoft.com/office/drawing/2014/main" xmlns="" id="{41F041D0-80CB-4807-84B1-24CC681739D5}"/>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6" name="Freeform 469">
              <a:extLst>
                <a:ext uri="{FF2B5EF4-FFF2-40B4-BE49-F238E27FC236}">
                  <a16:creationId xmlns:a16="http://schemas.microsoft.com/office/drawing/2014/main" xmlns="" id="{676B27FE-3743-4929-BECD-A0A67A8871E7}"/>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grpSp>
      <p:sp>
        <p:nvSpPr>
          <p:cNvPr id="67" name="Freeform 97">
            <a:extLst>
              <a:ext uri="{FF2B5EF4-FFF2-40B4-BE49-F238E27FC236}">
                <a16:creationId xmlns:a16="http://schemas.microsoft.com/office/drawing/2014/main" xmlns="" id="{439E8C02-E097-45CF-A38E-04585E86D0CA}"/>
              </a:ext>
            </a:extLst>
          </p:cNvPr>
          <p:cNvSpPr>
            <a:spLocks noEditPoints="1"/>
          </p:cNvSpPr>
          <p:nvPr/>
        </p:nvSpPr>
        <p:spPr bwMode="auto">
          <a:xfrm>
            <a:off x="5993830" y="3818516"/>
            <a:ext cx="293336" cy="334384"/>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华文细黑"/>
            </a:endParaRPr>
          </a:p>
        </p:txBody>
      </p:sp>
      <p:sp>
        <p:nvSpPr>
          <p:cNvPr id="68" name="Freeform 5">
            <a:extLst>
              <a:ext uri="{FF2B5EF4-FFF2-40B4-BE49-F238E27FC236}">
                <a16:creationId xmlns:a16="http://schemas.microsoft.com/office/drawing/2014/main" xmlns="" id="{88B01FED-61FE-474A-8AED-AB7FD84A1C60}"/>
              </a:ext>
            </a:extLst>
          </p:cNvPr>
          <p:cNvSpPr>
            <a:spLocks noEditPoints="1"/>
          </p:cNvSpPr>
          <p:nvPr/>
        </p:nvSpPr>
        <p:spPr bwMode="auto">
          <a:xfrm>
            <a:off x="5969010" y="4933970"/>
            <a:ext cx="324516" cy="32302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9" name="Freeform 45">
            <a:extLst>
              <a:ext uri="{FF2B5EF4-FFF2-40B4-BE49-F238E27FC236}">
                <a16:creationId xmlns:a16="http://schemas.microsoft.com/office/drawing/2014/main" xmlns="" id="{8B950B3A-4759-41E0-A42A-FF2D7D1C209C}"/>
              </a:ext>
            </a:extLst>
          </p:cNvPr>
          <p:cNvSpPr>
            <a:spLocks noEditPoints="1"/>
          </p:cNvSpPr>
          <p:nvPr/>
        </p:nvSpPr>
        <p:spPr bwMode="auto">
          <a:xfrm>
            <a:off x="6001773" y="5997670"/>
            <a:ext cx="291436" cy="289766"/>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Tree>
    <p:extLst>
      <p:ext uri="{BB962C8B-B14F-4D97-AF65-F5344CB8AC3E}">
        <p14:creationId xmlns:p14="http://schemas.microsoft.com/office/powerpoint/2010/main" val="348285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0-#ppt_w/2"/>
                                          </p:val>
                                        </p:tav>
                                        <p:tav tm="100000">
                                          <p:val>
                                            <p:strVal val="#ppt_x"/>
                                          </p:val>
                                        </p:tav>
                                      </p:tavLst>
                                    </p:anim>
                                    <p:anim calcmode="lin" valueType="num">
                                      <p:cBhvr additive="base">
                                        <p:cTn id="8" dur="75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0-#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750" fill="hold"/>
                                        <p:tgtEl>
                                          <p:spTgt spid="18"/>
                                        </p:tgtEl>
                                        <p:attrNameLst>
                                          <p:attrName>ppt_x</p:attrName>
                                        </p:attrNameLst>
                                      </p:cBhvr>
                                      <p:tavLst>
                                        <p:tav tm="0">
                                          <p:val>
                                            <p:strVal val="#ppt_x"/>
                                          </p:val>
                                        </p:tav>
                                        <p:tav tm="100000">
                                          <p:val>
                                            <p:strVal val="#ppt_x"/>
                                          </p:val>
                                        </p:tav>
                                      </p:tavLst>
                                    </p:anim>
                                    <p:anim calcmode="lin" valueType="num">
                                      <p:cBhvr additive="base">
                                        <p:cTn id="24" dur="75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750" fill="hold"/>
                                        <p:tgtEl>
                                          <p:spTgt spid="12"/>
                                        </p:tgtEl>
                                        <p:attrNameLst>
                                          <p:attrName>ppt_x</p:attrName>
                                        </p:attrNameLst>
                                      </p:cBhvr>
                                      <p:tavLst>
                                        <p:tav tm="0">
                                          <p:val>
                                            <p:strVal val="#ppt_x"/>
                                          </p:val>
                                        </p:tav>
                                        <p:tav tm="100000">
                                          <p:val>
                                            <p:strVal val="#ppt_x"/>
                                          </p:val>
                                        </p:tav>
                                      </p:tavLst>
                                    </p:anim>
                                    <p:anim calcmode="lin" valueType="num">
                                      <p:cBhvr additive="base">
                                        <p:cTn id="28" dur="75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750" fill="hold"/>
                                        <p:tgtEl>
                                          <p:spTgt spid="15"/>
                                        </p:tgtEl>
                                        <p:attrNameLst>
                                          <p:attrName>ppt_x</p:attrName>
                                        </p:attrNameLst>
                                      </p:cBhvr>
                                      <p:tavLst>
                                        <p:tav tm="0">
                                          <p:val>
                                            <p:strVal val="0-#ppt_w/2"/>
                                          </p:val>
                                        </p:tav>
                                        <p:tav tm="100000">
                                          <p:val>
                                            <p:strVal val="#ppt_x"/>
                                          </p:val>
                                        </p:tav>
                                      </p:tavLst>
                                    </p:anim>
                                    <p:anim calcmode="lin" valueType="num">
                                      <p:cBhvr additive="base">
                                        <p:cTn id="32" dur="75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750" fill="hold"/>
                                        <p:tgtEl>
                                          <p:spTgt spid="17"/>
                                        </p:tgtEl>
                                        <p:attrNameLst>
                                          <p:attrName>ppt_x</p:attrName>
                                        </p:attrNameLst>
                                      </p:cBhvr>
                                      <p:tavLst>
                                        <p:tav tm="0">
                                          <p:val>
                                            <p:strVal val="1+#ppt_w/2"/>
                                          </p:val>
                                        </p:tav>
                                        <p:tav tm="100000">
                                          <p:val>
                                            <p:strVal val="#ppt_x"/>
                                          </p:val>
                                        </p:tav>
                                      </p:tavLst>
                                    </p:anim>
                                    <p:anim calcmode="lin" valueType="num">
                                      <p:cBhvr additive="base">
                                        <p:cTn id="36" dur="75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1" decel="10000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decel="10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750" fill="hold"/>
                                        <p:tgtEl>
                                          <p:spTgt spid="20"/>
                                        </p:tgtEl>
                                        <p:attrNameLst>
                                          <p:attrName>ppt_x</p:attrName>
                                        </p:attrNameLst>
                                      </p:cBhvr>
                                      <p:tavLst>
                                        <p:tav tm="0">
                                          <p:val>
                                            <p:strVal val="1+#ppt_w/2"/>
                                          </p:val>
                                        </p:tav>
                                        <p:tav tm="100000">
                                          <p:val>
                                            <p:strVal val="#ppt_x"/>
                                          </p:val>
                                        </p:tav>
                                      </p:tavLst>
                                    </p:anim>
                                    <p:anim calcmode="lin" valueType="num">
                                      <p:cBhvr additive="base">
                                        <p:cTn id="44" dur="75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decel="10000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750" fill="hold"/>
                                        <p:tgtEl>
                                          <p:spTgt spid="16"/>
                                        </p:tgtEl>
                                        <p:attrNameLst>
                                          <p:attrName>ppt_x</p:attrName>
                                        </p:attrNameLst>
                                      </p:cBhvr>
                                      <p:tavLst>
                                        <p:tav tm="0">
                                          <p:val>
                                            <p:strVal val="#ppt_x"/>
                                          </p:val>
                                        </p:tav>
                                        <p:tav tm="100000">
                                          <p:val>
                                            <p:strVal val="#ppt_x"/>
                                          </p:val>
                                        </p:tav>
                                      </p:tavLst>
                                    </p:anim>
                                    <p:anim calcmode="lin" valueType="num">
                                      <p:cBhvr additive="base">
                                        <p:cTn id="48" dur="75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9" decel="10000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750" fill="hold"/>
                                        <p:tgtEl>
                                          <p:spTgt spid="21"/>
                                        </p:tgtEl>
                                        <p:attrNameLst>
                                          <p:attrName>ppt_x</p:attrName>
                                        </p:attrNameLst>
                                      </p:cBhvr>
                                      <p:tavLst>
                                        <p:tav tm="0">
                                          <p:val>
                                            <p:strVal val="0-#ppt_w/2"/>
                                          </p:val>
                                        </p:tav>
                                        <p:tav tm="100000">
                                          <p:val>
                                            <p:strVal val="#ppt_x"/>
                                          </p:val>
                                        </p:tav>
                                      </p:tavLst>
                                    </p:anim>
                                    <p:anim calcmode="lin" valueType="num">
                                      <p:cBhvr additive="base">
                                        <p:cTn id="52" dur="75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750"/>
                            </p:stCondLst>
                            <p:childTnLst>
                              <p:par>
                                <p:cTn id="54" presetID="53" presetClass="entr" presetSubtype="16"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50" fill="hold"/>
                                        <p:tgtEl>
                                          <p:spTgt spid="27"/>
                                        </p:tgtEl>
                                        <p:attrNameLst>
                                          <p:attrName>ppt_w</p:attrName>
                                        </p:attrNameLst>
                                      </p:cBhvr>
                                      <p:tavLst>
                                        <p:tav tm="0">
                                          <p:val>
                                            <p:fltVal val="0"/>
                                          </p:val>
                                        </p:tav>
                                        <p:tav tm="100000">
                                          <p:val>
                                            <p:strVal val="#ppt_w"/>
                                          </p:val>
                                        </p:tav>
                                      </p:tavLst>
                                    </p:anim>
                                    <p:anim calcmode="lin" valueType="num">
                                      <p:cBhvr>
                                        <p:cTn id="57" dur="250" fill="hold"/>
                                        <p:tgtEl>
                                          <p:spTgt spid="27"/>
                                        </p:tgtEl>
                                        <p:attrNameLst>
                                          <p:attrName>ppt_h</p:attrName>
                                        </p:attrNameLst>
                                      </p:cBhvr>
                                      <p:tavLst>
                                        <p:tav tm="0">
                                          <p:val>
                                            <p:fltVal val="0"/>
                                          </p:val>
                                        </p:tav>
                                        <p:tav tm="100000">
                                          <p:val>
                                            <p:strVal val="#ppt_h"/>
                                          </p:val>
                                        </p:tav>
                                      </p:tavLst>
                                    </p:anim>
                                    <p:animEffect transition="in" filter="fade">
                                      <p:cBhvr>
                                        <p:cTn id="58" dur="250"/>
                                        <p:tgtEl>
                                          <p:spTgt spid="2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250" fill="hold"/>
                                        <p:tgtEl>
                                          <p:spTgt spid="26"/>
                                        </p:tgtEl>
                                        <p:attrNameLst>
                                          <p:attrName>ppt_w</p:attrName>
                                        </p:attrNameLst>
                                      </p:cBhvr>
                                      <p:tavLst>
                                        <p:tav tm="0">
                                          <p:val>
                                            <p:fltVal val="0"/>
                                          </p:val>
                                        </p:tav>
                                        <p:tav tm="100000">
                                          <p:val>
                                            <p:strVal val="#ppt_w"/>
                                          </p:val>
                                        </p:tav>
                                      </p:tavLst>
                                    </p:anim>
                                    <p:anim calcmode="lin" valueType="num">
                                      <p:cBhvr>
                                        <p:cTn id="62" dur="250" fill="hold"/>
                                        <p:tgtEl>
                                          <p:spTgt spid="26"/>
                                        </p:tgtEl>
                                        <p:attrNameLst>
                                          <p:attrName>ppt_h</p:attrName>
                                        </p:attrNameLst>
                                      </p:cBhvr>
                                      <p:tavLst>
                                        <p:tav tm="0">
                                          <p:val>
                                            <p:fltVal val="0"/>
                                          </p:val>
                                        </p:tav>
                                        <p:tav tm="100000">
                                          <p:val>
                                            <p:strVal val="#ppt_h"/>
                                          </p:val>
                                        </p:tav>
                                      </p:tavLst>
                                    </p:anim>
                                    <p:animEffect transition="in" filter="fade">
                                      <p:cBhvr>
                                        <p:cTn id="63" dur="25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250" fill="hold"/>
                                        <p:tgtEl>
                                          <p:spTgt spid="40"/>
                                        </p:tgtEl>
                                        <p:attrNameLst>
                                          <p:attrName>ppt_w</p:attrName>
                                        </p:attrNameLst>
                                      </p:cBhvr>
                                      <p:tavLst>
                                        <p:tav tm="0">
                                          <p:val>
                                            <p:fltVal val="0"/>
                                          </p:val>
                                        </p:tav>
                                        <p:tav tm="100000">
                                          <p:val>
                                            <p:strVal val="#ppt_w"/>
                                          </p:val>
                                        </p:tav>
                                      </p:tavLst>
                                    </p:anim>
                                    <p:anim calcmode="lin" valueType="num">
                                      <p:cBhvr>
                                        <p:cTn id="67" dur="250" fill="hold"/>
                                        <p:tgtEl>
                                          <p:spTgt spid="40"/>
                                        </p:tgtEl>
                                        <p:attrNameLst>
                                          <p:attrName>ppt_h</p:attrName>
                                        </p:attrNameLst>
                                      </p:cBhvr>
                                      <p:tavLst>
                                        <p:tav tm="0">
                                          <p:val>
                                            <p:fltVal val="0"/>
                                          </p:val>
                                        </p:tav>
                                        <p:tav tm="100000">
                                          <p:val>
                                            <p:strVal val="#ppt_h"/>
                                          </p:val>
                                        </p:tav>
                                      </p:tavLst>
                                    </p:anim>
                                    <p:animEffect transition="in" filter="fade">
                                      <p:cBhvr>
                                        <p:cTn id="68" dur="250"/>
                                        <p:tgtEl>
                                          <p:spTgt spid="4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250" fill="hold"/>
                                        <p:tgtEl>
                                          <p:spTgt spid="41"/>
                                        </p:tgtEl>
                                        <p:attrNameLst>
                                          <p:attrName>ppt_w</p:attrName>
                                        </p:attrNameLst>
                                      </p:cBhvr>
                                      <p:tavLst>
                                        <p:tav tm="0">
                                          <p:val>
                                            <p:fltVal val="0"/>
                                          </p:val>
                                        </p:tav>
                                        <p:tav tm="100000">
                                          <p:val>
                                            <p:strVal val="#ppt_w"/>
                                          </p:val>
                                        </p:tav>
                                      </p:tavLst>
                                    </p:anim>
                                    <p:anim calcmode="lin" valueType="num">
                                      <p:cBhvr>
                                        <p:cTn id="72" dur="250" fill="hold"/>
                                        <p:tgtEl>
                                          <p:spTgt spid="41"/>
                                        </p:tgtEl>
                                        <p:attrNameLst>
                                          <p:attrName>ppt_h</p:attrName>
                                        </p:attrNameLst>
                                      </p:cBhvr>
                                      <p:tavLst>
                                        <p:tav tm="0">
                                          <p:val>
                                            <p:fltVal val="0"/>
                                          </p:val>
                                        </p:tav>
                                        <p:tav tm="100000">
                                          <p:val>
                                            <p:strVal val="#ppt_h"/>
                                          </p:val>
                                        </p:tav>
                                      </p:tavLst>
                                    </p:anim>
                                    <p:animEffect transition="in" filter="fade">
                                      <p:cBhvr>
                                        <p:cTn id="73" dur="250"/>
                                        <p:tgtEl>
                                          <p:spTgt spid="4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250"/>
                                        <p:tgtEl>
                                          <p:spTgt spid="22"/>
                                        </p:tgtEl>
                                      </p:cBhvr>
                                    </p:animEffect>
                                    <p:anim calcmode="lin" valueType="num">
                                      <p:cBhvr>
                                        <p:cTn id="83" dur="250" fill="hold"/>
                                        <p:tgtEl>
                                          <p:spTgt spid="22"/>
                                        </p:tgtEl>
                                        <p:attrNameLst>
                                          <p:attrName>ppt_x</p:attrName>
                                        </p:attrNameLst>
                                      </p:cBhvr>
                                      <p:tavLst>
                                        <p:tav tm="0">
                                          <p:val>
                                            <p:strVal val="#ppt_x"/>
                                          </p:val>
                                        </p:tav>
                                        <p:tav tm="100000">
                                          <p:val>
                                            <p:strVal val="#ppt_x"/>
                                          </p:val>
                                        </p:tav>
                                      </p:tavLst>
                                    </p:anim>
                                    <p:anim calcmode="lin" valueType="num">
                                      <p:cBhvr>
                                        <p:cTn id="84" dur="25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250"/>
                                        <p:tgtEl>
                                          <p:spTgt spid="24"/>
                                        </p:tgtEl>
                                      </p:cBhvr>
                                    </p:animEffect>
                                    <p:anim calcmode="lin" valueType="num">
                                      <p:cBhvr>
                                        <p:cTn id="88" dur="250" fill="hold"/>
                                        <p:tgtEl>
                                          <p:spTgt spid="24"/>
                                        </p:tgtEl>
                                        <p:attrNameLst>
                                          <p:attrName>ppt_x</p:attrName>
                                        </p:attrNameLst>
                                      </p:cBhvr>
                                      <p:tavLst>
                                        <p:tav tm="0">
                                          <p:val>
                                            <p:strVal val="#ppt_x"/>
                                          </p:val>
                                        </p:tav>
                                        <p:tav tm="100000">
                                          <p:val>
                                            <p:strVal val="#ppt_x"/>
                                          </p:val>
                                        </p:tav>
                                      </p:tavLst>
                                    </p:anim>
                                    <p:anim calcmode="lin" valueType="num">
                                      <p:cBhvr>
                                        <p:cTn id="89" dur="2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decel="100000" fill="hold" grpId="0" nodeType="click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750" fill="hold"/>
                                        <p:tgtEl>
                                          <p:spTgt spid="9"/>
                                        </p:tgtEl>
                                        <p:attrNameLst>
                                          <p:attrName>ppt_x</p:attrName>
                                        </p:attrNameLst>
                                      </p:cBhvr>
                                      <p:tavLst>
                                        <p:tav tm="0">
                                          <p:val>
                                            <p:strVal val="#ppt_x"/>
                                          </p:val>
                                        </p:tav>
                                        <p:tav tm="100000">
                                          <p:val>
                                            <p:strVal val="#ppt_x"/>
                                          </p:val>
                                        </p:tav>
                                      </p:tavLst>
                                    </p:anim>
                                    <p:anim calcmode="lin" valueType="num">
                                      <p:cBhvr additive="base">
                                        <p:cTn id="95" dur="75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4" decel="100000" fill="hold" grpId="0" nodeType="withEffect">
                                  <p:stCondLst>
                                    <p:cond delay="25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750" fill="hold"/>
                                        <p:tgtEl>
                                          <p:spTgt spid="8"/>
                                        </p:tgtEl>
                                        <p:attrNameLst>
                                          <p:attrName>ppt_x</p:attrName>
                                        </p:attrNameLst>
                                      </p:cBhvr>
                                      <p:tavLst>
                                        <p:tav tm="0">
                                          <p:val>
                                            <p:strVal val="#ppt_x"/>
                                          </p:val>
                                        </p:tav>
                                        <p:tav tm="100000">
                                          <p:val>
                                            <p:strVal val="#ppt_x"/>
                                          </p:val>
                                        </p:tav>
                                      </p:tavLst>
                                    </p:anim>
                                    <p:anim calcmode="lin" valueType="num">
                                      <p:cBhvr additive="base">
                                        <p:cTn id="99" dur="75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decel="100000" fill="hold" grpId="0" nodeType="withEffect">
                                  <p:stCondLst>
                                    <p:cond delay="50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750" fill="hold"/>
                                        <p:tgtEl>
                                          <p:spTgt spid="6"/>
                                        </p:tgtEl>
                                        <p:attrNameLst>
                                          <p:attrName>ppt_x</p:attrName>
                                        </p:attrNameLst>
                                      </p:cBhvr>
                                      <p:tavLst>
                                        <p:tav tm="0">
                                          <p:val>
                                            <p:strVal val="#ppt_x"/>
                                          </p:val>
                                        </p:tav>
                                        <p:tav tm="100000">
                                          <p:val>
                                            <p:strVal val="#ppt_x"/>
                                          </p:val>
                                        </p:tav>
                                      </p:tavLst>
                                    </p:anim>
                                    <p:anim calcmode="lin" valueType="num">
                                      <p:cBhvr additive="base">
                                        <p:cTn id="103" dur="75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4" decel="100000" fill="hold" grpId="0" nodeType="withEffect">
                                  <p:stCondLst>
                                    <p:cond delay="75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750" fill="hold"/>
                                        <p:tgtEl>
                                          <p:spTgt spid="7"/>
                                        </p:tgtEl>
                                        <p:attrNameLst>
                                          <p:attrName>ppt_x</p:attrName>
                                        </p:attrNameLst>
                                      </p:cBhvr>
                                      <p:tavLst>
                                        <p:tav tm="0">
                                          <p:val>
                                            <p:strVal val="#ppt_x"/>
                                          </p:val>
                                        </p:tav>
                                        <p:tav tm="100000">
                                          <p:val>
                                            <p:strVal val="#ppt_x"/>
                                          </p:val>
                                        </p:tav>
                                      </p:tavLst>
                                    </p:anim>
                                    <p:anim calcmode="lin" valueType="num">
                                      <p:cBhvr additive="base">
                                        <p:cTn id="107" dur="750" fill="hold"/>
                                        <p:tgtEl>
                                          <p:spTgt spid="7"/>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53" presetClass="entr" presetSubtype="16" fill="hold" nodeType="after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p:cTn id="111" dur="250" fill="hold"/>
                                        <p:tgtEl>
                                          <p:spTgt spid="54"/>
                                        </p:tgtEl>
                                        <p:attrNameLst>
                                          <p:attrName>ppt_w</p:attrName>
                                        </p:attrNameLst>
                                      </p:cBhvr>
                                      <p:tavLst>
                                        <p:tav tm="0">
                                          <p:val>
                                            <p:fltVal val="0"/>
                                          </p:val>
                                        </p:tav>
                                        <p:tav tm="100000">
                                          <p:val>
                                            <p:strVal val="#ppt_w"/>
                                          </p:val>
                                        </p:tav>
                                      </p:tavLst>
                                    </p:anim>
                                    <p:anim calcmode="lin" valueType="num">
                                      <p:cBhvr>
                                        <p:cTn id="112" dur="250" fill="hold"/>
                                        <p:tgtEl>
                                          <p:spTgt spid="54"/>
                                        </p:tgtEl>
                                        <p:attrNameLst>
                                          <p:attrName>ppt_h</p:attrName>
                                        </p:attrNameLst>
                                      </p:cBhvr>
                                      <p:tavLst>
                                        <p:tav tm="0">
                                          <p:val>
                                            <p:fltVal val="0"/>
                                          </p:val>
                                        </p:tav>
                                        <p:tav tm="100000">
                                          <p:val>
                                            <p:strVal val="#ppt_h"/>
                                          </p:val>
                                        </p:tav>
                                      </p:tavLst>
                                    </p:anim>
                                    <p:animEffect transition="in" filter="fade">
                                      <p:cBhvr>
                                        <p:cTn id="113" dur="250"/>
                                        <p:tgtEl>
                                          <p:spTgt spid="5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250" fill="hold"/>
                                        <p:tgtEl>
                                          <p:spTgt spid="67"/>
                                        </p:tgtEl>
                                        <p:attrNameLst>
                                          <p:attrName>ppt_w</p:attrName>
                                        </p:attrNameLst>
                                      </p:cBhvr>
                                      <p:tavLst>
                                        <p:tav tm="0">
                                          <p:val>
                                            <p:fltVal val="0"/>
                                          </p:val>
                                        </p:tav>
                                        <p:tav tm="100000">
                                          <p:val>
                                            <p:strVal val="#ppt_w"/>
                                          </p:val>
                                        </p:tav>
                                      </p:tavLst>
                                    </p:anim>
                                    <p:anim calcmode="lin" valueType="num">
                                      <p:cBhvr>
                                        <p:cTn id="117" dur="250" fill="hold"/>
                                        <p:tgtEl>
                                          <p:spTgt spid="67"/>
                                        </p:tgtEl>
                                        <p:attrNameLst>
                                          <p:attrName>ppt_h</p:attrName>
                                        </p:attrNameLst>
                                      </p:cBhvr>
                                      <p:tavLst>
                                        <p:tav tm="0">
                                          <p:val>
                                            <p:fltVal val="0"/>
                                          </p:val>
                                        </p:tav>
                                        <p:tav tm="100000">
                                          <p:val>
                                            <p:strVal val="#ppt_h"/>
                                          </p:val>
                                        </p:tav>
                                      </p:tavLst>
                                    </p:anim>
                                    <p:animEffect transition="in" filter="fade">
                                      <p:cBhvr>
                                        <p:cTn id="118" dur="250"/>
                                        <p:tgtEl>
                                          <p:spTgt spid="6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250" fill="hold"/>
                                        <p:tgtEl>
                                          <p:spTgt spid="68"/>
                                        </p:tgtEl>
                                        <p:attrNameLst>
                                          <p:attrName>ppt_w</p:attrName>
                                        </p:attrNameLst>
                                      </p:cBhvr>
                                      <p:tavLst>
                                        <p:tav tm="0">
                                          <p:val>
                                            <p:fltVal val="0"/>
                                          </p:val>
                                        </p:tav>
                                        <p:tav tm="100000">
                                          <p:val>
                                            <p:strVal val="#ppt_w"/>
                                          </p:val>
                                        </p:tav>
                                      </p:tavLst>
                                    </p:anim>
                                    <p:anim calcmode="lin" valueType="num">
                                      <p:cBhvr>
                                        <p:cTn id="122" dur="250" fill="hold"/>
                                        <p:tgtEl>
                                          <p:spTgt spid="68"/>
                                        </p:tgtEl>
                                        <p:attrNameLst>
                                          <p:attrName>ppt_h</p:attrName>
                                        </p:attrNameLst>
                                      </p:cBhvr>
                                      <p:tavLst>
                                        <p:tav tm="0">
                                          <p:val>
                                            <p:fltVal val="0"/>
                                          </p:val>
                                        </p:tav>
                                        <p:tav tm="100000">
                                          <p:val>
                                            <p:strVal val="#ppt_h"/>
                                          </p:val>
                                        </p:tav>
                                      </p:tavLst>
                                    </p:anim>
                                    <p:animEffect transition="in" filter="fade">
                                      <p:cBhvr>
                                        <p:cTn id="123" dur="250"/>
                                        <p:tgtEl>
                                          <p:spTgt spid="68"/>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250" fill="hold"/>
                                        <p:tgtEl>
                                          <p:spTgt spid="69"/>
                                        </p:tgtEl>
                                        <p:attrNameLst>
                                          <p:attrName>ppt_w</p:attrName>
                                        </p:attrNameLst>
                                      </p:cBhvr>
                                      <p:tavLst>
                                        <p:tav tm="0">
                                          <p:val>
                                            <p:fltVal val="0"/>
                                          </p:val>
                                        </p:tav>
                                        <p:tav tm="100000">
                                          <p:val>
                                            <p:strVal val="#ppt_w"/>
                                          </p:val>
                                        </p:tav>
                                      </p:tavLst>
                                    </p:anim>
                                    <p:anim calcmode="lin" valueType="num">
                                      <p:cBhvr>
                                        <p:cTn id="127" dur="250" fill="hold"/>
                                        <p:tgtEl>
                                          <p:spTgt spid="69"/>
                                        </p:tgtEl>
                                        <p:attrNameLst>
                                          <p:attrName>ppt_h</p:attrName>
                                        </p:attrNameLst>
                                      </p:cBhvr>
                                      <p:tavLst>
                                        <p:tav tm="0">
                                          <p:val>
                                            <p:fltVal val="0"/>
                                          </p:val>
                                        </p:tav>
                                        <p:tav tm="100000">
                                          <p:val>
                                            <p:strVal val="#ppt_h"/>
                                          </p:val>
                                        </p:tav>
                                      </p:tavLst>
                                    </p:anim>
                                    <p:animEffect transition="in" filter="fade">
                                      <p:cBhvr>
                                        <p:cTn id="128" dur="250"/>
                                        <p:tgtEl>
                                          <p:spTgt spid="69"/>
                                        </p:tgtEl>
                                      </p:cBhvr>
                                    </p:animEffect>
                                  </p:childTnLst>
                                </p:cTn>
                              </p:par>
                            </p:childTnLst>
                          </p:cTn>
                        </p:par>
                        <p:par>
                          <p:cTn id="129" fill="hold">
                            <p:stCondLst>
                              <p:cond delay="1750"/>
                            </p:stCondLst>
                            <p:childTnLst>
                              <p:par>
                                <p:cTn id="130" presetID="22" presetClass="entr" presetSubtype="8" fill="hold" grpId="0" nodeType="afterEffect">
                                  <p:stCondLst>
                                    <p:cond delay="0"/>
                                  </p:stCondLst>
                                  <p:childTnLst>
                                    <p:set>
                                      <p:cBhvr>
                                        <p:cTn id="131" dur="1" fill="hold">
                                          <p:stCondLst>
                                            <p:cond delay="0"/>
                                          </p:stCondLst>
                                        </p:cTn>
                                        <p:tgtEl>
                                          <p:spTgt spid="25">
                                            <p:graphicEl>
                                              <a:chart seriesIdx="-3" categoryIdx="-3" bldStep="gridLegend"/>
                                            </p:graphicEl>
                                          </p:spTgt>
                                        </p:tgtEl>
                                        <p:attrNameLst>
                                          <p:attrName>style.visibility</p:attrName>
                                        </p:attrNameLst>
                                      </p:cBhvr>
                                      <p:to>
                                        <p:strVal val="visible"/>
                                      </p:to>
                                    </p:set>
                                    <p:animEffect transition="in" filter="wipe(left)">
                                      <p:cBhvr>
                                        <p:cTn id="132" dur="500"/>
                                        <p:tgtEl>
                                          <p:spTgt spid="25">
                                            <p:graphicEl>
                                              <a:chart seriesIdx="-3" categoryIdx="-3" bldStep="gridLegend"/>
                                            </p:graphicEl>
                                          </p:spTgt>
                                        </p:tgtEl>
                                      </p:cBhvr>
                                    </p:animEffect>
                                  </p:childTnLst>
                                </p:cTn>
                              </p:par>
                            </p:childTnLst>
                          </p:cTn>
                        </p:par>
                        <p:par>
                          <p:cTn id="133" fill="hold">
                            <p:stCondLst>
                              <p:cond delay="2250"/>
                            </p:stCondLst>
                            <p:childTnLst>
                              <p:par>
                                <p:cTn id="134" presetID="22" presetClass="entr" presetSubtype="8" fill="hold" grpId="0" nodeType="afterEffect">
                                  <p:stCondLst>
                                    <p:cond delay="0"/>
                                  </p:stCondLst>
                                  <p:childTnLst>
                                    <p:set>
                                      <p:cBhvr>
                                        <p:cTn id="135" dur="1" fill="hold">
                                          <p:stCondLst>
                                            <p:cond delay="0"/>
                                          </p:stCondLst>
                                        </p:cTn>
                                        <p:tgtEl>
                                          <p:spTgt spid="25">
                                            <p:graphicEl>
                                              <a:chart seriesIdx="0" categoryIdx="-4" bldStep="series"/>
                                            </p:graphicEl>
                                          </p:spTgt>
                                        </p:tgtEl>
                                        <p:attrNameLst>
                                          <p:attrName>style.visibility</p:attrName>
                                        </p:attrNameLst>
                                      </p:cBhvr>
                                      <p:to>
                                        <p:strVal val="visible"/>
                                      </p:to>
                                    </p:set>
                                    <p:animEffect transition="in" filter="wipe(left)">
                                      <p:cBhvr>
                                        <p:cTn id="136" dur="250"/>
                                        <p:tgtEl>
                                          <p:spTgt spid="25">
                                            <p:graphicEl>
                                              <a:chart seriesIdx="0" categoryIdx="-4" bldStep="series"/>
                                            </p:graphicEl>
                                          </p:spTgt>
                                        </p:tgtEl>
                                      </p:cBhvr>
                                    </p:animEffect>
                                  </p:childTnLst>
                                </p:cTn>
                              </p:par>
                            </p:childTnLst>
                          </p:cTn>
                        </p:par>
                        <p:par>
                          <p:cTn id="137" fill="hold">
                            <p:stCondLst>
                              <p:cond delay="2500"/>
                            </p:stCondLst>
                            <p:childTnLst>
                              <p:par>
                                <p:cTn id="138" presetID="22" presetClass="entr" presetSubtype="8" fill="hold" grpId="0" nodeType="afterEffect">
                                  <p:stCondLst>
                                    <p:cond delay="0"/>
                                  </p:stCondLst>
                                  <p:childTnLst>
                                    <p:set>
                                      <p:cBhvr>
                                        <p:cTn id="139" dur="1" fill="hold">
                                          <p:stCondLst>
                                            <p:cond delay="0"/>
                                          </p:stCondLst>
                                        </p:cTn>
                                        <p:tgtEl>
                                          <p:spTgt spid="25">
                                            <p:graphicEl>
                                              <a:chart seriesIdx="1" categoryIdx="-4" bldStep="series"/>
                                            </p:graphicEl>
                                          </p:spTgt>
                                        </p:tgtEl>
                                        <p:attrNameLst>
                                          <p:attrName>style.visibility</p:attrName>
                                        </p:attrNameLst>
                                      </p:cBhvr>
                                      <p:to>
                                        <p:strVal val="visible"/>
                                      </p:to>
                                    </p:set>
                                    <p:animEffect transition="in" filter="wipe(left)">
                                      <p:cBhvr>
                                        <p:cTn id="140" dur="500"/>
                                        <p:tgtEl>
                                          <p:spTgt spid="25">
                                            <p:graphicEl>
                                              <a:chart seriesIdx="1" categoryIdx="-4" bldStep="series"/>
                                            </p:graphicEl>
                                          </p:spTgt>
                                        </p:tgtEl>
                                      </p:cBhvr>
                                    </p:animEffect>
                                  </p:childTnLst>
                                </p:cTn>
                              </p:par>
                            </p:childTnLst>
                          </p:cTn>
                        </p:par>
                        <p:par>
                          <p:cTn id="141" fill="hold">
                            <p:stCondLst>
                              <p:cond delay="3000"/>
                            </p:stCondLst>
                            <p:childTnLst>
                              <p:par>
                                <p:cTn id="142" presetID="2" presetClass="entr" presetSubtype="4" decel="100000" fill="hold" nodeType="after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additive="base">
                                        <p:cTn id="144" dur="500" fill="hold"/>
                                        <p:tgtEl>
                                          <p:spTgt spid="42"/>
                                        </p:tgtEl>
                                        <p:attrNameLst>
                                          <p:attrName>ppt_x</p:attrName>
                                        </p:attrNameLst>
                                      </p:cBhvr>
                                      <p:tavLst>
                                        <p:tav tm="0">
                                          <p:val>
                                            <p:strVal val="#ppt_x"/>
                                          </p:val>
                                        </p:tav>
                                        <p:tav tm="100000">
                                          <p:val>
                                            <p:strVal val="#ppt_x"/>
                                          </p:val>
                                        </p:tav>
                                      </p:tavLst>
                                    </p:anim>
                                    <p:anim calcmode="lin" valueType="num">
                                      <p:cBhvr additive="base">
                                        <p:cTn id="145" dur="500" fill="hold"/>
                                        <p:tgtEl>
                                          <p:spTgt spid="42"/>
                                        </p:tgtEl>
                                        <p:attrNameLst>
                                          <p:attrName>ppt_y</p:attrName>
                                        </p:attrNameLst>
                                      </p:cBhvr>
                                      <p:tavLst>
                                        <p:tav tm="0">
                                          <p:val>
                                            <p:strVal val="1+#ppt_h/2"/>
                                          </p:val>
                                        </p:tav>
                                        <p:tav tm="100000">
                                          <p:val>
                                            <p:strVal val="#ppt_y"/>
                                          </p:val>
                                        </p:tav>
                                      </p:tavLst>
                                    </p:anim>
                                  </p:childTnLst>
                                </p:cTn>
                              </p:par>
                              <p:par>
                                <p:cTn id="146" presetID="2" presetClass="entr" presetSubtype="4" decel="100000" fill="hold" nodeType="withEffect">
                                  <p:stCondLst>
                                    <p:cond delay="250"/>
                                  </p:stCondLst>
                                  <p:childTnLst>
                                    <p:set>
                                      <p:cBhvr>
                                        <p:cTn id="147" dur="1" fill="hold">
                                          <p:stCondLst>
                                            <p:cond delay="0"/>
                                          </p:stCondLst>
                                        </p:cTn>
                                        <p:tgtEl>
                                          <p:spTgt spid="45"/>
                                        </p:tgtEl>
                                        <p:attrNameLst>
                                          <p:attrName>style.visibility</p:attrName>
                                        </p:attrNameLst>
                                      </p:cBhvr>
                                      <p:to>
                                        <p:strVal val="visible"/>
                                      </p:to>
                                    </p:set>
                                    <p:anim calcmode="lin" valueType="num">
                                      <p:cBhvr additive="base">
                                        <p:cTn id="148" dur="500" fill="hold"/>
                                        <p:tgtEl>
                                          <p:spTgt spid="45"/>
                                        </p:tgtEl>
                                        <p:attrNameLst>
                                          <p:attrName>ppt_x</p:attrName>
                                        </p:attrNameLst>
                                      </p:cBhvr>
                                      <p:tavLst>
                                        <p:tav tm="0">
                                          <p:val>
                                            <p:strVal val="#ppt_x"/>
                                          </p:val>
                                        </p:tav>
                                        <p:tav tm="100000">
                                          <p:val>
                                            <p:strVal val="#ppt_x"/>
                                          </p:val>
                                        </p:tav>
                                      </p:tavLst>
                                    </p:anim>
                                    <p:anim calcmode="lin" valueType="num">
                                      <p:cBhvr additive="base">
                                        <p:cTn id="149" dur="500" fill="hold"/>
                                        <p:tgtEl>
                                          <p:spTgt spid="45"/>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500"/>
                                  </p:stCondLst>
                                  <p:childTnLst>
                                    <p:set>
                                      <p:cBhvr>
                                        <p:cTn id="151" dur="1" fill="hold">
                                          <p:stCondLst>
                                            <p:cond delay="0"/>
                                          </p:stCondLst>
                                        </p:cTn>
                                        <p:tgtEl>
                                          <p:spTgt spid="48"/>
                                        </p:tgtEl>
                                        <p:attrNameLst>
                                          <p:attrName>style.visibility</p:attrName>
                                        </p:attrNameLst>
                                      </p:cBhvr>
                                      <p:to>
                                        <p:strVal val="visible"/>
                                      </p:to>
                                    </p:set>
                                    <p:anim calcmode="lin" valueType="num">
                                      <p:cBhvr additive="base">
                                        <p:cTn id="152" dur="500" fill="hold"/>
                                        <p:tgtEl>
                                          <p:spTgt spid="48"/>
                                        </p:tgtEl>
                                        <p:attrNameLst>
                                          <p:attrName>ppt_x</p:attrName>
                                        </p:attrNameLst>
                                      </p:cBhvr>
                                      <p:tavLst>
                                        <p:tav tm="0">
                                          <p:val>
                                            <p:strVal val="#ppt_x"/>
                                          </p:val>
                                        </p:tav>
                                        <p:tav tm="100000">
                                          <p:val>
                                            <p:strVal val="#ppt_x"/>
                                          </p:val>
                                        </p:tav>
                                      </p:tavLst>
                                    </p:anim>
                                    <p:anim calcmode="lin" valueType="num">
                                      <p:cBhvr additive="base">
                                        <p:cTn id="153" dur="500" fill="hold"/>
                                        <p:tgtEl>
                                          <p:spTgt spid="48"/>
                                        </p:tgtEl>
                                        <p:attrNameLst>
                                          <p:attrName>ppt_y</p:attrName>
                                        </p:attrNameLst>
                                      </p:cBhvr>
                                      <p:tavLst>
                                        <p:tav tm="0">
                                          <p:val>
                                            <p:strVal val="1+#ppt_h/2"/>
                                          </p:val>
                                        </p:tav>
                                        <p:tav tm="100000">
                                          <p:val>
                                            <p:strVal val="#ppt_y"/>
                                          </p:val>
                                        </p:tav>
                                      </p:tavLst>
                                    </p:anim>
                                  </p:childTnLst>
                                </p:cTn>
                              </p:par>
                              <p:par>
                                <p:cTn id="154" presetID="2" presetClass="entr" presetSubtype="4" decel="100000" fill="hold" nodeType="withEffect">
                                  <p:stCondLst>
                                    <p:cond delay="750"/>
                                  </p:stCondLst>
                                  <p:childTnLst>
                                    <p:set>
                                      <p:cBhvr>
                                        <p:cTn id="155" dur="1" fill="hold">
                                          <p:stCondLst>
                                            <p:cond delay="0"/>
                                          </p:stCondLst>
                                        </p:cTn>
                                        <p:tgtEl>
                                          <p:spTgt spid="51"/>
                                        </p:tgtEl>
                                        <p:attrNameLst>
                                          <p:attrName>style.visibility</p:attrName>
                                        </p:attrNameLst>
                                      </p:cBhvr>
                                      <p:to>
                                        <p:strVal val="visible"/>
                                      </p:to>
                                    </p:set>
                                    <p:anim calcmode="lin" valueType="num">
                                      <p:cBhvr additive="base">
                                        <p:cTn id="156" dur="500" fill="hold"/>
                                        <p:tgtEl>
                                          <p:spTgt spid="51"/>
                                        </p:tgtEl>
                                        <p:attrNameLst>
                                          <p:attrName>ppt_x</p:attrName>
                                        </p:attrNameLst>
                                      </p:cBhvr>
                                      <p:tavLst>
                                        <p:tav tm="0">
                                          <p:val>
                                            <p:strVal val="#ppt_x"/>
                                          </p:val>
                                        </p:tav>
                                        <p:tav tm="100000">
                                          <p:val>
                                            <p:strVal val="#ppt_x"/>
                                          </p:val>
                                        </p:tav>
                                      </p:tavLst>
                                    </p:anim>
                                    <p:anim calcmode="lin" valueType="num">
                                      <p:cBhvr additive="base">
                                        <p:cTn id="157"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8" grpId="0" animBg="1"/>
      <p:bldP spid="19" grpId="0" animBg="1"/>
      <p:bldP spid="20" grpId="0" animBg="1"/>
      <p:bldP spid="22" grpId="0"/>
      <p:bldP spid="24" grpId="0"/>
      <p:bldGraphic spid="25" grpId="0" uiExpand="1">
        <p:bldSub>
          <a:bldChart bld="series"/>
        </p:bldSub>
      </p:bldGraphic>
      <p:bldP spid="26" grpId="0" animBg="1"/>
      <p:bldP spid="40" grpId="0" animBg="1"/>
      <p:bldP spid="41" grpId="0" animBg="1"/>
      <p:bldP spid="67" grpId="0" animBg="1"/>
      <p:bldP spid="68" grpId="0" animBg="1"/>
      <p:bldP spid="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334A459-3E10-4D16-887B-A4C45980836D}"/>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308CCAB1-50AB-40F6-AA19-89FE3AC8E2B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5937F41F-EF62-4AA8-825C-F5AA6FDC42C1}"/>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F15C154D-CC16-4988-8D83-B71A2DE3B08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FE2D02B-53D5-4B24-8BE9-54D71ED6B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2782" y="3013626"/>
            <a:ext cx="3122134" cy="2083312"/>
          </a:xfrm>
          <a:prstGeom prst="rect">
            <a:avLst/>
          </a:prstGeom>
        </p:spPr>
      </p:pic>
      <p:pic>
        <p:nvPicPr>
          <p:cNvPr id="7" name="图片 6">
            <a:extLst>
              <a:ext uri="{FF2B5EF4-FFF2-40B4-BE49-F238E27FC236}">
                <a16:creationId xmlns:a16="http://schemas.microsoft.com/office/drawing/2014/main" xmlns="" id="{7801F0AF-6AF9-4697-B54C-6DD30652A8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4963" y="3013626"/>
            <a:ext cx="3122134" cy="2083312"/>
          </a:xfrm>
          <a:prstGeom prst="rect">
            <a:avLst/>
          </a:prstGeom>
        </p:spPr>
      </p:pic>
      <p:pic>
        <p:nvPicPr>
          <p:cNvPr id="8" name="图片 7">
            <a:extLst>
              <a:ext uri="{FF2B5EF4-FFF2-40B4-BE49-F238E27FC236}">
                <a16:creationId xmlns:a16="http://schemas.microsoft.com/office/drawing/2014/main" xmlns="" id="{32088F06-C3D2-4033-B8BB-6770807ECE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2782" y="887610"/>
            <a:ext cx="3122134" cy="2083274"/>
          </a:xfrm>
          <a:prstGeom prst="rect">
            <a:avLst/>
          </a:prstGeom>
        </p:spPr>
      </p:pic>
      <p:pic>
        <p:nvPicPr>
          <p:cNvPr id="9" name="图片 8">
            <a:extLst>
              <a:ext uri="{FF2B5EF4-FFF2-40B4-BE49-F238E27FC236}">
                <a16:creationId xmlns:a16="http://schemas.microsoft.com/office/drawing/2014/main" xmlns="" id="{3F8F0BD1-1C43-4E53-956F-4BB7C14670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4963" y="890274"/>
            <a:ext cx="3122134" cy="2080610"/>
          </a:xfrm>
          <a:prstGeom prst="rect">
            <a:avLst/>
          </a:prstGeom>
        </p:spPr>
      </p:pic>
      <p:sp>
        <p:nvSpPr>
          <p:cNvPr id="10" name="文本框 9">
            <a:extLst>
              <a:ext uri="{FF2B5EF4-FFF2-40B4-BE49-F238E27FC236}">
                <a16:creationId xmlns:a16="http://schemas.microsoft.com/office/drawing/2014/main" xmlns="" id="{75DD6BCB-32C0-4D03-A2F2-05A5D2DC9217}"/>
              </a:ext>
            </a:extLst>
          </p:cNvPr>
          <p:cNvSpPr txBox="1"/>
          <p:nvPr/>
        </p:nvSpPr>
        <p:spPr>
          <a:xfrm>
            <a:off x="6827345" y="1293102"/>
            <a:ext cx="2642777" cy="400110"/>
          </a:xfrm>
          <a:prstGeom prst="rect">
            <a:avLst/>
          </a:prstGeom>
          <a:noFill/>
        </p:spPr>
        <p:txBody>
          <a:bodyPr wrap="square" rtlCol="0">
            <a:spAutoFit/>
          </a:bodyPr>
          <a:lstStyle/>
          <a:p>
            <a:pPr algn="ctr"/>
            <a:r>
              <a:rPr lang="zh-CN" altLang="en-US" sz="2000" dirty="0">
                <a:gradFill>
                  <a:gsLst>
                    <a:gs pos="0">
                      <a:srgbClr val="08AEEA"/>
                    </a:gs>
                    <a:gs pos="100000">
                      <a:srgbClr val="2AF598"/>
                    </a:gs>
                  </a:gsLst>
                  <a:lin ang="5400000" scaled="1"/>
                </a:gradFill>
                <a:latin typeface="+mj-lt"/>
              </a:rPr>
              <a:t>添加你的标题</a:t>
            </a:r>
            <a:r>
              <a:rPr lang="en-US" altLang="zh-CN" sz="2000" dirty="0">
                <a:gradFill>
                  <a:gsLst>
                    <a:gs pos="0">
                      <a:srgbClr val="08AEEA"/>
                    </a:gs>
                    <a:gs pos="100000">
                      <a:srgbClr val="2AF598"/>
                    </a:gs>
                  </a:gsLst>
                  <a:lin ang="5400000" scaled="1"/>
                </a:gradFill>
                <a:latin typeface="+mj-lt"/>
              </a:rPr>
              <a:t> </a:t>
            </a:r>
            <a:endParaRPr lang="zh-CN" altLang="en-US" sz="2000" dirty="0">
              <a:gradFill>
                <a:gsLst>
                  <a:gs pos="0">
                    <a:srgbClr val="08AEEA"/>
                  </a:gs>
                  <a:gs pos="100000">
                    <a:srgbClr val="2AF598"/>
                  </a:gs>
                </a:gsLst>
                <a:lin ang="5400000" scaled="1"/>
              </a:gradFill>
              <a:latin typeface="+mj-lt"/>
            </a:endParaRPr>
          </a:p>
        </p:txBody>
      </p:sp>
      <p:sp>
        <p:nvSpPr>
          <p:cNvPr id="11" name="文本框 10">
            <a:extLst>
              <a:ext uri="{FF2B5EF4-FFF2-40B4-BE49-F238E27FC236}">
                <a16:creationId xmlns:a16="http://schemas.microsoft.com/office/drawing/2014/main" xmlns="" id="{06E5F639-55AA-4BCA-99F4-4AEFD36C9028}"/>
              </a:ext>
            </a:extLst>
          </p:cNvPr>
          <p:cNvSpPr txBox="1"/>
          <p:nvPr/>
        </p:nvSpPr>
        <p:spPr>
          <a:xfrm>
            <a:off x="6924281" y="1734395"/>
            <a:ext cx="5267719" cy="812530"/>
          </a:xfrm>
          <a:prstGeom prst="rect">
            <a:avLst/>
          </a:prstGeom>
          <a:noFill/>
        </p:spPr>
        <p:txBody>
          <a:bodyPr wrap="square" rtlCol="0">
            <a:spAutoFit/>
          </a:bodyPr>
          <a:lstStyle/>
          <a:p>
            <a:pPr>
              <a:lnSpc>
                <a:spcPct val="130000"/>
              </a:lnSpc>
            </a:pP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r>
              <a:rPr lang="en-US" altLang="zh-CN" dirty="0">
                <a:solidFill>
                  <a:schemeClr val="bg1">
                    <a:lumMod val="50000"/>
                  </a:schemeClr>
                </a:solidFill>
              </a:rPr>
              <a:t> </a:t>
            </a: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p>
        </p:txBody>
      </p:sp>
      <p:sp>
        <p:nvSpPr>
          <p:cNvPr id="12" name="Freeform 5">
            <a:extLst>
              <a:ext uri="{FF2B5EF4-FFF2-40B4-BE49-F238E27FC236}">
                <a16:creationId xmlns:a16="http://schemas.microsoft.com/office/drawing/2014/main" xmlns="" id="{0BF788CE-699F-4F20-83B2-BA290AC7A7EB}"/>
              </a:ext>
            </a:extLst>
          </p:cNvPr>
          <p:cNvSpPr>
            <a:spLocks noEditPoints="1"/>
          </p:cNvSpPr>
          <p:nvPr/>
        </p:nvSpPr>
        <p:spPr bwMode="auto">
          <a:xfrm>
            <a:off x="9479414" y="4792080"/>
            <a:ext cx="284026" cy="282172"/>
          </a:xfrm>
          <a:custGeom>
            <a:avLst/>
            <a:gdLst>
              <a:gd name="T0" fmla="*/ 112 w 128"/>
              <a:gd name="T1" fmla="*/ 0 h 128"/>
              <a:gd name="T2" fmla="*/ 16 w 128"/>
              <a:gd name="T3" fmla="*/ 0 h 128"/>
              <a:gd name="T4" fmla="*/ 0 w 128"/>
              <a:gd name="T5" fmla="*/ 16 h 128"/>
              <a:gd name="T6" fmla="*/ 0 w 128"/>
              <a:gd name="T7" fmla="*/ 112 h 128"/>
              <a:gd name="T8" fmla="*/ 16 w 128"/>
              <a:gd name="T9" fmla="*/ 128 h 128"/>
              <a:gd name="T10" fmla="*/ 112 w 128"/>
              <a:gd name="T11" fmla="*/ 128 h 128"/>
              <a:gd name="T12" fmla="*/ 128 w 128"/>
              <a:gd name="T13" fmla="*/ 112 h 128"/>
              <a:gd name="T14" fmla="*/ 128 w 128"/>
              <a:gd name="T15" fmla="*/ 16 h 128"/>
              <a:gd name="T16" fmla="*/ 112 w 128"/>
              <a:gd name="T17" fmla="*/ 0 h 128"/>
              <a:gd name="T18" fmla="*/ 32 w 128"/>
              <a:gd name="T19" fmla="*/ 8 h 128"/>
              <a:gd name="T20" fmla="*/ 96 w 128"/>
              <a:gd name="T21" fmla="*/ 8 h 128"/>
              <a:gd name="T22" fmla="*/ 96 w 128"/>
              <a:gd name="T23" fmla="*/ 44 h 128"/>
              <a:gd name="T24" fmla="*/ 92 w 128"/>
              <a:gd name="T25" fmla="*/ 48 h 128"/>
              <a:gd name="T26" fmla="*/ 36 w 128"/>
              <a:gd name="T27" fmla="*/ 48 h 128"/>
              <a:gd name="T28" fmla="*/ 32 w 128"/>
              <a:gd name="T29" fmla="*/ 44 h 128"/>
              <a:gd name="T30" fmla="*/ 32 w 128"/>
              <a:gd name="T31" fmla="*/ 8 h 128"/>
              <a:gd name="T32" fmla="*/ 120 w 128"/>
              <a:gd name="T33" fmla="*/ 112 h 128"/>
              <a:gd name="T34" fmla="*/ 112 w 128"/>
              <a:gd name="T35" fmla="*/ 120 h 128"/>
              <a:gd name="T36" fmla="*/ 16 w 128"/>
              <a:gd name="T37" fmla="*/ 120 h 128"/>
              <a:gd name="T38" fmla="*/ 8 w 128"/>
              <a:gd name="T39" fmla="*/ 112 h 128"/>
              <a:gd name="T40" fmla="*/ 8 w 128"/>
              <a:gd name="T41" fmla="*/ 16 h 128"/>
              <a:gd name="T42" fmla="*/ 16 w 128"/>
              <a:gd name="T43" fmla="*/ 8 h 128"/>
              <a:gd name="T44" fmla="*/ 24 w 128"/>
              <a:gd name="T45" fmla="*/ 8 h 128"/>
              <a:gd name="T46" fmla="*/ 24 w 128"/>
              <a:gd name="T47" fmla="*/ 48 h 128"/>
              <a:gd name="T48" fmla="*/ 32 w 128"/>
              <a:gd name="T49" fmla="*/ 56 h 128"/>
              <a:gd name="T50" fmla="*/ 96 w 128"/>
              <a:gd name="T51" fmla="*/ 56 h 128"/>
              <a:gd name="T52" fmla="*/ 104 w 128"/>
              <a:gd name="T53" fmla="*/ 48 h 128"/>
              <a:gd name="T54" fmla="*/ 104 w 128"/>
              <a:gd name="T55" fmla="*/ 8 h 128"/>
              <a:gd name="T56" fmla="*/ 112 w 128"/>
              <a:gd name="T57" fmla="*/ 8 h 128"/>
              <a:gd name="T58" fmla="*/ 120 w 128"/>
              <a:gd name="T59" fmla="*/ 16 h 128"/>
              <a:gd name="T60" fmla="*/ 120 w 128"/>
              <a:gd name="T61" fmla="*/ 112 h 128"/>
              <a:gd name="T62" fmla="*/ 76 w 128"/>
              <a:gd name="T63" fmla="*/ 40 h 128"/>
              <a:gd name="T64" fmla="*/ 80 w 128"/>
              <a:gd name="T65" fmla="*/ 36 h 128"/>
              <a:gd name="T66" fmla="*/ 80 w 128"/>
              <a:gd name="T67" fmla="*/ 20 h 128"/>
              <a:gd name="T68" fmla="*/ 76 w 128"/>
              <a:gd name="T69" fmla="*/ 16 h 128"/>
              <a:gd name="T70" fmla="*/ 72 w 128"/>
              <a:gd name="T71" fmla="*/ 20 h 128"/>
              <a:gd name="T72" fmla="*/ 72 w 128"/>
              <a:gd name="T73" fmla="*/ 36 h 128"/>
              <a:gd name="T74" fmla="*/ 76 w 128"/>
              <a:gd name="T75"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8"/>
                </a:moveTo>
                <a:cubicBezTo>
                  <a:pt x="34" y="8"/>
                  <a:pt x="94" y="8"/>
                  <a:pt x="96" y="8"/>
                </a:cubicBezTo>
                <a:cubicBezTo>
                  <a:pt x="96" y="44"/>
                  <a:pt x="96" y="44"/>
                  <a:pt x="96" y="44"/>
                </a:cubicBezTo>
                <a:cubicBezTo>
                  <a:pt x="96" y="46"/>
                  <a:pt x="94" y="48"/>
                  <a:pt x="92" y="48"/>
                </a:cubicBezTo>
                <a:cubicBezTo>
                  <a:pt x="36" y="48"/>
                  <a:pt x="36" y="48"/>
                  <a:pt x="36" y="48"/>
                </a:cubicBezTo>
                <a:cubicBezTo>
                  <a:pt x="34" y="48"/>
                  <a:pt x="32" y="46"/>
                  <a:pt x="32" y="44"/>
                </a:cubicBezTo>
                <a:lnTo>
                  <a:pt x="32" y="8"/>
                </a:lnTo>
                <a:close/>
                <a:moveTo>
                  <a:pt x="120" y="112"/>
                </a:moveTo>
                <a:cubicBezTo>
                  <a:pt x="120" y="116"/>
                  <a:pt x="116" y="120"/>
                  <a:pt x="112" y="120"/>
                </a:cubicBezTo>
                <a:cubicBezTo>
                  <a:pt x="16" y="120"/>
                  <a:pt x="16" y="120"/>
                  <a:pt x="16" y="120"/>
                </a:cubicBezTo>
                <a:cubicBezTo>
                  <a:pt x="12" y="120"/>
                  <a:pt x="8" y="116"/>
                  <a:pt x="8" y="112"/>
                </a:cubicBezTo>
                <a:cubicBezTo>
                  <a:pt x="8" y="16"/>
                  <a:pt x="8" y="16"/>
                  <a:pt x="8" y="16"/>
                </a:cubicBezTo>
                <a:cubicBezTo>
                  <a:pt x="8" y="12"/>
                  <a:pt x="12" y="8"/>
                  <a:pt x="16" y="8"/>
                </a:cubicBezTo>
                <a:cubicBezTo>
                  <a:pt x="24" y="8"/>
                  <a:pt x="24" y="8"/>
                  <a:pt x="24" y="8"/>
                </a:cubicBezTo>
                <a:cubicBezTo>
                  <a:pt x="24" y="48"/>
                  <a:pt x="24" y="48"/>
                  <a:pt x="24" y="48"/>
                </a:cubicBezTo>
                <a:cubicBezTo>
                  <a:pt x="24" y="52"/>
                  <a:pt x="28" y="56"/>
                  <a:pt x="32" y="56"/>
                </a:cubicBezTo>
                <a:cubicBezTo>
                  <a:pt x="96" y="56"/>
                  <a:pt x="96" y="56"/>
                  <a:pt x="96" y="56"/>
                </a:cubicBezTo>
                <a:cubicBezTo>
                  <a:pt x="100" y="56"/>
                  <a:pt x="104" y="52"/>
                  <a:pt x="104" y="48"/>
                </a:cubicBezTo>
                <a:cubicBezTo>
                  <a:pt x="104" y="8"/>
                  <a:pt x="104" y="8"/>
                  <a:pt x="104" y="8"/>
                </a:cubicBezTo>
                <a:cubicBezTo>
                  <a:pt x="112" y="8"/>
                  <a:pt x="112" y="8"/>
                  <a:pt x="112" y="8"/>
                </a:cubicBezTo>
                <a:cubicBezTo>
                  <a:pt x="116" y="8"/>
                  <a:pt x="120" y="12"/>
                  <a:pt x="120" y="16"/>
                </a:cubicBezTo>
                <a:lnTo>
                  <a:pt x="120" y="112"/>
                </a:lnTo>
                <a:close/>
                <a:moveTo>
                  <a:pt x="76" y="40"/>
                </a:moveTo>
                <a:cubicBezTo>
                  <a:pt x="78" y="40"/>
                  <a:pt x="80" y="38"/>
                  <a:pt x="80" y="36"/>
                </a:cubicBezTo>
                <a:cubicBezTo>
                  <a:pt x="80" y="20"/>
                  <a:pt x="80" y="20"/>
                  <a:pt x="80" y="20"/>
                </a:cubicBezTo>
                <a:cubicBezTo>
                  <a:pt x="80" y="18"/>
                  <a:pt x="78" y="16"/>
                  <a:pt x="76" y="16"/>
                </a:cubicBezTo>
                <a:cubicBezTo>
                  <a:pt x="74" y="16"/>
                  <a:pt x="72" y="18"/>
                  <a:pt x="72" y="20"/>
                </a:cubicBezTo>
                <a:cubicBezTo>
                  <a:pt x="72" y="36"/>
                  <a:pt x="72" y="36"/>
                  <a:pt x="72" y="36"/>
                </a:cubicBezTo>
                <a:cubicBezTo>
                  <a:pt x="72" y="38"/>
                  <a:pt x="74" y="40"/>
                  <a:pt x="76" y="40"/>
                </a:cubicBez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7">
            <a:extLst>
              <a:ext uri="{FF2B5EF4-FFF2-40B4-BE49-F238E27FC236}">
                <a16:creationId xmlns:a16="http://schemas.microsoft.com/office/drawing/2014/main" xmlns="" id="{2524982A-1B9E-4533-8766-FFDDC5CB8EE1}"/>
              </a:ext>
            </a:extLst>
          </p:cNvPr>
          <p:cNvSpPr>
            <a:spLocks noEditPoints="1"/>
          </p:cNvSpPr>
          <p:nvPr/>
        </p:nvSpPr>
        <p:spPr bwMode="auto">
          <a:xfrm>
            <a:off x="7010400" y="3800012"/>
            <a:ext cx="404782" cy="402796"/>
          </a:xfrm>
          <a:custGeom>
            <a:avLst/>
            <a:gdLst>
              <a:gd name="T0" fmla="*/ 108 w 112"/>
              <a:gd name="T1" fmla="*/ 0 h 112"/>
              <a:gd name="T2" fmla="*/ 80 w 112"/>
              <a:gd name="T3" fmla="*/ 0 h 112"/>
              <a:gd name="T4" fmla="*/ 76 w 112"/>
              <a:gd name="T5" fmla="*/ 4 h 112"/>
              <a:gd name="T6" fmla="*/ 80 w 112"/>
              <a:gd name="T7" fmla="*/ 8 h 112"/>
              <a:gd name="T8" fmla="*/ 98 w 112"/>
              <a:gd name="T9" fmla="*/ 8 h 112"/>
              <a:gd name="T10" fmla="*/ 37 w 112"/>
              <a:gd name="T11" fmla="*/ 65 h 112"/>
              <a:gd name="T12" fmla="*/ 37 w 112"/>
              <a:gd name="T13" fmla="*/ 71 h 112"/>
              <a:gd name="T14" fmla="*/ 43 w 112"/>
              <a:gd name="T15" fmla="*/ 71 h 112"/>
              <a:gd name="T16" fmla="*/ 104 w 112"/>
              <a:gd name="T17" fmla="*/ 13 h 112"/>
              <a:gd name="T18" fmla="*/ 104 w 112"/>
              <a:gd name="T19" fmla="*/ 32 h 112"/>
              <a:gd name="T20" fmla="*/ 108 w 112"/>
              <a:gd name="T21" fmla="*/ 36 h 112"/>
              <a:gd name="T22" fmla="*/ 112 w 112"/>
              <a:gd name="T23" fmla="*/ 32 h 112"/>
              <a:gd name="T24" fmla="*/ 112 w 112"/>
              <a:gd name="T25" fmla="*/ 4 h 112"/>
              <a:gd name="T26" fmla="*/ 108 w 112"/>
              <a:gd name="T27" fmla="*/ 0 h 112"/>
              <a:gd name="T28" fmla="*/ 104 w 112"/>
              <a:gd name="T29" fmla="*/ 96 h 112"/>
              <a:gd name="T30" fmla="*/ 96 w 112"/>
              <a:gd name="T31" fmla="*/ 104 h 112"/>
              <a:gd name="T32" fmla="*/ 16 w 112"/>
              <a:gd name="T33" fmla="*/ 104 h 112"/>
              <a:gd name="T34" fmla="*/ 8 w 112"/>
              <a:gd name="T35" fmla="*/ 96 h 112"/>
              <a:gd name="T36" fmla="*/ 8 w 112"/>
              <a:gd name="T37" fmla="*/ 16 h 112"/>
              <a:gd name="T38" fmla="*/ 16 w 112"/>
              <a:gd name="T39" fmla="*/ 8 h 112"/>
              <a:gd name="T40" fmla="*/ 60 w 112"/>
              <a:gd name="T41" fmla="*/ 8 h 112"/>
              <a:gd name="T42" fmla="*/ 60 w 112"/>
              <a:gd name="T43" fmla="*/ 0 h 112"/>
              <a:gd name="T44" fmla="*/ 16 w 112"/>
              <a:gd name="T45" fmla="*/ 0 h 112"/>
              <a:gd name="T46" fmla="*/ 0 w 112"/>
              <a:gd name="T47" fmla="*/ 18 h 112"/>
              <a:gd name="T48" fmla="*/ 0 w 112"/>
              <a:gd name="T49" fmla="*/ 96 h 112"/>
              <a:gd name="T50" fmla="*/ 16 w 112"/>
              <a:gd name="T51" fmla="*/ 112 h 112"/>
              <a:gd name="T52" fmla="*/ 94 w 112"/>
              <a:gd name="T53" fmla="*/ 112 h 112"/>
              <a:gd name="T54" fmla="*/ 112 w 112"/>
              <a:gd name="T55" fmla="*/ 96 h 112"/>
              <a:gd name="T56" fmla="*/ 112 w 112"/>
              <a:gd name="T57" fmla="*/ 52 h 112"/>
              <a:gd name="T58" fmla="*/ 104 w 112"/>
              <a:gd name="T59" fmla="*/ 52 h 112"/>
              <a:gd name="T60" fmla="*/ 104 w 112"/>
              <a:gd name="T61"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8" y="0"/>
                </a:moveTo>
                <a:cubicBezTo>
                  <a:pt x="80" y="0"/>
                  <a:pt x="80" y="0"/>
                  <a:pt x="80" y="0"/>
                </a:cubicBezTo>
                <a:cubicBezTo>
                  <a:pt x="78" y="0"/>
                  <a:pt x="76" y="2"/>
                  <a:pt x="76" y="4"/>
                </a:cubicBezTo>
                <a:cubicBezTo>
                  <a:pt x="76" y="6"/>
                  <a:pt x="78" y="8"/>
                  <a:pt x="80" y="8"/>
                </a:cubicBezTo>
                <a:cubicBezTo>
                  <a:pt x="98" y="8"/>
                  <a:pt x="98" y="8"/>
                  <a:pt x="98" y="8"/>
                </a:cubicBezTo>
                <a:cubicBezTo>
                  <a:pt x="37" y="65"/>
                  <a:pt x="37" y="65"/>
                  <a:pt x="37" y="65"/>
                </a:cubicBezTo>
                <a:cubicBezTo>
                  <a:pt x="36" y="67"/>
                  <a:pt x="36" y="69"/>
                  <a:pt x="37" y="71"/>
                </a:cubicBezTo>
                <a:cubicBezTo>
                  <a:pt x="39" y="72"/>
                  <a:pt x="41" y="72"/>
                  <a:pt x="43" y="71"/>
                </a:cubicBezTo>
                <a:cubicBezTo>
                  <a:pt x="104" y="13"/>
                  <a:pt x="104" y="13"/>
                  <a:pt x="104" y="13"/>
                </a:cubicBezTo>
                <a:cubicBezTo>
                  <a:pt x="104" y="32"/>
                  <a:pt x="104" y="32"/>
                  <a:pt x="104" y="32"/>
                </a:cubicBezTo>
                <a:cubicBezTo>
                  <a:pt x="104" y="34"/>
                  <a:pt x="106" y="36"/>
                  <a:pt x="108" y="36"/>
                </a:cubicBezTo>
                <a:cubicBezTo>
                  <a:pt x="110" y="36"/>
                  <a:pt x="112" y="34"/>
                  <a:pt x="112" y="32"/>
                </a:cubicBezTo>
                <a:cubicBezTo>
                  <a:pt x="112" y="4"/>
                  <a:pt x="112" y="4"/>
                  <a:pt x="112" y="4"/>
                </a:cubicBezTo>
                <a:cubicBezTo>
                  <a:pt x="112" y="2"/>
                  <a:pt x="110" y="0"/>
                  <a:pt x="108" y="0"/>
                </a:cubicBezTo>
                <a:close/>
                <a:moveTo>
                  <a:pt x="104" y="96"/>
                </a:move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cubicBezTo>
                  <a:pt x="104" y="52"/>
                  <a:pt x="104" y="52"/>
                  <a:pt x="104" y="52"/>
                </a:cubicBezTo>
                <a:lnTo>
                  <a:pt x="104" y="96"/>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7">
            <a:extLst>
              <a:ext uri="{FF2B5EF4-FFF2-40B4-BE49-F238E27FC236}">
                <a16:creationId xmlns:a16="http://schemas.microsoft.com/office/drawing/2014/main" xmlns="" id="{456B1B68-405D-47F9-A3D6-A4E0BA984D3B}"/>
              </a:ext>
            </a:extLst>
          </p:cNvPr>
          <p:cNvSpPr>
            <a:spLocks noEditPoints="1"/>
          </p:cNvSpPr>
          <p:nvPr/>
        </p:nvSpPr>
        <p:spPr bwMode="auto">
          <a:xfrm>
            <a:off x="9468711" y="3830127"/>
            <a:ext cx="408304" cy="419718"/>
          </a:xfrm>
          <a:custGeom>
            <a:avLst/>
            <a:gdLst>
              <a:gd name="T0" fmla="*/ 50 w 124"/>
              <a:gd name="T1" fmla="*/ 52 h 128"/>
              <a:gd name="T2" fmla="*/ 56 w 124"/>
              <a:gd name="T3" fmla="*/ 46 h 128"/>
              <a:gd name="T4" fmla="*/ 50 w 124"/>
              <a:gd name="T5" fmla="*/ 40 h 128"/>
              <a:gd name="T6" fmla="*/ 44 w 124"/>
              <a:gd name="T7" fmla="*/ 46 h 128"/>
              <a:gd name="T8" fmla="*/ 50 w 124"/>
              <a:gd name="T9" fmla="*/ 52 h 128"/>
              <a:gd name="T10" fmla="*/ 26 w 124"/>
              <a:gd name="T11" fmla="*/ 52 h 128"/>
              <a:gd name="T12" fmla="*/ 32 w 124"/>
              <a:gd name="T13" fmla="*/ 46 h 128"/>
              <a:gd name="T14" fmla="*/ 26 w 124"/>
              <a:gd name="T15" fmla="*/ 40 h 128"/>
              <a:gd name="T16" fmla="*/ 20 w 124"/>
              <a:gd name="T17" fmla="*/ 46 h 128"/>
              <a:gd name="T18" fmla="*/ 26 w 124"/>
              <a:gd name="T19" fmla="*/ 52 h 128"/>
              <a:gd name="T20" fmla="*/ 74 w 124"/>
              <a:gd name="T21" fmla="*/ 52 h 128"/>
              <a:gd name="T22" fmla="*/ 80 w 124"/>
              <a:gd name="T23" fmla="*/ 46 h 128"/>
              <a:gd name="T24" fmla="*/ 74 w 124"/>
              <a:gd name="T25" fmla="*/ 40 h 128"/>
              <a:gd name="T26" fmla="*/ 68 w 124"/>
              <a:gd name="T27" fmla="*/ 46 h 128"/>
              <a:gd name="T28" fmla="*/ 74 w 124"/>
              <a:gd name="T29" fmla="*/ 52 h 128"/>
              <a:gd name="T30" fmla="*/ 108 w 124"/>
              <a:gd name="T31" fmla="*/ 37 h 128"/>
              <a:gd name="T32" fmla="*/ 108 w 124"/>
              <a:gd name="T33" fmla="*/ 40 h 128"/>
              <a:gd name="T34" fmla="*/ 107 w 124"/>
              <a:gd name="T35" fmla="*/ 47 h 128"/>
              <a:gd name="T36" fmla="*/ 116 w 124"/>
              <a:gd name="T37" fmla="*/ 70 h 128"/>
              <a:gd name="T38" fmla="*/ 96 w 124"/>
              <a:gd name="T39" fmla="*/ 102 h 128"/>
              <a:gd name="T40" fmla="*/ 96 w 124"/>
              <a:gd name="T41" fmla="*/ 116 h 128"/>
              <a:gd name="T42" fmla="*/ 82 w 124"/>
              <a:gd name="T43" fmla="*/ 107 h 128"/>
              <a:gd name="T44" fmla="*/ 72 w 124"/>
              <a:gd name="T45" fmla="*/ 108 h 128"/>
              <a:gd name="T46" fmla="*/ 49 w 124"/>
              <a:gd name="T47" fmla="*/ 100 h 128"/>
              <a:gd name="T48" fmla="*/ 42 w 124"/>
              <a:gd name="T49" fmla="*/ 100 h 128"/>
              <a:gd name="T50" fmla="*/ 37 w 124"/>
              <a:gd name="T51" fmla="*/ 100 h 128"/>
              <a:gd name="T52" fmla="*/ 72 w 124"/>
              <a:gd name="T53" fmla="*/ 115 h 128"/>
              <a:gd name="T54" fmla="*/ 82 w 124"/>
              <a:gd name="T55" fmla="*/ 114 h 128"/>
              <a:gd name="T56" fmla="*/ 104 w 124"/>
              <a:gd name="T57" fmla="*/ 128 h 128"/>
              <a:gd name="T58" fmla="*/ 104 w 124"/>
              <a:gd name="T59" fmla="*/ 105 h 128"/>
              <a:gd name="T60" fmla="*/ 124 w 124"/>
              <a:gd name="T61" fmla="*/ 69 h 128"/>
              <a:gd name="T62" fmla="*/ 108 w 124"/>
              <a:gd name="T63" fmla="*/ 37 h 128"/>
              <a:gd name="T64" fmla="*/ 39 w 124"/>
              <a:gd name="T65" fmla="*/ 91 h 128"/>
              <a:gd name="T66" fmla="*/ 52 w 124"/>
              <a:gd name="T67" fmla="*/ 92 h 128"/>
              <a:gd name="T68" fmla="*/ 100 w 124"/>
              <a:gd name="T69" fmla="*/ 45 h 128"/>
              <a:gd name="T70" fmla="*/ 52 w 124"/>
              <a:gd name="T71" fmla="*/ 0 h 128"/>
              <a:gd name="T72" fmla="*/ 0 w 124"/>
              <a:gd name="T73" fmla="*/ 45 h 128"/>
              <a:gd name="T74" fmla="*/ 16 w 124"/>
              <a:gd name="T75" fmla="*/ 81 h 128"/>
              <a:gd name="T76" fmla="*/ 16 w 124"/>
              <a:gd name="T77" fmla="*/ 104 h 128"/>
              <a:gd name="T78" fmla="*/ 39 w 124"/>
              <a:gd name="T79" fmla="*/ 91 h 128"/>
              <a:gd name="T80" fmla="*/ 8 w 124"/>
              <a:gd name="T81" fmla="*/ 46 h 128"/>
              <a:gd name="T82" fmla="*/ 52 w 124"/>
              <a:gd name="T83" fmla="*/ 8 h 128"/>
              <a:gd name="T84" fmla="*/ 92 w 124"/>
              <a:gd name="T85" fmla="*/ 46 h 128"/>
              <a:gd name="T86" fmla="*/ 52 w 124"/>
              <a:gd name="T87" fmla="*/ 84 h 128"/>
              <a:gd name="T88" fmla="*/ 38 w 124"/>
              <a:gd name="T89" fmla="*/ 83 h 128"/>
              <a:gd name="T90" fmla="*/ 24 w 124"/>
              <a:gd name="T91" fmla="*/ 92 h 128"/>
              <a:gd name="T92" fmla="*/ 24 w 124"/>
              <a:gd name="T93" fmla="*/ 78 h 128"/>
              <a:gd name="T94" fmla="*/ 8 w 124"/>
              <a:gd name="T95"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4" h="128">
                <a:moveTo>
                  <a:pt x="50" y="52"/>
                </a:moveTo>
                <a:cubicBezTo>
                  <a:pt x="53" y="52"/>
                  <a:pt x="56" y="49"/>
                  <a:pt x="56" y="46"/>
                </a:cubicBezTo>
                <a:cubicBezTo>
                  <a:pt x="56" y="43"/>
                  <a:pt x="53" y="40"/>
                  <a:pt x="50" y="40"/>
                </a:cubicBezTo>
                <a:cubicBezTo>
                  <a:pt x="47" y="40"/>
                  <a:pt x="44" y="43"/>
                  <a:pt x="44" y="46"/>
                </a:cubicBezTo>
                <a:cubicBezTo>
                  <a:pt x="44" y="49"/>
                  <a:pt x="47" y="52"/>
                  <a:pt x="50" y="52"/>
                </a:cubicBezTo>
                <a:close/>
                <a:moveTo>
                  <a:pt x="26" y="52"/>
                </a:moveTo>
                <a:cubicBezTo>
                  <a:pt x="29" y="52"/>
                  <a:pt x="32" y="49"/>
                  <a:pt x="32" y="46"/>
                </a:cubicBezTo>
                <a:cubicBezTo>
                  <a:pt x="32" y="43"/>
                  <a:pt x="29" y="40"/>
                  <a:pt x="26" y="40"/>
                </a:cubicBezTo>
                <a:cubicBezTo>
                  <a:pt x="23" y="40"/>
                  <a:pt x="20" y="43"/>
                  <a:pt x="20" y="46"/>
                </a:cubicBezTo>
                <a:cubicBezTo>
                  <a:pt x="20" y="49"/>
                  <a:pt x="23" y="52"/>
                  <a:pt x="26" y="52"/>
                </a:cubicBezTo>
                <a:close/>
                <a:moveTo>
                  <a:pt x="74" y="52"/>
                </a:moveTo>
                <a:cubicBezTo>
                  <a:pt x="77" y="52"/>
                  <a:pt x="80" y="49"/>
                  <a:pt x="80" y="46"/>
                </a:cubicBezTo>
                <a:cubicBezTo>
                  <a:pt x="80" y="43"/>
                  <a:pt x="77" y="40"/>
                  <a:pt x="74" y="40"/>
                </a:cubicBezTo>
                <a:cubicBezTo>
                  <a:pt x="71" y="40"/>
                  <a:pt x="68" y="43"/>
                  <a:pt x="68" y="46"/>
                </a:cubicBezTo>
                <a:cubicBezTo>
                  <a:pt x="68" y="49"/>
                  <a:pt x="71" y="52"/>
                  <a:pt x="74" y="52"/>
                </a:cubicBezTo>
                <a:close/>
                <a:moveTo>
                  <a:pt x="108" y="37"/>
                </a:moveTo>
                <a:cubicBezTo>
                  <a:pt x="108" y="38"/>
                  <a:pt x="108" y="39"/>
                  <a:pt x="108" y="40"/>
                </a:cubicBezTo>
                <a:cubicBezTo>
                  <a:pt x="108" y="43"/>
                  <a:pt x="108" y="45"/>
                  <a:pt x="107" y="47"/>
                </a:cubicBezTo>
                <a:cubicBezTo>
                  <a:pt x="113" y="54"/>
                  <a:pt x="116" y="62"/>
                  <a:pt x="116" y="70"/>
                </a:cubicBezTo>
                <a:cubicBezTo>
                  <a:pt x="116" y="83"/>
                  <a:pt x="108" y="95"/>
                  <a:pt x="96" y="102"/>
                </a:cubicBezTo>
                <a:cubicBezTo>
                  <a:pt x="96" y="116"/>
                  <a:pt x="96" y="116"/>
                  <a:pt x="96" y="116"/>
                </a:cubicBezTo>
                <a:cubicBezTo>
                  <a:pt x="82" y="107"/>
                  <a:pt x="82" y="107"/>
                  <a:pt x="82" y="107"/>
                </a:cubicBezTo>
                <a:cubicBezTo>
                  <a:pt x="79" y="108"/>
                  <a:pt x="76" y="108"/>
                  <a:pt x="72" y="108"/>
                </a:cubicBezTo>
                <a:cubicBezTo>
                  <a:pt x="62" y="108"/>
                  <a:pt x="56" y="105"/>
                  <a:pt x="49" y="100"/>
                </a:cubicBezTo>
                <a:cubicBezTo>
                  <a:pt x="46" y="100"/>
                  <a:pt x="44" y="100"/>
                  <a:pt x="42" y="100"/>
                </a:cubicBezTo>
                <a:cubicBezTo>
                  <a:pt x="40" y="100"/>
                  <a:pt x="39" y="100"/>
                  <a:pt x="37" y="100"/>
                </a:cubicBezTo>
                <a:cubicBezTo>
                  <a:pt x="47" y="109"/>
                  <a:pt x="57" y="115"/>
                  <a:pt x="72" y="115"/>
                </a:cubicBezTo>
                <a:cubicBezTo>
                  <a:pt x="75" y="115"/>
                  <a:pt x="78" y="115"/>
                  <a:pt x="82" y="114"/>
                </a:cubicBezTo>
                <a:cubicBezTo>
                  <a:pt x="104" y="128"/>
                  <a:pt x="104" y="128"/>
                  <a:pt x="104" y="128"/>
                </a:cubicBezTo>
                <a:cubicBezTo>
                  <a:pt x="104" y="105"/>
                  <a:pt x="104" y="105"/>
                  <a:pt x="104" y="105"/>
                </a:cubicBezTo>
                <a:cubicBezTo>
                  <a:pt x="116" y="97"/>
                  <a:pt x="124" y="84"/>
                  <a:pt x="124" y="69"/>
                </a:cubicBezTo>
                <a:cubicBezTo>
                  <a:pt x="124" y="57"/>
                  <a:pt x="118" y="45"/>
                  <a:pt x="108" y="37"/>
                </a:cubicBezTo>
                <a:close/>
                <a:moveTo>
                  <a:pt x="39" y="91"/>
                </a:moveTo>
                <a:cubicBezTo>
                  <a:pt x="42" y="91"/>
                  <a:pt x="49" y="92"/>
                  <a:pt x="52" y="92"/>
                </a:cubicBezTo>
                <a:cubicBezTo>
                  <a:pt x="81" y="92"/>
                  <a:pt x="100" y="71"/>
                  <a:pt x="100" y="45"/>
                </a:cubicBezTo>
                <a:cubicBezTo>
                  <a:pt x="100" y="20"/>
                  <a:pt x="76" y="0"/>
                  <a:pt x="52" y="0"/>
                </a:cubicBezTo>
                <a:cubicBezTo>
                  <a:pt x="23" y="0"/>
                  <a:pt x="0" y="20"/>
                  <a:pt x="0" y="45"/>
                </a:cubicBezTo>
                <a:cubicBezTo>
                  <a:pt x="0" y="60"/>
                  <a:pt x="6" y="72"/>
                  <a:pt x="16" y="81"/>
                </a:cubicBezTo>
                <a:cubicBezTo>
                  <a:pt x="16" y="104"/>
                  <a:pt x="16" y="104"/>
                  <a:pt x="16" y="104"/>
                </a:cubicBezTo>
                <a:lnTo>
                  <a:pt x="39" y="91"/>
                </a:lnTo>
                <a:close/>
                <a:moveTo>
                  <a:pt x="8" y="46"/>
                </a:moveTo>
                <a:cubicBezTo>
                  <a:pt x="8" y="25"/>
                  <a:pt x="27" y="8"/>
                  <a:pt x="52" y="8"/>
                </a:cubicBezTo>
                <a:cubicBezTo>
                  <a:pt x="72" y="8"/>
                  <a:pt x="92" y="25"/>
                  <a:pt x="92" y="46"/>
                </a:cubicBezTo>
                <a:cubicBezTo>
                  <a:pt x="92" y="67"/>
                  <a:pt x="76" y="84"/>
                  <a:pt x="52" y="84"/>
                </a:cubicBezTo>
                <a:cubicBezTo>
                  <a:pt x="48" y="84"/>
                  <a:pt x="41" y="84"/>
                  <a:pt x="38" y="83"/>
                </a:cubicBezTo>
                <a:cubicBezTo>
                  <a:pt x="24" y="92"/>
                  <a:pt x="24" y="92"/>
                  <a:pt x="24" y="92"/>
                </a:cubicBezTo>
                <a:cubicBezTo>
                  <a:pt x="24" y="78"/>
                  <a:pt x="24" y="78"/>
                  <a:pt x="24" y="78"/>
                </a:cubicBezTo>
                <a:cubicBezTo>
                  <a:pt x="14" y="70"/>
                  <a:pt x="8" y="59"/>
                  <a:pt x="8" y="4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1">
            <a:extLst>
              <a:ext uri="{FF2B5EF4-FFF2-40B4-BE49-F238E27FC236}">
                <a16:creationId xmlns:a16="http://schemas.microsoft.com/office/drawing/2014/main" xmlns="" id="{4157BF34-1129-4D4E-9BB4-ECC48D9D3870}"/>
              </a:ext>
            </a:extLst>
          </p:cNvPr>
          <p:cNvSpPr>
            <a:spLocks noEditPoints="1"/>
          </p:cNvSpPr>
          <p:nvPr/>
        </p:nvSpPr>
        <p:spPr bwMode="auto">
          <a:xfrm>
            <a:off x="7010400" y="4794190"/>
            <a:ext cx="372584" cy="280062"/>
          </a:xfrm>
          <a:custGeom>
            <a:avLst/>
            <a:gdLst>
              <a:gd name="T0" fmla="*/ 112 w 128"/>
              <a:gd name="T1" fmla="*/ 0 h 96"/>
              <a:gd name="T2" fmla="*/ 16 w 128"/>
              <a:gd name="T3" fmla="*/ 0 h 96"/>
              <a:gd name="T4" fmla="*/ 0 w 128"/>
              <a:gd name="T5" fmla="*/ 16 h 96"/>
              <a:gd name="T6" fmla="*/ 0 w 128"/>
              <a:gd name="T7" fmla="*/ 80 h 96"/>
              <a:gd name="T8" fmla="*/ 16 w 128"/>
              <a:gd name="T9" fmla="*/ 96 h 96"/>
              <a:gd name="T10" fmla="*/ 112 w 128"/>
              <a:gd name="T11" fmla="*/ 96 h 96"/>
              <a:gd name="T12" fmla="*/ 128 w 128"/>
              <a:gd name="T13" fmla="*/ 80 h 96"/>
              <a:gd name="T14" fmla="*/ 128 w 128"/>
              <a:gd name="T15" fmla="*/ 16 h 96"/>
              <a:gd name="T16" fmla="*/ 112 w 128"/>
              <a:gd name="T17" fmla="*/ 0 h 96"/>
              <a:gd name="T18" fmla="*/ 116 w 128"/>
              <a:gd name="T19" fmla="*/ 8 h 96"/>
              <a:gd name="T20" fmla="*/ 64 w 128"/>
              <a:gd name="T21" fmla="*/ 48 h 96"/>
              <a:gd name="T22" fmla="*/ 12 w 128"/>
              <a:gd name="T23" fmla="*/ 8 h 96"/>
              <a:gd name="T24" fmla="*/ 116 w 128"/>
              <a:gd name="T25" fmla="*/ 8 h 96"/>
              <a:gd name="T26" fmla="*/ 8 w 128"/>
              <a:gd name="T27" fmla="*/ 80 h 96"/>
              <a:gd name="T28" fmla="*/ 8 w 128"/>
              <a:gd name="T29" fmla="*/ 16 h 96"/>
              <a:gd name="T30" fmla="*/ 44 w 128"/>
              <a:gd name="T31" fmla="*/ 44 h 96"/>
              <a:gd name="T32" fmla="*/ 8 w 128"/>
              <a:gd name="T33" fmla="*/ 82 h 96"/>
              <a:gd name="T34" fmla="*/ 8 w 128"/>
              <a:gd name="T35" fmla="*/ 80 h 96"/>
              <a:gd name="T36" fmla="*/ 14 w 128"/>
              <a:gd name="T37" fmla="*/ 88 h 96"/>
              <a:gd name="T38" fmla="*/ 50 w 128"/>
              <a:gd name="T39" fmla="*/ 49 h 96"/>
              <a:gd name="T40" fmla="*/ 64 w 128"/>
              <a:gd name="T41" fmla="*/ 60 h 96"/>
              <a:gd name="T42" fmla="*/ 77 w 128"/>
              <a:gd name="T43" fmla="*/ 49 h 96"/>
              <a:gd name="T44" fmla="*/ 114 w 128"/>
              <a:gd name="T45" fmla="*/ 88 h 96"/>
              <a:gd name="T46" fmla="*/ 14 w 128"/>
              <a:gd name="T47" fmla="*/ 88 h 96"/>
              <a:gd name="T48" fmla="*/ 120 w 128"/>
              <a:gd name="T49" fmla="*/ 80 h 96"/>
              <a:gd name="T50" fmla="*/ 120 w 128"/>
              <a:gd name="T51" fmla="*/ 82 h 96"/>
              <a:gd name="T52" fmla="*/ 84 w 128"/>
              <a:gd name="T53" fmla="*/ 44 h 96"/>
              <a:gd name="T54" fmla="*/ 120 w 128"/>
              <a:gd name="T55" fmla="*/ 16 h 96"/>
              <a:gd name="T56" fmla="*/ 120 w 128"/>
              <a:gd name="T5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96">
                <a:moveTo>
                  <a:pt x="112" y="0"/>
                </a:moveTo>
                <a:cubicBezTo>
                  <a:pt x="16" y="0"/>
                  <a:pt x="16" y="0"/>
                  <a:pt x="16" y="0"/>
                </a:cubicBezTo>
                <a:cubicBezTo>
                  <a:pt x="7" y="0"/>
                  <a:pt x="0" y="7"/>
                  <a:pt x="0" y="16"/>
                </a:cubicBezTo>
                <a:cubicBezTo>
                  <a:pt x="0" y="80"/>
                  <a:pt x="0" y="80"/>
                  <a:pt x="0" y="80"/>
                </a:cubicBezTo>
                <a:cubicBezTo>
                  <a:pt x="0" y="89"/>
                  <a:pt x="7" y="96"/>
                  <a:pt x="16" y="96"/>
                </a:cubicBezTo>
                <a:cubicBezTo>
                  <a:pt x="112" y="96"/>
                  <a:pt x="112" y="96"/>
                  <a:pt x="112" y="96"/>
                </a:cubicBezTo>
                <a:cubicBezTo>
                  <a:pt x="121" y="96"/>
                  <a:pt x="128" y="89"/>
                  <a:pt x="128" y="80"/>
                </a:cubicBezTo>
                <a:cubicBezTo>
                  <a:pt x="128" y="16"/>
                  <a:pt x="128" y="16"/>
                  <a:pt x="128" y="16"/>
                </a:cubicBezTo>
                <a:cubicBezTo>
                  <a:pt x="128" y="7"/>
                  <a:pt x="121" y="0"/>
                  <a:pt x="112" y="0"/>
                </a:cubicBezTo>
                <a:close/>
                <a:moveTo>
                  <a:pt x="116" y="8"/>
                </a:moveTo>
                <a:cubicBezTo>
                  <a:pt x="64" y="48"/>
                  <a:pt x="64" y="48"/>
                  <a:pt x="64" y="48"/>
                </a:cubicBezTo>
                <a:cubicBezTo>
                  <a:pt x="12" y="8"/>
                  <a:pt x="12" y="8"/>
                  <a:pt x="12" y="8"/>
                </a:cubicBezTo>
                <a:lnTo>
                  <a:pt x="116" y="8"/>
                </a:lnTo>
                <a:close/>
                <a:moveTo>
                  <a:pt x="8" y="80"/>
                </a:moveTo>
                <a:cubicBezTo>
                  <a:pt x="8" y="16"/>
                  <a:pt x="8" y="16"/>
                  <a:pt x="8" y="16"/>
                </a:cubicBezTo>
                <a:cubicBezTo>
                  <a:pt x="44" y="44"/>
                  <a:pt x="44" y="44"/>
                  <a:pt x="44" y="44"/>
                </a:cubicBezTo>
                <a:cubicBezTo>
                  <a:pt x="8" y="82"/>
                  <a:pt x="8" y="82"/>
                  <a:pt x="8" y="82"/>
                </a:cubicBezTo>
                <a:cubicBezTo>
                  <a:pt x="8" y="82"/>
                  <a:pt x="8" y="81"/>
                  <a:pt x="8" y="80"/>
                </a:cubicBezTo>
                <a:close/>
                <a:moveTo>
                  <a:pt x="14" y="88"/>
                </a:moveTo>
                <a:cubicBezTo>
                  <a:pt x="50" y="49"/>
                  <a:pt x="50" y="49"/>
                  <a:pt x="50" y="49"/>
                </a:cubicBezTo>
                <a:cubicBezTo>
                  <a:pt x="64" y="60"/>
                  <a:pt x="64" y="60"/>
                  <a:pt x="64" y="60"/>
                </a:cubicBezTo>
                <a:cubicBezTo>
                  <a:pt x="77" y="49"/>
                  <a:pt x="77" y="49"/>
                  <a:pt x="77" y="49"/>
                </a:cubicBezTo>
                <a:cubicBezTo>
                  <a:pt x="114" y="88"/>
                  <a:pt x="114" y="88"/>
                  <a:pt x="114" y="88"/>
                </a:cubicBezTo>
                <a:cubicBezTo>
                  <a:pt x="113" y="88"/>
                  <a:pt x="15" y="88"/>
                  <a:pt x="14" y="88"/>
                </a:cubicBezTo>
                <a:close/>
                <a:moveTo>
                  <a:pt x="120" y="80"/>
                </a:moveTo>
                <a:cubicBezTo>
                  <a:pt x="120" y="81"/>
                  <a:pt x="120" y="82"/>
                  <a:pt x="120" y="82"/>
                </a:cubicBezTo>
                <a:cubicBezTo>
                  <a:pt x="84" y="44"/>
                  <a:pt x="84" y="44"/>
                  <a:pt x="84" y="44"/>
                </a:cubicBezTo>
                <a:cubicBezTo>
                  <a:pt x="120" y="16"/>
                  <a:pt x="120" y="16"/>
                  <a:pt x="120" y="16"/>
                </a:cubicBezTo>
                <a:lnTo>
                  <a:pt x="120" y="80"/>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文本框 15">
            <a:extLst>
              <a:ext uri="{FF2B5EF4-FFF2-40B4-BE49-F238E27FC236}">
                <a16:creationId xmlns:a16="http://schemas.microsoft.com/office/drawing/2014/main" xmlns="" id="{DBFCEFCD-E8B2-4D8D-B0B0-B24210808F8E}"/>
              </a:ext>
            </a:extLst>
          </p:cNvPr>
          <p:cNvSpPr txBox="1"/>
          <p:nvPr/>
        </p:nvSpPr>
        <p:spPr>
          <a:xfrm>
            <a:off x="7417162" y="3822605"/>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7" name="文本框 16">
            <a:extLst>
              <a:ext uri="{FF2B5EF4-FFF2-40B4-BE49-F238E27FC236}">
                <a16:creationId xmlns:a16="http://schemas.microsoft.com/office/drawing/2014/main" xmlns="" id="{11A1146A-07A1-4C85-928A-842896B9C729}"/>
              </a:ext>
            </a:extLst>
          </p:cNvPr>
          <p:cNvSpPr txBox="1"/>
          <p:nvPr/>
        </p:nvSpPr>
        <p:spPr>
          <a:xfrm>
            <a:off x="9905034" y="3833476"/>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8" name="文本框 17">
            <a:extLst>
              <a:ext uri="{FF2B5EF4-FFF2-40B4-BE49-F238E27FC236}">
                <a16:creationId xmlns:a16="http://schemas.microsoft.com/office/drawing/2014/main" xmlns="" id="{DA9BB7D8-02AC-450A-8F32-4AC41A8A84FB}"/>
              </a:ext>
            </a:extLst>
          </p:cNvPr>
          <p:cNvSpPr txBox="1"/>
          <p:nvPr/>
        </p:nvSpPr>
        <p:spPr>
          <a:xfrm>
            <a:off x="7417162"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9" name="文本框 18">
            <a:extLst>
              <a:ext uri="{FF2B5EF4-FFF2-40B4-BE49-F238E27FC236}">
                <a16:creationId xmlns:a16="http://schemas.microsoft.com/office/drawing/2014/main" xmlns="" id="{472FD91D-088D-4052-84AB-7B6692905204}"/>
              </a:ext>
            </a:extLst>
          </p:cNvPr>
          <p:cNvSpPr txBox="1"/>
          <p:nvPr/>
        </p:nvSpPr>
        <p:spPr>
          <a:xfrm>
            <a:off x="9877015"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Tree>
    <p:extLst>
      <p:ext uri="{BB962C8B-B14F-4D97-AF65-F5344CB8AC3E}">
        <p14:creationId xmlns:p14="http://schemas.microsoft.com/office/powerpoint/2010/main" val="382325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3" decel="100000"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1+#ppt_w/2"/>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0-#ppt_w/2"/>
                                          </p:val>
                                        </p:tav>
                                        <p:tav tm="100000">
                                          <p:val>
                                            <p:strVal val="#ppt_x"/>
                                          </p:val>
                                        </p:tav>
                                      </p:tavLst>
                                    </p:anim>
                                    <p:anim calcmode="lin" valueType="num">
                                      <p:cBhvr additive="base">
                                        <p:cTn id="20" dur="75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50"/>
                                        <p:tgtEl>
                                          <p:spTgt spid="10"/>
                                        </p:tgtEl>
                                      </p:cBhvr>
                                    </p:animEffect>
                                  </p:childTnLst>
                                </p:cTn>
                              </p:par>
                            </p:childTnLst>
                          </p:cTn>
                        </p:par>
                        <p:par>
                          <p:cTn id="26" fill="hold">
                            <p:stCondLst>
                              <p:cond delay="25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250"/>
                                        <p:tgtEl>
                                          <p:spTgt spid="13"/>
                                        </p:tgtEl>
                                      </p:cBhvr>
                                    </p:animEffect>
                                    <p:anim calcmode="lin" valueType="num">
                                      <p:cBhvr>
                                        <p:cTn id="34" dur="250" fill="hold"/>
                                        <p:tgtEl>
                                          <p:spTgt spid="13"/>
                                        </p:tgtEl>
                                        <p:attrNameLst>
                                          <p:attrName>ppt_x</p:attrName>
                                        </p:attrNameLst>
                                      </p:cBhvr>
                                      <p:tavLst>
                                        <p:tav tm="0">
                                          <p:val>
                                            <p:strVal val="#ppt_x"/>
                                          </p:val>
                                        </p:tav>
                                        <p:tav tm="100000">
                                          <p:val>
                                            <p:strVal val="#ppt_x"/>
                                          </p:val>
                                        </p:tav>
                                      </p:tavLst>
                                    </p:anim>
                                    <p:anim calcmode="lin" valueType="num">
                                      <p:cBhvr>
                                        <p:cTn id="35" dur="25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1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250"/>
                                        <p:tgtEl>
                                          <p:spTgt spid="16"/>
                                        </p:tgtEl>
                                      </p:cBhvr>
                                    </p:animEffect>
                                  </p:childTnLst>
                                </p:cTn>
                              </p:par>
                            </p:childTnLst>
                          </p:cTn>
                        </p:par>
                        <p:par>
                          <p:cTn id="40" fill="hold">
                            <p:stCondLst>
                              <p:cond delay="24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250"/>
                                        <p:tgtEl>
                                          <p:spTgt spid="14"/>
                                        </p:tgtEl>
                                      </p:cBhvr>
                                    </p:animEffect>
                                    <p:anim calcmode="lin" valueType="num">
                                      <p:cBhvr>
                                        <p:cTn id="44" dur="250" fill="hold"/>
                                        <p:tgtEl>
                                          <p:spTgt spid="14"/>
                                        </p:tgtEl>
                                        <p:attrNameLst>
                                          <p:attrName>ppt_x</p:attrName>
                                        </p:attrNameLst>
                                      </p:cBhvr>
                                      <p:tavLst>
                                        <p:tav tm="0">
                                          <p:val>
                                            <p:strVal val="#ppt_x"/>
                                          </p:val>
                                        </p:tav>
                                        <p:tav tm="100000">
                                          <p:val>
                                            <p:strVal val="#ppt_x"/>
                                          </p:val>
                                        </p:tav>
                                      </p:tavLst>
                                    </p:anim>
                                    <p:anim calcmode="lin" valueType="num">
                                      <p:cBhvr>
                                        <p:cTn id="45" dur="25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265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250"/>
                                        <p:tgtEl>
                                          <p:spTgt spid="17"/>
                                        </p:tgtEl>
                                      </p:cBhvr>
                                    </p:animEffect>
                                  </p:childTnLst>
                                </p:cTn>
                              </p:par>
                            </p:childTnLst>
                          </p:cTn>
                        </p:par>
                        <p:par>
                          <p:cTn id="50" fill="hold">
                            <p:stCondLst>
                              <p:cond delay="29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50"/>
                                        <p:tgtEl>
                                          <p:spTgt spid="15"/>
                                        </p:tgtEl>
                                      </p:cBhvr>
                                    </p:animEffect>
                                    <p:anim calcmode="lin" valueType="num">
                                      <p:cBhvr>
                                        <p:cTn id="54" dur="250" fill="hold"/>
                                        <p:tgtEl>
                                          <p:spTgt spid="15"/>
                                        </p:tgtEl>
                                        <p:attrNameLst>
                                          <p:attrName>ppt_x</p:attrName>
                                        </p:attrNameLst>
                                      </p:cBhvr>
                                      <p:tavLst>
                                        <p:tav tm="0">
                                          <p:val>
                                            <p:strVal val="#ppt_x"/>
                                          </p:val>
                                        </p:tav>
                                        <p:tav tm="100000">
                                          <p:val>
                                            <p:strVal val="#ppt_x"/>
                                          </p:val>
                                        </p:tav>
                                      </p:tavLst>
                                    </p:anim>
                                    <p:anim calcmode="lin" valueType="num">
                                      <p:cBhvr>
                                        <p:cTn id="55" dur="25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250"/>
                                        <p:tgtEl>
                                          <p:spTgt spid="18"/>
                                        </p:tgtEl>
                                      </p:cBhvr>
                                    </p:animEffect>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250"/>
                                        <p:tgtEl>
                                          <p:spTgt spid="12"/>
                                        </p:tgtEl>
                                      </p:cBhvr>
                                    </p:animEffect>
                                    <p:anim calcmode="lin" valueType="num">
                                      <p:cBhvr>
                                        <p:cTn id="64" dur="250" fill="hold"/>
                                        <p:tgtEl>
                                          <p:spTgt spid="12"/>
                                        </p:tgtEl>
                                        <p:attrNameLst>
                                          <p:attrName>ppt_x</p:attrName>
                                        </p:attrNameLst>
                                      </p:cBhvr>
                                      <p:tavLst>
                                        <p:tav tm="0">
                                          <p:val>
                                            <p:strVal val="#ppt_x"/>
                                          </p:val>
                                        </p:tav>
                                        <p:tav tm="100000">
                                          <p:val>
                                            <p:strVal val="#ppt_x"/>
                                          </p:val>
                                        </p:tav>
                                      </p:tavLst>
                                    </p:anim>
                                    <p:anim calcmode="lin" valueType="num">
                                      <p:cBhvr>
                                        <p:cTn id="65" dur="25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P spid="14" grpId="0" animBg="1"/>
      <p:bldP spid="15" grpId="0" animBg="1"/>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F4DE143-BC7E-4796-87E2-FFBC58929CF8}"/>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A9D92564-A325-4D49-AF69-B36B9712F91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841D3797-0D55-4F6A-819F-639140900346}"/>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E071206A-5197-4D03-87D6-A543C9393A1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3EF8952-F608-4380-8C25-2AC6A4454C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7" name="图片 6">
            <a:extLst>
              <a:ext uri="{FF2B5EF4-FFF2-40B4-BE49-F238E27FC236}">
                <a16:creationId xmlns:a16="http://schemas.microsoft.com/office/drawing/2014/main" xmlns="" id="{00DD93EB-178C-4257-8423-5A0B2EB504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8" name="矩形 7">
            <a:extLst>
              <a:ext uri="{FF2B5EF4-FFF2-40B4-BE49-F238E27FC236}">
                <a16:creationId xmlns:a16="http://schemas.microsoft.com/office/drawing/2014/main" xmlns="" id="{990124E9-2DCB-45A9-8E49-E072080872BD}"/>
              </a:ext>
            </a:extLst>
          </p:cNvPr>
          <p:cNvSpPr/>
          <p:nvPr/>
        </p:nvSpPr>
        <p:spPr>
          <a:xfrm>
            <a:off x="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3A1840C7-5D5B-4B02-9382-9B6AFDDFD416}"/>
              </a:ext>
            </a:extLst>
          </p:cNvPr>
          <p:cNvSpPr/>
          <p:nvPr/>
        </p:nvSpPr>
        <p:spPr>
          <a:xfrm>
            <a:off x="609600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a:extLst>
              <a:ext uri="{FF2B5EF4-FFF2-40B4-BE49-F238E27FC236}">
                <a16:creationId xmlns:a16="http://schemas.microsoft.com/office/drawing/2014/main" xmlns="" id="{95E76AF3-1398-4493-A4B5-109DF1322904}"/>
              </a:ext>
            </a:extLst>
          </p:cNvPr>
          <p:cNvSpPr txBox="1"/>
          <p:nvPr/>
        </p:nvSpPr>
        <p:spPr>
          <a:xfrm>
            <a:off x="1845695" y="1582056"/>
            <a:ext cx="1966686" cy="923330"/>
          </a:xfrm>
          <a:prstGeom prst="rect">
            <a:avLst/>
          </a:prstGeom>
          <a:noFill/>
        </p:spPr>
        <p:txBody>
          <a:bodyPr wrap="square" rtlCol="0">
            <a:spAutoFit/>
          </a:bodyPr>
          <a:lstStyle/>
          <a:p>
            <a:pPr algn="ctr"/>
            <a:r>
              <a:rPr lang="en-US" altLang="zh-CN" sz="5400" dirty="0">
                <a:solidFill>
                  <a:schemeClr val="bg1"/>
                </a:solidFill>
              </a:rPr>
              <a:t>56</a:t>
            </a:r>
            <a:r>
              <a:rPr lang="en-US" altLang="zh-CN" sz="2400" dirty="0">
                <a:solidFill>
                  <a:schemeClr val="bg1"/>
                </a:solidFill>
              </a:rPr>
              <a:t>%</a:t>
            </a:r>
            <a:endParaRPr lang="zh-CN" altLang="en-US" sz="2400" dirty="0">
              <a:solidFill>
                <a:schemeClr val="bg1"/>
              </a:solidFill>
            </a:endParaRPr>
          </a:p>
        </p:txBody>
      </p:sp>
      <p:sp>
        <p:nvSpPr>
          <p:cNvPr id="11" name="文本框 10">
            <a:extLst>
              <a:ext uri="{FF2B5EF4-FFF2-40B4-BE49-F238E27FC236}">
                <a16:creationId xmlns:a16="http://schemas.microsoft.com/office/drawing/2014/main" xmlns="" id="{40AC3C55-01F7-407C-9976-5E15F4467A72}"/>
              </a:ext>
            </a:extLst>
          </p:cNvPr>
          <p:cNvSpPr txBox="1"/>
          <p:nvPr/>
        </p:nvSpPr>
        <p:spPr>
          <a:xfrm>
            <a:off x="521834"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2" name="组合 11">
            <a:extLst>
              <a:ext uri="{FF2B5EF4-FFF2-40B4-BE49-F238E27FC236}">
                <a16:creationId xmlns:a16="http://schemas.microsoft.com/office/drawing/2014/main" xmlns="" id="{B3EAD194-7B5A-4B50-8E61-01ADF571F835}"/>
              </a:ext>
            </a:extLst>
          </p:cNvPr>
          <p:cNvGrpSpPr/>
          <p:nvPr/>
        </p:nvGrpSpPr>
        <p:grpSpPr>
          <a:xfrm>
            <a:off x="1980065" y="4534988"/>
            <a:ext cx="1697945" cy="414383"/>
            <a:chOff x="1567543" y="5246188"/>
            <a:chExt cx="1697945" cy="414383"/>
          </a:xfrm>
        </p:grpSpPr>
        <p:sp>
          <p:nvSpPr>
            <p:cNvPr id="13" name="矩形: 圆角 12">
              <a:extLst>
                <a:ext uri="{FF2B5EF4-FFF2-40B4-BE49-F238E27FC236}">
                  <a16:creationId xmlns:a16="http://schemas.microsoft.com/office/drawing/2014/main" xmlns="" id="{52F091E2-82E9-4EBB-848F-E8E753319F29}"/>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a16="http://schemas.microsoft.com/office/drawing/2014/main" xmlns="" id="{9C0A7625-0AEB-479A-8A1F-4E927B449FAB}"/>
                </a:ext>
              </a:extLst>
            </p:cNvPr>
            <p:cNvSpPr txBox="1"/>
            <p:nvPr/>
          </p:nvSpPr>
          <p:spPr>
            <a:xfrm>
              <a:off x="2042999" y="5268713"/>
              <a:ext cx="747032" cy="369332"/>
            </a:xfrm>
            <a:prstGeom prst="rect">
              <a:avLst/>
            </a:prstGeom>
            <a:noFill/>
          </p:spPr>
          <p:txBody>
            <a:bodyPr wrap="square" rtlCol="0">
              <a:spAutoFit/>
            </a:bodyPr>
            <a:lstStyle/>
            <a:p>
              <a:r>
                <a:rPr lang="en-US" altLang="zh-CN" b="1" dirty="0">
                  <a:gradFill>
                    <a:gsLst>
                      <a:gs pos="0">
                        <a:srgbClr val="08AEEA">
                          <a:alpha val="50000"/>
                        </a:srgbClr>
                      </a:gs>
                      <a:gs pos="100000">
                        <a:srgbClr val="2AF598">
                          <a:alpha val="50000"/>
                        </a:srgbClr>
                      </a:gs>
                    </a:gsLst>
                    <a:lin ang="5400000" scaled="1"/>
                  </a:gradFill>
                </a:rPr>
                <a:t>2015</a:t>
              </a:r>
              <a:endParaRPr lang="zh-CN" altLang="en-US" b="1" dirty="0">
                <a:gradFill>
                  <a:gsLst>
                    <a:gs pos="0">
                      <a:srgbClr val="08AEEA">
                        <a:alpha val="50000"/>
                      </a:srgbClr>
                    </a:gs>
                    <a:gs pos="100000">
                      <a:srgbClr val="2AF598">
                        <a:alpha val="50000"/>
                      </a:srgbClr>
                    </a:gs>
                  </a:gsLst>
                  <a:lin ang="5400000" scaled="1"/>
                </a:gradFill>
              </a:endParaRPr>
            </a:p>
          </p:txBody>
        </p:sp>
      </p:grpSp>
      <p:sp>
        <p:nvSpPr>
          <p:cNvPr id="15" name="文本框 14">
            <a:extLst>
              <a:ext uri="{FF2B5EF4-FFF2-40B4-BE49-F238E27FC236}">
                <a16:creationId xmlns:a16="http://schemas.microsoft.com/office/drawing/2014/main" xmlns="" id="{5B12C39F-6C6D-4D71-8EFE-3D06E1587D2F}"/>
              </a:ext>
            </a:extLst>
          </p:cNvPr>
          <p:cNvSpPr txBox="1"/>
          <p:nvPr/>
        </p:nvSpPr>
        <p:spPr>
          <a:xfrm>
            <a:off x="8160656" y="1582056"/>
            <a:ext cx="1966686" cy="923330"/>
          </a:xfrm>
          <a:prstGeom prst="rect">
            <a:avLst/>
          </a:prstGeom>
          <a:noFill/>
        </p:spPr>
        <p:txBody>
          <a:bodyPr wrap="square" rtlCol="0">
            <a:spAutoFit/>
          </a:bodyPr>
          <a:lstStyle/>
          <a:p>
            <a:pPr algn="ctr"/>
            <a:r>
              <a:rPr lang="en-US" altLang="zh-CN" sz="5400" dirty="0">
                <a:solidFill>
                  <a:schemeClr val="bg1"/>
                </a:solidFill>
              </a:rPr>
              <a:t>65</a:t>
            </a:r>
            <a:r>
              <a:rPr lang="en-US" altLang="zh-CN" sz="2400" dirty="0">
                <a:solidFill>
                  <a:schemeClr val="bg1"/>
                </a:solidFill>
              </a:rPr>
              <a:t>%</a:t>
            </a:r>
            <a:endParaRPr lang="zh-CN" altLang="en-US" sz="2400" dirty="0">
              <a:solidFill>
                <a:schemeClr val="bg1"/>
              </a:solidFill>
            </a:endParaRPr>
          </a:p>
        </p:txBody>
      </p:sp>
      <p:sp>
        <p:nvSpPr>
          <p:cNvPr id="16" name="文本框 15">
            <a:extLst>
              <a:ext uri="{FF2B5EF4-FFF2-40B4-BE49-F238E27FC236}">
                <a16:creationId xmlns:a16="http://schemas.microsoft.com/office/drawing/2014/main" xmlns="" id="{BE1304C8-5DE3-464F-A7A3-E00A32C015CB}"/>
              </a:ext>
            </a:extLst>
          </p:cNvPr>
          <p:cNvSpPr txBox="1"/>
          <p:nvPr/>
        </p:nvSpPr>
        <p:spPr>
          <a:xfrm>
            <a:off x="6836795"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7" name="组合 16">
            <a:extLst>
              <a:ext uri="{FF2B5EF4-FFF2-40B4-BE49-F238E27FC236}">
                <a16:creationId xmlns:a16="http://schemas.microsoft.com/office/drawing/2014/main" xmlns="" id="{3C806ACE-B81E-4C9C-9AED-4E93C11D8933}"/>
              </a:ext>
            </a:extLst>
          </p:cNvPr>
          <p:cNvGrpSpPr/>
          <p:nvPr/>
        </p:nvGrpSpPr>
        <p:grpSpPr>
          <a:xfrm>
            <a:off x="8295026" y="4534988"/>
            <a:ext cx="1697945" cy="414383"/>
            <a:chOff x="1567543" y="5246188"/>
            <a:chExt cx="1697945" cy="414383"/>
          </a:xfrm>
        </p:grpSpPr>
        <p:sp>
          <p:nvSpPr>
            <p:cNvPr id="18" name="矩形: 圆角 17">
              <a:extLst>
                <a:ext uri="{FF2B5EF4-FFF2-40B4-BE49-F238E27FC236}">
                  <a16:creationId xmlns:a16="http://schemas.microsoft.com/office/drawing/2014/main" xmlns="" id="{131CD105-6E24-4919-B9EC-D8302FBF5FE5}"/>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9" name="文本框 18">
              <a:extLst>
                <a:ext uri="{FF2B5EF4-FFF2-40B4-BE49-F238E27FC236}">
                  <a16:creationId xmlns:a16="http://schemas.microsoft.com/office/drawing/2014/main" xmlns="" id="{CE69C6A1-5069-4AD9-90D1-83870A3E6D98}"/>
                </a:ext>
              </a:extLst>
            </p:cNvPr>
            <p:cNvSpPr txBox="1"/>
            <p:nvPr/>
          </p:nvSpPr>
          <p:spPr>
            <a:xfrm>
              <a:off x="2042999" y="5268713"/>
              <a:ext cx="747032" cy="369332"/>
            </a:xfrm>
            <a:prstGeom prst="rect">
              <a:avLst/>
            </a:prstGeom>
            <a:noFill/>
          </p:spPr>
          <p:txBody>
            <a:bodyPr wrap="square" rtlCol="0">
              <a:spAutoFit/>
            </a:bodyPr>
            <a:lstStyle/>
            <a:p>
              <a:r>
                <a:rPr lang="en-US" altLang="zh-CN" dirty="0">
                  <a:gradFill>
                    <a:gsLst>
                      <a:gs pos="0">
                        <a:srgbClr val="08AEEA">
                          <a:alpha val="50000"/>
                        </a:srgbClr>
                      </a:gs>
                      <a:gs pos="100000">
                        <a:srgbClr val="2AF598">
                          <a:alpha val="50000"/>
                        </a:srgbClr>
                      </a:gs>
                    </a:gsLst>
                    <a:lin ang="5400000" scaled="1"/>
                  </a:gradFill>
                </a:rPr>
                <a:t>2016</a:t>
              </a:r>
              <a:endParaRPr lang="zh-CN" altLang="en-US" dirty="0">
                <a:gradFill>
                  <a:gsLst>
                    <a:gs pos="0">
                      <a:srgbClr val="08AEEA">
                        <a:alpha val="50000"/>
                      </a:srgbClr>
                    </a:gs>
                    <a:gs pos="100000">
                      <a:srgbClr val="2AF598">
                        <a:alpha val="50000"/>
                      </a:srgbClr>
                    </a:gs>
                  </a:gsLst>
                  <a:lin ang="5400000" scaled="1"/>
                </a:gradFill>
              </a:endParaRPr>
            </a:p>
          </p:txBody>
        </p:sp>
      </p:grpSp>
    </p:spTree>
    <p:extLst>
      <p:ext uri="{BB962C8B-B14F-4D97-AF65-F5344CB8AC3E}">
        <p14:creationId xmlns:p14="http://schemas.microsoft.com/office/powerpoint/2010/main" val="4177685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0-#ppt_w/2"/>
                                          </p:val>
                                        </p:tav>
                                        <p:tav tm="100000">
                                          <p:val>
                                            <p:strVal val="#ppt_x"/>
                                          </p:val>
                                        </p:tav>
                                      </p:tavLst>
                                    </p:anim>
                                    <p:anim calcmode="lin" valueType="num">
                                      <p:cBhvr additive="base">
                                        <p:cTn id="12" dur="75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1+#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50"/>
                                        <p:tgtEl>
                                          <p:spTgt spid="10"/>
                                        </p:tgtEl>
                                      </p:cBhvr>
                                    </p:animEffect>
                                    <p:anim calcmode="lin" valueType="num">
                                      <p:cBhvr>
                                        <p:cTn id="26" dur="250" fill="hold"/>
                                        <p:tgtEl>
                                          <p:spTgt spid="10"/>
                                        </p:tgtEl>
                                        <p:attrNameLst>
                                          <p:attrName>ppt_x</p:attrName>
                                        </p:attrNameLst>
                                      </p:cBhvr>
                                      <p:tavLst>
                                        <p:tav tm="0">
                                          <p:val>
                                            <p:strVal val="#ppt_x"/>
                                          </p:val>
                                        </p:tav>
                                        <p:tav tm="100000">
                                          <p:val>
                                            <p:strVal val="#ppt_x"/>
                                          </p:val>
                                        </p:tav>
                                      </p:tavLst>
                                    </p:anim>
                                    <p:anim calcmode="lin" valueType="num">
                                      <p:cBhvr>
                                        <p:cTn id="27" dur="25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1900"/>
                            </p:stCondLst>
                            <p:childTnLst>
                              <p:par>
                                <p:cTn id="33" presetID="2" presetClass="entr" presetSubtype="4" decel="10000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par>
                          <p:cTn id="48" fill="hold">
                            <p:stCondLst>
                              <p:cond delay="1900"/>
                            </p:stCondLst>
                            <p:childTnLst>
                              <p:par>
                                <p:cTn id="49" presetID="2" presetClass="entr" presetSubtype="4" decel="100000"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9EA56E6C-B6AA-4678-BA9A-C760AA8F7F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22" name="矩形 21">
            <a:extLst>
              <a:ext uri="{FF2B5EF4-FFF2-40B4-BE49-F238E27FC236}">
                <a16:creationId xmlns:a16="http://schemas.microsoft.com/office/drawing/2014/main" xmlns="" id="{22718C76-4BCC-4881-81B2-B957A6581CAC}"/>
              </a:ext>
            </a:extLst>
          </p:cNvPr>
          <p:cNvSpPr/>
          <p:nvPr/>
        </p:nvSpPr>
        <p:spPr>
          <a:xfrm>
            <a:off x="0" y="4176885"/>
            <a:ext cx="12192000" cy="2726257"/>
          </a:xfrm>
          <a:prstGeom prst="rect">
            <a:avLst/>
          </a:prstGeom>
          <a:solidFill>
            <a:srgbClr val="F2F3F7"/>
          </a:solidFill>
          <a:ln>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a16="http://schemas.microsoft.com/office/drawing/2014/main" xmlns="" id="{0E722009-09C9-4813-851D-DB6BB2EEF861}"/>
              </a:ext>
            </a:extLst>
          </p:cNvPr>
          <p:cNvSpPr/>
          <p:nvPr/>
        </p:nvSpPr>
        <p:spPr>
          <a:xfrm>
            <a:off x="479425" y="2781570"/>
            <a:ext cx="11233150" cy="2700339"/>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 name="组合 5">
            <a:extLst>
              <a:ext uri="{FF2B5EF4-FFF2-40B4-BE49-F238E27FC236}">
                <a16:creationId xmlns:a16="http://schemas.microsoft.com/office/drawing/2014/main" xmlns="" id="{8D5123B0-8A9A-4A1A-8AB4-C981F9C4037F}"/>
              </a:ext>
            </a:extLst>
          </p:cNvPr>
          <p:cNvGrpSpPr/>
          <p:nvPr/>
        </p:nvGrpSpPr>
        <p:grpSpPr>
          <a:xfrm>
            <a:off x="2183197" y="3201738"/>
            <a:ext cx="7391193" cy="1860001"/>
            <a:chOff x="1504990" y="3952325"/>
            <a:chExt cx="7391193" cy="1860001"/>
          </a:xfrm>
        </p:grpSpPr>
        <p:grpSp>
          <p:nvGrpSpPr>
            <p:cNvPr id="7" name="Group 4">
              <a:extLst>
                <a:ext uri="{FF2B5EF4-FFF2-40B4-BE49-F238E27FC236}">
                  <a16:creationId xmlns:a16="http://schemas.microsoft.com/office/drawing/2014/main" xmlns="" id="{F04D7DDD-1A75-4F88-B0A6-436BECD463FC}"/>
                </a:ext>
              </a:extLst>
            </p:cNvPr>
            <p:cNvGrpSpPr>
              <a:grpSpLocks noChangeAspect="1"/>
            </p:cNvGrpSpPr>
            <p:nvPr/>
          </p:nvGrpSpPr>
          <p:grpSpPr bwMode="auto">
            <a:xfrm>
              <a:off x="1539915" y="3952325"/>
              <a:ext cx="452438" cy="531813"/>
              <a:chOff x="302" y="403"/>
              <a:chExt cx="285" cy="335"/>
            </a:xfrm>
            <a:gradFill>
              <a:gsLst>
                <a:gs pos="0">
                  <a:srgbClr val="08AEEA"/>
                </a:gs>
                <a:gs pos="100000">
                  <a:srgbClr val="2AF598"/>
                </a:gs>
              </a:gsLst>
              <a:lin ang="2700000" scaled="0"/>
            </a:gradFill>
          </p:grpSpPr>
          <p:sp>
            <p:nvSpPr>
              <p:cNvPr id="8" name="Freeform 5">
                <a:extLst>
                  <a:ext uri="{FF2B5EF4-FFF2-40B4-BE49-F238E27FC236}">
                    <a16:creationId xmlns:a16="http://schemas.microsoft.com/office/drawing/2014/main" xmlns="" id="{0EF92E4D-3195-4A4F-98DD-EB0765544C87}"/>
                  </a:ext>
                </a:extLst>
              </p:cNvPr>
              <p:cNvSpPr>
                <a:spLocks noEditPoints="1"/>
              </p:cNvSpPr>
              <p:nvPr/>
            </p:nvSpPr>
            <p:spPr bwMode="auto">
              <a:xfrm>
                <a:off x="368" y="403"/>
                <a:ext cx="153" cy="180"/>
              </a:xfrm>
              <a:custGeom>
                <a:avLst/>
                <a:gdLst>
                  <a:gd name="T0" fmla="*/ 349 w 708"/>
                  <a:gd name="T1" fmla="*/ 833 h 833"/>
                  <a:gd name="T2" fmla="*/ 359 w 708"/>
                  <a:gd name="T3" fmla="*/ 833 h 833"/>
                  <a:gd name="T4" fmla="*/ 584 w 708"/>
                  <a:gd name="T5" fmla="*/ 735 h 833"/>
                  <a:gd name="T6" fmla="*/ 685 w 708"/>
                  <a:gd name="T7" fmla="*/ 336 h 833"/>
                  <a:gd name="T8" fmla="*/ 530 w 708"/>
                  <a:gd name="T9" fmla="*/ 45 h 833"/>
                  <a:gd name="T10" fmla="*/ 358 w 708"/>
                  <a:gd name="T11" fmla="*/ 0 h 833"/>
                  <a:gd name="T12" fmla="*/ 352 w 708"/>
                  <a:gd name="T13" fmla="*/ 0 h 833"/>
                  <a:gd name="T14" fmla="*/ 180 w 708"/>
                  <a:gd name="T15" fmla="*/ 44 h 833"/>
                  <a:gd name="T16" fmla="*/ 23 w 708"/>
                  <a:gd name="T17" fmla="*/ 336 h 833"/>
                  <a:gd name="T18" fmla="*/ 123 w 708"/>
                  <a:gd name="T19" fmla="*/ 735 h 833"/>
                  <a:gd name="T20" fmla="*/ 349 w 708"/>
                  <a:gd name="T21" fmla="*/ 833 h 833"/>
                  <a:gd name="T22" fmla="*/ 108 w 708"/>
                  <a:gd name="T23" fmla="*/ 344 h 833"/>
                  <a:gd name="T24" fmla="*/ 109 w 708"/>
                  <a:gd name="T25" fmla="*/ 341 h 833"/>
                  <a:gd name="T26" fmla="*/ 352 w 708"/>
                  <a:gd name="T27" fmla="*/ 87 h 833"/>
                  <a:gd name="T28" fmla="*/ 356 w 708"/>
                  <a:gd name="T29" fmla="*/ 87 h 833"/>
                  <a:gd name="T30" fmla="*/ 599 w 708"/>
                  <a:gd name="T31" fmla="*/ 341 h 833"/>
                  <a:gd name="T32" fmla="*/ 599 w 708"/>
                  <a:gd name="T33" fmla="*/ 344 h 833"/>
                  <a:gd name="T34" fmla="*/ 520 w 708"/>
                  <a:gd name="T35" fmla="*/ 678 h 833"/>
                  <a:gd name="T36" fmla="*/ 355 w 708"/>
                  <a:gd name="T37" fmla="*/ 746 h 833"/>
                  <a:gd name="T38" fmla="*/ 352 w 708"/>
                  <a:gd name="T39" fmla="*/ 746 h 833"/>
                  <a:gd name="T40" fmla="*/ 188 w 708"/>
                  <a:gd name="T41" fmla="*/ 678 h 833"/>
                  <a:gd name="T42" fmla="*/ 108 w 708"/>
                  <a:gd name="T43" fmla="*/ 344 h 833"/>
                  <a:gd name="T44" fmla="*/ 108 w 708"/>
                  <a:gd name="T45" fmla="*/ 344 h 833"/>
                  <a:gd name="T46" fmla="*/ 108 w 708"/>
                  <a:gd name="T47" fmla="*/ 344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8" h="833">
                    <a:moveTo>
                      <a:pt x="349" y="833"/>
                    </a:moveTo>
                    <a:cubicBezTo>
                      <a:pt x="359" y="833"/>
                      <a:pt x="359" y="833"/>
                      <a:pt x="359" y="833"/>
                    </a:cubicBezTo>
                    <a:cubicBezTo>
                      <a:pt x="453" y="831"/>
                      <a:pt x="528" y="798"/>
                      <a:pt x="584" y="735"/>
                    </a:cubicBezTo>
                    <a:cubicBezTo>
                      <a:pt x="708" y="596"/>
                      <a:pt x="687" y="358"/>
                      <a:pt x="685" y="336"/>
                    </a:cubicBezTo>
                    <a:cubicBezTo>
                      <a:pt x="677" y="165"/>
                      <a:pt x="596" y="83"/>
                      <a:pt x="530" y="45"/>
                    </a:cubicBezTo>
                    <a:cubicBezTo>
                      <a:pt x="480" y="17"/>
                      <a:pt x="422" y="2"/>
                      <a:pt x="358" y="0"/>
                    </a:cubicBezTo>
                    <a:cubicBezTo>
                      <a:pt x="352" y="0"/>
                      <a:pt x="352" y="0"/>
                      <a:pt x="352" y="0"/>
                    </a:cubicBezTo>
                    <a:cubicBezTo>
                      <a:pt x="317" y="0"/>
                      <a:pt x="247" y="6"/>
                      <a:pt x="180" y="44"/>
                    </a:cubicBezTo>
                    <a:cubicBezTo>
                      <a:pt x="113" y="82"/>
                      <a:pt x="31" y="164"/>
                      <a:pt x="23" y="336"/>
                    </a:cubicBezTo>
                    <a:cubicBezTo>
                      <a:pt x="21" y="358"/>
                      <a:pt x="0" y="596"/>
                      <a:pt x="123" y="735"/>
                    </a:cubicBezTo>
                    <a:cubicBezTo>
                      <a:pt x="179" y="798"/>
                      <a:pt x="255" y="831"/>
                      <a:pt x="349" y="833"/>
                    </a:cubicBezTo>
                    <a:close/>
                    <a:moveTo>
                      <a:pt x="108" y="344"/>
                    </a:moveTo>
                    <a:cubicBezTo>
                      <a:pt x="108" y="343"/>
                      <a:pt x="109" y="342"/>
                      <a:pt x="109" y="341"/>
                    </a:cubicBezTo>
                    <a:cubicBezTo>
                      <a:pt x="119" y="112"/>
                      <a:pt x="282" y="87"/>
                      <a:pt x="352" y="87"/>
                    </a:cubicBezTo>
                    <a:cubicBezTo>
                      <a:pt x="356" y="87"/>
                      <a:pt x="356" y="87"/>
                      <a:pt x="356" y="87"/>
                    </a:cubicBezTo>
                    <a:cubicBezTo>
                      <a:pt x="442" y="89"/>
                      <a:pt x="589" y="124"/>
                      <a:pt x="599" y="341"/>
                    </a:cubicBezTo>
                    <a:cubicBezTo>
                      <a:pt x="599" y="342"/>
                      <a:pt x="599" y="343"/>
                      <a:pt x="599" y="344"/>
                    </a:cubicBezTo>
                    <a:cubicBezTo>
                      <a:pt x="599" y="346"/>
                      <a:pt x="622" y="563"/>
                      <a:pt x="520" y="678"/>
                    </a:cubicBezTo>
                    <a:cubicBezTo>
                      <a:pt x="480" y="723"/>
                      <a:pt x="426" y="746"/>
                      <a:pt x="355" y="746"/>
                    </a:cubicBezTo>
                    <a:cubicBezTo>
                      <a:pt x="352" y="746"/>
                      <a:pt x="352" y="746"/>
                      <a:pt x="352" y="746"/>
                    </a:cubicBezTo>
                    <a:cubicBezTo>
                      <a:pt x="282" y="746"/>
                      <a:pt x="228" y="723"/>
                      <a:pt x="188" y="678"/>
                    </a:cubicBezTo>
                    <a:cubicBezTo>
                      <a:pt x="86" y="564"/>
                      <a:pt x="108" y="346"/>
                      <a:pt x="108" y="344"/>
                    </a:cubicBezTo>
                    <a:close/>
                    <a:moveTo>
                      <a:pt x="108" y="344"/>
                    </a:moveTo>
                    <a:cubicBezTo>
                      <a:pt x="108" y="344"/>
                      <a:pt x="108" y="344"/>
                      <a:pt x="108" y="3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EF2325AC-6F97-4CCD-ABE3-3B3CA1F1B875}"/>
                  </a:ext>
                </a:extLst>
              </p:cNvPr>
              <p:cNvSpPr>
                <a:spLocks noEditPoints="1"/>
              </p:cNvSpPr>
              <p:nvPr/>
            </p:nvSpPr>
            <p:spPr bwMode="auto">
              <a:xfrm>
                <a:off x="302" y="581"/>
                <a:ext cx="285" cy="157"/>
              </a:xfrm>
              <a:custGeom>
                <a:avLst/>
                <a:gdLst>
                  <a:gd name="T0" fmla="*/ 1315 w 1316"/>
                  <a:gd name="T1" fmla="*/ 404 h 722"/>
                  <a:gd name="T2" fmla="*/ 1315 w 1316"/>
                  <a:gd name="T3" fmla="*/ 403 h 722"/>
                  <a:gd name="T4" fmla="*/ 1315 w 1316"/>
                  <a:gd name="T5" fmla="*/ 395 h 722"/>
                  <a:gd name="T6" fmla="*/ 1170 w 1316"/>
                  <a:gd name="T7" fmla="*/ 136 h 722"/>
                  <a:gd name="T8" fmla="*/ 1167 w 1316"/>
                  <a:gd name="T9" fmla="*/ 135 h 722"/>
                  <a:gd name="T10" fmla="*/ 901 w 1316"/>
                  <a:gd name="T11" fmla="*/ 14 h 722"/>
                  <a:gd name="T12" fmla="*/ 841 w 1316"/>
                  <a:gd name="T13" fmla="*/ 25 h 722"/>
                  <a:gd name="T14" fmla="*/ 852 w 1316"/>
                  <a:gd name="T15" fmla="*/ 85 h 722"/>
                  <a:gd name="T16" fmla="*/ 1144 w 1316"/>
                  <a:gd name="T17" fmla="*/ 218 h 722"/>
                  <a:gd name="T18" fmla="*/ 1229 w 1316"/>
                  <a:gd name="T19" fmla="*/ 397 h 722"/>
                  <a:gd name="T20" fmla="*/ 1229 w 1316"/>
                  <a:gd name="T21" fmla="*/ 405 h 722"/>
                  <a:gd name="T22" fmla="*/ 1223 w 1316"/>
                  <a:gd name="T23" fmla="*/ 504 h 722"/>
                  <a:gd name="T24" fmla="*/ 658 w 1316"/>
                  <a:gd name="T25" fmla="*/ 635 h 722"/>
                  <a:gd name="T26" fmla="*/ 94 w 1316"/>
                  <a:gd name="T27" fmla="*/ 504 h 722"/>
                  <a:gd name="T28" fmla="*/ 87 w 1316"/>
                  <a:gd name="T29" fmla="*/ 405 h 722"/>
                  <a:gd name="T30" fmla="*/ 87 w 1316"/>
                  <a:gd name="T31" fmla="*/ 397 h 722"/>
                  <a:gd name="T32" fmla="*/ 173 w 1316"/>
                  <a:gd name="T33" fmla="*/ 218 h 722"/>
                  <a:gd name="T34" fmla="*/ 465 w 1316"/>
                  <a:gd name="T35" fmla="*/ 84 h 722"/>
                  <a:gd name="T36" fmla="*/ 475 w 1316"/>
                  <a:gd name="T37" fmla="*/ 24 h 722"/>
                  <a:gd name="T38" fmla="*/ 415 w 1316"/>
                  <a:gd name="T39" fmla="*/ 14 h 722"/>
                  <a:gd name="T40" fmla="*/ 150 w 1316"/>
                  <a:gd name="T41" fmla="*/ 135 h 722"/>
                  <a:gd name="T42" fmla="*/ 146 w 1316"/>
                  <a:gd name="T43" fmla="*/ 136 h 722"/>
                  <a:gd name="T44" fmla="*/ 1 w 1316"/>
                  <a:gd name="T45" fmla="*/ 394 h 722"/>
                  <a:gd name="T46" fmla="*/ 1 w 1316"/>
                  <a:gd name="T47" fmla="*/ 402 h 722"/>
                  <a:gd name="T48" fmla="*/ 1 w 1316"/>
                  <a:gd name="T49" fmla="*/ 403 h 722"/>
                  <a:gd name="T50" fmla="*/ 17 w 1316"/>
                  <a:gd name="T51" fmla="*/ 548 h 722"/>
                  <a:gd name="T52" fmla="*/ 34 w 1316"/>
                  <a:gd name="T53" fmla="*/ 569 h 722"/>
                  <a:gd name="T54" fmla="*/ 659 w 1316"/>
                  <a:gd name="T55" fmla="*/ 722 h 722"/>
                  <a:gd name="T56" fmla="*/ 1283 w 1316"/>
                  <a:gd name="T57" fmla="*/ 569 h 722"/>
                  <a:gd name="T58" fmla="*/ 1300 w 1316"/>
                  <a:gd name="T59" fmla="*/ 548 h 722"/>
                  <a:gd name="T60" fmla="*/ 1315 w 1316"/>
                  <a:gd name="T61" fmla="*/ 404 h 722"/>
                  <a:gd name="T62" fmla="*/ 1315 w 1316"/>
                  <a:gd name="T63" fmla="*/ 404 h 722"/>
                  <a:gd name="T64" fmla="*/ 1315 w 1316"/>
                  <a:gd name="T65" fmla="*/ 404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6" h="722">
                    <a:moveTo>
                      <a:pt x="1315" y="404"/>
                    </a:moveTo>
                    <a:cubicBezTo>
                      <a:pt x="1315" y="403"/>
                      <a:pt x="1315" y="403"/>
                      <a:pt x="1315" y="403"/>
                    </a:cubicBezTo>
                    <a:cubicBezTo>
                      <a:pt x="1315" y="400"/>
                      <a:pt x="1315" y="398"/>
                      <a:pt x="1315" y="395"/>
                    </a:cubicBezTo>
                    <a:cubicBezTo>
                      <a:pt x="1313" y="331"/>
                      <a:pt x="1309" y="183"/>
                      <a:pt x="1170" y="136"/>
                    </a:cubicBezTo>
                    <a:cubicBezTo>
                      <a:pt x="1169" y="136"/>
                      <a:pt x="1168" y="135"/>
                      <a:pt x="1167" y="135"/>
                    </a:cubicBezTo>
                    <a:cubicBezTo>
                      <a:pt x="1023" y="98"/>
                      <a:pt x="903" y="15"/>
                      <a:pt x="901" y="14"/>
                    </a:cubicBezTo>
                    <a:cubicBezTo>
                      <a:pt x="882" y="0"/>
                      <a:pt x="855" y="5"/>
                      <a:pt x="841" y="25"/>
                    </a:cubicBezTo>
                    <a:cubicBezTo>
                      <a:pt x="827" y="44"/>
                      <a:pt x="832" y="71"/>
                      <a:pt x="852" y="85"/>
                    </a:cubicBezTo>
                    <a:cubicBezTo>
                      <a:pt x="857" y="89"/>
                      <a:pt x="984" y="177"/>
                      <a:pt x="1144" y="218"/>
                    </a:cubicBezTo>
                    <a:cubicBezTo>
                      <a:pt x="1218" y="245"/>
                      <a:pt x="1227" y="324"/>
                      <a:pt x="1229" y="397"/>
                    </a:cubicBezTo>
                    <a:cubicBezTo>
                      <a:pt x="1229" y="400"/>
                      <a:pt x="1229" y="403"/>
                      <a:pt x="1229" y="405"/>
                    </a:cubicBezTo>
                    <a:cubicBezTo>
                      <a:pt x="1230" y="434"/>
                      <a:pt x="1228" y="479"/>
                      <a:pt x="1223" y="504"/>
                    </a:cubicBezTo>
                    <a:cubicBezTo>
                      <a:pt x="1171" y="534"/>
                      <a:pt x="967" y="635"/>
                      <a:pt x="658" y="635"/>
                    </a:cubicBezTo>
                    <a:cubicBezTo>
                      <a:pt x="351" y="635"/>
                      <a:pt x="146" y="533"/>
                      <a:pt x="94" y="504"/>
                    </a:cubicBezTo>
                    <a:cubicBezTo>
                      <a:pt x="89" y="478"/>
                      <a:pt x="87" y="434"/>
                      <a:pt x="87" y="405"/>
                    </a:cubicBezTo>
                    <a:cubicBezTo>
                      <a:pt x="87" y="402"/>
                      <a:pt x="87" y="400"/>
                      <a:pt x="87" y="397"/>
                    </a:cubicBezTo>
                    <a:cubicBezTo>
                      <a:pt x="90" y="324"/>
                      <a:pt x="98" y="244"/>
                      <a:pt x="173" y="218"/>
                    </a:cubicBezTo>
                    <a:cubicBezTo>
                      <a:pt x="332" y="177"/>
                      <a:pt x="459" y="88"/>
                      <a:pt x="465" y="84"/>
                    </a:cubicBezTo>
                    <a:cubicBezTo>
                      <a:pt x="484" y="71"/>
                      <a:pt x="489" y="44"/>
                      <a:pt x="475" y="24"/>
                    </a:cubicBezTo>
                    <a:cubicBezTo>
                      <a:pt x="462" y="5"/>
                      <a:pt x="435" y="0"/>
                      <a:pt x="415" y="14"/>
                    </a:cubicBezTo>
                    <a:cubicBezTo>
                      <a:pt x="414" y="15"/>
                      <a:pt x="295" y="98"/>
                      <a:pt x="150" y="135"/>
                    </a:cubicBezTo>
                    <a:cubicBezTo>
                      <a:pt x="148" y="135"/>
                      <a:pt x="147" y="135"/>
                      <a:pt x="146" y="136"/>
                    </a:cubicBezTo>
                    <a:cubicBezTo>
                      <a:pt x="7" y="183"/>
                      <a:pt x="3" y="331"/>
                      <a:pt x="1" y="394"/>
                    </a:cubicBezTo>
                    <a:cubicBezTo>
                      <a:pt x="1" y="397"/>
                      <a:pt x="1" y="400"/>
                      <a:pt x="1" y="402"/>
                    </a:cubicBezTo>
                    <a:cubicBezTo>
                      <a:pt x="1" y="403"/>
                      <a:pt x="1" y="403"/>
                      <a:pt x="1" y="403"/>
                    </a:cubicBezTo>
                    <a:cubicBezTo>
                      <a:pt x="1" y="420"/>
                      <a:pt x="0" y="506"/>
                      <a:pt x="17" y="548"/>
                    </a:cubicBezTo>
                    <a:cubicBezTo>
                      <a:pt x="21" y="557"/>
                      <a:pt x="26" y="564"/>
                      <a:pt x="34" y="569"/>
                    </a:cubicBezTo>
                    <a:cubicBezTo>
                      <a:pt x="44" y="575"/>
                      <a:pt x="274" y="722"/>
                      <a:pt x="659" y="722"/>
                    </a:cubicBezTo>
                    <a:cubicBezTo>
                      <a:pt x="1044" y="722"/>
                      <a:pt x="1274" y="575"/>
                      <a:pt x="1283" y="569"/>
                    </a:cubicBezTo>
                    <a:cubicBezTo>
                      <a:pt x="1291" y="564"/>
                      <a:pt x="1297" y="557"/>
                      <a:pt x="1300" y="548"/>
                    </a:cubicBezTo>
                    <a:cubicBezTo>
                      <a:pt x="1316" y="506"/>
                      <a:pt x="1316" y="420"/>
                      <a:pt x="1315" y="404"/>
                    </a:cubicBezTo>
                    <a:close/>
                    <a:moveTo>
                      <a:pt x="1315" y="404"/>
                    </a:moveTo>
                    <a:cubicBezTo>
                      <a:pt x="1315" y="404"/>
                      <a:pt x="1315" y="404"/>
                      <a:pt x="1315" y="4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149">
              <a:extLst>
                <a:ext uri="{FF2B5EF4-FFF2-40B4-BE49-F238E27FC236}">
                  <a16:creationId xmlns:a16="http://schemas.microsoft.com/office/drawing/2014/main" xmlns="" id="{2DCDA7D3-C358-4728-AE3F-2BA16C9B449F}"/>
                </a:ext>
              </a:extLst>
            </p:cNvPr>
            <p:cNvGrpSpPr>
              <a:grpSpLocks noChangeAspect="1"/>
            </p:cNvGrpSpPr>
            <p:nvPr/>
          </p:nvGrpSpPr>
          <p:grpSpPr bwMode="auto">
            <a:xfrm>
              <a:off x="1504990" y="5290038"/>
              <a:ext cx="522288" cy="522288"/>
              <a:chOff x="2221" y="2322"/>
              <a:chExt cx="329" cy="329"/>
            </a:xfrm>
            <a:gradFill>
              <a:gsLst>
                <a:gs pos="0">
                  <a:srgbClr val="08AEEA"/>
                </a:gs>
                <a:gs pos="100000">
                  <a:srgbClr val="2AF598"/>
                </a:gs>
              </a:gsLst>
              <a:lin ang="2700000" scaled="0"/>
            </a:gradFill>
          </p:grpSpPr>
          <p:sp>
            <p:nvSpPr>
              <p:cNvPr id="11" name="Freeform 150">
                <a:extLst>
                  <a:ext uri="{FF2B5EF4-FFF2-40B4-BE49-F238E27FC236}">
                    <a16:creationId xmlns:a16="http://schemas.microsoft.com/office/drawing/2014/main" xmlns="" id="{75D089FD-939D-40CF-8C54-A2C65C31C864}"/>
                  </a:ext>
                </a:extLst>
              </p:cNvPr>
              <p:cNvSpPr>
                <a:spLocks noEditPoints="1"/>
              </p:cNvSpPr>
              <p:nvPr/>
            </p:nvSpPr>
            <p:spPr bwMode="auto">
              <a:xfrm>
                <a:off x="2221" y="2342"/>
                <a:ext cx="309" cy="309"/>
              </a:xfrm>
              <a:custGeom>
                <a:avLst/>
                <a:gdLst>
                  <a:gd name="T0" fmla="*/ 1095 w 1428"/>
                  <a:gd name="T1" fmla="*/ 802 h 1429"/>
                  <a:gd name="T2" fmla="*/ 884 w 1428"/>
                  <a:gd name="T3" fmla="*/ 952 h 1429"/>
                  <a:gd name="T4" fmla="*/ 828 w 1428"/>
                  <a:gd name="T5" fmla="*/ 922 h 1429"/>
                  <a:gd name="T6" fmla="*/ 478 w 1428"/>
                  <a:gd name="T7" fmla="*/ 546 h 1429"/>
                  <a:gd name="T8" fmla="*/ 579 w 1428"/>
                  <a:gd name="T9" fmla="*/ 446 h 1429"/>
                  <a:gd name="T10" fmla="*/ 492 w 1428"/>
                  <a:gd name="T11" fmla="*/ 137 h 1429"/>
                  <a:gd name="T12" fmla="*/ 402 w 1428"/>
                  <a:gd name="T13" fmla="*/ 47 h 1429"/>
                  <a:gd name="T14" fmla="*/ 186 w 1428"/>
                  <a:gd name="T15" fmla="*/ 47 h 1429"/>
                  <a:gd name="T16" fmla="*/ 77 w 1428"/>
                  <a:gd name="T17" fmla="*/ 158 h 1429"/>
                  <a:gd name="T18" fmla="*/ 48 w 1428"/>
                  <a:gd name="T19" fmla="*/ 544 h 1429"/>
                  <a:gd name="T20" fmla="*/ 795 w 1428"/>
                  <a:gd name="T21" fmla="*/ 1345 h 1429"/>
                  <a:gd name="T22" fmla="*/ 1096 w 1428"/>
                  <a:gd name="T23" fmla="*/ 1429 h 1429"/>
                  <a:gd name="T24" fmla="*/ 1282 w 1428"/>
                  <a:gd name="T25" fmla="*/ 1348 h 1429"/>
                  <a:gd name="T26" fmla="*/ 1380 w 1428"/>
                  <a:gd name="T27" fmla="*/ 1249 h 1429"/>
                  <a:gd name="T28" fmla="*/ 1379 w 1428"/>
                  <a:gd name="T29" fmla="*/ 1028 h 1429"/>
                  <a:gd name="T30" fmla="*/ 1318 w 1428"/>
                  <a:gd name="T31" fmla="*/ 1189 h 1429"/>
                  <a:gd name="T32" fmla="*/ 1279 w 1428"/>
                  <a:gd name="T33" fmla="*/ 1228 h 1429"/>
                  <a:gd name="T34" fmla="*/ 1097 w 1428"/>
                  <a:gd name="T35" fmla="*/ 1343 h 1429"/>
                  <a:gd name="T36" fmla="*/ 832 w 1428"/>
                  <a:gd name="T37" fmla="*/ 1267 h 1429"/>
                  <a:gd name="T38" fmla="*/ 130 w 1428"/>
                  <a:gd name="T39" fmla="*/ 514 h 1429"/>
                  <a:gd name="T40" fmla="*/ 138 w 1428"/>
                  <a:gd name="T41" fmla="*/ 218 h 1429"/>
                  <a:gd name="T42" fmla="*/ 296 w 1428"/>
                  <a:gd name="T43" fmla="*/ 87 h 1429"/>
                  <a:gd name="T44" fmla="*/ 343 w 1428"/>
                  <a:gd name="T45" fmla="*/ 110 h 1429"/>
                  <a:gd name="T46" fmla="*/ 431 w 1428"/>
                  <a:gd name="T47" fmla="*/ 198 h 1429"/>
                  <a:gd name="T48" fmla="*/ 519 w 1428"/>
                  <a:gd name="T49" fmla="*/ 385 h 1429"/>
                  <a:gd name="T50" fmla="*/ 411 w 1428"/>
                  <a:gd name="T51" fmla="*/ 490 h 1429"/>
                  <a:gd name="T52" fmla="*/ 393 w 1428"/>
                  <a:gd name="T53" fmla="*/ 565 h 1429"/>
                  <a:gd name="T54" fmla="*/ 497 w 1428"/>
                  <a:gd name="T55" fmla="*/ 736 h 1429"/>
                  <a:gd name="T56" fmla="*/ 781 w 1428"/>
                  <a:gd name="T57" fmla="*/ 995 h 1429"/>
                  <a:gd name="T58" fmla="*/ 852 w 1428"/>
                  <a:gd name="T59" fmla="*/ 1033 h 1429"/>
                  <a:gd name="T60" fmla="*/ 888 w 1428"/>
                  <a:gd name="T61" fmla="*/ 1044 h 1429"/>
                  <a:gd name="T62" fmla="*/ 1046 w 1428"/>
                  <a:gd name="T63" fmla="*/ 912 h 1429"/>
                  <a:gd name="T64" fmla="*/ 1140 w 1428"/>
                  <a:gd name="T65" fmla="*/ 912 h 1429"/>
                  <a:gd name="T66" fmla="*/ 1318 w 1428"/>
                  <a:gd name="T67" fmla="*/ 1189 h 1429"/>
                  <a:gd name="T68" fmla="*/ 1318 w 1428"/>
                  <a:gd name="T69" fmla="*/ 1189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8" h="1429">
                    <a:moveTo>
                      <a:pt x="1203" y="852"/>
                    </a:moveTo>
                    <a:cubicBezTo>
                      <a:pt x="1172" y="819"/>
                      <a:pt x="1135" y="802"/>
                      <a:pt x="1095" y="802"/>
                    </a:cubicBezTo>
                    <a:cubicBezTo>
                      <a:pt x="1056" y="802"/>
                      <a:pt x="1018" y="819"/>
                      <a:pt x="986" y="851"/>
                    </a:cubicBezTo>
                    <a:cubicBezTo>
                      <a:pt x="884" y="952"/>
                      <a:pt x="884" y="952"/>
                      <a:pt x="884" y="952"/>
                    </a:cubicBezTo>
                    <a:cubicBezTo>
                      <a:pt x="876" y="948"/>
                      <a:pt x="868" y="944"/>
                      <a:pt x="860" y="939"/>
                    </a:cubicBezTo>
                    <a:cubicBezTo>
                      <a:pt x="848" y="934"/>
                      <a:pt x="837" y="928"/>
                      <a:pt x="828" y="922"/>
                    </a:cubicBezTo>
                    <a:cubicBezTo>
                      <a:pt x="733" y="862"/>
                      <a:pt x="647" y="784"/>
                      <a:pt x="565" y="682"/>
                    </a:cubicBezTo>
                    <a:cubicBezTo>
                      <a:pt x="525" y="632"/>
                      <a:pt x="498" y="589"/>
                      <a:pt x="478" y="546"/>
                    </a:cubicBezTo>
                    <a:cubicBezTo>
                      <a:pt x="505" y="522"/>
                      <a:pt x="529" y="497"/>
                      <a:pt x="553" y="473"/>
                    </a:cubicBezTo>
                    <a:cubicBezTo>
                      <a:pt x="562" y="464"/>
                      <a:pt x="571" y="455"/>
                      <a:pt x="579" y="446"/>
                    </a:cubicBezTo>
                    <a:cubicBezTo>
                      <a:pt x="647" y="379"/>
                      <a:pt x="647" y="292"/>
                      <a:pt x="579" y="225"/>
                    </a:cubicBezTo>
                    <a:cubicBezTo>
                      <a:pt x="492" y="137"/>
                      <a:pt x="492" y="137"/>
                      <a:pt x="492" y="137"/>
                    </a:cubicBezTo>
                    <a:cubicBezTo>
                      <a:pt x="482" y="127"/>
                      <a:pt x="472" y="117"/>
                      <a:pt x="462" y="107"/>
                    </a:cubicBezTo>
                    <a:cubicBezTo>
                      <a:pt x="443" y="87"/>
                      <a:pt x="423" y="66"/>
                      <a:pt x="402" y="47"/>
                    </a:cubicBezTo>
                    <a:cubicBezTo>
                      <a:pt x="371" y="17"/>
                      <a:pt x="334" y="0"/>
                      <a:pt x="295" y="0"/>
                    </a:cubicBezTo>
                    <a:cubicBezTo>
                      <a:pt x="256" y="0"/>
                      <a:pt x="218" y="17"/>
                      <a:pt x="186" y="47"/>
                    </a:cubicBezTo>
                    <a:cubicBezTo>
                      <a:pt x="186" y="48"/>
                      <a:pt x="186" y="48"/>
                      <a:pt x="186" y="48"/>
                    </a:cubicBezTo>
                    <a:cubicBezTo>
                      <a:pt x="77" y="158"/>
                      <a:pt x="77" y="158"/>
                      <a:pt x="77" y="158"/>
                    </a:cubicBezTo>
                    <a:cubicBezTo>
                      <a:pt x="36" y="199"/>
                      <a:pt x="12" y="249"/>
                      <a:pt x="7" y="306"/>
                    </a:cubicBezTo>
                    <a:cubicBezTo>
                      <a:pt x="0" y="400"/>
                      <a:pt x="27" y="487"/>
                      <a:pt x="48" y="544"/>
                    </a:cubicBezTo>
                    <a:cubicBezTo>
                      <a:pt x="100" y="684"/>
                      <a:pt x="178" y="813"/>
                      <a:pt x="293" y="952"/>
                    </a:cubicBezTo>
                    <a:cubicBezTo>
                      <a:pt x="433" y="1120"/>
                      <a:pt x="602" y="1252"/>
                      <a:pt x="795" y="1345"/>
                    </a:cubicBezTo>
                    <a:cubicBezTo>
                      <a:pt x="868" y="1380"/>
                      <a:pt x="966" y="1421"/>
                      <a:pt x="1076" y="1428"/>
                    </a:cubicBezTo>
                    <a:cubicBezTo>
                      <a:pt x="1083" y="1428"/>
                      <a:pt x="1090" y="1429"/>
                      <a:pt x="1096" y="1429"/>
                    </a:cubicBezTo>
                    <a:cubicBezTo>
                      <a:pt x="1170" y="1429"/>
                      <a:pt x="1232" y="1402"/>
                      <a:pt x="1281" y="1349"/>
                    </a:cubicBezTo>
                    <a:cubicBezTo>
                      <a:pt x="1281" y="1349"/>
                      <a:pt x="1282" y="1348"/>
                      <a:pt x="1282" y="1348"/>
                    </a:cubicBezTo>
                    <a:cubicBezTo>
                      <a:pt x="1299" y="1328"/>
                      <a:pt x="1318" y="1309"/>
                      <a:pt x="1338" y="1290"/>
                    </a:cubicBezTo>
                    <a:cubicBezTo>
                      <a:pt x="1352" y="1277"/>
                      <a:pt x="1366" y="1263"/>
                      <a:pt x="1380" y="1249"/>
                    </a:cubicBezTo>
                    <a:cubicBezTo>
                      <a:pt x="1411" y="1216"/>
                      <a:pt x="1428" y="1177"/>
                      <a:pt x="1428" y="1138"/>
                    </a:cubicBezTo>
                    <a:cubicBezTo>
                      <a:pt x="1428" y="1098"/>
                      <a:pt x="1411" y="1060"/>
                      <a:pt x="1379" y="1028"/>
                    </a:cubicBezTo>
                    <a:lnTo>
                      <a:pt x="1203" y="852"/>
                    </a:lnTo>
                    <a:close/>
                    <a:moveTo>
                      <a:pt x="1318" y="1189"/>
                    </a:moveTo>
                    <a:cubicBezTo>
                      <a:pt x="1317" y="1189"/>
                      <a:pt x="1317" y="1189"/>
                      <a:pt x="1318" y="1189"/>
                    </a:cubicBezTo>
                    <a:cubicBezTo>
                      <a:pt x="1305" y="1202"/>
                      <a:pt x="1292" y="1214"/>
                      <a:pt x="1279" y="1228"/>
                    </a:cubicBezTo>
                    <a:cubicBezTo>
                      <a:pt x="1258" y="1248"/>
                      <a:pt x="1237" y="1268"/>
                      <a:pt x="1217" y="1292"/>
                    </a:cubicBezTo>
                    <a:cubicBezTo>
                      <a:pt x="1185" y="1326"/>
                      <a:pt x="1147" y="1343"/>
                      <a:pt x="1097" y="1343"/>
                    </a:cubicBezTo>
                    <a:cubicBezTo>
                      <a:pt x="1092" y="1343"/>
                      <a:pt x="1087" y="1343"/>
                      <a:pt x="1082" y="1342"/>
                    </a:cubicBezTo>
                    <a:cubicBezTo>
                      <a:pt x="987" y="1336"/>
                      <a:pt x="899" y="1299"/>
                      <a:pt x="832" y="1267"/>
                    </a:cubicBezTo>
                    <a:cubicBezTo>
                      <a:pt x="651" y="1180"/>
                      <a:pt x="492" y="1055"/>
                      <a:pt x="360" y="897"/>
                    </a:cubicBezTo>
                    <a:cubicBezTo>
                      <a:pt x="251" y="766"/>
                      <a:pt x="178" y="644"/>
                      <a:pt x="130" y="514"/>
                    </a:cubicBezTo>
                    <a:cubicBezTo>
                      <a:pt x="100" y="434"/>
                      <a:pt x="89" y="372"/>
                      <a:pt x="94" y="313"/>
                    </a:cubicBezTo>
                    <a:cubicBezTo>
                      <a:pt x="97" y="276"/>
                      <a:pt x="111" y="245"/>
                      <a:pt x="138" y="218"/>
                    </a:cubicBezTo>
                    <a:cubicBezTo>
                      <a:pt x="247" y="109"/>
                      <a:pt x="247" y="109"/>
                      <a:pt x="247" y="109"/>
                    </a:cubicBezTo>
                    <a:cubicBezTo>
                      <a:pt x="263" y="95"/>
                      <a:pt x="279" y="87"/>
                      <a:pt x="296" y="87"/>
                    </a:cubicBezTo>
                    <a:cubicBezTo>
                      <a:pt x="316" y="87"/>
                      <a:pt x="332" y="99"/>
                      <a:pt x="342" y="109"/>
                    </a:cubicBezTo>
                    <a:cubicBezTo>
                      <a:pt x="343" y="110"/>
                      <a:pt x="343" y="110"/>
                      <a:pt x="343" y="110"/>
                    </a:cubicBezTo>
                    <a:cubicBezTo>
                      <a:pt x="363" y="128"/>
                      <a:pt x="381" y="147"/>
                      <a:pt x="401" y="167"/>
                    </a:cubicBezTo>
                    <a:cubicBezTo>
                      <a:pt x="411" y="177"/>
                      <a:pt x="421" y="188"/>
                      <a:pt x="431" y="198"/>
                    </a:cubicBezTo>
                    <a:cubicBezTo>
                      <a:pt x="519" y="286"/>
                      <a:pt x="519" y="286"/>
                      <a:pt x="519" y="286"/>
                    </a:cubicBezTo>
                    <a:cubicBezTo>
                      <a:pt x="553" y="320"/>
                      <a:pt x="553" y="351"/>
                      <a:pt x="519" y="385"/>
                    </a:cubicBezTo>
                    <a:cubicBezTo>
                      <a:pt x="509" y="394"/>
                      <a:pt x="500" y="403"/>
                      <a:pt x="491" y="412"/>
                    </a:cubicBezTo>
                    <a:cubicBezTo>
                      <a:pt x="464" y="440"/>
                      <a:pt x="439" y="465"/>
                      <a:pt x="411" y="490"/>
                    </a:cubicBezTo>
                    <a:cubicBezTo>
                      <a:pt x="410" y="491"/>
                      <a:pt x="410" y="491"/>
                      <a:pt x="409" y="492"/>
                    </a:cubicBezTo>
                    <a:cubicBezTo>
                      <a:pt x="382" y="520"/>
                      <a:pt x="387" y="546"/>
                      <a:pt x="393" y="565"/>
                    </a:cubicBezTo>
                    <a:cubicBezTo>
                      <a:pt x="394" y="568"/>
                      <a:pt x="394" y="568"/>
                      <a:pt x="394" y="568"/>
                    </a:cubicBezTo>
                    <a:cubicBezTo>
                      <a:pt x="416" y="623"/>
                      <a:pt x="448" y="674"/>
                      <a:pt x="497" y="736"/>
                    </a:cubicBezTo>
                    <a:cubicBezTo>
                      <a:pt x="497" y="737"/>
                      <a:pt x="497" y="737"/>
                      <a:pt x="497" y="737"/>
                    </a:cubicBezTo>
                    <a:cubicBezTo>
                      <a:pt x="586" y="845"/>
                      <a:pt x="679" y="930"/>
                      <a:pt x="781" y="995"/>
                    </a:cubicBezTo>
                    <a:cubicBezTo>
                      <a:pt x="795" y="1003"/>
                      <a:pt x="808" y="1010"/>
                      <a:pt x="821" y="1017"/>
                    </a:cubicBezTo>
                    <a:cubicBezTo>
                      <a:pt x="832" y="1022"/>
                      <a:pt x="843" y="1028"/>
                      <a:pt x="852" y="1033"/>
                    </a:cubicBezTo>
                    <a:cubicBezTo>
                      <a:pt x="854" y="1034"/>
                      <a:pt x="855" y="1035"/>
                      <a:pt x="856" y="1036"/>
                    </a:cubicBezTo>
                    <a:cubicBezTo>
                      <a:pt x="867" y="1041"/>
                      <a:pt x="877" y="1044"/>
                      <a:pt x="888" y="1044"/>
                    </a:cubicBezTo>
                    <a:cubicBezTo>
                      <a:pt x="915" y="1044"/>
                      <a:pt x="931" y="1027"/>
                      <a:pt x="937" y="1022"/>
                    </a:cubicBezTo>
                    <a:cubicBezTo>
                      <a:pt x="1046" y="912"/>
                      <a:pt x="1046" y="912"/>
                      <a:pt x="1046" y="912"/>
                    </a:cubicBezTo>
                    <a:cubicBezTo>
                      <a:pt x="1057" y="901"/>
                      <a:pt x="1074" y="888"/>
                      <a:pt x="1094" y="888"/>
                    </a:cubicBezTo>
                    <a:cubicBezTo>
                      <a:pt x="1114" y="888"/>
                      <a:pt x="1131" y="901"/>
                      <a:pt x="1140" y="912"/>
                    </a:cubicBezTo>
                    <a:cubicBezTo>
                      <a:pt x="1317" y="1089"/>
                      <a:pt x="1317" y="1089"/>
                      <a:pt x="1317" y="1089"/>
                    </a:cubicBezTo>
                    <a:cubicBezTo>
                      <a:pt x="1350" y="1121"/>
                      <a:pt x="1350" y="1155"/>
                      <a:pt x="1318" y="1189"/>
                    </a:cubicBezTo>
                    <a:close/>
                    <a:moveTo>
                      <a:pt x="1318" y="1189"/>
                    </a:moveTo>
                    <a:cubicBezTo>
                      <a:pt x="1318" y="1189"/>
                      <a:pt x="1318" y="1189"/>
                      <a:pt x="1318" y="11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51">
                <a:extLst>
                  <a:ext uri="{FF2B5EF4-FFF2-40B4-BE49-F238E27FC236}">
                    <a16:creationId xmlns:a16="http://schemas.microsoft.com/office/drawing/2014/main" xmlns="" id="{EEED40F3-B5A6-48EC-99BD-C3BA404DB583}"/>
                  </a:ext>
                </a:extLst>
              </p:cNvPr>
              <p:cNvSpPr>
                <a:spLocks noEditPoints="1"/>
              </p:cNvSpPr>
              <p:nvPr/>
            </p:nvSpPr>
            <p:spPr bwMode="auto">
              <a:xfrm>
                <a:off x="2391" y="2382"/>
                <a:ext cx="100" cy="99"/>
              </a:xfrm>
              <a:custGeom>
                <a:avLst/>
                <a:gdLst>
                  <a:gd name="T0" fmla="*/ 39 w 464"/>
                  <a:gd name="T1" fmla="*/ 89 h 460"/>
                  <a:gd name="T2" fmla="*/ 260 w 464"/>
                  <a:gd name="T3" fmla="*/ 204 h 460"/>
                  <a:gd name="T4" fmla="*/ 375 w 464"/>
                  <a:gd name="T5" fmla="*/ 425 h 460"/>
                  <a:gd name="T6" fmla="*/ 417 w 464"/>
                  <a:gd name="T7" fmla="*/ 460 h 460"/>
                  <a:gd name="T8" fmla="*/ 425 w 464"/>
                  <a:gd name="T9" fmla="*/ 460 h 460"/>
                  <a:gd name="T10" fmla="*/ 460 w 464"/>
                  <a:gd name="T11" fmla="*/ 410 h 460"/>
                  <a:gd name="T12" fmla="*/ 322 w 464"/>
                  <a:gd name="T13" fmla="*/ 143 h 460"/>
                  <a:gd name="T14" fmla="*/ 54 w 464"/>
                  <a:gd name="T15" fmla="*/ 4 h 460"/>
                  <a:gd name="T16" fmla="*/ 4 w 464"/>
                  <a:gd name="T17" fmla="*/ 39 h 460"/>
                  <a:gd name="T18" fmla="*/ 39 w 464"/>
                  <a:gd name="T19" fmla="*/ 89 h 460"/>
                  <a:gd name="T20" fmla="*/ 39 w 464"/>
                  <a:gd name="T21" fmla="*/ 89 h 460"/>
                  <a:gd name="T22" fmla="*/ 39 w 464"/>
                  <a:gd name="T23" fmla="*/ 89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4" h="460">
                    <a:moveTo>
                      <a:pt x="39" y="89"/>
                    </a:moveTo>
                    <a:cubicBezTo>
                      <a:pt x="123" y="103"/>
                      <a:pt x="199" y="143"/>
                      <a:pt x="260" y="204"/>
                    </a:cubicBezTo>
                    <a:cubicBezTo>
                      <a:pt x="321" y="265"/>
                      <a:pt x="360" y="341"/>
                      <a:pt x="375" y="425"/>
                    </a:cubicBezTo>
                    <a:cubicBezTo>
                      <a:pt x="378" y="446"/>
                      <a:pt x="396" y="460"/>
                      <a:pt x="417" y="460"/>
                    </a:cubicBezTo>
                    <a:cubicBezTo>
                      <a:pt x="420" y="460"/>
                      <a:pt x="422" y="460"/>
                      <a:pt x="425" y="460"/>
                    </a:cubicBezTo>
                    <a:cubicBezTo>
                      <a:pt x="448" y="456"/>
                      <a:pt x="464" y="433"/>
                      <a:pt x="460" y="410"/>
                    </a:cubicBezTo>
                    <a:cubicBezTo>
                      <a:pt x="443" y="308"/>
                      <a:pt x="395" y="216"/>
                      <a:pt x="322" y="143"/>
                    </a:cubicBezTo>
                    <a:cubicBezTo>
                      <a:pt x="248" y="69"/>
                      <a:pt x="156" y="21"/>
                      <a:pt x="54" y="4"/>
                    </a:cubicBezTo>
                    <a:cubicBezTo>
                      <a:pt x="31" y="0"/>
                      <a:pt x="9" y="16"/>
                      <a:pt x="4" y="39"/>
                    </a:cubicBezTo>
                    <a:cubicBezTo>
                      <a:pt x="0" y="63"/>
                      <a:pt x="16" y="85"/>
                      <a:pt x="39" y="89"/>
                    </a:cubicBezTo>
                    <a:close/>
                    <a:moveTo>
                      <a:pt x="39" y="89"/>
                    </a:moveTo>
                    <a:cubicBezTo>
                      <a:pt x="39" y="89"/>
                      <a:pt x="39" y="89"/>
                      <a:pt x="39"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2">
                <a:extLst>
                  <a:ext uri="{FF2B5EF4-FFF2-40B4-BE49-F238E27FC236}">
                    <a16:creationId xmlns:a16="http://schemas.microsoft.com/office/drawing/2014/main" xmlns="" id="{7EF49644-4FC9-451A-987D-1A16B475FE33}"/>
                  </a:ext>
                </a:extLst>
              </p:cNvPr>
              <p:cNvSpPr>
                <a:spLocks noEditPoints="1"/>
              </p:cNvSpPr>
              <p:nvPr/>
            </p:nvSpPr>
            <p:spPr bwMode="auto">
              <a:xfrm>
                <a:off x="2393" y="2322"/>
                <a:ext cx="157" cy="157"/>
              </a:xfrm>
              <a:custGeom>
                <a:avLst/>
                <a:gdLst>
                  <a:gd name="T0" fmla="*/ 721 w 725"/>
                  <a:gd name="T1" fmla="*/ 672 h 722"/>
                  <a:gd name="T2" fmla="*/ 493 w 725"/>
                  <a:gd name="T3" fmla="*/ 232 h 722"/>
                  <a:gd name="T4" fmla="*/ 53 w 725"/>
                  <a:gd name="T5" fmla="*/ 4 h 722"/>
                  <a:gd name="T6" fmla="*/ 4 w 725"/>
                  <a:gd name="T7" fmla="*/ 39 h 722"/>
                  <a:gd name="T8" fmla="*/ 39 w 725"/>
                  <a:gd name="T9" fmla="*/ 89 h 722"/>
                  <a:gd name="T10" fmla="*/ 432 w 725"/>
                  <a:gd name="T11" fmla="*/ 293 h 722"/>
                  <a:gd name="T12" fmla="*/ 636 w 725"/>
                  <a:gd name="T13" fmla="*/ 686 h 722"/>
                  <a:gd name="T14" fmla="*/ 679 w 725"/>
                  <a:gd name="T15" fmla="*/ 722 h 722"/>
                  <a:gd name="T16" fmla="*/ 686 w 725"/>
                  <a:gd name="T17" fmla="*/ 722 h 722"/>
                  <a:gd name="T18" fmla="*/ 721 w 725"/>
                  <a:gd name="T19" fmla="*/ 672 h 722"/>
                  <a:gd name="T20" fmla="*/ 721 w 725"/>
                  <a:gd name="T21" fmla="*/ 672 h 722"/>
                  <a:gd name="T22" fmla="*/ 721 w 725"/>
                  <a:gd name="T23" fmla="*/ 67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5" h="722">
                    <a:moveTo>
                      <a:pt x="721" y="672"/>
                    </a:moveTo>
                    <a:cubicBezTo>
                      <a:pt x="693" y="505"/>
                      <a:pt x="614" y="353"/>
                      <a:pt x="493" y="232"/>
                    </a:cubicBezTo>
                    <a:cubicBezTo>
                      <a:pt x="372" y="111"/>
                      <a:pt x="220" y="33"/>
                      <a:pt x="53" y="4"/>
                    </a:cubicBezTo>
                    <a:cubicBezTo>
                      <a:pt x="30" y="0"/>
                      <a:pt x="8" y="16"/>
                      <a:pt x="4" y="39"/>
                    </a:cubicBezTo>
                    <a:cubicBezTo>
                      <a:pt x="0" y="63"/>
                      <a:pt x="15" y="85"/>
                      <a:pt x="39" y="89"/>
                    </a:cubicBezTo>
                    <a:cubicBezTo>
                      <a:pt x="188" y="115"/>
                      <a:pt x="324" y="185"/>
                      <a:pt x="432" y="293"/>
                    </a:cubicBezTo>
                    <a:cubicBezTo>
                      <a:pt x="541" y="401"/>
                      <a:pt x="611" y="537"/>
                      <a:pt x="636" y="686"/>
                    </a:cubicBezTo>
                    <a:cubicBezTo>
                      <a:pt x="640" y="708"/>
                      <a:pt x="658" y="722"/>
                      <a:pt x="679" y="722"/>
                    </a:cubicBezTo>
                    <a:cubicBezTo>
                      <a:pt x="681" y="722"/>
                      <a:pt x="684" y="722"/>
                      <a:pt x="686" y="722"/>
                    </a:cubicBezTo>
                    <a:cubicBezTo>
                      <a:pt x="709" y="718"/>
                      <a:pt x="725" y="696"/>
                      <a:pt x="721" y="672"/>
                    </a:cubicBezTo>
                    <a:close/>
                    <a:moveTo>
                      <a:pt x="721" y="672"/>
                    </a:moveTo>
                    <a:cubicBezTo>
                      <a:pt x="721" y="672"/>
                      <a:pt x="721" y="672"/>
                      <a:pt x="721"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4" name="Group 170">
              <a:extLst>
                <a:ext uri="{FF2B5EF4-FFF2-40B4-BE49-F238E27FC236}">
                  <a16:creationId xmlns:a16="http://schemas.microsoft.com/office/drawing/2014/main" xmlns="" id="{C59AAC13-8BF0-4E9D-BBFA-BD5F21E558C6}"/>
                </a:ext>
              </a:extLst>
            </p:cNvPr>
            <p:cNvGrpSpPr>
              <a:grpSpLocks noChangeAspect="1"/>
            </p:cNvGrpSpPr>
            <p:nvPr/>
          </p:nvGrpSpPr>
          <p:grpSpPr bwMode="auto">
            <a:xfrm>
              <a:off x="6829445" y="3952325"/>
              <a:ext cx="420688" cy="523875"/>
              <a:chOff x="4142" y="2322"/>
              <a:chExt cx="265" cy="330"/>
            </a:xfrm>
            <a:gradFill>
              <a:gsLst>
                <a:gs pos="0">
                  <a:srgbClr val="08AEEA"/>
                </a:gs>
                <a:gs pos="100000">
                  <a:srgbClr val="2AF598"/>
                </a:gs>
              </a:gsLst>
              <a:lin ang="2700000" scaled="0"/>
            </a:gradFill>
          </p:grpSpPr>
          <p:sp>
            <p:nvSpPr>
              <p:cNvPr id="15" name="Freeform 171">
                <a:extLst>
                  <a:ext uri="{FF2B5EF4-FFF2-40B4-BE49-F238E27FC236}">
                    <a16:creationId xmlns:a16="http://schemas.microsoft.com/office/drawing/2014/main" xmlns="" id="{B6BB541C-AAB1-4E09-83E8-6E0DB79E0DA2}"/>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72">
                <a:extLst>
                  <a:ext uri="{FF2B5EF4-FFF2-40B4-BE49-F238E27FC236}">
                    <a16:creationId xmlns:a16="http://schemas.microsoft.com/office/drawing/2014/main" xmlns="" id="{BC436B75-3587-4B89-A112-0E5B1C77E33F}"/>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103">
              <a:extLst>
                <a:ext uri="{FF2B5EF4-FFF2-40B4-BE49-F238E27FC236}">
                  <a16:creationId xmlns:a16="http://schemas.microsoft.com/office/drawing/2014/main" xmlns="" id="{98EAF974-0647-42CF-933A-4B9B2C668476}"/>
                </a:ext>
              </a:extLst>
            </p:cNvPr>
            <p:cNvSpPr>
              <a:spLocks noEditPoints="1"/>
            </p:cNvSpPr>
            <p:nvPr/>
          </p:nvSpPr>
          <p:spPr bwMode="auto">
            <a:xfrm>
              <a:off x="6770707" y="5301151"/>
              <a:ext cx="538163" cy="511175"/>
            </a:xfrm>
            <a:custGeom>
              <a:avLst/>
              <a:gdLst>
                <a:gd name="T0" fmla="*/ 1546 w 1566"/>
                <a:gd name="T1" fmla="*/ 674 h 1489"/>
                <a:gd name="T2" fmla="*/ 814 w 1566"/>
                <a:gd name="T3" fmla="*/ 20 h 1489"/>
                <a:gd name="T4" fmla="*/ 810 w 1566"/>
                <a:gd name="T5" fmla="*/ 16 h 1489"/>
                <a:gd name="T6" fmla="*/ 752 w 1566"/>
                <a:gd name="T7" fmla="*/ 15 h 1489"/>
                <a:gd name="T8" fmla="*/ 19 w 1566"/>
                <a:gd name="T9" fmla="*/ 670 h 1489"/>
                <a:gd name="T10" fmla="*/ 16 w 1566"/>
                <a:gd name="T11" fmla="*/ 731 h 1489"/>
                <a:gd name="T12" fmla="*/ 48 w 1566"/>
                <a:gd name="T13" fmla="*/ 746 h 1489"/>
                <a:gd name="T14" fmla="*/ 77 w 1566"/>
                <a:gd name="T15" fmla="*/ 735 h 1489"/>
                <a:gd name="T16" fmla="*/ 209 w 1566"/>
                <a:gd name="T17" fmla="*/ 617 h 1489"/>
                <a:gd name="T18" fmla="*/ 209 w 1566"/>
                <a:gd name="T19" fmla="*/ 1380 h 1489"/>
                <a:gd name="T20" fmla="*/ 318 w 1566"/>
                <a:gd name="T21" fmla="*/ 1489 h 1489"/>
                <a:gd name="T22" fmla="*/ 549 w 1566"/>
                <a:gd name="T23" fmla="*/ 1489 h 1489"/>
                <a:gd name="T24" fmla="*/ 651 w 1566"/>
                <a:gd name="T25" fmla="*/ 1387 h 1489"/>
                <a:gd name="T26" fmla="*/ 651 w 1566"/>
                <a:gd name="T27" fmla="*/ 999 h 1489"/>
                <a:gd name="T28" fmla="*/ 666 w 1566"/>
                <a:gd name="T29" fmla="*/ 983 h 1489"/>
                <a:gd name="T30" fmla="*/ 900 w 1566"/>
                <a:gd name="T31" fmla="*/ 983 h 1489"/>
                <a:gd name="T32" fmla="*/ 915 w 1566"/>
                <a:gd name="T33" fmla="*/ 999 h 1489"/>
                <a:gd name="T34" fmla="*/ 915 w 1566"/>
                <a:gd name="T35" fmla="*/ 1387 h 1489"/>
                <a:gd name="T36" fmla="*/ 1018 w 1566"/>
                <a:gd name="T37" fmla="*/ 1489 h 1489"/>
                <a:gd name="T38" fmla="*/ 1249 w 1566"/>
                <a:gd name="T39" fmla="*/ 1489 h 1489"/>
                <a:gd name="T40" fmla="*/ 1357 w 1566"/>
                <a:gd name="T41" fmla="*/ 1353 h 1489"/>
                <a:gd name="T42" fmla="*/ 1357 w 1566"/>
                <a:gd name="T43" fmla="*/ 621 h 1489"/>
                <a:gd name="T44" fmla="*/ 1489 w 1566"/>
                <a:gd name="T45" fmla="*/ 739 h 1489"/>
                <a:gd name="T46" fmla="*/ 1518 w 1566"/>
                <a:gd name="T47" fmla="*/ 750 h 1489"/>
                <a:gd name="T48" fmla="*/ 1550 w 1566"/>
                <a:gd name="T49" fmla="*/ 735 h 1489"/>
                <a:gd name="T50" fmla="*/ 1546 w 1566"/>
                <a:gd name="T51" fmla="*/ 674 h 1489"/>
                <a:gd name="T52" fmla="*/ 1271 w 1566"/>
                <a:gd name="T53" fmla="*/ 888 h 1489"/>
                <a:gd name="T54" fmla="*/ 1271 w 1566"/>
                <a:gd name="T55" fmla="*/ 1352 h 1489"/>
                <a:gd name="T56" fmla="*/ 1248 w 1566"/>
                <a:gd name="T57" fmla="*/ 1402 h 1489"/>
                <a:gd name="T58" fmla="*/ 1017 w 1566"/>
                <a:gd name="T59" fmla="*/ 1402 h 1489"/>
                <a:gd name="T60" fmla="*/ 1001 w 1566"/>
                <a:gd name="T61" fmla="*/ 1386 h 1489"/>
                <a:gd name="T62" fmla="*/ 1001 w 1566"/>
                <a:gd name="T63" fmla="*/ 999 h 1489"/>
                <a:gd name="T64" fmla="*/ 899 w 1566"/>
                <a:gd name="T65" fmla="*/ 897 h 1489"/>
                <a:gd name="T66" fmla="*/ 666 w 1566"/>
                <a:gd name="T67" fmla="*/ 897 h 1489"/>
                <a:gd name="T68" fmla="*/ 564 w 1566"/>
                <a:gd name="T69" fmla="*/ 999 h 1489"/>
                <a:gd name="T70" fmla="*/ 564 w 1566"/>
                <a:gd name="T71" fmla="*/ 1387 h 1489"/>
                <a:gd name="T72" fmla="*/ 548 w 1566"/>
                <a:gd name="T73" fmla="*/ 1403 h 1489"/>
                <a:gd name="T74" fmla="*/ 317 w 1566"/>
                <a:gd name="T75" fmla="*/ 1403 h 1489"/>
                <a:gd name="T76" fmla="*/ 295 w 1566"/>
                <a:gd name="T77" fmla="*/ 1380 h 1489"/>
                <a:gd name="T78" fmla="*/ 295 w 1566"/>
                <a:gd name="T79" fmla="*/ 539 h 1489"/>
                <a:gd name="T80" fmla="*/ 781 w 1566"/>
                <a:gd name="T81" fmla="*/ 105 h 1489"/>
                <a:gd name="T82" fmla="*/ 1271 w 1566"/>
                <a:gd name="T83" fmla="*/ 543 h 1489"/>
                <a:gd name="T84" fmla="*/ 1271 w 1566"/>
                <a:gd name="T85" fmla="*/ 888 h 1489"/>
                <a:gd name="T86" fmla="*/ 1271 w 1566"/>
                <a:gd name="T87" fmla="*/ 888 h 1489"/>
                <a:gd name="T88" fmla="*/ 1271 w 1566"/>
                <a:gd name="T89" fmla="*/ 888 h 1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6" h="1489">
                  <a:moveTo>
                    <a:pt x="1546" y="674"/>
                  </a:moveTo>
                  <a:cubicBezTo>
                    <a:pt x="814" y="20"/>
                    <a:pt x="814" y="20"/>
                    <a:pt x="814" y="20"/>
                  </a:cubicBezTo>
                  <a:cubicBezTo>
                    <a:pt x="813" y="18"/>
                    <a:pt x="812" y="17"/>
                    <a:pt x="810" y="16"/>
                  </a:cubicBezTo>
                  <a:cubicBezTo>
                    <a:pt x="794" y="1"/>
                    <a:pt x="769" y="0"/>
                    <a:pt x="752" y="15"/>
                  </a:cubicBezTo>
                  <a:cubicBezTo>
                    <a:pt x="19" y="670"/>
                    <a:pt x="19" y="670"/>
                    <a:pt x="19" y="670"/>
                  </a:cubicBezTo>
                  <a:cubicBezTo>
                    <a:pt x="1" y="686"/>
                    <a:pt x="0" y="713"/>
                    <a:pt x="16" y="731"/>
                  </a:cubicBezTo>
                  <a:cubicBezTo>
                    <a:pt x="25" y="741"/>
                    <a:pt x="36" y="746"/>
                    <a:pt x="48" y="746"/>
                  </a:cubicBezTo>
                  <a:cubicBezTo>
                    <a:pt x="58" y="746"/>
                    <a:pt x="69" y="742"/>
                    <a:pt x="77" y="735"/>
                  </a:cubicBezTo>
                  <a:cubicBezTo>
                    <a:pt x="209" y="617"/>
                    <a:pt x="209" y="617"/>
                    <a:pt x="209" y="617"/>
                  </a:cubicBezTo>
                  <a:cubicBezTo>
                    <a:pt x="209" y="1380"/>
                    <a:pt x="209" y="1380"/>
                    <a:pt x="209" y="1380"/>
                  </a:cubicBezTo>
                  <a:cubicBezTo>
                    <a:pt x="209" y="1440"/>
                    <a:pt x="258" y="1489"/>
                    <a:pt x="318" y="1489"/>
                  </a:cubicBezTo>
                  <a:cubicBezTo>
                    <a:pt x="549" y="1489"/>
                    <a:pt x="549" y="1489"/>
                    <a:pt x="549" y="1489"/>
                  </a:cubicBezTo>
                  <a:cubicBezTo>
                    <a:pt x="605" y="1489"/>
                    <a:pt x="651" y="1443"/>
                    <a:pt x="651" y="1387"/>
                  </a:cubicBezTo>
                  <a:cubicBezTo>
                    <a:pt x="651" y="999"/>
                    <a:pt x="651" y="999"/>
                    <a:pt x="651" y="999"/>
                  </a:cubicBezTo>
                  <a:cubicBezTo>
                    <a:pt x="651" y="990"/>
                    <a:pt x="658" y="983"/>
                    <a:pt x="666" y="983"/>
                  </a:cubicBezTo>
                  <a:cubicBezTo>
                    <a:pt x="900" y="983"/>
                    <a:pt x="900" y="983"/>
                    <a:pt x="900" y="983"/>
                  </a:cubicBezTo>
                  <a:cubicBezTo>
                    <a:pt x="908" y="983"/>
                    <a:pt x="915" y="990"/>
                    <a:pt x="915" y="999"/>
                  </a:cubicBezTo>
                  <a:cubicBezTo>
                    <a:pt x="915" y="1387"/>
                    <a:pt x="915" y="1387"/>
                    <a:pt x="915" y="1387"/>
                  </a:cubicBezTo>
                  <a:cubicBezTo>
                    <a:pt x="915" y="1443"/>
                    <a:pt x="961" y="1489"/>
                    <a:pt x="1018" y="1489"/>
                  </a:cubicBezTo>
                  <a:cubicBezTo>
                    <a:pt x="1249" y="1489"/>
                    <a:pt x="1249" y="1489"/>
                    <a:pt x="1249" y="1489"/>
                  </a:cubicBezTo>
                  <a:cubicBezTo>
                    <a:pt x="1309" y="1489"/>
                    <a:pt x="1357" y="1429"/>
                    <a:pt x="1357" y="1353"/>
                  </a:cubicBezTo>
                  <a:cubicBezTo>
                    <a:pt x="1357" y="621"/>
                    <a:pt x="1357" y="621"/>
                    <a:pt x="1357" y="621"/>
                  </a:cubicBezTo>
                  <a:cubicBezTo>
                    <a:pt x="1489" y="739"/>
                    <a:pt x="1489" y="739"/>
                    <a:pt x="1489" y="739"/>
                  </a:cubicBezTo>
                  <a:cubicBezTo>
                    <a:pt x="1498" y="746"/>
                    <a:pt x="1508" y="750"/>
                    <a:pt x="1518" y="750"/>
                  </a:cubicBezTo>
                  <a:cubicBezTo>
                    <a:pt x="1530" y="750"/>
                    <a:pt x="1542" y="745"/>
                    <a:pt x="1550" y="735"/>
                  </a:cubicBezTo>
                  <a:cubicBezTo>
                    <a:pt x="1566" y="717"/>
                    <a:pt x="1564" y="690"/>
                    <a:pt x="1546" y="674"/>
                  </a:cubicBezTo>
                  <a:close/>
                  <a:moveTo>
                    <a:pt x="1271" y="888"/>
                  </a:moveTo>
                  <a:cubicBezTo>
                    <a:pt x="1271" y="1352"/>
                    <a:pt x="1271" y="1352"/>
                    <a:pt x="1271" y="1352"/>
                  </a:cubicBezTo>
                  <a:cubicBezTo>
                    <a:pt x="1271" y="1383"/>
                    <a:pt x="1255" y="1402"/>
                    <a:pt x="1248" y="1402"/>
                  </a:cubicBezTo>
                  <a:cubicBezTo>
                    <a:pt x="1017" y="1402"/>
                    <a:pt x="1017" y="1402"/>
                    <a:pt x="1017" y="1402"/>
                  </a:cubicBezTo>
                  <a:cubicBezTo>
                    <a:pt x="1009" y="1402"/>
                    <a:pt x="1001" y="1395"/>
                    <a:pt x="1001" y="1386"/>
                  </a:cubicBezTo>
                  <a:cubicBezTo>
                    <a:pt x="1001" y="999"/>
                    <a:pt x="1001" y="999"/>
                    <a:pt x="1001" y="999"/>
                  </a:cubicBezTo>
                  <a:cubicBezTo>
                    <a:pt x="1001" y="942"/>
                    <a:pt x="956" y="897"/>
                    <a:pt x="899" y="897"/>
                  </a:cubicBezTo>
                  <a:cubicBezTo>
                    <a:pt x="666" y="897"/>
                    <a:pt x="666" y="897"/>
                    <a:pt x="666" y="897"/>
                  </a:cubicBezTo>
                  <a:cubicBezTo>
                    <a:pt x="610" y="897"/>
                    <a:pt x="564" y="942"/>
                    <a:pt x="564" y="999"/>
                  </a:cubicBezTo>
                  <a:cubicBezTo>
                    <a:pt x="564" y="1387"/>
                    <a:pt x="564" y="1387"/>
                    <a:pt x="564" y="1387"/>
                  </a:cubicBezTo>
                  <a:cubicBezTo>
                    <a:pt x="564" y="1396"/>
                    <a:pt x="557" y="1403"/>
                    <a:pt x="548" y="1403"/>
                  </a:cubicBezTo>
                  <a:cubicBezTo>
                    <a:pt x="317" y="1403"/>
                    <a:pt x="317" y="1403"/>
                    <a:pt x="317" y="1403"/>
                  </a:cubicBezTo>
                  <a:cubicBezTo>
                    <a:pt x="305" y="1403"/>
                    <a:pt x="295" y="1393"/>
                    <a:pt x="295" y="1380"/>
                  </a:cubicBezTo>
                  <a:cubicBezTo>
                    <a:pt x="295" y="539"/>
                    <a:pt x="295" y="539"/>
                    <a:pt x="295" y="539"/>
                  </a:cubicBezTo>
                  <a:cubicBezTo>
                    <a:pt x="781" y="105"/>
                    <a:pt x="781" y="105"/>
                    <a:pt x="781" y="105"/>
                  </a:cubicBezTo>
                  <a:cubicBezTo>
                    <a:pt x="1271" y="543"/>
                    <a:pt x="1271" y="543"/>
                    <a:pt x="1271" y="543"/>
                  </a:cubicBezTo>
                  <a:lnTo>
                    <a:pt x="1271" y="888"/>
                  </a:lnTo>
                  <a:close/>
                  <a:moveTo>
                    <a:pt x="1271" y="888"/>
                  </a:moveTo>
                  <a:cubicBezTo>
                    <a:pt x="1271" y="888"/>
                    <a:pt x="1271" y="888"/>
                    <a:pt x="1271" y="888"/>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a:extLst>
                <a:ext uri="{FF2B5EF4-FFF2-40B4-BE49-F238E27FC236}">
                  <a16:creationId xmlns:a16="http://schemas.microsoft.com/office/drawing/2014/main" xmlns="" id="{B9883E45-D484-45D4-B40B-C7FF748A35C7}"/>
                </a:ext>
              </a:extLst>
            </p:cNvPr>
            <p:cNvSpPr txBox="1"/>
            <p:nvPr/>
          </p:nvSpPr>
          <p:spPr>
            <a:xfrm>
              <a:off x="2222569"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添加姓名</a:t>
              </a:r>
            </a:p>
          </p:txBody>
        </p:sp>
        <p:sp>
          <p:nvSpPr>
            <p:cNvPr id="25" name="文本框 24">
              <a:extLst>
                <a:ext uri="{FF2B5EF4-FFF2-40B4-BE49-F238E27FC236}">
                  <a16:creationId xmlns:a16="http://schemas.microsoft.com/office/drawing/2014/main" xmlns="" id="{7DD29CB3-2D1B-4998-BAA8-480FD14A73D8}"/>
                </a:ext>
              </a:extLst>
            </p:cNvPr>
            <p:cNvSpPr txBox="1"/>
            <p:nvPr/>
          </p:nvSpPr>
          <p:spPr>
            <a:xfrm>
              <a:off x="2222569"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添加电话</a:t>
              </a:r>
            </a:p>
          </p:txBody>
        </p:sp>
        <p:sp>
          <p:nvSpPr>
            <p:cNvPr id="26" name="文本框 25">
              <a:extLst>
                <a:ext uri="{FF2B5EF4-FFF2-40B4-BE49-F238E27FC236}">
                  <a16:creationId xmlns:a16="http://schemas.microsoft.com/office/drawing/2014/main" xmlns="" id="{86049E47-399E-4860-B6FF-A66C9E4D293A}"/>
                </a:ext>
              </a:extLst>
            </p:cNvPr>
            <p:cNvSpPr txBox="1"/>
            <p:nvPr/>
          </p:nvSpPr>
          <p:spPr>
            <a:xfrm>
              <a:off x="7480411"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添加地址</a:t>
              </a:r>
            </a:p>
          </p:txBody>
        </p:sp>
        <p:sp>
          <p:nvSpPr>
            <p:cNvPr id="27" name="文本框 26">
              <a:extLst>
                <a:ext uri="{FF2B5EF4-FFF2-40B4-BE49-F238E27FC236}">
                  <a16:creationId xmlns:a16="http://schemas.microsoft.com/office/drawing/2014/main" xmlns="" id="{4757CE86-BBC5-440F-BAB9-34E94AD0AECB}"/>
                </a:ext>
              </a:extLst>
            </p:cNvPr>
            <p:cNvSpPr txBox="1"/>
            <p:nvPr/>
          </p:nvSpPr>
          <p:spPr>
            <a:xfrm>
              <a:off x="7480411"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添加信息</a:t>
              </a:r>
            </a:p>
          </p:txBody>
        </p:sp>
      </p:grpSp>
    </p:spTree>
    <p:extLst>
      <p:ext uri="{BB962C8B-B14F-4D97-AF65-F5344CB8AC3E}">
        <p14:creationId xmlns:p14="http://schemas.microsoft.com/office/powerpoint/2010/main" val="3617422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4" descr="图片包含 户外, 天空, 雪花, 自然&#10;&#10;已生成极高可信度的说明">
            <a:extLst>
              <a:ext uri="{FF2B5EF4-FFF2-40B4-BE49-F238E27FC236}">
                <a16:creationId xmlns:a16="http://schemas.microsoft.com/office/drawing/2014/main" xmlns="" id="{3D2A0350-112B-4606-B250-15D3CF7B686C}"/>
              </a:ext>
            </a:extLst>
          </p:cNvPr>
          <p:cNvPicPr>
            <a:picLocks noChangeAspect="1"/>
          </p:cNvPicPr>
          <p:nvPr>
            <p:custDataLst>
              <p:tags r:id="rId1"/>
            </p:custDataLst>
          </p:nvPr>
        </p:nvPicPr>
        <p:blipFill rotWithShape="1">
          <a:blip r:embed="rId5">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3" name="PA_文本框 5">
            <a:extLst>
              <a:ext uri="{FF2B5EF4-FFF2-40B4-BE49-F238E27FC236}">
                <a16:creationId xmlns:a16="http://schemas.microsoft.com/office/drawing/2014/main" xmlns="" id="{B551B5AF-82D3-439A-A7A8-E14292F0ED24}"/>
              </a:ext>
            </a:extLst>
          </p:cNvPr>
          <p:cNvSpPr txBox="1"/>
          <p:nvPr>
            <p:custDataLst>
              <p:tags r:id="rId2"/>
            </p:custDataLst>
          </p:nvPr>
        </p:nvSpPr>
        <p:spPr>
          <a:xfrm>
            <a:off x="3556001" y="2921168"/>
            <a:ext cx="5080020" cy="1015663"/>
          </a:xfrm>
          <a:prstGeom prst="rect">
            <a:avLst/>
          </a:prstGeom>
          <a:noFill/>
        </p:spPr>
        <p:txBody>
          <a:bodyPr wrap="square" rtlCol="0">
            <a:spAutoFit/>
          </a:bodyPr>
          <a:lstStyle/>
          <a:p>
            <a:pPr algn="dist"/>
            <a:r>
              <a:rPr lang="zh-CN" altLang="en-US" sz="6000" dirty="0">
                <a:gradFill>
                  <a:gsLst>
                    <a:gs pos="0">
                      <a:srgbClr val="08AEEA"/>
                    </a:gs>
                    <a:gs pos="100000">
                      <a:srgbClr val="2AF598"/>
                    </a:gs>
                  </a:gsLst>
                  <a:lin ang="2700000" scaled="0"/>
                </a:gradFill>
                <a:latin typeface="微软雅黑 Light" panose="020B0502040204020203" pitchFamily="34" charset="-122"/>
                <a:ea typeface="微软雅黑 Light" panose="020B0502040204020203" pitchFamily="34" charset="-122"/>
              </a:rPr>
              <a:t>谢谢观看</a:t>
            </a:r>
          </a:p>
        </p:txBody>
      </p:sp>
    </p:spTree>
    <p:extLst>
      <p:ext uri="{BB962C8B-B14F-4D97-AF65-F5344CB8AC3E}">
        <p14:creationId xmlns:p14="http://schemas.microsoft.com/office/powerpoint/2010/main" val="14325158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渐变风市场营销计划书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渐变模板字体">
      <a:majorFont>
        <a:latin typeface="等线 Light"/>
        <a:ea typeface="微软雅黑"/>
        <a:cs typeface=""/>
      </a:majorFont>
      <a:minorFont>
        <a:latin typeface="等线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1">
    <a:majorFont>
      <a:latin typeface="Nexa Bold"/>
      <a:ea typeface="微软雅黑"/>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921</TotalTime>
  <Words>966</Words>
  <Application>Microsoft Office PowerPoint</Application>
  <PresentationFormat>宽屏</PresentationFormat>
  <Paragraphs>252</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Nexa Bold</vt:lpstr>
      <vt:lpstr>等线</vt:lpstr>
      <vt:lpstr>等线 Light</vt:lpstr>
      <vt:lpstr>华文细黑</vt:lpstr>
      <vt:lpstr>微软雅黑</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渐变风市场营销计划书PPT模板</dc:title>
  <dc:creator>优品PPT</dc:creator>
  <cp:keywords/>
  <dc:description>http://www.ypppt.com/</dc:description>
  <cp:lastModifiedBy>faith123</cp:lastModifiedBy>
  <cp:revision>94</cp:revision>
  <dcterms:created xsi:type="dcterms:W3CDTF">2017-08-15T12:54:04Z</dcterms:created>
  <dcterms:modified xsi:type="dcterms:W3CDTF">2019-10-14T01:35:42Z</dcterms:modified>
</cp:coreProperties>
</file>