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086" r:id="rId2"/>
    <p:sldId id="3107" r:id="rId3"/>
    <p:sldId id="3113" r:id="rId4"/>
    <p:sldId id="3077" r:id="rId5"/>
    <p:sldId id="3080" r:id="rId6"/>
    <p:sldId id="3075" r:id="rId7"/>
    <p:sldId id="3092" r:id="rId8"/>
    <p:sldId id="3093" r:id="rId9"/>
    <p:sldId id="3114" r:id="rId10"/>
    <p:sldId id="3076" r:id="rId11"/>
    <p:sldId id="3073" r:id="rId12"/>
    <p:sldId id="3094" r:id="rId13"/>
    <p:sldId id="3078" r:id="rId14"/>
    <p:sldId id="3095" r:id="rId15"/>
    <p:sldId id="3115" r:id="rId16"/>
    <p:sldId id="3079" r:id="rId17"/>
    <p:sldId id="3082" r:id="rId18"/>
    <p:sldId id="3096" r:id="rId19"/>
    <p:sldId id="3074" r:id="rId20"/>
    <p:sldId id="3084" r:id="rId21"/>
    <p:sldId id="3116" r:id="rId22"/>
    <p:sldId id="3081" r:id="rId23"/>
    <p:sldId id="3083" r:id="rId24"/>
    <p:sldId id="3097" r:id="rId25"/>
    <p:sldId id="3085" r:id="rId26"/>
    <p:sldId id="3117"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B600"/>
    <a:srgbClr val="28C7D4"/>
    <a:srgbClr val="F94D4D"/>
    <a:srgbClr val="FEFEFE"/>
    <a:srgbClr val="FFFFFF"/>
    <a:srgbClr val="8F1A12"/>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2019/10/9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165434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090025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extLst>
      <p:ext uri="{BB962C8B-B14F-4D97-AF65-F5344CB8AC3E}">
        <p14:creationId xmlns:p14="http://schemas.microsoft.com/office/powerpoint/2010/main" val="2319348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82794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6</a:t>
            </a:fld>
            <a:endParaRPr lang="zh-CN" altLang="en-US"/>
          </a:p>
        </p:txBody>
      </p:sp>
    </p:spTree>
    <p:extLst>
      <p:ext uri="{BB962C8B-B14F-4D97-AF65-F5344CB8AC3E}">
        <p14:creationId xmlns:p14="http://schemas.microsoft.com/office/powerpoint/2010/main" val="870716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654025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2813656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429125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2835804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76865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599140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13</a:t>
            </a:fld>
            <a:endParaRPr lang="zh-CN" altLang="en-US"/>
          </a:p>
        </p:txBody>
      </p:sp>
    </p:spTree>
    <p:extLst>
      <p:ext uri="{BB962C8B-B14F-4D97-AF65-F5344CB8AC3E}">
        <p14:creationId xmlns:p14="http://schemas.microsoft.com/office/powerpoint/2010/main" val="1630065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437398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666883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677484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444962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987762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3333771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40603279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62491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007508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23</a:t>
            </a:fld>
            <a:endParaRPr lang="en-GB"/>
          </a:p>
        </p:txBody>
      </p:sp>
    </p:spTree>
    <p:extLst>
      <p:ext uri="{BB962C8B-B14F-4D97-AF65-F5344CB8AC3E}">
        <p14:creationId xmlns:p14="http://schemas.microsoft.com/office/powerpoint/2010/main" val="2584904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23480234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25</a:t>
            </a:fld>
            <a:endParaRPr lang="en-GB"/>
          </a:p>
        </p:txBody>
      </p:sp>
    </p:spTree>
    <p:extLst>
      <p:ext uri="{BB962C8B-B14F-4D97-AF65-F5344CB8AC3E}">
        <p14:creationId xmlns:p14="http://schemas.microsoft.com/office/powerpoint/2010/main" val="2401721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2980684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矩形 1"/>
          <p:cNvSpPr/>
          <p:nvPr userDrawn="1"/>
        </p:nvSpPr>
        <p:spPr>
          <a:xfrm>
            <a:off x="4165823" y="338671"/>
            <a:ext cx="8692574" cy="19891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
        <p:nvSpPr>
          <p:cNvPr id="3" name="矩形 2"/>
          <p:cNvSpPr/>
          <p:nvPr userDrawn="1"/>
        </p:nvSpPr>
        <p:spPr>
          <a:xfrm>
            <a:off x="353" y="338671"/>
            <a:ext cx="150680" cy="19891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Tree>
    <p:extLst>
      <p:ext uri="{BB962C8B-B14F-4D97-AF65-F5344CB8AC3E}">
        <p14:creationId xmlns:p14="http://schemas.microsoft.com/office/powerpoint/2010/main" val="24311056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2019/10/9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 id="214748395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59"/>
          <p:cNvSpPr>
            <a:spLocks noChangeArrowheads="1"/>
          </p:cNvSpPr>
          <p:nvPr/>
        </p:nvSpPr>
        <p:spPr bwMode="auto">
          <a:xfrm>
            <a:off x="2659400" y="4427165"/>
            <a:ext cx="75383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8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高中数学讲座内容</a:t>
            </a:r>
            <a:r>
              <a:rPr lang="en-US" altLang="zh-CN" sz="4800" dirty="0" err="1">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ppt</a:t>
            </a:r>
            <a:r>
              <a:rPr lang="zh-CN" altLang="en-US" sz="48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模板</a:t>
            </a:r>
            <a:endParaRPr lang="zh-CN" altLang="en-US" sz="48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900505" y="5781216"/>
            <a:ext cx="50561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dirty="0">
                <a:solidFill>
                  <a:srgbClr val="7030A0"/>
                </a:solidFill>
                <a:latin typeface="Arial" panose="020B0604020202020204" pitchFamily="34" charset="0"/>
                <a:cs typeface="Arial" panose="020B0604020202020204" pitchFamily="34" charset="0"/>
              </a:rPr>
              <a:t>Framework is applicable to complete public class teachers, work report and work </a:t>
            </a:r>
            <a:r>
              <a:rPr lang="en-US" altLang="zh-CN" sz="800" dirty="0" err="1">
                <a:solidFill>
                  <a:srgbClr val="7030A0"/>
                </a:solidFill>
                <a:latin typeface="Arial" panose="020B0604020202020204" pitchFamily="34" charset="0"/>
                <a:cs typeface="Arial" panose="020B0604020202020204" pitchFamily="34" charset="0"/>
              </a:rPr>
              <a:t>arrangementFramework</a:t>
            </a:r>
            <a:r>
              <a:rPr lang="en-US" altLang="zh-CN" sz="800" dirty="0">
                <a:solidFill>
                  <a:srgbClr val="7030A0"/>
                </a:solidFill>
                <a:latin typeface="Arial" panose="020B0604020202020204" pitchFamily="34" charset="0"/>
                <a:cs typeface="Arial" panose="020B0604020202020204" pitchFamily="34" charset="0"/>
              </a:rPr>
              <a:t> is applicable to complete public class teachers, work report and work arrangement</a:t>
            </a:r>
            <a:endParaRPr lang="zh-CN" altLang="en-US" sz="8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0764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2"/>
                                        </p:tgtEl>
                                        <p:attrNameLst>
                                          <p:attrName>ppt_y</p:attrName>
                                        </p:attrNameLst>
                                      </p:cBhvr>
                                      <p:tavLst>
                                        <p:tav tm="0">
                                          <p:val>
                                            <p:strVal val="#ppt_y"/>
                                          </p:val>
                                        </p:tav>
                                        <p:tav tm="100000">
                                          <p:val>
                                            <p:strVal val="#ppt_y"/>
                                          </p:val>
                                        </p:tav>
                                      </p:tavLst>
                                    </p:anim>
                                    <p:anim calcmode="lin" valueType="num">
                                      <p:cBhvr>
                                        <p:cTn id="1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2"/>
                                        </p:tgtEl>
                                      </p:cBhvr>
                                    </p:animEffect>
                                  </p:childTnLst>
                                </p:cTn>
                              </p:par>
                            </p:childTnLst>
                          </p:cTn>
                        </p:par>
                        <p:par>
                          <p:cTn id="19" fill="hold">
                            <p:stCondLst>
                              <p:cond delay="360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2"/>
                                        </p:tgtEl>
                                      </p:cBhvr>
                                    </p:animEffect>
                                    <p:animScale>
                                      <p:cBhvr>
                                        <p:cTn id="22" dur="250" autoRev="1" fill="hold"/>
                                        <p:tgtEl>
                                          <p:spTgt spid="12"/>
                                        </p:tgtEl>
                                      </p:cBhvr>
                                      <p:by x="105000" y="105000"/>
                                    </p:animScale>
                                  </p:childTnLst>
                                </p:cTn>
                              </p:par>
                              <p:par>
                                <p:cTn id="23" presetID="41" presetClass="entr" presetSubtype="0" fill="hold" grpId="0" nodeType="withEffect">
                                  <p:stCondLst>
                                    <p:cond delay="25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12" grpId="0"/>
      <p:bldP spid="12" grpId="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3958017" y="266076"/>
            <a:ext cx="1627369" cy="1548969"/>
            <a:chOff x="1369560" y="1867224"/>
            <a:chExt cx="1157526" cy="1101761"/>
          </a:xfrm>
        </p:grpSpPr>
        <p:sp>
          <p:nvSpPr>
            <p:cNvPr id="35" name="TextBox 34"/>
            <p:cNvSpPr txBox="1"/>
            <p:nvPr/>
          </p:nvSpPr>
          <p:spPr>
            <a:xfrm>
              <a:off x="1369560" y="1867224"/>
              <a:ext cx="1157526" cy="880367"/>
            </a:xfrm>
            <a:prstGeom prst="rect">
              <a:avLst/>
            </a:prstGeom>
            <a:noFill/>
          </p:spPr>
          <p:txBody>
            <a:bodyPr wrap="none" rtlCol="0" anchor="ctr">
              <a:spAutoFit/>
            </a:bodyPr>
            <a:lstStyle/>
            <a:p>
              <a:pPr algn="ctr">
                <a:lnSpc>
                  <a:spcPct val="150000"/>
                </a:lnSpc>
              </a:pPr>
              <a:r>
                <a:rPr lang="zh-CN" altLang="en-US" sz="8436" baseline="12000" dirty="0">
                  <a:solidFill>
                    <a:srgbClr val="7030A0"/>
                  </a:solidFill>
                  <a:effectLst>
                    <a:innerShdw blurRad="63500" dist="50800" dir="18900000">
                      <a:prstClr val="black">
                        <a:alpha val="30000"/>
                      </a:prstClr>
                    </a:innerShdw>
                  </a:effectLst>
                  <a:latin typeface="微软雅黑" pitchFamily="34" charset="-122"/>
                  <a:ea typeface="微软雅黑" pitchFamily="34" charset="-122"/>
                </a:rPr>
                <a:t>目录</a:t>
              </a:r>
            </a:p>
          </p:txBody>
        </p:sp>
        <p:sp>
          <p:nvSpPr>
            <p:cNvPr id="25" name="TextBox 24"/>
            <p:cNvSpPr txBox="1"/>
            <p:nvPr/>
          </p:nvSpPr>
          <p:spPr>
            <a:xfrm>
              <a:off x="1398632" y="2524993"/>
              <a:ext cx="1099376" cy="443992"/>
            </a:xfrm>
            <a:prstGeom prst="rect">
              <a:avLst/>
            </a:prstGeom>
            <a:noFill/>
          </p:spPr>
          <p:txBody>
            <a:bodyPr wrap="none" rtlCol="0" anchor="ctr">
              <a:spAutoFit/>
            </a:bodyPr>
            <a:lstStyle/>
            <a:p>
              <a:pPr algn="ctr">
                <a:lnSpc>
                  <a:spcPct val="150000"/>
                </a:lnSpc>
              </a:pPr>
              <a:r>
                <a:rPr lang="en-US" altLang="zh-CN" sz="3937" baseline="12000" dirty="0">
                  <a:solidFill>
                    <a:srgbClr val="7030A0"/>
                  </a:solidFill>
                  <a:effectLst>
                    <a:innerShdw blurRad="63500" dist="50800" dir="18900000">
                      <a:prstClr val="black">
                        <a:alpha val="30000"/>
                      </a:prstClr>
                    </a:innerShdw>
                  </a:effectLst>
                  <a:latin typeface="Franklin Gothic Book" panose="020B0503020102020204" pitchFamily="34" charset="0"/>
                  <a:ea typeface="微软雅黑" pitchFamily="34" charset="-122"/>
                </a:rPr>
                <a:t>CONTENT</a:t>
              </a:r>
              <a:endParaRPr lang="zh-CN" altLang="en-US" sz="3937" baseline="12000" dirty="0">
                <a:solidFill>
                  <a:srgbClr val="7030A0"/>
                </a:solidFill>
                <a:effectLst>
                  <a:innerShdw blurRad="63500" dist="50800" dir="18900000">
                    <a:prstClr val="black">
                      <a:alpha val="30000"/>
                    </a:prstClr>
                  </a:innerShdw>
                </a:effectLst>
                <a:latin typeface="Franklin Gothic Book" panose="020B0503020102020204" pitchFamily="34" charset="0"/>
                <a:ea typeface="微软雅黑" pitchFamily="34" charset="-122"/>
              </a:endParaRPr>
            </a:p>
          </p:txBody>
        </p:sp>
      </p:grpSp>
      <p:sp>
        <p:nvSpPr>
          <p:cNvPr id="28" name="矩形 27"/>
          <p:cNvSpPr/>
          <p:nvPr/>
        </p:nvSpPr>
        <p:spPr>
          <a:xfrm>
            <a:off x="5820297" y="1815045"/>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圆角矩形 32"/>
          <p:cNvSpPr/>
          <p:nvPr/>
        </p:nvSpPr>
        <p:spPr bwMode="auto">
          <a:xfrm>
            <a:off x="4490246" y="1743199"/>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01</a:t>
            </a:r>
            <a:endParaRPr lang="zh-CN" altLang="en-US" sz="4000" dirty="0">
              <a:solidFill>
                <a:schemeClr val="accent1"/>
              </a:solidFill>
              <a:latin typeface="Agency FB" panose="020B0503020202020204" pitchFamily="34" charset="0"/>
              <a:cs typeface="+mn-ea"/>
              <a:sym typeface="+mn-lt"/>
            </a:endParaRPr>
          </a:p>
        </p:txBody>
      </p:sp>
      <p:sp>
        <p:nvSpPr>
          <p:cNvPr id="34" name="矩形 33"/>
          <p:cNvSpPr/>
          <p:nvPr/>
        </p:nvSpPr>
        <p:spPr>
          <a:xfrm>
            <a:off x="7039346" y="2729332"/>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圆角矩形 36"/>
          <p:cNvSpPr/>
          <p:nvPr/>
        </p:nvSpPr>
        <p:spPr bwMode="auto">
          <a:xfrm>
            <a:off x="5709295" y="2657486"/>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02</a:t>
            </a:r>
            <a:endParaRPr lang="zh-CN" altLang="en-US" sz="4000" dirty="0">
              <a:solidFill>
                <a:schemeClr val="accent1"/>
              </a:solidFill>
              <a:latin typeface="Agency FB" panose="020B0503020202020204" pitchFamily="34" charset="0"/>
              <a:cs typeface="+mn-ea"/>
              <a:sym typeface="+mn-lt"/>
            </a:endParaRPr>
          </a:p>
        </p:txBody>
      </p:sp>
      <p:sp>
        <p:nvSpPr>
          <p:cNvPr id="39" name="矩形 38"/>
          <p:cNvSpPr/>
          <p:nvPr/>
        </p:nvSpPr>
        <p:spPr>
          <a:xfrm>
            <a:off x="8166967" y="3704571"/>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圆角矩形 39"/>
          <p:cNvSpPr/>
          <p:nvPr/>
        </p:nvSpPr>
        <p:spPr bwMode="auto">
          <a:xfrm>
            <a:off x="6836916" y="3632726"/>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03</a:t>
            </a:r>
            <a:endParaRPr lang="zh-CN" altLang="en-US" sz="4000" dirty="0">
              <a:solidFill>
                <a:schemeClr val="accent1"/>
              </a:solidFill>
              <a:latin typeface="Agency FB" panose="020B0503020202020204" pitchFamily="34" charset="0"/>
              <a:cs typeface="+mn-ea"/>
              <a:sym typeface="+mn-lt"/>
            </a:endParaRPr>
          </a:p>
        </p:txBody>
      </p:sp>
      <p:sp>
        <p:nvSpPr>
          <p:cNvPr id="42" name="矩形 41"/>
          <p:cNvSpPr/>
          <p:nvPr/>
        </p:nvSpPr>
        <p:spPr>
          <a:xfrm>
            <a:off x="9584112" y="4679811"/>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圆角矩形 42"/>
          <p:cNvSpPr/>
          <p:nvPr/>
        </p:nvSpPr>
        <p:spPr bwMode="auto">
          <a:xfrm>
            <a:off x="8254061" y="4607965"/>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04</a:t>
            </a:r>
            <a:endParaRPr lang="zh-CN" altLang="en-US" sz="4000" dirty="0">
              <a:solidFill>
                <a:schemeClr val="accent1"/>
              </a:solidFill>
              <a:latin typeface="Agency FB" panose="020B0503020202020204" pitchFamily="34" charset="0"/>
              <a:cs typeface="+mn-ea"/>
              <a:sym typeface="+mn-lt"/>
            </a:endParaRPr>
          </a:p>
        </p:txBody>
      </p:sp>
    </p:spTree>
    <p:extLst>
      <p:ext uri="{BB962C8B-B14F-4D97-AF65-F5344CB8AC3E}">
        <p14:creationId xmlns:p14="http://schemas.microsoft.com/office/powerpoint/2010/main" val="42107490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1"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500"/>
                                        <p:tgtEl>
                                          <p:spTgt spid="28"/>
                                        </p:tgtEl>
                                      </p:cBhvr>
                                    </p:animEffect>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ppt_x"/>
                                          </p:val>
                                        </p:tav>
                                        <p:tav tm="100000">
                                          <p:val>
                                            <p:strVal val="#ppt_x"/>
                                          </p:val>
                                        </p:tav>
                                      </p:tavLst>
                                    </p:anim>
                                    <p:anim calcmode="lin" valueType="num">
                                      <p:cBhvr additive="base">
                                        <p:cTn id="23" dur="500" fill="hold"/>
                                        <p:tgtEl>
                                          <p:spTgt spid="3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2" presetClass="entr" presetSubtype="1"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0-#ppt_h/2"/>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left)">
                                      <p:cBhvr>
                                        <p:cTn id="4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animBg="1"/>
      <p:bldP spid="34" grpId="0"/>
      <p:bldP spid="37" grpId="0" animBg="1"/>
      <p:bldP spid="39" grpId="0"/>
      <p:bldP spid="40" grpId="0" animBg="1"/>
      <p:bldP spid="42" grpId="0"/>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l="1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925059" y="617581"/>
            <a:ext cx="1008633"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a:solidFill>
                  <a:schemeClr val="accent1"/>
                </a:solidFill>
                <a:latin typeface="Agency FB" panose="020B0503020202020204" pitchFamily="34" charset="0"/>
                <a:ea typeface="+mj-ea"/>
                <a:cs typeface="Arial" panose="020B0604020202020204" pitchFamily="34" charset="0"/>
              </a:rPr>
              <a:t>01</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21295689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74096940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2069794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9303500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2333888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8822717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301"/>
                                        </p:tgtEl>
                                        <p:attrNameLst>
                                          <p:attrName>style.visibility</p:attrName>
                                        </p:attrNameLst>
                                      </p:cBhvr>
                                      <p:to>
                                        <p:strVal val="visible"/>
                                      </p:to>
                                    </p:set>
                                    <p:anim calcmode="lin" valueType="num">
                                      <p:cBhvr>
                                        <p:cTn id="17" dur="500" fill="hold"/>
                                        <p:tgtEl>
                                          <p:spTgt spid="12301"/>
                                        </p:tgtEl>
                                        <p:attrNameLst>
                                          <p:attrName>ppt_w</p:attrName>
                                        </p:attrNameLst>
                                      </p:cBhvr>
                                      <p:tavLst>
                                        <p:tav tm="0">
                                          <p:val>
                                            <p:fltVal val="0"/>
                                          </p:val>
                                        </p:tav>
                                        <p:tav tm="100000">
                                          <p:val>
                                            <p:strVal val="#ppt_w"/>
                                          </p:val>
                                        </p:tav>
                                      </p:tavLst>
                                    </p:anim>
                                    <p:anim calcmode="lin" valueType="num">
                                      <p:cBhvr>
                                        <p:cTn id="18" dur="500" fill="hold"/>
                                        <p:tgtEl>
                                          <p:spTgt spid="12301"/>
                                        </p:tgtEl>
                                        <p:attrNameLst>
                                          <p:attrName>ppt_h</p:attrName>
                                        </p:attrNameLst>
                                      </p:cBhvr>
                                      <p:tavLst>
                                        <p:tav tm="0">
                                          <p:val>
                                            <p:fltVal val="0"/>
                                          </p:val>
                                        </p:tav>
                                        <p:tav tm="100000">
                                          <p:val>
                                            <p:strVal val="#ppt_h"/>
                                          </p:val>
                                        </p:tav>
                                      </p:tavLst>
                                    </p:anim>
                                    <p:animEffect transition="in" filter="fade">
                                      <p:cBhvr>
                                        <p:cTn id="19" dur="500"/>
                                        <p:tgtEl>
                                          <p:spTgt spid="12301"/>
                                        </p:tgtEl>
                                      </p:cBhvr>
                                    </p:animEffect>
                                  </p:childTnLst>
                                </p:cTn>
                              </p:par>
                            </p:childTnLst>
                          </p:cTn>
                        </p:par>
                        <p:par>
                          <p:cTn id="20" fill="hold">
                            <p:stCondLst>
                              <p:cond delay="150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32"/>
                                        </p:tgtEl>
                                        <p:attrNameLst>
                                          <p:attrName>style.visibility</p:attrName>
                                        </p:attrNameLst>
                                      </p:cBhvr>
                                      <p:to>
                                        <p:strVal val="visible"/>
                                      </p:to>
                                    </p:set>
                                    <p:anim calcmode="lin" valueType="num">
                                      <p:cBhvr>
                                        <p:cTn id="23" dur="250" fill="hold"/>
                                        <p:tgtEl>
                                          <p:spTgt spid="32"/>
                                        </p:tgtEl>
                                        <p:attrNameLst>
                                          <p:attrName>ppt_x</p:attrName>
                                        </p:attrNameLst>
                                      </p:cBhvr>
                                      <p:tavLst>
                                        <p:tav tm="0">
                                          <p:val>
                                            <p:strVal val="#ppt_x"/>
                                          </p:val>
                                        </p:tav>
                                        <p:tav tm="100000">
                                          <p:val>
                                            <p:strVal val="#ppt_x"/>
                                          </p:val>
                                        </p:tav>
                                      </p:tavLst>
                                    </p:anim>
                                    <p:anim calcmode="lin" valueType="num">
                                      <p:cBhvr>
                                        <p:cTn id="24" dur="250" fill="hold"/>
                                        <p:tgtEl>
                                          <p:spTgt spid="32"/>
                                        </p:tgtEl>
                                        <p:attrNameLst>
                                          <p:attrName>ppt_y</p:attrName>
                                        </p:attrNameLst>
                                      </p:cBhvr>
                                      <p:tavLst>
                                        <p:tav tm="0">
                                          <p:val>
                                            <p:strVal val="#ppt_y-#ppt_h/2"/>
                                          </p:val>
                                        </p:tav>
                                        <p:tav tm="100000">
                                          <p:val>
                                            <p:strVal val="#ppt_y"/>
                                          </p:val>
                                        </p:tav>
                                      </p:tavLst>
                                    </p:anim>
                                    <p:anim calcmode="lin" valueType="num">
                                      <p:cBhvr>
                                        <p:cTn id="25" dur="250" fill="hold"/>
                                        <p:tgtEl>
                                          <p:spTgt spid="32"/>
                                        </p:tgtEl>
                                        <p:attrNameLst>
                                          <p:attrName>ppt_w</p:attrName>
                                        </p:attrNameLst>
                                      </p:cBhvr>
                                      <p:tavLst>
                                        <p:tav tm="0">
                                          <p:val>
                                            <p:strVal val="#ppt_w"/>
                                          </p:val>
                                        </p:tav>
                                        <p:tav tm="100000">
                                          <p:val>
                                            <p:strVal val="#ppt_w"/>
                                          </p:val>
                                        </p:tav>
                                      </p:tavLst>
                                    </p:anim>
                                    <p:anim calcmode="lin" valueType="num">
                                      <p:cBhvr>
                                        <p:cTn id="26" dur="250" fill="hold"/>
                                        <p:tgtEl>
                                          <p:spTgt spid="32"/>
                                        </p:tgtEl>
                                        <p:attrNameLst>
                                          <p:attrName>ppt_h</p:attrName>
                                        </p:attrNameLst>
                                      </p:cBhvr>
                                      <p:tavLst>
                                        <p:tav tm="0">
                                          <p:val>
                                            <p:fltVal val="0"/>
                                          </p:val>
                                        </p:tav>
                                        <p:tav tm="100000">
                                          <p:val>
                                            <p:strVal val="#ppt_h"/>
                                          </p:val>
                                        </p:tav>
                                      </p:tavLst>
                                    </p:anim>
                                  </p:childTnLst>
                                </p:cTn>
                              </p:par>
                            </p:childTnLst>
                          </p:cTn>
                        </p:par>
                        <p:par>
                          <p:cTn id="27" fill="hold">
                            <p:stCondLst>
                              <p:cond delay="2550"/>
                            </p:stCondLst>
                            <p:childTnLst>
                              <p:par>
                                <p:cTn id="28" presetID="22" presetClass="entr" presetSubtype="8"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50"/>
                            </p:stCondLst>
                            <p:childTnLst>
                              <p:par>
                                <p:cTn id="32" presetID="53" presetClass="entr" presetSubtype="16" fill="hold" grpId="0" nodeType="afterEffect">
                                  <p:stCondLst>
                                    <p:cond delay="0"/>
                                  </p:stCondLst>
                                  <p:childTnLst>
                                    <p:set>
                                      <p:cBhvr>
                                        <p:cTn id="33" dur="1" fill="hold">
                                          <p:stCondLst>
                                            <p:cond delay="0"/>
                                          </p:stCondLst>
                                        </p:cTn>
                                        <p:tgtEl>
                                          <p:spTgt spid="12299"/>
                                        </p:tgtEl>
                                        <p:attrNameLst>
                                          <p:attrName>style.visibility</p:attrName>
                                        </p:attrNameLst>
                                      </p:cBhvr>
                                      <p:to>
                                        <p:strVal val="visible"/>
                                      </p:to>
                                    </p:set>
                                    <p:anim calcmode="lin" valueType="num">
                                      <p:cBhvr>
                                        <p:cTn id="34" dur="500" fill="hold"/>
                                        <p:tgtEl>
                                          <p:spTgt spid="12299"/>
                                        </p:tgtEl>
                                        <p:attrNameLst>
                                          <p:attrName>ppt_w</p:attrName>
                                        </p:attrNameLst>
                                      </p:cBhvr>
                                      <p:tavLst>
                                        <p:tav tm="0">
                                          <p:val>
                                            <p:fltVal val="0"/>
                                          </p:val>
                                        </p:tav>
                                        <p:tav tm="100000">
                                          <p:val>
                                            <p:strVal val="#ppt_w"/>
                                          </p:val>
                                        </p:tav>
                                      </p:tavLst>
                                    </p:anim>
                                    <p:anim calcmode="lin" valueType="num">
                                      <p:cBhvr>
                                        <p:cTn id="35" dur="500" fill="hold"/>
                                        <p:tgtEl>
                                          <p:spTgt spid="12299"/>
                                        </p:tgtEl>
                                        <p:attrNameLst>
                                          <p:attrName>ppt_h</p:attrName>
                                        </p:attrNameLst>
                                      </p:cBhvr>
                                      <p:tavLst>
                                        <p:tav tm="0">
                                          <p:val>
                                            <p:fltVal val="0"/>
                                          </p:val>
                                        </p:tav>
                                        <p:tav tm="100000">
                                          <p:val>
                                            <p:strVal val="#ppt_h"/>
                                          </p:val>
                                        </p:tav>
                                      </p:tavLst>
                                    </p:anim>
                                    <p:animEffect transition="in" filter="fade">
                                      <p:cBhvr>
                                        <p:cTn id="36" dur="500"/>
                                        <p:tgtEl>
                                          <p:spTgt spid="1229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34"/>
                                        </p:tgtEl>
                                        <p:attrNameLst>
                                          <p:attrName>style.visibility</p:attrName>
                                        </p:attrNameLst>
                                      </p:cBhvr>
                                      <p:to>
                                        <p:strVal val="visible"/>
                                      </p:to>
                                    </p:set>
                                    <p:anim calcmode="lin" valueType="num">
                                      <p:cBhvr>
                                        <p:cTn id="40" dur="250" fill="hold"/>
                                        <p:tgtEl>
                                          <p:spTgt spid="34"/>
                                        </p:tgtEl>
                                        <p:attrNameLst>
                                          <p:attrName>ppt_x</p:attrName>
                                        </p:attrNameLst>
                                      </p:cBhvr>
                                      <p:tavLst>
                                        <p:tav tm="0">
                                          <p:val>
                                            <p:strVal val="#ppt_x"/>
                                          </p:val>
                                        </p:tav>
                                        <p:tav tm="100000">
                                          <p:val>
                                            <p:strVal val="#ppt_x"/>
                                          </p:val>
                                        </p:tav>
                                      </p:tavLst>
                                    </p:anim>
                                    <p:anim calcmode="lin" valueType="num">
                                      <p:cBhvr>
                                        <p:cTn id="41" dur="250" fill="hold"/>
                                        <p:tgtEl>
                                          <p:spTgt spid="34"/>
                                        </p:tgtEl>
                                        <p:attrNameLst>
                                          <p:attrName>ppt_y</p:attrName>
                                        </p:attrNameLst>
                                      </p:cBhvr>
                                      <p:tavLst>
                                        <p:tav tm="0">
                                          <p:val>
                                            <p:strVal val="#ppt_y-#ppt_h/2"/>
                                          </p:val>
                                        </p:tav>
                                        <p:tav tm="100000">
                                          <p:val>
                                            <p:strVal val="#ppt_y"/>
                                          </p:val>
                                        </p:tav>
                                      </p:tavLst>
                                    </p:anim>
                                    <p:anim calcmode="lin" valueType="num">
                                      <p:cBhvr>
                                        <p:cTn id="42" dur="250" fill="hold"/>
                                        <p:tgtEl>
                                          <p:spTgt spid="34"/>
                                        </p:tgtEl>
                                        <p:attrNameLst>
                                          <p:attrName>ppt_w</p:attrName>
                                        </p:attrNameLst>
                                      </p:cBhvr>
                                      <p:tavLst>
                                        <p:tav tm="0">
                                          <p:val>
                                            <p:strVal val="#ppt_w"/>
                                          </p:val>
                                        </p:tav>
                                        <p:tav tm="100000">
                                          <p:val>
                                            <p:strVal val="#ppt_w"/>
                                          </p:val>
                                        </p:tav>
                                      </p:tavLst>
                                    </p:anim>
                                    <p:anim calcmode="lin" valueType="num">
                                      <p:cBhvr>
                                        <p:cTn id="43" dur="250" fill="hold"/>
                                        <p:tgtEl>
                                          <p:spTgt spid="34"/>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5100"/>
                            </p:stCondLst>
                            <p:childTnLst>
                              <p:par>
                                <p:cTn id="49" presetID="17" presetClass="entr" presetSubtype="1" fill="hold" grpId="0" nodeType="afterEffect">
                                  <p:stCondLst>
                                    <p:cond delay="0"/>
                                  </p:stCondLst>
                                  <p:iterate type="lt">
                                    <p:tmPct val="40000"/>
                                  </p:iterate>
                                  <p:childTnLst>
                                    <p:set>
                                      <p:cBhvr>
                                        <p:cTn id="50" dur="1" fill="hold">
                                          <p:stCondLst>
                                            <p:cond delay="0"/>
                                          </p:stCondLst>
                                        </p:cTn>
                                        <p:tgtEl>
                                          <p:spTgt spid="36"/>
                                        </p:tgtEl>
                                        <p:attrNameLst>
                                          <p:attrName>style.visibility</p:attrName>
                                        </p:attrNameLst>
                                      </p:cBhvr>
                                      <p:to>
                                        <p:strVal val="visible"/>
                                      </p:to>
                                    </p:set>
                                    <p:anim calcmode="lin" valueType="num">
                                      <p:cBhvr>
                                        <p:cTn id="51" dur="250" fill="hold"/>
                                        <p:tgtEl>
                                          <p:spTgt spid="36"/>
                                        </p:tgtEl>
                                        <p:attrNameLst>
                                          <p:attrName>ppt_x</p:attrName>
                                        </p:attrNameLst>
                                      </p:cBhvr>
                                      <p:tavLst>
                                        <p:tav tm="0">
                                          <p:val>
                                            <p:strVal val="#ppt_x"/>
                                          </p:val>
                                        </p:tav>
                                        <p:tav tm="100000">
                                          <p:val>
                                            <p:strVal val="#ppt_x"/>
                                          </p:val>
                                        </p:tav>
                                      </p:tavLst>
                                    </p:anim>
                                    <p:anim calcmode="lin" valueType="num">
                                      <p:cBhvr>
                                        <p:cTn id="52" dur="250" fill="hold"/>
                                        <p:tgtEl>
                                          <p:spTgt spid="36"/>
                                        </p:tgtEl>
                                        <p:attrNameLst>
                                          <p:attrName>ppt_y</p:attrName>
                                        </p:attrNameLst>
                                      </p:cBhvr>
                                      <p:tavLst>
                                        <p:tav tm="0">
                                          <p:val>
                                            <p:strVal val="#ppt_y-#ppt_h/2"/>
                                          </p:val>
                                        </p:tav>
                                        <p:tav tm="100000">
                                          <p:val>
                                            <p:strVal val="#ppt_y"/>
                                          </p:val>
                                        </p:tav>
                                      </p:tavLst>
                                    </p:anim>
                                    <p:anim calcmode="lin" valueType="num">
                                      <p:cBhvr>
                                        <p:cTn id="53" dur="250" fill="hold"/>
                                        <p:tgtEl>
                                          <p:spTgt spid="36"/>
                                        </p:tgtEl>
                                        <p:attrNameLst>
                                          <p:attrName>ppt_w</p:attrName>
                                        </p:attrNameLst>
                                      </p:cBhvr>
                                      <p:tavLst>
                                        <p:tav tm="0">
                                          <p:val>
                                            <p:strVal val="#ppt_w"/>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childTnLst>
                                </p:cTn>
                              </p:par>
                            </p:childTnLst>
                          </p:cTn>
                        </p:par>
                        <p:par>
                          <p:cTn id="55" fill="hold">
                            <p:stCondLst>
                              <p:cond delay="615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par>
                          <p:cTn id="59" fill="hold">
                            <p:stCondLst>
                              <p:cond delay="6650"/>
                            </p:stCondLst>
                            <p:childTnLst>
                              <p:par>
                                <p:cTn id="60" presetID="17" presetClass="entr" presetSubtype="1" fill="hold" grpId="0" nodeType="afterEffect">
                                  <p:stCondLst>
                                    <p:cond delay="0"/>
                                  </p:stCondLst>
                                  <p:iterate type="lt">
                                    <p:tmPct val="40000"/>
                                  </p:iterate>
                                  <p:childTnLst>
                                    <p:set>
                                      <p:cBhvr>
                                        <p:cTn id="61" dur="1" fill="hold">
                                          <p:stCondLst>
                                            <p:cond delay="0"/>
                                          </p:stCondLst>
                                        </p:cTn>
                                        <p:tgtEl>
                                          <p:spTgt spid="38"/>
                                        </p:tgtEl>
                                        <p:attrNameLst>
                                          <p:attrName>style.visibility</p:attrName>
                                        </p:attrNameLst>
                                      </p:cBhvr>
                                      <p:to>
                                        <p:strVal val="visible"/>
                                      </p:to>
                                    </p:set>
                                    <p:anim calcmode="lin" valueType="num">
                                      <p:cBhvr>
                                        <p:cTn id="62" dur="250" fill="hold"/>
                                        <p:tgtEl>
                                          <p:spTgt spid="38"/>
                                        </p:tgtEl>
                                        <p:attrNameLst>
                                          <p:attrName>ppt_x</p:attrName>
                                        </p:attrNameLst>
                                      </p:cBhvr>
                                      <p:tavLst>
                                        <p:tav tm="0">
                                          <p:val>
                                            <p:strVal val="#ppt_x"/>
                                          </p:val>
                                        </p:tav>
                                        <p:tav tm="100000">
                                          <p:val>
                                            <p:strVal val="#ppt_x"/>
                                          </p:val>
                                        </p:tav>
                                      </p:tavLst>
                                    </p:anim>
                                    <p:anim calcmode="lin" valueType="num">
                                      <p:cBhvr>
                                        <p:cTn id="63" dur="250" fill="hold"/>
                                        <p:tgtEl>
                                          <p:spTgt spid="38"/>
                                        </p:tgtEl>
                                        <p:attrNameLst>
                                          <p:attrName>ppt_y</p:attrName>
                                        </p:attrNameLst>
                                      </p:cBhvr>
                                      <p:tavLst>
                                        <p:tav tm="0">
                                          <p:val>
                                            <p:strVal val="#ppt_y-#ppt_h/2"/>
                                          </p:val>
                                        </p:tav>
                                        <p:tav tm="100000">
                                          <p:val>
                                            <p:strVal val="#ppt_y"/>
                                          </p:val>
                                        </p:tav>
                                      </p:tavLst>
                                    </p:anim>
                                    <p:anim calcmode="lin" valueType="num">
                                      <p:cBhvr>
                                        <p:cTn id="64" dur="250" fill="hold"/>
                                        <p:tgtEl>
                                          <p:spTgt spid="38"/>
                                        </p:tgtEl>
                                        <p:attrNameLst>
                                          <p:attrName>ppt_w</p:attrName>
                                        </p:attrNameLst>
                                      </p:cBhvr>
                                      <p:tavLst>
                                        <p:tav tm="0">
                                          <p:val>
                                            <p:strVal val="#ppt_w"/>
                                          </p:val>
                                        </p:tav>
                                        <p:tav tm="100000">
                                          <p:val>
                                            <p:strVal val="#ppt_w"/>
                                          </p:val>
                                        </p:tav>
                                      </p:tavLst>
                                    </p:anim>
                                    <p:anim calcmode="lin" valueType="num">
                                      <p:cBhvr>
                                        <p:cTn id="65" dur="250" fill="hold"/>
                                        <p:tgtEl>
                                          <p:spTgt spid="38"/>
                                        </p:tgtEl>
                                        <p:attrNameLst>
                                          <p:attrName>ppt_h</p:attrName>
                                        </p:attrNameLst>
                                      </p:cBhvr>
                                      <p:tavLst>
                                        <p:tav tm="0">
                                          <p:val>
                                            <p:fltVal val="0"/>
                                          </p:val>
                                        </p:tav>
                                        <p:tav tm="100000">
                                          <p:val>
                                            <p:strVal val="#ppt_h"/>
                                          </p:val>
                                        </p:tav>
                                      </p:tavLst>
                                    </p:anim>
                                  </p:childTnLst>
                                </p:cTn>
                              </p:par>
                            </p:childTnLst>
                          </p:cTn>
                        </p:par>
                        <p:par>
                          <p:cTn id="66" fill="hold">
                            <p:stCondLst>
                              <p:cond delay="7700"/>
                            </p:stCondLst>
                            <p:childTnLst>
                              <p:par>
                                <p:cTn id="67" presetID="22" presetClass="entr" presetSubtype="8"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left)">
                                      <p:cBhvr>
                                        <p:cTn id="6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9" grpId="0" animBg="1"/>
      <p:bldP spid="12301" grpId="0" animBg="1"/>
      <p:bldP spid="31" grpId="0"/>
      <p:bldP spid="32" grpId="0"/>
      <p:bldP spid="33" grpId="0"/>
      <p:bldP spid="34"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r="1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02</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36442437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7030A0"/>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58578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60669871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696375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1249817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311814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l="1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03</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35974836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2787410" y="1048240"/>
            <a:ext cx="10103463" cy="1598619"/>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五边形 2"/>
          <p:cNvSpPr>
            <a:spLocks noChangeAspect="1"/>
          </p:cNvSpPr>
          <p:nvPr/>
        </p:nvSpPr>
        <p:spPr>
          <a:xfrm flipH="1">
            <a:off x="4503499" y="1181459"/>
            <a:ext cx="8240898" cy="1332183"/>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a:spLocks noChangeAspect="1"/>
          </p:cNvSpPr>
          <p:nvPr/>
        </p:nvSpPr>
        <p:spPr>
          <a:xfrm flipH="1">
            <a:off x="6022062" y="1314676"/>
            <a:ext cx="6592718" cy="1065747"/>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边形 4"/>
          <p:cNvSpPr>
            <a:spLocks noChangeAspect="1"/>
          </p:cNvSpPr>
          <p:nvPr/>
        </p:nvSpPr>
        <p:spPr>
          <a:xfrm flipH="1">
            <a:off x="7540625" y="1447895"/>
            <a:ext cx="4944539" cy="799311"/>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217"/>
          <p:cNvSpPr>
            <a:spLocks noChangeAspect="1" noEditPoints="1"/>
          </p:cNvSpPr>
          <p:nvPr/>
        </p:nvSpPr>
        <p:spPr bwMode="auto">
          <a:xfrm flipH="1">
            <a:off x="5195427" y="1594454"/>
            <a:ext cx="466154" cy="506188"/>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accent3"/>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7" name="Freeform 218"/>
          <p:cNvSpPr>
            <a:spLocks noChangeAspect="1" noEditPoints="1"/>
          </p:cNvSpPr>
          <p:nvPr/>
        </p:nvSpPr>
        <p:spPr bwMode="auto">
          <a:xfrm flipH="1">
            <a:off x="8302270" y="1621141"/>
            <a:ext cx="481495" cy="506188"/>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accent2"/>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8" name="Freeform 219"/>
          <p:cNvSpPr>
            <a:spLocks noChangeAspect="1" noEditPoints="1"/>
          </p:cNvSpPr>
          <p:nvPr/>
        </p:nvSpPr>
        <p:spPr bwMode="auto">
          <a:xfrm flipH="1">
            <a:off x="6803026" y="1594454"/>
            <a:ext cx="394587" cy="506188"/>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9" name="Freeform 221"/>
          <p:cNvSpPr>
            <a:spLocks noChangeAspect="1"/>
          </p:cNvSpPr>
          <p:nvPr/>
        </p:nvSpPr>
        <p:spPr bwMode="auto">
          <a:xfrm flipH="1">
            <a:off x="3592585" y="1542886"/>
            <a:ext cx="527454" cy="506188"/>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cxnSp>
        <p:nvCxnSpPr>
          <p:cNvPr id="11" name="直接连接符 17"/>
          <p:cNvCxnSpPr/>
          <p:nvPr/>
        </p:nvCxnSpPr>
        <p:spPr>
          <a:xfrm flipH="1">
            <a:off x="9381972" y="1560454"/>
            <a:ext cx="0" cy="20247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7409923" y="2127329"/>
            <a:ext cx="0" cy="24702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5853311" y="2127330"/>
            <a:ext cx="0" cy="3491879"/>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3837087" y="2127329"/>
            <a:ext cx="0" cy="449500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3905679" y="6147467"/>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3905679" y="584745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5872043" y="521955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5872043" y="491954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7409924" y="401940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7409924" y="371939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9401056" y="3132808"/>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9401056" y="283279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37567930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anim calcmode="lin" valueType="num">
                                      <p:cBhvr>
                                        <p:cTn id="36" dur="500" fill="hold"/>
                                        <p:tgtEl>
                                          <p:spTgt spid="31"/>
                                        </p:tgtEl>
                                        <p:attrNameLst>
                                          <p:attrName>ppt_x</p:attrName>
                                        </p:attrNameLst>
                                      </p:cBhvr>
                                      <p:tavLst>
                                        <p:tav tm="0">
                                          <p:val>
                                            <p:strVal val="#ppt_x"/>
                                          </p:val>
                                        </p:tav>
                                        <p:tav tm="100000">
                                          <p:val>
                                            <p:strVal val="#ppt_x"/>
                                          </p:val>
                                        </p:tav>
                                      </p:tavLst>
                                    </p:anim>
                                    <p:anim calcmode="lin" valueType="num">
                                      <p:cBhvr>
                                        <p:cTn id="37" dur="500" fill="hold"/>
                                        <p:tgtEl>
                                          <p:spTgt spid="31"/>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strVal val="#ppt_x"/>
                                          </p:val>
                                        </p:tav>
                                        <p:tav tm="100000">
                                          <p:val>
                                            <p:strVal val="#ppt_x"/>
                                          </p:val>
                                        </p:tav>
                                      </p:tavLst>
                                    </p:anim>
                                    <p:anim calcmode="lin" valueType="num">
                                      <p:cBhvr>
                                        <p:cTn id="42" dur="5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47"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anim calcmode="lin" valueType="num">
                                      <p:cBhvr>
                                        <p:cTn id="55" dur="500" fill="hold"/>
                                        <p:tgtEl>
                                          <p:spTgt spid="33"/>
                                        </p:tgtEl>
                                        <p:attrNameLst>
                                          <p:attrName>ppt_x</p:attrName>
                                        </p:attrNameLst>
                                      </p:cBhvr>
                                      <p:tavLst>
                                        <p:tav tm="0">
                                          <p:val>
                                            <p:strVal val="#ppt_x"/>
                                          </p:val>
                                        </p:tav>
                                        <p:tav tm="100000">
                                          <p:val>
                                            <p:strVal val="#ppt_x"/>
                                          </p:val>
                                        </p:tav>
                                      </p:tavLst>
                                    </p:anim>
                                    <p:anim calcmode="lin" valueType="num">
                                      <p:cBhvr>
                                        <p:cTn id="56" dur="500" fill="hold"/>
                                        <p:tgtEl>
                                          <p:spTgt spid="3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3" presetClass="entr" presetSubtype="16"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500" fill="hold"/>
                                        <p:tgtEl>
                                          <p:spTgt spid="8"/>
                                        </p:tgtEl>
                                        <p:attrNameLst>
                                          <p:attrName>ppt_w</p:attrName>
                                        </p:attrNameLst>
                                      </p:cBhvr>
                                      <p:tavLst>
                                        <p:tav tm="0">
                                          <p:val>
                                            <p:fltVal val="0"/>
                                          </p:val>
                                        </p:tav>
                                        <p:tav tm="100000">
                                          <p:val>
                                            <p:strVal val="#ppt_w"/>
                                          </p:val>
                                        </p:tav>
                                      </p:tavLst>
                                    </p:anim>
                                    <p:anim calcmode="lin" valueType="num">
                                      <p:cBhvr>
                                        <p:cTn id="66" dur="500" fill="hold"/>
                                        <p:tgtEl>
                                          <p:spTgt spid="8"/>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2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par>
                                <p:cTn id="71" presetID="47"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anim calcmode="lin" valueType="num">
                                      <p:cBhvr>
                                        <p:cTn id="74" dur="500" fill="hold"/>
                                        <p:tgtEl>
                                          <p:spTgt spid="35"/>
                                        </p:tgtEl>
                                        <p:attrNameLst>
                                          <p:attrName>ppt_x</p:attrName>
                                        </p:attrNameLst>
                                      </p:cBhvr>
                                      <p:tavLst>
                                        <p:tav tm="0">
                                          <p:val>
                                            <p:strVal val="#ppt_x"/>
                                          </p:val>
                                        </p:tav>
                                        <p:tav tm="100000">
                                          <p:val>
                                            <p:strVal val="#ppt_x"/>
                                          </p:val>
                                        </p:tav>
                                      </p:tavLst>
                                    </p:anim>
                                    <p:anim calcmode="lin" valueType="num">
                                      <p:cBhvr>
                                        <p:cTn id="75" dur="5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22" presetClass="entr" presetSubtype="1"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500"/>
                                        <p:tgtEl>
                                          <p:spTgt spid="11"/>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anim calcmode="lin" valueType="num">
                                      <p:cBhvr>
                                        <p:cTn id="93" dur="500" fill="hold"/>
                                        <p:tgtEl>
                                          <p:spTgt spid="37"/>
                                        </p:tgtEl>
                                        <p:attrNameLst>
                                          <p:attrName>ppt_x</p:attrName>
                                        </p:attrNameLst>
                                      </p:cBhvr>
                                      <p:tavLst>
                                        <p:tav tm="0">
                                          <p:val>
                                            <p:strVal val="#ppt_x"/>
                                          </p:val>
                                        </p:tav>
                                        <p:tav tm="100000">
                                          <p:val>
                                            <p:strVal val="#ppt_x"/>
                                          </p:val>
                                        </p:tav>
                                      </p:tavLst>
                                    </p:anim>
                                    <p:anim calcmode="lin" valueType="num">
                                      <p:cBhvr>
                                        <p:cTn id="94" dur="500" fill="hold"/>
                                        <p:tgtEl>
                                          <p:spTgt spid="3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anim calcmode="lin" valueType="num">
                                      <p:cBhvr>
                                        <p:cTn id="98" dur="500" fill="hold"/>
                                        <p:tgtEl>
                                          <p:spTgt spid="36"/>
                                        </p:tgtEl>
                                        <p:attrNameLst>
                                          <p:attrName>ppt_x</p:attrName>
                                        </p:attrNameLst>
                                      </p:cBhvr>
                                      <p:tavLst>
                                        <p:tav tm="0">
                                          <p:val>
                                            <p:strVal val="#ppt_x"/>
                                          </p:val>
                                        </p:tav>
                                        <p:tav tm="100000">
                                          <p:val>
                                            <p:strVal val="#ppt_x"/>
                                          </p:val>
                                        </p:tav>
                                      </p:tavLst>
                                    </p:anim>
                                    <p:anim calcmode="lin" valueType="num">
                                      <p:cBhvr>
                                        <p:cTn id="9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1" grpId="0"/>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1094644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1529479" y="852739"/>
            <a:ext cx="4119693" cy="2045172"/>
            <a:chOff x="2875615" y="364103"/>
            <a:chExt cx="2929118" cy="1454633"/>
          </a:xfrm>
        </p:grpSpPr>
        <p:sp>
          <p:nvSpPr>
            <p:cNvPr id="19466"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7" name="文本框 13"/>
            <p:cNvSpPr txBox="1">
              <a:spLocks noChangeArrowheads="1"/>
            </p:cNvSpPr>
            <p:nvPr/>
          </p:nvSpPr>
          <p:spPr bwMode="auto">
            <a:xfrm>
              <a:off x="4332935" y="364103"/>
              <a:ext cx="1444280" cy="29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文本框 66"/>
            <p:cNvSpPr txBox="1">
              <a:spLocks noChangeArrowheads="1"/>
            </p:cNvSpPr>
            <p:nvPr/>
          </p:nvSpPr>
          <p:spPr bwMode="auto">
            <a:xfrm>
              <a:off x="2875615" y="880115"/>
              <a:ext cx="2901600" cy="281204"/>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969" dirty="0">
                  <a:solidFill>
                    <a:schemeClr val="bg1">
                      <a:lumMod val="65000"/>
                    </a:schemeClr>
                  </a:solidFill>
                  <a:latin typeface="Helvetica" panose="020B0604020202020204" pitchFamily="34" charset="0"/>
                </a:rPr>
                <a:t>PLEASE ADD YOUR TITLE HERE</a:t>
              </a:r>
              <a:endParaRPr lang="zh-CN" altLang="en-US" sz="1969" dirty="0">
                <a:solidFill>
                  <a:schemeClr val="bg1">
                    <a:lumMod val="65000"/>
                  </a:schemeClr>
                </a:solidFill>
                <a:latin typeface="Helvetica" panose="020B0604020202020204" pitchFamily="34" charset="0"/>
              </a:endParaRPr>
            </a:p>
          </p:txBody>
        </p:sp>
        <p:sp>
          <p:nvSpPr>
            <p:cNvPr id="24" name="任意多边形 23"/>
            <p:cNvSpPr/>
            <p:nvPr/>
          </p:nvSpPr>
          <p:spPr>
            <a:xfrm>
              <a:off x="5356367" y="1286573"/>
              <a:ext cx="28727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41" name="任意多边形 40"/>
          <p:cNvSpPr/>
          <p:nvPr/>
        </p:nvSpPr>
        <p:spPr>
          <a:xfrm>
            <a:off x="6576708" y="1"/>
            <a:ext cx="6281690" cy="3576144"/>
          </a:xfrm>
          <a:custGeom>
            <a:avLst/>
            <a:gdLst>
              <a:gd name="connsiteX0" fmla="*/ 0 w 4467225"/>
              <a:gd name="connsiteY0" fmla="*/ 0 h 2543175"/>
              <a:gd name="connsiteX1" fmla="*/ 4467225 w 4467225"/>
              <a:gd name="connsiteY1" fmla="*/ 0 h 2543175"/>
              <a:gd name="connsiteX2" fmla="*/ 4467225 w 4467225"/>
              <a:gd name="connsiteY2" fmla="*/ 2543175 h 2543175"/>
              <a:gd name="connsiteX3" fmla="*/ 0 w 4467225"/>
              <a:gd name="connsiteY3" fmla="*/ 2543175 h 2543175"/>
              <a:gd name="connsiteX4" fmla="*/ 0 w 4467225"/>
              <a:gd name="connsiteY4" fmla="*/ 1386931 h 2543175"/>
              <a:gd name="connsiteX5" fmla="*/ 198867 w 4467225"/>
              <a:gd name="connsiteY5" fmla="*/ 1271588 h 2543175"/>
              <a:gd name="connsiteX6" fmla="*/ 0 w 4467225"/>
              <a:gd name="connsiteY6" fmla="*/ 1156245 h 2543175"/>
              <a:gd name="connsiteX7" fmla="*/ 0 w 4467225"/>
              <a:gd name="connsiteY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67225" h="2543175">
                <a:moveTo>
                  <a:pt x="0" y="0"/>
                </a:moveTo>
                <a:lnTo>
                  <a:pt x="4467225" y="0"/>
                </a:lnTo>
                <a:lnTo>
                  <a:pt x="4467225" y="2543175"/>
                </a:lnTo>
                <a:lnTo>
                  <a:pt x="0" y="2543175"/>
                </a:lnTo>
                <a:lnTo>
                  <a:pt x="0" y="1386931"/>
                </a:lnTo>
                <a:lnTo>
                  <a:pt x="198867" y="1271588"/>
                </a:lnTo>
                <a:lnTo>
                  <a:pt x="0" y="11562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4" name="任意多边形 43"/>
          <p:cNvSpPr/>
          <p:nvPr/>
        </p:nvSpPr>
        <p:spPr>
          <a:xfrm>
            <a:off x="0" y="3196913"/>
            <a:ext cx="6576708" cy="4035737"/>
          </a:xfrm>
          <a:custGeom>
            <a:avLst/>
            <a:gdLst>
              <a:gd name="connsiteX0" fmla="*/ 2590802 w 2590802"/>
              <a:gd name="connsiteY0" fmla="*/ 0 h 4676776"/>
              <a:gd name="connsiteX1" fmla="*/ 2590802 w 2590802"/>
              <a:gd name="connsiteY1" fmla="*/ 4676776 h 4676776"/>
              <a:gd name="connsiteX2" fmla="*/ 1401458 w 2590802"/>
              <a:gd name="connsiteY2" fmla="*/ 4676776 h 4676776"/>
              <a:gd name="connsiteX3" fmla="*/ 1295401 w 2590802"/>
              <a:gd name="connsiteY3" fmla="*/ 4493919 h 4676776"/>
              <a:gd name="connsiteX4" fmla="*/ 1189344 w 2590802"/>
              <a:gd name="connsiteY4" fmla="*/ 4676776 h 4676776"/>
              <a:gd name="connsiteX5" fmla="*/ 0 w 2590802"/>
              <a:gd name="connsiteY5" fmla="*/ 4676776 h 4676776"/>
              <a:gd name="connsiteX6" fmla="*/ 1 w 2590802"/>
              <a:gd name="connsiteY6" fmla="*/ 0 h 4676776"/>
              <a:gd name="connsiteX7" fmla="*/ 2590802 w 2590802"/>
              <a:gd name="connsiteY7" fmla="*/ 0 h 46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0802" h="4676776">
                <a:moveTo>
                  <a:pt x="2590802" y="0"/>
                </a:moveTo>
                <a:lnTo>
                  <a:pt x="2590802" y="4676776"/>
                </a:lnTo>
                <a:lnTo>
                  <a:pt x="1401458" y="4676776"/>
                </a:lnTo>
                <a:lnTo>
                  <a:pt x="1295401" y="4493919"/>
                </a:lnTo>
                <a:lnTo>
                  <a:pt x="1189344" y="4676776"/>
                </a:lnTo>
                <a:lnTo>
                  <a:pt x="0" y="4676776"/>
                </a:lnTo>
                <a:lnTo>
                  <a:pt x="1" y="0"/>
                </a:lnTo>
                <a:lnTo>
                  <a:pt x="2590802"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 name="组合 1"/>
          <p:cNvGrpSpPr>
            <a:grpSpLocks/>
          </p:cNvGrpSpPr>
          <p:nvPr/>
        </p:nvGrpSpPr>
        <p:grpSpPr bwMode="auto">
          <a:xfrm>
            <a:off x="5690485" y="4018139"/>
            <a:ext cx="6792886" cy="2759122"/>
            <a:chOff x="4046335" y="2857499"/>
            <a:chExt cx="4830965" cy="1962150"/>
          </a:xfrm>
        </p:grpSpPr>
        <p:grpSp>
          <p:nvGrpSpPr>
            <p:cNvPr id="19462" name="组合 6"/>
            <p:cNvGrpSpPr>
              <a:grpSpLocks/>
            </p:cNvGrpSpPr>
            <p:nvPr/>
          </p:nvGrpSpPr>
          <p:grpSpPr bwMode="auto">
            <a:xfrm>
              <a:off x="5125880" y="3275012"/>
              <a:ext cx="3303726" cy="883396"/>
              <a:chOff x="5125880" y="3227387"/>
              <a:chExt cx="3303726" cy="883396"/>
            </a:xfrm>
          </p:grpSpPr>
          <p:sp>
            <p:nvSpPr>
              <p:cNvPr id="46" name="文本框 66"/>
              <p:cNvSpPr txBox="1">
                <a:spLocks noChangeArrowheads="1"/>
              </p:cNvSpPr>
              <p:nvPr/>
            </p:nvSpPr>
            <p:spPr bwMode="auto">
              <a:xfrm>
                <a:off x="5175094" y="3619499"/>
                <a:ext cx="3254512" cy="491284"/>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7" name="文本框 66"/>
              <p:cNvSpPr txBox="1">
                <a:spLocks noChangeArrowheads="1"/>
              </p:cNvSpPr>
              <p:nvPr/>
            </p:nvSpPr>
            <p:spPr bwMode="auto">
              <a:xfrm>
                <a:off x="5125880" y="3227387"/>
                <a:ext cx="1444638" cy="297078"/>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54" name="任意多边形 53"/>
            <p:cNvSpPr/>
            <p:nvPr/>
          </p:nvSpPr>
          <p:spPr>
            <a:xfrm>
              <a:off x="4046335" y="2857499"/>
              <a:ext cx="4830965" cy="1962150"/>
            </a:xfrm>
            <a:custGeom>
              <a:avLst/>
              <a:gdLst>
                <a:gd name="connsiteX0" fmla="*/ 0 w 4830965"/>
                <a:gd name="connsiteY0" fmla="*/ 0 h 1962150"/>
                <a:gd name="connsiteX1" fmla="*/ 4830965 w 4830965"/>
                <a:gd name="connsiteY1" fmla="*/ 0 h 1962150"/>
                <a:gd name="connsiteX2" fmla="*/ 4830965 w 4830965"/>
                <a:gd name="connsiteY2" fmla="*/ 1962150 h 1962150"/>
                <a:gd name="connsiteX3" fmla="*/ 0 w 4830965"/>
                <a:gd name="connsiteY3" fmla="*/ 1962150 h 1962150"/>
                <a:gd name="connsiteX4" fmla="*/ 0 w 4830965"/>
                <a:gd name="connsiteY4" fmla="*/ 0 h 1962150"/>
                <a:gd name="connsiteX5" fmla="*/ 95250 w 4830965"/>
                <a:gd name="connsiteY5" fmla="*/ 95250 h 1962150"/>
                <a:gd name="connsiteX6" fmla="*/ 95250 w 4830965"/>
                <a:gd name="connsiteY6" fmla="*/ 1876425 h 1962150"/>
                <a:gd name="connsiteX7" fmla="*/ 4726190 w 4830965"/>
                <a:gd name="connsiteY7" fmla="*/ 1876425 h 1962150"/>
                <a:gd name="connsiteX8" fmla="*/ 4726190 w 4830965"/>
                <a:gd name="connsiteY8" fmla="*/ 95250 h 1962150"/>
                <a:gd name="connsiteX9" fmla="*/ 95250 w 4830965"/>
                <a:gd name="connsiteY9" fmla="*/ 95250 h 19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0965" h="1962150">
                  <a:moveTo>
                    <a:pt x="0" y="0"/>
                  </a:moveTo>
                  <a:lnTo>
                    <a:pt x="4830965" y="0"/>
                  </a:lnTo>
                  <a:lnTo>
                    <a:pt x="4830965" y="1962150"/>
                  </a:lnTo>
                  <a:lnTo>
                    <a:pt x="0" y="1962150"/>
                  </a:lnTo>
                  <a:lnTo>
                    <a:pt x="0" y="0"/>
                  </a:lnTo>
                  <a:close/>
                  <a:moveTo>
                    <a:pt x="95250" y="95250"/>
                  </a:moveTo>
                  <a:lnTo>
                    <a:pt x="95250" y="1876425"/>
                  </a:lnTo>
                  <a:lnTo>
                    <a:pt x="4726190" y="1876425"/>
                  </a:lnTo>
                  <a:lnTo>
                    <a:pt x="4726190" y="95250"/>
                  </a:lnTo>
                  <a:lnTo>
                    <a:pt x="95250" y="952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879463042"/>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1+#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1+#ppt_w/2"/>
                                          </p:val>
                                        </p:tav>
                                        <p:tav tm="100000">
                                          <p:val>
                                            <p:strVal val="#ppt_x"/>
                                          </p:val>
                                        </p:tav>
                                      </p:tavLst>
                                    </p:anim>
                                    <p:anim calcmode="lin" valueType="num">
                                      <p:cBhvr additive="base">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5493173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58294111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04</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129006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0989035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4833891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81569143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167666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59"/>
          <p:cNvSpPr>
            <a:spLocks noChangeArrowheads="1"/>
          </p:cNvSpPr>
          <p:nvPr/>
        </p:nvSpPr>
        <p:spPr bwMode="auto">
          <a:xfrm>
            <a:off x="2659400" y="4427165"/>
            <a:ext cx="753836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dirty="0" smtClean="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6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900505" y="5781216"/>
            <a:ext cx="50561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dirty="0">
                <a:solidFill>
                  <a:srgbClr val="7030A0"/>
                </a:solidFill>
                <a:latin typeface="Arial" panose="020B0604020202020204" pitchFamily="34" charset="0"/>
                <a:cs typeface="Arial" panose="020B0604020202020204" pitchFamily="34" charset="0"/>
              </a:rPr>
              <a:t>Framework is applicable to complete public class teachers, work report and work </a:t>
            </a:r>
            <a:r>
              <a:rPr lang="en-US" altLang="zh-CN" sz="800" dirty="0" err="1">
                <a:solidFill>
                  <a:srgbClr val="7030A0"/>
                </a:solidFill>
                <a:latin typeface="Arial" panose="020B0604020202020204" pitchFamily="34" charset="0"/>
                <a:cs typeface="Arial" panose="020B0604020202020204" pitchFamily="34" charset="0"/>
              </a:rPr>
              <a:t>arrangementFramework</a:t>
            </a:r>
            <a:r>
              <a:rPr lang="en-US" altLang="zh-CN" sz="800" dirty="0">
                <a:solidFill>
                  <a:srgbClr val="7030A0"/>
                </a:solidFill>
                <a:latin typeface="Arial" panose="020B0604020202020204" pitchFamily="34" charset="0"/>
                <a:cs typeface="Arial" panose="020B0604020202020204" pitchFamily="34" charset="0"/>
              </a:rPr>
              <a:t> is applicable to complete public class teachers, work report and work arrangement</a:t>
            </a:r>
            <a:endParaRPr lang="zh-CN" altLang="en-US" sz="8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506900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2"/>
                                        </p:tgtEl>
                                        <p:attrNameLst>
                                          <p:attrName>ppt_y</p:attrName>
                                        </p:attrNameLst>
                                      </p:cBhvr>
                                      <p:tavLst>
                                        <p:tav tm="0">
                                          <p:val>
                                            <p:strVal val="#ppt_y"/>
                                          </p:val>
                                        </p:tav>
                                        <p:tav tm="100000">
                                          <p:val>
                                            <p:strVal val="#ppt_y"/>
                                          </p:val>
                                        </p:tav>
                                      </p:tavLst>
                                    </p:anim>
                                    <p:anim calcmode="lin" valueType="num">
                                      <p:cBhvr>
                                        <p:cTn id="1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2"/>
                                        </p:tgtEl>
                                      </p:cBhvr>
                                    </p:animEffect>
                                  </p:childTnLst>
                                </p:cTn>
                              </p:par>
                            </p:childTnLst>
                          </p:cTn>
                        </p:par>
                        <p:par>
                          <p:cTn id="19" fill="hold">
                            <p:stCondLst>
                              <p:cond delay="33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2"/>
                                        </p:tgtEl>
                                      </p:cBhvr>
                                    </p:animEffect>
                                    <p:animScale>
                                      <p:cBhvr>
                                        <p:cTn id="22" dur="250" autoRev="1" fill="hold"/>
                                        <p:tgtEl>
                                          <p:spTgt spid="12"/>
                                        </p:tgtEl>
                                      </p:cBhvr>
                                      <p:by x="105000" y="105000"/>
                                    </p:animScale>
                                  </p:childTnLst>
                                </p:cTn>
                              </p:par>
                              <p:par>
                                <p:cTn id="23" presetID="41" presetClass="entr" presetSubtype="0" fill="hold" grpId="0" nodeType="withEffect">
                                  <p:stCondLst>
                                    <p:cond delay="25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12" grpId="0"/>
      <p:bldP spid="12" grpId="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师说课"/>
</p:tagLst>
</file>

<file path=ppt/theme/theme1.xml><?xml version="1.0" encoding="utf-8"?>
<a:theme xmlns:a="http://schemas.openxmlformats.org/drawingml/2006/main" name="第一PPT，www.1ppt.com">
  <a:themeElements>
    <a:clrScheme name="自定义 347">
      <a:dk1>
        <a:sysClr val="windowText" lastClr="000000"/>
      </a:dk1>
      <a:lt1>
        <a:sysClr val="window" lastClr="FFFFFF"/>
      </a:lt1>
      <a:dk2>
        <a:srgbClr val="44546A"/>
      </a:dk2>
      <a:lt2>
        <a:srgbClr val="E7E6E6"/>
      </a:lt2>
      <a:accent1>
        <a:srgbClr val="7030A0"/>
      </a:accent1>
      <a:accent2>
        <a:srgbClr val="7C7C7C"/>
      </a:accent2>
      <a:accent3>
        <a:srgbClr val="7030A0"/>
      </a:accent3>
      <a:accent4>
        <a:srgbClr val="7C7C7C"/>
      </a:accent4>
      <a:accent5>
        <a:srgbClr val="7030A0"/>
      </a:accent5>
      <a:accent6>
        <a:srgbClr val="7C7C7C"/>
      </a:accent6>
      <a:hlink>
        <a:srgbClr val="7030A0"/>
      </a:hlink>
      <a:folHlink>
        <a:srgbClr val="7C7C7C"/>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3606</Words>
  <Application>Microsoft Office PowerPoint</Application>
  <PresentationFormat>自定义</PresentationFormat>
  <Paragraphs>247</Paragraphs>
  <Slides>26</Slides>
  <Notes>26</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26</vt:i4>
      </vt:variant>
    </vt:vector>
  </HeadingPairs>
  <TitlesOfParts>
    <vt:vector size="46" baseType="lpstr">
      <vt:lpstr>DFMincho-SU</vt:lpstr>
      <vt:lpstr>Gill Sans</vt:lpstr>
      <vt:lpstr>HelveticaNeueLT Pro 35 Th</vt:lpstr>
      <vt:lpstr>SimSun-ExtB</vt:lpstr>
      <vt:lpstr>冬青黑体简体中文 W3</vt:lpstr>
      <vt:lpstr>方正正准黑简体</vt:lpstr>
      <vt:lpstr>宋体</vt:lpstr>
      <vt:lpstr>微软雅黑</vt:lpstr>
      <vt:lpstr>Agency FB</vt:lpstr>
      <vt:lpstr>Arial</vt:lpstr>
      <vt:lpstr>Arial Black</vt:lpstr>
      <vt:lpstr>Calibri</vt:lpstr>
      <vt:lpstr>Calibri Light</vt:lpstr>
      <vt:lpstr>Cambria Math</vt:lpstr>
      <vt:lpstr>Franklin Gothic Book</vt:lpstr>
      <vt:lpstr>Franklin Gothic Medium</vt:lpstr>
      <vt:lpstr>Helvetica</vt:lpstr>
      <vt:lpstr>Impact</vt:lpstr>
      <vt:lpstr>Segoe UI Emoji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教师说课</dc:title>
  <dc:creator/>
  <cp:keywords>第一PPT模板网：www.1ppt.com</cp:keywords>
  <cp:lastModifiedBy/>
  <cp:revision>1</cp:revision>
  <dcterms:created xsi:type="dcterms:W3CDTF">2016-10-17T14:00:15Z</dcterms:created>
  <dcterms:modified xsi:type="dcterms:W3CDTF">2019-10-09T05:50:05Z</dcterms:modified>
</cp:coreProperties>
</file>