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98" r:id="rId2"/>
    <p:sldId id="304" r:id="rId3"/>
    <p:sldId id="260" r:id="rId4"/>
    <p:sldId id="330" r:id="rId5"/>
    <p:sldId id="305" r:id="rId6"/>
    <p:sldId id="306" r:id="rId7"/>
    <p:sldId id="307" r:id="rId8"/>
    <p:sldId id="308" r:id="rId9"/>
    <p:sldId id="310" r:id="rId10"/>
    <p:sldId id="311" r:id="rId11"/>
    <p:sldId id="312" r:id="rId12"/>
    <p:sldId id="313" r:id="rId13"/>
    <p:sldId id="331" r:id="rId14"/>
    <p:sldId id="314" r:id="rId15"/>
    <p:sldId id="315" r:id="rId16"/>
    <p:sldId id="316" r:id="rId17"/>
    <p:sldId id="318" r:id="rId18"/>
    <p:sldId id="332" r:id="rId19"/>
    <p:sldId id="319" r:id="rId20"/>
    <p:sldId id="320" r:id="rId21"/>
    <p:sldId id="321" r:id="rId22"/>
    <p:sldId id="333" r:id="rId23"/>
    <p:sldId id="322" r:id="rId24"/>
    <p:sldId id="323" r:id="rId25"/>
    <p:sldId id="324" r:id="rId26"/>
    <p:sldId id="326" r:id="rId27"/>
    <p:sldId id="334" r:id="rId28"/>
    <p:sldId id="327" r:id="rId29"/>
    <p:sldId id="328" r:id="rId30"/>
    <p:sldId id="300"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0082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90" autoAdjust="0"/>
    <p:restoredTop sz="94660"/>
  </p:normalViewPr>
  <p:slideViewPr>
    <p:cSldViewPr>
      <p:cViewPr varScale="1">
        <p:scale>
          <a:sx n="115" d="100"/>
          <a:sy n="115" d="100"/>
        </p:scale>
        <p:origin x="690" y="96"/>
      </p:cViewPr>
      <p:guideLst>
        <p:guide orient="horz" pos="1620"/>
        <p:guide pos="2880"/>
      </p:guideLst>
    </p:cSldViewPr>
  </p:slideViewPr>
  <p:notesTextViewPr>
    <p:cViewPr>
      <p:scale>
        <a:sx n="1" d="1"/>
        <a:sy n="1" d="1"/>
      </p:scale>
      <p:origin x="0" y="0"/>
    </p:cViewPr>
  </p:notesTextViewPr>
  <p:sorterViewPr>
    <p:cViewPr>
      <p:scale>
        <a:sx n="120" d="100"/>
        <a:sy n="12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8F927D-97D4-4E74-AB37-997DDBB715F4}" type="datetimeFigureOut">
              <a:rPr lang="zh-CN" altLang="en-US" smtClean="0"/>
              <a:t>2019/10/9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15CA27-7180-4F6B-A84E-BE3F55DF1844}" type="slidenum">
              <a:rPr lang="zh-CN" altLang="en-US" smtClean="0"/>
              <a:t>‹#›</a:t>
            </a:fld>
            <a:endParaRPr lang="zh-CN" altLang="en-US"/>
          </a:p>
        </p:txBody>
      </p:sp>
    </p:spTree>
    <p:extLst>
      <p:ext uri="{BB962C8B-B14F-4D97-AF65-F5344CB8AC3E}">
        <p14:creationId xmlns:p14="http://schemas.microsoft.com/office/powerpoint/2010/main" val="677983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1</a:t>
            </a:fld>
            <a:endParaRPr lang="zh-CN" altLang="en-US"/>
          </a:p>
        </p:txBody>
      </p:sp>
    </p:spTree>
    <p:extLst>
      <p:ext uri="{BB962C8B-B14F-4D97-AF65-F5344CB8AC3E}">
        <p14:creationId xmlns:p14="http://schemas.microsoft.com/office/powerpoint/2010/main" val="14824972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2</a:t>
            </a:fld>
            <a:endParaRPr lang="zh-CN" altLang="en-US"/>
          </a:p>
        </p:txBody>
      </p:sp>
    </p:spTree>
    <p:extLst>
      <p:ext uri="{BB962C8B-B14F-4D97-AF65-F5344CB8AC3E}">
        <p14:creationId xmlns:p14="http://schemas.microsoft.com/office/powerpoint/2010/main" val="2876011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3</a:t>
            </a:fld>
            <a:endParaRPr lang="zh-CN" altLang="en-US"/>
          </a:p>
        </p:txBody>
      </p:sp>
    </p:spTree>
    <p:extLst>
      <p:ext uri="{BB962C8B-B14F-4D97-AF65-F5344CB8AC3E}">
        <p14:creationId xmlns:p14="http://schemas.microsoft.com/office/powerpoint/2010/main" val="3629828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4</a:t>
            </a:fld>
            <a:endParaRPr lang="zh-CN" altLang="en-US" dirty="0"/>
          </a:p>
        </p:txBody>
      </p:sp>
    </p:spTree>
    <p:extLst>
      <p:ext uri="{BB962C8B-B14F-4D97-AF65-F5344CB8AC3E}">
        <p14:creationId xmlns:p14="http://schemas.microsoft.com/office/powerpoint/2010/main" val="29742457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5</a:t>
            </a:fld>
            <a:endParaRPr lang="zh-CN" altLang="en-US"/>
          </a:p>
        </p:txBody>
      </p:sp>
    </p:spTree>
    <p:extLst>
      <p:ext uri="{BB962C8B-B14F-4D97-AF65-F5344CB8AC3E}">
        <p14:creationId xmlns:p14="http://schemas.microsoft.com/office/powerpoint/2010/main" val="847200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6</a:t>
            </a:fld>
            <a:endParaRPr lang="zh-CN" altLang="en-US"/>
          </a:p>
        </p:txBody>
      </p:sp>
    </p:spTree>
    <p:extLst>
      <p:ext uri="{BB962C8B-B14F-4D97-AF65-F5344CB8AC3E}">
        <p14:creationId xmlns:p14="http://schemas.microsoft.com/office/powerpoint/2010/main" val="42657265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7</a:t>
            </a:fld>
            <a:endParaRPr lang="zh-CN" altLang="en-US"/>
          </a:p>
        </p:txBody>
      </p:sp>
    </p:spTree>
    <p:extLst>
      <p:ext uri="{BB962C8B-B14F-4D97-AF65-F5344CB8AC3E}">
        <p14:creationId xmlns:p14="http://schemas.microsoft.com/office/powerpoint/2010/main" val="2701206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8</a:t>
            </a:fld>
            <a:endParaRPr lang="zh-CN" altLang="en-US"/>
          </a:p>
        </p:txBody>
      </p:sp>
    </p:spTree>
    <p:extLst>
      <p:ext uri="{BB962C8B-B14F-4D97-AF65-F5344CB8AC3E}">
        <p14:creationId xmlns:p14="http://schemas.microsoft.com/office/powerpoint/2010/main" val="1116589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9</a:t>
            </a:fld>
            <a:endParaRPr lang="zh-CN" altLang="en-US"/>
          </a:p>
        </p:txBody>
      </p:sp>
    </p:spTree>
    <p:extLst>
      <p:ext uri="{BB962C8B-B14F-4D97-AF65-F5344CB8AC3E}">
        <p14:creationId xmlns:p14="http://schemas.microsoft.com/office/powerpoint/2010/main" val="26415211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10</a:t>
            </a:fld>
            <a:endParaRPr lang="zh-CN" altLang="en-US"/>
          </a:p>
        </p:txBody>
      </p:sp>
    </p:spTree>
    <p:extLst>
      <p:ext uri="{BB962C8B-B14F-4D97-AF65-F5344CB8AC3E}">
        <p14:creationId xmlns:p14="http://schemas.microsoft.com/office/powerpoint/2010/main" val="8202466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11</a:t>
            </a:fld>
            <a:endParaRPr lang="zh-CN" altLang="en-US"/>
          </a:p>
        </p:txBody>
      </p:sp>
    </p:spTree>
    <p:extLst>
      <p:ext uri="{BB962C8B-B14F-4D97-AF65-F5344CB8AC3E}">
        <p14:creationId xmlns:p14="http://schemas.microsoft.com/office/powerpoint/2010/main" val="10274374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12</a:t>
            </a:fld>
            <a:endParaRPr lang="zh-CN" altLang="en-US"/>
          </a:p>
        </p:txBody>
      </p:sp>
    </p:spTree>
    <p:extLst>
      <p:ext uri="{BB962C8B-B14F-4D97-AF65-F5344CB8AC3E}">
        <p14:creationId xmlns:p14="http://schemas.microsoft.com/office/powerpoint/2010/main" val="10225837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13</a:t>
            </a:fld>
            <a:endParaRPr lang="zh-CN" altLang="en-US" dirty="0"/>
          </a:p>
        </p:txBody>
      </p:sp>
    </p:spTree>
    <p:extLst>
      <p:ext uri="{BB962C8B-B14F-4D97-AF65-F5344CB8AC3E}">
        <p14:creationId xmlns:p14="http://schemas.microsoft.com/office/powerpoint/2010/main" val="3927882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14</a:t>
            </a:fld>
            <a:endParaRPr lang="zh-CN" altLang="en-US"/>
          </a:p>
        </p:txBody>
      </p:sp>
    </p:spTree>
    <p:extLst>
      <p:ext uri="{BB962C8B-B14F-4D97-AF65-F5344CB8AC3E}">
        <p14:creationId xmlns:p14="http://schemas.microsoft.com/office/powerpoint/2010/main" val="40813380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15</a:t>
            </a:fld>
            <a:endParaRPr lang="zh-CN" altLang="en-US"/>
          </a:p>
        </p:txBody>
      </p:sp>
    </p:spTree>
    <p:extLst>
      <p:ext uri="{BB962C8B-B14F-4D97-AF65-F5344CB8AC3E}">
        <p14:creationId xmlns:p14="http://schemas.microsoft.com/office/powerpoint/2010/main" val="999951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16</a:t>
            </a:fld>
            <a:endParaRPr lang="zh-CN" altLang="en-US"/>
          </a:p>
        </p:txBody>
      </p:sp>
    </p:spTree>
    <p:extLst>
      <p:ext uri="{BB962C8B-B14F-4D97-AF65-F5344CB8AC3E}">
        <p14:creationId xmlns:p14="http://schemas.microsoft.com/office/powerpoint/2010/main" val="10000901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17</a:t>
            </a:fld>
            <a:endParaRPr lang="zh-CN" altLang="en-US"/>
          </a:p>
        </p:txBody>
      </p:sp>
    </p:spTree>
    <p:extLst>
      <p:ext uri="{BB962C8B-B14F-4D97-AF65-F5344CB8AC3E}">
        <p14:creationId xmlns:p14="http://schemas.microsoft.com/office/powerpoint/2010/main" val="17168968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18</a:t>
            </a:fld>
            <a:endParaRPr lang="zh-CN" altLang="en-US" dirty="0"/>
          </a:p>
        </p:txBody>
      </p:sp>
    </p:spTree>
    <p:extLst>
      <p:ext uri="{BB962C8B-B14F-4D97-AF65-F5344CB8AC3E}">
        <p14:creationId xmlns:p14="http://schemas.microsoft.com/office/powerpoint/2010/main" val="39247639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19</a:t>
            </a:fld>
            <a:endParaRPr lang="zh-CN" altLang="en-US"/>
          </a:p>
        </p:txBody>
      </p:sp>
    </p:spTree>
    <p:extLst>
      <p:ext uri="{BB962C8B-B14F-4D97-AF65-F5344CB8AC3E}">
        <p14:creationId xmlns:p14="http://schemas.microsoft.com/office/powerpoint/2010/main" val="6266267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20</a:t>
            </a:fld>
            <a:endParaRPr lang="zh-CN" altLang="en-US"/>
          </a:p>
        </p:txBody>
      </p:sp>
    </p:spTree>
    <p:extLst>
      <p:ext uri="{BB962C8B-B14F-4D97-AF65-F5344CB8AC3E}">
        <p14:creationId xmlns:p14="http://schemas.microsoft.com/office/powerpoint/2010/main" val="41146083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21</a:t>
            </a:fld>
            <a:endParaRPr lang="zh-CN" altLang="en-US"/>
          </a:p>
        </p:txBody>
      </p:sp>
    </p:spTree>
    <p:extLst>
      <p:ext uri="{BB962C8B-B14F-4D97-AF65-F5344CB8AC3E}">
        <p14:creationId xmlns:p14="http://schemas.microsoft.com/office/powerpoint/2010/main" val="14181820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22</a:t>
            </a:fld>
            <a:endParaRPr lang="zh-CN" altLang="en-US" dirty="0"/>
          </a:p>
        </p:txBody>
      </p:sp>
    </p:spTree>
    <p:extLst>
      <p:ext uri="{BB962C8B-B14F-4D97-AF65-F5344CB8AC3E}">
        <p14:creationId xmlns:p14="http://schemas.microsoft.com/office/powerpoint/2010/main" val="32776417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23</a:t>
            </a:fld>
            <a:endParaRPr lang="zh-CN" altLang="en-US"/>
          </a:p>
        </p:txBody>
      </p:sp>
    </p:spTree>
    <p:extLst>
      <p:ext uri="{BB962C8B-B14F-4D97-AF65-F5344CB8AC3E}">
        <p14:creationId xmlns:p14="http://schemas.microsoft.com/office/powerpoint/2010/main" val="25109209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24</a:t>
            </a:fld>
            <a:endParaRPr lang="zh-CN" altLang="en-US"/>
          </a:p>
        </p:txBody>
      </p:sp>
    </p:spTree>
    <p:extLst>
      <p:ext uri="{BB962C8B-B14F-4D97-AF65-F5344CB8AC3E}">
        <p14:creationId xmlns:p14="http://schemas.microsoft.com/office/powerpoint/2010/main" val="32195932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25</a:t>
            </a:fld>
            <a:endParaRPr lang="zh-CN" altLang="en-US"/>
          </a:p>
        </p:txBody>
      </p:sp>
    </p:spTree>
    <p:extLst>
      <p:ext uri="{BB962C8B-B14F-4D97-AF65-F5344CB8AC3E}">
        <p14:creationId xmlns:p14="http://schemas.microsoft.com/office/powerpoint/2010/main" val="34850845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26</a:t>
            </a:fld>
            <a:endParaRPr lang="zh-CN" altLang="en-US"/>
          </a:p>
        </p:txBody>
      </p:sp>
    </p:spTree>
    <p:extLst>
      <p:ext uri="{BB962C8B-B14F-4D97-AF65-F5344CB8AC3E}">
        <p14:creationId xmlns:p14="http://schemas.microsoft.com/office/powerpoint/2010/main" val="16064054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27</a:t>
            </a:fld>
            <a:endParaRPr lang="zh-CN" altLang="en-US" dirty="0"/>
          </a:p>
        </p:txBody>
      </p:sp>
    </p:spTree>
    <p:extLst>
      <p:ext uri="{BB962C8B-B14F-4D97-AF65-F5344CB8AC3E}">
        <p14:creationId xmlns:p14="http://schemas.microsoft.com/office/powerpoint/2010/main" val="10220230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28</a:t>
            </a:fld>
            <a:endParaRPr lang="zh-CN" altLang="en-US"/>
          </a:p>
        </p:txBody>
      </p:sp>
    </p:spTree>
    <p:extLst>
      <p:ext uri="{BB962C8B-B14F-4D97-AF65-F5344CB8AC3E}">
        <p14:creationId xmlns:p14="http://schemas.microsoft.com/office/powerpoint/2010/main" val="6859263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29</a:t>
            </a:fld>
            <a:endParaRPr lang="zh-CN" altLang="en-US"/>
          </a:p>
        </p:txBody>
      </p:sp>
    </p:spTree>
    <p:extLst>
      <p:ext uri="{BB962C8B-B14F-4D97-AF65-F5344CB8AC3E}">
        <p14:creationId xmlns:p14="http://schemas.microsoft.com/office/powerpoint/2010/main" val="19998202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t>30</a:t>
            </a:fld>
            <a:endParaRPr lang="zh-CN" altLang="en-US"/>
          </a:p>
        </p:txBody>
      </p:sp>
    </p:spTree>
    <p:extLst>
      <p:ext uri="{BB962C8B-B14F-4D97-AF65-F5344CB8AC3E}">
        <p14:creationId xmlns:p14="http://schemas.microsoft.com/office/powerpoint/2010/main" val="1305557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9342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820144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t>2019/10/9</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t>‹#›</a:t>
            </a:fld>
            <a:endParaRPr lang="zh-CN" altLang="en-US"/>
          </a:p>
        </p:txBody>
      </p:sp>
    </p:spTree>
    <p:extLst>
      <p:ext uri="{BB962C8B-B14F-4D97-AF65-F5344CB8AC3E}">
        <p14:creationId xmlns:p14="http://schemas.microsoft.com/office/powerpoint/2010/main" val="67062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t>2019/10/9</a:t>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t>‹#›</a:t>
            </a:fld>
            <a:endParaRPr lang="zh-CN" altLang="en-US"/>
          </a:p>
        </p:txBody>
      </p:sp>
    </p:spTree>
    <p:extLst>
      <p:ext uri="{BB962C8B-B14F-4D97-AF65-F5344CB8AC3E}">
        <p14:creationId xmlns:p14="http://schemas.microsoft.com/office/powerpoint/2010/main" val="2153838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0"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0"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t>2019/10/9</a:t>
            </a:fld>
            <a:endParaRPr lang="zh-CN" altLang="en-US"/>
          </a:p>
        </p:txBody>
      </p:sp>
      <p:sp>
        <p:nvSpPr>
          <p:cNvPr id="8" name="页脚占位符 7"/>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t>‹#›</a:t>
            </a:fld>
            <a:endParaRPr lang="zh-CN" altLang="en-US"/>
          </a:p>
        </p:txBody>
      </p:sp>
    </p:spTree>
    <p:extLst>
      <p:ext uri="{BB962C8B-B14F-4D97-AF65-F5344CB8AC3E}">
        <p14:creationId xmlns:p14="http://schemas.microsoft.com/office/powerpoint/2010/main" val="3139644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t>2019/10/9</a:t>
            </a:fld>
            <a:endParaRPr lang="zh-CN" altLang="en-US"/>
          </a:p>
        </p:txBody>
      </p:sp>
      <p:sp>
        <p:nvSpPr>
          <p:cNvPr id="4" name="页脚占位符 3"/>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t>‹#›</a:t>
            </a:fld>
            <a:endParaRPr lang="zh-CN" altLang="en-US"/>
          </a:p>
        </p:txBody>
      </p:sp>
    </p:spTree>
    <p:extLst>
      <p:ext uri="{BB962C8B-B14F-4D97-AF65-F5344CB8AC3E}">
        <p14:creationId xmlns:p14="http://schemas.microsoft.com/office/powerpoint/2010/main" val="282623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t>2019/10/9</a:t>
            </a:fld>
            <a:endParaRPr lang="zh-CN" altLang="en-US"/>
          </a:p>
        </p:txBody>
      </p:sp>
      <p:sp>
        <p:nvSpPr>
          <p:cNvPr id="3" name="页脚占位符 2"/>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t>‹#›</a:t>
            </a:fld>
            <a:endParaRPr lang="zh-CN" altLang="en-US"/>
          </a:p>
        </p:txBody>
      </p:sp>
    </p:spTree>
    <p:extLst>
      <p:ext uri="{BB962C8B-B14F-4D97-AF65-F5344CB8AC3E}">
        <p14:creationId xmlns:p14="http://schemas.microsoft.com/office/powerpoint/2010/main" val="770114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5"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5" y="1076328"/>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t>2019/10/9</a:t>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t>‹#›</a:t>
            </a:fld>
            <a:endParaRPr lang="zh-CN" altLang="en-US"/>
          </a:p>
        </p:txBody>
      </p:sp>
    </p:spTree>
    <p:extLst>
      <p:ext uri="{BB962C8B-B14F-4D97-AF65-F5344CB8AC3E}">
        <p14:creationId xmlns:p14="http://schemas.microsoft.com/office/powerpoint/2010/main" val="2039608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5"/>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t>2019/10/9</a:t>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t>‹#›</a:t>
            </a:fld>
            <a:endParaRPr lang="zh-CN" altLang="en-US"/>
          </a:p>
        </p:txBody>
      </p:sp>
    </p:spTree>
    <p:extLst>
      <p:ext uri="{BB962C8B-B14F-4D97-AF65-F5344CB8AC3E}">
        <p14:creationId xmlns:p14="http://schemas.microsoft.com/office/powerpoint/2010/main" val="2444363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t>2019/10/9</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t>‹#›</a:t>
            </a:fld>
            <a:endParaRPr lang="zh-CN" altLang="en-US"/>
          </a:p>
        </p:txBody>
      </p:sp>
    </p:spTree>
    <p:extLst>
      <p:ext uri="{BB962C8B-B14F-4D97-AF65-F5344CB8AC3E}">
        <p14:creationId xmlns:p14="http://schemas.microsoft.com/office/powerpoint/2010/main" val="2150945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t>2019/10/9</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t>‹#›</a:t>
            </a:fld>
            <a:endParaRPr lang="zh-CN" altLang="en-US"/>
          </a:p>
        </p:txBody>
      </p:sp>
    </p:spTree>
    <p:extLst>
      <p:ext uri="{BB962C8B-B14F-4D97-AF65-F5344CB8AC3E}">
        <p14:creationId xmlns:p14="http://schemas.microsoft.com/office/powerpoint/2010/main" val="3162373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0" y="1372"/>
            <a:ext cx="9144000" cy="5140757"/>
          </a:xfrm>
          <a:prstGeom prst="rect">
            <a:avLst/>
          </a:prstGeom>
        </p:spPr>
      </p:pic>
      <p:pic>
        <p:nvPicPr>
          <p:cNvPr id="11" name="图片 10"/>
          <p:cNvPicPr>
            <a:picLocks noChangeAspect="1"/>
          </p:cNvPicPr>
          <p:nvPr userDrawn="1"/>
        </p:nvPicPr>
        <p:blipFill>
          <a:blip r:embed="rId15" cstate="screen">
            <a:extLst>
              <a:ext uri="{28A0092B-C50C-407E-A947-70E740481C1C}">
                <a14:useLocalDpi xmlns:a14="http://schemas.microsoft.com/office/drawing/2010/main"/>
              </a:ext>
            </a:extLst>
          </a:blip>
          <a:stretch>
            <a:fillRect/>
          </a:stretch>
        </p:blipFill>
        <p:spPr>
          <a:xfrm>
            <a:off x="-36512" y="121005"/>
            <a:ext cx="964637" cy="578537"/>
          </a:xfrm>
          <a:prstGeom prst="rect">
            <a:avLst/>
          </a:prstGeom>
        </p:spPr>
      </p:pic>
    </p:spTree>
    <p:extLst>
      <p:ext uri="{BB962C8B-B14F-4D97-AF65-F5344CB8AC3E}">
        <p14:creationId xmlns:p14="http://schemas.microsoft.com/office/powerpoint/2010/main" val="24469714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png"/><Relationship Id="rId7" Type="http://schemas.openxmlformats.org/officeDocument/2006/relationships/image" Target="../media/image25.jpe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png"/><Relationship Id="rId9" Type="http://schemas.openxmlformats.org/officeDocument/2006/relationships/image" Target="../media/image27.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6.xml"/><Relationship Id="rId5" Type="http://schemas.openxmlformats.org/officeDocument/2006/relationships/image" Target="../media/image30.jpeg"/><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37.jpeg"/><Relationship Id="rId4" Type="http://schemas.openxmlformats.org/officeDocument/2006/relationships/image" Target="../media/image36.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83768" y="3214458"/>
            <a:ext cx="5736348" cy="1877572"/>
          </a:xfrm>
          <a:prstGeom prst="rect">
            <a:avLst/>
          </a:prstGeom>
        </p:spPr>
      </p:pic>
      <p:sp>
        <p:nvSpPr>
          <p:cNvPr id="8" name="TextBox 7"/>
          <p:cNvSpPr txBox="1"/>
          <p:nvPr/>
        </p:nvSpPr>
        <p:spPr>
          <a:xfrm>
            <a:off x="2956273" y="452492"/>
            <a:ext cx="4549945" cy="561682"/>
          </a:xfrm>
          <a:prstGeom prst="rect">
            <a:avLst/>
          </a:prstGeom>
          <a:noFill/>
        </p:spPr>
        <p:txBody>
          <a:bodyPr wrap="none" lIns="68571" tIns="34285" rIns="68571" bIns="34285" rtlCol="0">
            <a:spAutoFit/>
          </a:bodyPr>
          <a:lstStyle/>
          <a:p>
            <a:pPr algn="ctr"/>
            <a:r>
              <a:rPr lang="zh-CN" altLang="en-US" sz="3200" b="1" dirty="0">
                <a:latin typeface="微软雅黑" pitchFamily="34" charset="-122"/>
                <a:ea typeface="微软雅黑" pitchFamily="34" charset="-122"/>
                <a:cs typeface="+mn-ea"/>
                <a:sym typeface="+mn-lt"/>
              </a:rPr>
              <a:t>初中生数学讲座</a:t>
            </a:r>
            <a:r>
              <a:rPr lang="en-US" altLang="zh-CN" sz="3200" b="1" dirty="0" err="1">
                <a:latin typeface="微软雅黑" pitchFamily="34" charset="-122"/>
                <a:ea typeface="微软雅黑" pitchFamily="34" charset="-122"/>
                <a:cs typeface="+mn-ea"/>
                <a:sym typeface="+mn-lt"/>
              </a:rPr>
              <a:t>ppt</a:t>
            </a:r>
            <a:r>
              <a:rPr lang="zh-CN" altLang="en-US" sz="3200" b="1" dirty="0">
                <a:latin typeface="微软雅黑" pitchFamily="34" charset="-122"/>
                <a:ea typeface="微软雅黑" pitchFamily="34" charset="-122"/>
                <a:cs typeface="+mn-ea"/>
                <a:sym typeface="+mn-lt"/>
              </a:rPr>
              <a:t>模板</a:t>
            </a:r>
            <a:endParaRPr lang="zh-CN" altLang="en-US" sz="3200" b="1" dirty="0">
              <a:latin typeface="微软雅黑" pitchFamily="34" charset="-122"/>
              <a:ea typeface="微软雅黑" pitchFamily="34" charset="-122"/>
              <a:cs typeface="+mn-ea"/>
              <a:sym typeface="+mn-lt"/>
            </a:endParaRPr>
          </a:p>
        </p:txBody>
      </p:sp>
      <p:cxnSp>
        <p:nvCxnSpPr>
          <p:cNvPr id="10" name="直接连接符 9"/>
          <p:cNvCxnSpPr/>
          <p:nvPr/>
        </p:nvCxnSpPr>
        <p:spPr>
          <a:xfrm>
            <a:off x="2731664" y="1047606"/>
            <a:ext cx="508194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4"/>
          <p:cNvSpPr txBox="1">
            <a:spLocks noChangeArrowheads="1"/>
          </p:cNvSpPr>
          <p:nvPr/>
        </p:nvSpPr>
        <p:spPr bwMode="auto">
          <a:xfrm>
            <a:off x="4544671" y="1451079"/>
            <a:ext cx="1480972" cy="256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en-US" sz="1400" b="0" dirty="0">
              <a:solidFill>
                <a:sysClr val="windowText" lastClr="000000"/>
              </a:solidFill>
              <a:latin typeface="微软雅黑" pitchFamily="34" charset="-122"/>
              <a:ea typeface="微软雅黑" pitchFamily="34" charset="-122"/>
            </a:endParaRPr>
          </a:p>
        </p:txBody>
      </p:sp>
    </p:spTree>
    <p:extLst>
      <p:ext uri="{BB962C8B-B14F-4D97-AF65-F5344CB8AC3E}">
        <p14:creationId xmlns:p14="http://schemas.microsoft.com/office/powerpoint/2010/main" val="1633306106"/>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Vertical)">
                                      <p:cBhvr>
                                        <p:cTn id="13" dur="500"/>
                                        <p:tgtEl>
                                          <p:spTgt spid="10"/>
                                        </p:tgtEl>
                                      </p:cBhvr>
                                    </p:animEffect>
                                  </p:childTnLst>
                                </p:cTn>
                              </p:par>
                            </p:childTnLst>
                          </p:cTn>
                        </p:par>
                        <p:par>
                          <p:cTn id="14" fill="hold">
                            <p:stCondLst>
                              <p:cond delay="1500"/>
                            </p:stCondLst>
                            <p:childTnLst>
                              <p:par>
                                <p:cTn id="15" presetID="12" presetClass="entr" presetSubtype="4"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ppt_y</p:attrName>
                                        </p:attrNameLst>
                                      </p:cBhvr>
                                      <p:tavLst>
                                        <p:tav tm="0">
                                          <p:val>
                                            <p:strVal val="#ppt_y+#ppt_h*1.125000"/>
                                          </p:val>
                                        </p:tav>
                                        <p:tav tm="100000">
                                          <p:val>
                                            <p:strVal val="#ppt_y"/>
                                          </p:val>
                                        </p:tav>
                                      </p:tavLst>
                                    </p:anim>
                                    <p:animEffect transition="in" filter="wipe(up)">
                                      <p:cBhvr>
                                        <p:cTn id="18" dur="500"/>
                                        <p:tgtEl>
                                          <p:spTgt spid="8"/>
                                        </p:tgtEl>
                                      </p:cBhvr>
                                    </p:animEffect>
                                  </p:childTnLst>
                                </p:cTn>
                              </p:par>
                            </p:childTnLst>
                          </p:cTn>
                        </p:par>
                        <p:par>
                          <p:cTn id="19" fill="hold">
                            <p:stCondLst>
                              <p:cond delay="2550"/>
                            </p:stCondLst>
                            <p:childTnLst>
                              <p:par>
                                <p:cTn id="20" presetID="56" presetClass="entr" presetSubtype="0" fill="hold" grpId="0" nodeType="afterEffect" nodePh="1">
                                  <p:stCondLst>
                                    <p:cond delay="0"/>
                                  </p:stCondLst>
                                  <p:endCondLst>
                                    <p:cond evt="begin" delay="0">
                                      <p:tn val="20"/>
                                    </p:cond>
                                  </p:endCondLst>
                                  <p:iterate type="lt">
                                    <p:tmPct val="10000"/>
                                  </p:iterate>
                                  <p:childTnLst>
                                    <p:set>
                                      <p:cBhvr>
                                        <p:cTn id="21" dur="1" fill="hold">
                                          <p:stCondLst>
                                            <p:cond delay="0"/>
                                          </p:stCondLst>
                                        </p:cTn>
                                        <p:tgtEl>
                                          <p:spTgt spid="11"/>
                                        </p:tgtEl>
                                        <p:attrNameLst>
                                          <p:attrName>style.visibility</p:attrName>
                                        </p:attrNameLst>
                                      </p:cBhvr>
                                      <p:to>
                                        <p:strVal val="visible"/>
                                      </p:to>
                                    </p:set>
                                    <p:anim by="(-#ppt_w*2)" calcmode="lin" valueType="num">
                                      <p:cBhvr rctx="PPT">
                                        <p:cTn id="22" dur="500" autoRev="1" fill="hold">
                                          <p:stCondLst>
                                            <p:cond delay="0"/>
                                          </p:stCondLst>
                                        </p:cTn>
                                        <p:tgtEl>
                                          <p:spTgt spid="11"/>
                                        </p:tgtEl>
                                        <p:attrNameLst>
                                          <p:attrName>ppt_w</p:attrName>
                                        </p:attrNameLst>
                                      </p:cBhvr>
                                    </p:anim>
                                    <p:anim by="(#ppt_w*0.50)" calcmode="lin" valueType="num">
                                      <p:cBhvr>
                                        <p:cTn id="23" dur="500" decel="50000" autoRev="1" fill="hold">
                                          <p:stCondLst>
                                            <p:cond delay="0"/>
                                          </p:stCondLst>
                                        </p:cTn>
                                        <p:tgtEl>
                                          <p:spTgt spid="11"/>
                                        </p:tgtEl>
                                        <p:attrNameLst>
                                          <p:attrName>ppt_x</p:attrName>
                                        </p:attrNameLst>
                                      </p:cBhvr>
                                    </p:anim>
                                    <p:anim from="(-#ppt_h/2)" to="(#ppt_y)" calcmode="lin" valueType="num">
                                      <p:cBhvr>
                                        <p:cTn id="24" dur="1000" fill="hold">
                                          <p:stCondLst>
                                            <p:cond delay="0"/>
                                          </p:stCondLst>
                                        </p:cTn>
                                        <p:tgtEl>
                                          <p:spTgt spid="11"/>
                                        </p:tgtEl>
                                        <p:attrNameLst>
                                          <p:attrName>ppt_y</p:attrName>
                                        </p:attrNameLst>
                                      </p:cBhvr>
                                    </p:anim>
                                    <p:animRot by="21600000">
                                      <p:cBhvr>
                                        <p:cTn id="25" dur="10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4" y="0"/>
            <a:ext cx="9141292" cy="5143500"/>
          </a:xfrm>
          <a:prstGeom prst="rect">
            <a:avLst/>
          </a:prstGeom>
        </p:spPr>
      </p:pic>
      <p:sp>
        <p:nvSpPr>
          <p:cNvPr id="11" name="TextBox 10"/>
          <p:cNvSpPr txBox="1"/>
          <p:nvPr/>
        </p:nvSpPr>
        <p:spPr>
          <a:xfrm>
            <a:off x="1367915" y="962898"/>
            <a:ext cx="1415772" cy="830997"/>
          </a:xfrm>
          <a:prstGeom prst="rect">
            <a:avLst/>
          </a:prstGeom>
          <a:noFill/>
        </p:spPr>
        <p:txBody>
          <a:bodyPr wrap="none" rtlCol="0">
            <a:spAutoFit/>
          </a:bodyPr>
          <a:lstStyle/>
          <a:p>
            <a:pPr algn="ctr"/>
            <a:r>
              <a:rPr lang="zh-CN" altLang="en-US" sz="4800" b="1" dirty="0">
                <a:ln w="6350">
                  <a:noFill/>
                </a:ln>
                <a:gradFill flip="none" rotWithShape="1">
                  <a:gsLst>
                    <a:gs pos="0">
                      <a:srgbClr val="FFF200"/>
                    </a:gs>
                    <a:gs pos="45000">
                      <a:srgbClr val="FF7A00"/>
                    </a:gs>
                    <a:gs pos="70000">
                      <a:srgbClr val="FF0300"/>
                    </a:gs>
                    <a:gs pos="100000">
                      <a:srgbClr val="4D0808"/>
                    </a:gs>
                  </a:gsLst>
                  <a:path path="circle">
                    <a:fillToRect l="100000" b="100000"/>
                  </a:path>
                  <a:tileRect t="-100000" r="-100000"/>
                </a:gradFill>
                <a:latin typeface="微软雅黑" panose="020B0503020204020204" pitchFamily="34" charset="-122"/>
                <a:ea typeface="微软雅黑" panose="020B0503020204020204" pitchFamily="34" charset="-122"/>
              </a:rPr>
              <a:t>前言</a:t>
            </a:r>
          </a:p>
        </p:txBody>
      </p:sp>
      <p:sp>
        <p:nvSpPr>
          <p:cNvPr id="12" name="任意多边形 11"/>
          <p:cNvSpPr/>
          <p:nvPr/>
        </p:nvSpPr>
        <p:spPr>
          <a:xfrm>
            <a:off x="899593" y="1277634"/>
            <a:ext cx="7210425" cy="2768918"/>
          </a:xfrm>
          <a:custGeom>
            <a:avLst/>
            <a:gdLst>
              <a:gd name="connsiteX0" fmla="*/ 2076450 w 7210425"/>
              <a:gd name="connsiteY0" fmla="*/ 0 h 3076575"/>
              <a:gd name="connsiteX1" fmla="*/ 7210425 w 7210425"/>
              <a:gd name="connsiteY1" fmla="*/ 0 h 3076575"/>
              <a:gd name="connsiteX2" fmla="*/ 7210425 w 7210425"/>
              <a:gd name="connsiteY2" fmla="*/ 3076575 h 3076575"/>
              <a:gd name="connsiteX3" fmla="*/ 0 w 7210425"/>
              <a:gd name="connsiteY3" fmla="*/ 3076575 h 3076575"/>
              <a:gd name="connsiteX4" fmla="*/ 0 w 7210425"/>
              <a:gd name="connsiteY4" fmla="*/ 228600 h 3076575"/>
              <a:gd name="connsiteX5" fmla="*/ 333375 w 7210425"/>
              <a:gd name="connsiteY5" fmla="*/ 228600 h 307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10425" h="3076575">
                <a:moveTo>
                  <a:pt x="2076450" y="0"/>
                </a:moveTo>
                <a:lnTo>
                  <a:pt x="7210425" y="0"/>
                </a:lnTo>
                <a:lnTo>
                  <a:pt x="7210425" y="3076575"/>
                </a:lnTo>
                <a:lnTo>
                  <a:pt x="0" y="3076575"/>
                </a:lnTo>
                <a:lnTo>
                  <a:pt x="0" y="228600"/>
                </a:lnTo>
                <a:lnTo>
                  <a:pt x="333375" y="228600"/>
                </a:lnTo>
              </a:path>
            </a:pathLst>
          </a:custGeom>
          <a:noFill/>
          <a:ln>
            <a:gradFill>
              <a:gsLst>
                <a:gs pos="40000">
                  <a:srgbClr val="FFF200"/>
                </a:gs>
                <a:gs pos="0">
                  <a:srgbClr val="FF7A00"/>
                </a:gs>
                <a:gs pos="70000">
                  <a:srgbClr val="FF0300"/>
                </a:gs>
                <a:gs pos="100000">
                  <a:srgbClr val="4D0808"/>
                </a:gs>
              </a:gsLst>
              <a:lin ang="17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2850654" y="1284519"/>
            <a:ext cx="1327543" cy="369332"/>
          </a:xfrm>
          <a:prstGeom prst="rect">
            <a:avLst/>
          </a:prstGeom>
          <a:noFill/>
        </p:spPr>
        <p:txBody>
          <a:bodyPr wrap="none" rtlCol="0">
            <a:spAutoFit/>
          </a:bodyPr>
          <a:lstStyle/>
          <a:p>
            <a:pPr algn="ctr"/>
            <a:r>
              <a:rPr lang="en-US" altLang="zh-CN" dirty="0" smtClean="0">
                <a:ln w="12700">
                  <a:noFill/>
                </a:ln>
                <a:solidFill>
                  <a:srgbClr val="C00000"/>
                </a:solidFill>
                <a:latin typeface="微软雅黑" panose="020B0503020204020204" pitchFamily="34" charset="-122"/>
                <a:ea typeface="微软雅黑" panose="020B0503020204020204" pitchFamily="34" charset="-122"/>
              </a:rPr>
              <a:t>QIAN YAN</a:t>
            </a:r>
            <a:endParaRPr lang="zh-CN" altLang="en-US" dirty="0">
              <a:ln w="12700">
                <a:noFill/>
              </a:ln>
              <a:solidFill>
                <a:srgbClr val="C00000"/>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1205193" y="1829837"/>
            <a:ext cx="6552728" cy="1569660"/>
          </a:xfrm>
          <a:prstGeom prst="rect">
            <a:avLst/>
          </a:prstGeom>
          <a:noFill/>
        </p:spPr>
        <p:txBody>
          <a:bodyPr wrap="square" rtlCol="0">
            <a:spAutoFit/>
          </a:bodyPr>
          <a:lstStyle/>
          <a:p>
            <a:pPr algn="just">
              <a:lnSpc>
                <a:spcPct val="120000"/>
              </a:lnSpc>
            </a:pP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在此输入您的文字</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内容，在此输入您的文字内容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，在此</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输入您的文字内容</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在此输入您的文字内容，在此输入您的文字内容，在此输入您的文字内容，在此输入您的文字内容，在此输入您的文字内容，在此输入您的文字</a:t>
            </a:r>
            <a:r>
              <a:rPr lang="zh-CN" altLang="en-US" sz="1600" dirty="0" smtClean="0">
                <a:solidFill>
                  <a:schemeClr val="tx1">
                    <a:lumMod val="95000"/>
                    <a:lumOff val="5000"/>
                  </a:schemeClr>
                </a:solidFill>
                <a:latin typeface="微软雅黑" panose="020B0503020204020204" pitchFamily="34" charset="-122"/>
                <a:ea typeface="微软雅黑" panose="020B0503020204020204" pitchFamily="34" charset="-122"/>
              </a:rPr>
              <a:t>内容。</a:t>
            </a:r>
            <a:endPar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endParaRPr>
          </a:p>
        </p:txBody>
      </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07582" y="2787774"/>
            <a:ext cx="4104456" cy="2238313"/>
          </a:xfrm>
          <a:prstGeom prst="rect">
            <a:avLst/>
          </a:prstGeom>
        </p:spPr>
      </p:pic>
    </p:spTree>
    <p:extLst>
      <p:ext uri="{BB962C8B-B14F-4D97-AF65-F5344CB8AC3E}">
        <p14:creationId xmlns:p14="http://schemas.microsoft.com/office/powerpoint/2010/main" val="59679557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iterate type="lt">
                                    <p:tmPct val="0"/>
                                  </p:iterate>
                                  <p:childTnLst>
                                    <p:set>
                                      <p:cBhvr>
                                        <p:cTn id="6" dur="1" fill="hold">
                                          <p:stCondLst>
                                            <p:cond delay="0"/>
                                          </p:stCondLst>
                                        </p:cTn>
                                        <p:tgtEl>
                                          <p:spTgt spid="11"/>
                                        </p:tgtEl>
                                        <p:attrNameLst>
                                          <p:attrName>style.visibility</p:attrName>
                                        </p:attrNameLst>
                                      </p:cBhvr>
                                      <p:to>
                                        <p:strVal val="visible"/>
                                      </p:to>
                                    </p:set>
                                    <p:animEffect transition="in" filter="barn(outVertical)">
                                      <p:cBhvr>
                                        <p:cTn id="7" dur="500"/>
                                        <p:tgtEl>
                                          <p:spTgt spid="11"/>
                                        </p:tgtEl>
                                      </p:cBhvr>
                                    </p:animEffect>
                                  </p:childTnLst>
                                </p:cTn>
                              </p:par>
                            </p:childTnLst>
                          </p:cTn>
                        </p:par>
                        <p:par>
                          <p:cTn id="8" fill="hold">
                            <p:stCondLst>
                              <p:cond delay="500"/>
                            </p:stCondLst>
                            <p:childTnLst>
                              <p:par>
                                <p:cTn id="9" presetID="26" presetClass="emph" presetSubtype="0" fill="hold" grpId="1" nodeType="afterEffect">
                                  <p:stCondLst>
                                    <p:cond delay="0"/>
                                  </p:stCondLst>
                                  <p:iterate type="lt">
                                    <p:tmPct val="0"/>
                                  </p:iterate>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16" presetClass="entr" presetSubtype="37" fill="hold" grpId="0" nodeType="afterEffect">
                                  <p:stCondLst>
                                    <p:cond delay="0"/>
                                  </p:stCondLst>
                                  <p:iterate type="lt">
                                    <p:tmPct val="0"/>
                                  </p:iterate>
                                  <p:childTnLst>
                                    <p:set>
                                      <p:cBhvr>
                                        <p:cTn id="14" dur="1" fill="hold">
                                          <p:stCondLst>
                                            <p:cond delay="0"/>
                                          </p:stCondLst>
                                        </p:cTn>
                                        <p:tgtEl>
                                          <p:spTgt spid="13"/>
                                        </p:tgtEl>
                                        <p:attrNameLst>
                                          <p:attrName>style.visibility</p:attrName>
                                        </p:attrNameLst>
                                      </p:cBhvr>
                                      <p:to>
                                        <p:strVal val="visible"/>
                                      </p:to>
                                    </p:set>
                                    <p:animEffect transition="in" filter="barn(outVertical)">
                                      <p:cBhvr>
                                        <p:cTn id="15" dur="500"/>
                                        <p:tgtEl>
                                          <p:spTgt spid="13"/>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up)">
                                      <p:cBhvr>
                                        <p:cTn id="19" dur="500"/>
                                        <p:tgtEl>
                                          <p:spTgt spid="12"/>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up)">
                                      <p:cBhvr>
                                        <p:cTn id="23" dur="2000"/>
                                        <p:tgtEl>
                                          <p:spTgt spid="18"/>
                                        </p:tgtEl>
                                      </p:cBhvr>
                                    </p:animEffect>
                                  </p:childTnLst>
                                </p:cTn>
                              </p:par>
                            </p:childTnLst>
                          </p:cTn>
                        </p:par>
                        <p:par>
                          <p:cTn id="24" fill="hold">
                            <p:stCondLst>
                              <p:cond delay="4000"/>
                            </p:stCondLst>
                            <p:childTnLst>
                              <p:par>
                                <p:cTn id="25" presetID="42"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1000"/>
                                        <p:tgtEl>
                                          <p:spTgt spid="19"/>
                                        </p:tgtEl>
                                      </p:cBhvr>
                                    </p:animEffect>
                                    <p:anim calcmode="lin" valueType="num">
                                      <p:cBhvr>
                                        <p:cTn id="28" dur="1000" fill="hold"/>
                                        <p:tgtEl>
                                          <p:spTgt spid="19"/>
                                        </p:tgtEl>
                                        <p:attrNameLst>
                                          <p:attrName>ppt_x</p:attrName>
                                        </p:attrNameLst>
                                      </p:cBhvr>
                                      <p:tavLst>
                                        <p:tav tm="0">
                                          <p:val>
                                            <p:strVal val="#ppt_x"/>
                                          </p:val>
                                        </p:tav>
                                        <p:tav tm="100000">
                                          <p:val>
                                            <p:strVal val="#ppt_x"/>
                                          </p:val>
                                        </p:tav>
                                      </p:tavLst>
                                    </p:anim>
                                    <p:anim calcmode="lin" valueType="num">
                                      <p:cBhvr>
                                        <p:cTn id="2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2" grpId="0" animBg="1"/>
      <p:bldP spid="13"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grpSp>
        <p:nvGrpSpPr>
          <p:cNvPr id="32" name="组合 31"/>
          <p:cNvGrpSpPr/>
          <p:nvPr/>
        </p:nvGrpSpPr>
        <p:grpSpPr>
          <a:xfrm>
            <a:off x="1743105" y="78116"/>
            <a:ext cx="65396" cy="4581866"/>
            <a:chOff x="1857818" y="662709"/>
            <a:chExt cx="71936" cy="4165333"/>
          </a:xfrm>
        </p:grpSpPr>
        <p:grpSp>
          <p:nvGrpSpPr>
            <p:cNvPr id="3" name="组合 2"/>
            <p:cNvGrpSpPr/>
            <p:nvPr/>
          </p:nvGrpSpPr>
          <p:grpSpPr>
            <a:xfrm>
              <a:off x="1857818" y="662709"/>
              <a:ext cx="71936" cy="4165333"/>
              <a:chOff x="1703184" y="843559"/>
              <a:chExt cx="71935" cy="3984483"/>
            </a:xfrm>
          </p:grpSpPr>
          <p:pic>
            <p:nvPicPr>
              <p:cNvPr id="42"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6200000" flipH="1">
                <a:off x="863211" y="1683532"/>
                <a:ext cx="1742926" cy="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 name="Picture 3"/>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16200000" flipH="1">
                <a:off x="1026274" y="4079198"/>
                <a:ext cx="1440435" cy="57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49" name="Picture 3"/>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rot="16200000" flipH="1">
              <a:off x="1180906" y="2538533"/>
              <a:ext cx="1440435" cy="57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Picture 3"/>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rot="16200000" flipH="1">
              <a:off x="1171381" y="3187063"/>
              <a:ext cx="1440435" cy="57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 name="组合 1"/>
          <p:cNvGrpSpPr/>
          <p:nvPr/>
        </p:nvGrpSpPr>
        <p:grpSpPr>
          <a:xfrm>
            <a:off x="1143974" y="708942"/>
            <a:ext cx="1767469" cy="967125"/>
            <a:chOff x="1259632" y="852958"/>
            <a:chExt cx="1767469" cy="967125"/>
          </a:xfrm>
        </p:grpSpPr>
        <p:sp>
          <p:nvSpPr>
            <p:cNvPr id="41" name="圆角矩形 11"/>
            <p:cNvSpPr/>
            <p:nvPr/>
          </p:nvSpPr>
          <p:spPr>
            <a:xfrm>
              <a:off x="1259632" y="852958"/>
              <a:ext cx="646411" cy="107911"/>
            </a:xfrm>
            <a:custGeom>
              <a:avLst/>
              <a:gdLst/>
              <a:ahLst/>
              <a:cxnLst/>
              <a:rect l="l" t="t" r="r" b="b"/>
              <a:pathLst>
                <a:path w="711052" h="174096">
                  <a:moveTo>
                    <a:pt x="87048" y="0"/>
                  </a:moveTo>
                  <a:lnTo>
                    <a:pt x="711052" y="0"/>
                  </a:lnTo>
                  <a:lnTo>
                    <a:pt x="711052" y="174096"/>
                  </a:lnTo>
                  <a:lnTo>
                    <a:pt x="87048" y="174096"/>
                  </a:lnTo>
                  <a:cubicBezTo>
                    <a:pt x="38973" y="174096"/>
                    <a:pt x="0" y="135123"/>
                    <a:pt x="0" y="87048"/>
                  </a:cubicBezTo>
                  <a:cubicBezTo>
                    <a:pt x="0" y="38973"/>
                    <a:pt x="38973" y="0"/>
                    <a:pt x="87048" y="0"/>
                  </a:cubicBezTo>
                  <a:close/>
                </a:path>
              </a:pathLst>
            </a:custGeom>
            <a:gradFill flip="none" rotWithShape="1">
              <a:gsLst>
                <a:gs pos="0">
                  <a:sysClr val="windowText" lastClr="000000">
                    <a:lumMod val="50000"/>
                    <a:lumOff val="50000"/>
                    <a:shade val="30000"/>
                    <a:satMod val="115000"/>
                  </a:sysClr>
                </a:gs>
                <a:gs pos="100000">
                  <a:sysClr val="windowText" lastClr="000000">
                    <a:lumMod val="50000"/>
                    <a:lumOff val="50000"/>
                    <a:shade val="67500"/>
                    <a:satMod val="115000"/>
                  </a:sysClr>
                </a:gs>
                <a:gs pos="89000">
                  <a:srgbClr val="9D9D9D"/>
                </a:gs>
                <a:gs pos="60000">
                  <a:sysClr val="window" lastClr="FFFFFF">
                    <a:lumMod val="65000"/>
                  </a:sysClr>
                </a:gs>
              </a:gsLst>
              <a:lin ang="0" scaled="1"/>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3" name="圆角矩形 4"/>
            <p:cNvSpPr/>
            <p:nvPr/>
          </p:nvSpPr>
          <p:spPr>
            <a:xfrm>
              <a:off x="1259632" y="908778"/>
              <a:ext cx="1767469" cy="669496"/>
            </a:xfrm>
            <a:custGeom>
              <a:avLst/>
              <a:gdLst/>
              <a:ahLst/>
              <a:cxnLst/>
              <a:rect l="l" t="t" r="r" b="b"/>
              <a:pathLst>
                <a:path w="1944216" h="1080120">
                  <a:moveTo>
                    <a:pt x="0" y="0"/>
                  </a:moveTo>
                  <a:lnTo>
                    <a:pt x="1404156" y="0"/>
                  </a:lnTo>
                  <a:cubicBezTo>
                    <a:pt x="1702423" y="0"/>
                    <a:pt x="1944216" y="241793"/>
                    <a:pt x="1944216" y="540060"/>
                  </a:cubicBezTo>
                  <a:cubicBezTo>
                    <a:pt x="1944216" y="838327"/>
                    <a:pt x="1702423" y="1080120"/>
                    <a:pt x="1404156" y="1080120"/>
                  </a:cubicBezTo>
                  <a:lnTo>
                    <a:pt x="0" y="1080120"/>
                  </a:lnTo>
                  <a:close/>
                </a:path>
              </a:pathLst>
            </a:custGeom>
            <a:pattFill prst="trellis">
              <a:fgClr>
                <a:sysClr val="window" lastClr="FFFFFF">
                  <a:lumMod val="95000"/>
                </a:sysClr>
              </a:fgClr>
              <a:bgClr>
                <a:srgbClr val="C7C7C7"/>
              </a:bgClr>
            </a:pattFill>
            <a:ln w="25400" cap="flat" cmpd="sng" algn="ctr">
              <a:solidFill>
                <a:sysClr val="window" lastClr="FFFFFF">
                  <a:lumMod val="95000"/>
                </a:sysClr>
              </a:solidFill>
              <a:prstDash val="solid"/>
            </a:ln>
            <a:effectLst>
              <a:outerShdw blurRad="127000" dist="38100" dir="5400000" algn="t" rotWithShape="0">
                <a:prstClr val="black">
                  <a:alpha val="31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pic>
          <p:nvPicPr>
            <p:cNvPr id="44" name="图片 4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993549" y="891998"/>
              <a:ext cx="1016716" cy="711701"/>
            </a:xfrm>
            <a:prstGeom prst="rect">
              <a:avLst/>
            </a:prstGeom>
            <a:effectLst>
              <a:innerShdw blurRad="114300">
                <a:srgbClr val="004D86"/>
              </a:innerShdw>
            </a:effectLst>
          </p:spPr>
        </p:pic>
        <p:sp>
          <p:nvSpPr>
            <p:cNvPr id="45" name="TextBox 44"/>
            <p:cNvSpPr txBox="1"/>
            <p:nvPr/>
          </p:nvSpPr>
          <p:spPr>
            <a:xfrm>
              <a:off x="1304668" y="1020864"/>
              <a:ext cx="762215" cy="667875"/>
            </a:xfrm>
            <a:prstGeom prst="rect">
              <a:avLst/>
            </a:prstGeom>
            <a:noFill/>
          </p:spPr>
          <p:txBody>
            <a:bodyPr wrap="square" rtlCol="0">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4400" b="1" i="0" u="none" strike="noStrike" kern="0" cap="none" spc="0" normalizeH="0" baseline="0" noProof="0" dirty="0" smtClean="0">
                  <a:ln>
                    <a:noFill/>
                  </a:ln>
                  <a:solidFill>
                    <a:srgbClr val="00B0F0"/>
                  </a:solidFill>
                  <a:effectLst>
                    <a:outerShdw blurRad="228600" dist="50800" dir="5400000" algn="t" rotWithShape="0">
                      <a:sysClr val="window" lastClr="FFFFFF"/>
                    </a:outerShdw>
                  </a:effectLst>
                  <a:uLnTx/>
                  <a:uFillTx/>
                  <a:latin typeface="Adidas Unity" pitchFamily="2" charset="0"/>
                  <a:ea typeface="Gungsuh" pitchFamily="18" charset="-127"/>
                </a:rPr>
                <a:t>01</a:t>
              </a:r>
              <a:endParaRPr kumimoji="0" lang="zh-CN" altLang="en-US" sz="4400" b="1" i="0" u="none" strike="noStrike" kern="0" cap="none" spc="0" normalizeH="0" baseline="0" noProof="0" dirty="0">
                <a:ln>
                  <a:noFill/>
                </a:ln>
                <a:solidFill>
                  <a:srgbClr val="00B0F0"/>
                </a:solidFill>
                <a:effectLst>
                  <a:outerShdw blurRad="228600" dist="50800" dir="5400000" algn="t" rotWithShape="0">
                    <a:sysClr val="window" lastClr="FFFFFF"/>
                  </a:outerShdw>
                </a:effectLst>
                <a:uLnTx/>
                <a:uFillTx/>
                <a:latin typeface="Adidas Unity" pitchFamily="2" charset="0"/>
                <a:ea typeface="Gungsuh" pitchFamily="18" charset="-127"/>
              </a:endParaRPr>
            </a:p>
          </p:txBody>
        </p:sp>
        <p:sp>
          <p:nvSpPr>
            <p:cNvPr id="46" name="TextBox 45"/>
            <p:cNvSpPr txBox="1"/>
            <p:nvPr/>
          </p:nvSpPr>
          <p:spPr>
            <a:xfrm>
              <a:off x="2127101" y="1037808"/>
              <a:ext cx="845477" cy="486287"/>
            </a:xfrm>
            <a:prstGeom prst="rect">
              <a:avLst/>
            </a:prstGeom>
            <a:noFill/>
          </p:spPr>
          <p:txBody>
            <a:bodyPr wrap="square" rtlCol="0">
              <a:spAutoFit/>
            </a:bodyPr>
            <a:lstStyle/>
            <a:p>
              <a:pPr lvl="0">
                <a:lnSpc>
                  <a:spcPct val="80000"/>
                </a:lnSpc>
                <a:defRPr/>
              </a:pPr>
              <a:r>
                <a:rPr lang="en-US" altLang="zh-CN" sz="3200" kern="0" noProof="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itchFamily="34" charset="0"/>
                  <a:ea typeface="微软雅黑" pitchFamily="34" charset="-122"/>
                </a:rPr>
                <a:t>Text</a:t>
              </a:r>
              <a:endParaRPr kumimoji="0" lang="zh-CN" altLang="en-US" sz="3200" i="0" u="none" strike="noStrike" kern="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Agency FB" pitchFamily="34" charset="0"/>
                <a:ea typeface="微软雅黑" pitchFamily="34" charset="-122"/>
              </a:endParaRPr>
            </a:p>
          </p:txBody>
        </p:sp>
        <p:sp>
          <p:nvSpPr>
            <p:cNvPr id="48" name="圆角矩形 11"/>
            <p:cNvSpPr/>
            <p:nvPr/>
          </p:nvSpPr>
          <p:spPr>
            <a:xfrm>
              <a:off x="1259632" y="1712172"/>
              <a:ext cx="646411" cy="107911"/>
            </a:xfrm>
            <a:custGeom>
              <a:avLst/>
              <a:gdLst/>
              <a:ahLst/>
              <a:cxnLst/>
              <a:rect l="l" t="t" r="r" b="b"/>
              <a:pathLst>
                <a:path w="711052" h="174096">
                  <a:moveTo>
                    <a:pt x="87048" y="0"/>
                  </a:moveTo>
                  <a:lnTo>
                    <a:pt x="711052" y="0"/>
                  </a:lnTo>
                  <a:lnTo>
                    <a:pt x="711052" y="174096"/>
                  </a:lnTo>
                  <a:lnTo>
                    <a:pt x="87048" y="174096"/>
                  </a:lnTo>
                  <a:cubicBezTo>
                    <a:pt x="38973" y="174096"/>
                    <a:pt x="0" y="135123"/>
                    <a:pt x="0" y="87048"/>
                  </a:cubicBezTo>
                  <a:cubicBezTo>
                    <a:pt x="0" y="38973"/>
                    <a:pt x="38973" y="0"/>
                    <a:pt x="87048" y="0"/>
                  </a:cubicBezTo>
                  <a:close/>
                </a:path>
              </a:pathLst>
            </a:custGeom>
            <a:gradFill flip="none" rotWithShape="1">
              <a:gsLst>
                <a:gs pos="0">
                  <a:sysClr val="windowText" lastClr="000000">
                    <a:lumMod val="50000"/>
                    <a:lumOff val="50000"/>
                    <a:shade val="30000"/>
                    <a:satMod val="115000"/>
                  </a:sysClr>
                </a:gs>
                <a:gs pos="100000">
                  <a:sysClr val="windowText" lastClr="000000">
                    <a:lumMod val="50000"/>
                    <a:lumOff val="50000"/>
                    <a:shade val="67500"/>
                    <a:satMod val="115000"/>
                  </a:sysClr>
                </a:gs>
                <a:gs pos="89000">
                  <a:srgbClr val="9D9D9D"/>
                </a:gs>
                <a:gs pos="60000">
                  <a:sysClr val="window" lastClr="FFFFFF">
                    <a:lumMod val="65000"/>
                  </a:sysClr>
                </a:gs>
              </a:gsLst>
              <a:lin ang="0" scaled="1"/>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grpSp>
      <p:grpSp>
        <p:nvGrpSpPr>
          <p:cNvPr id="4" name="组合 3"/>
          <p:cNvGrpSpPr/>
          <p:nvPr/>
        </p:nvGrpSpPr>
        <p:grpSpPr>
          <a:xfrm>
            <a:off x="1143974" y="1607196"/>
            <a:ext cx="1767469" cy="923995"/>
            <a:chOff x="1259632" y="1751212"/>
            <a:chExt cx="1767469" cy="923995"/>
          </a:xfrm>
        </p:grpSpPr>
        <p:sp>
          <p:nvSpPr>
            <p:cNvPr id="50" name="圆角矩形 4"/>
            <p:cNvSpPr/>
            <p:nvPr/>
          </p:nvSpPr>
          <p:spPr>
            <a:xfrm>
              <a:off x="1259632" y="1767992"/>
              <a:ext cx="1767469" cy="669496"/>
            </a:xfrm>
            <a:custGeom>
              <a:avLst/>
              <a:gdLst/>
              <a:ahLst/>
              <a:cxnLst/>
              <a:rect l="l" t="t" r="r" b="b"/>
              <a:pathLst>
                <a:path w="1944216" h="1080120">
                  <a:moveTo>
                    <a:pt x="0" y="0"/>
                  </a:moveTo>
                  <a:lnTo>
                    <a:pt x="1404156" y="0"/>
                  </a:lnTo>
                  <a:cubicBezTo>
                    <a:pt x="1702423" y="0"/>
                    <a:pt x="1944216" y="241793"/>
                    <a:pt x="1944216" y="540060"/>
                  </a:cubicBezTo>
                  <a:cubicBezTo>
                    <a:pt x="1944216" y="838327"/>
                    <a:pt x="1702423" y="1080120"/>
                    <a:pt x="1404156" y="1080120"/>
                  </a:cubicBezTo>
                  <a:lnTo>
                    <a:pt x="0" y="1080120"/>
                  </a:lnTo>
                  <a:close/>
                </a:path>
              </a:pathLst>
            </a:custGeom>
            <a:pattFill prst="trellis">
              <a:fgClr>
                <a:sysClr val="window" lastClr="FFFFFF">
                  <a:lumMod val="95000"/>
                </a:sysClr>
              </a:fgClr>
              <a:bgClr>
                <a:srgbClr val="C7C7C7"/>
              </a:bgClr>
            </a:pattFill>
            <a:ln w="25400" cap="flat" cmpd="sng" algn="ctr">
              <a:solidFill>
                <a:sysClr val="window" lastClr="FFFFFF">
                  <a:lumMod val="95000"/>
                </a:sysClr>
              </a:solidFill>
              <a:prstDash val="solid"/>
            </a:ln>
            <a:effectLst>
              <a:outerShdw blurRad="127000" dist="38100" dir="5400000" algn="t" rotWithShape="0">
                <a:prstClr val="black">
                  <a:alpha val="31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pic>
          <p:nvPicPr>
            <p:cNvPr id="51" name="图片 5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993549" y="1751212"/>
              <a:ext cx="1016716" cy="711701"/>
            </a:xfrm>
            <a:prstGeom prst="rect">
              <a:avLst/>
            </a:prstGeom>
            <a:effectLst>
              <a:innerShdw blurRad="114300">
                <a:srgbClr val="004D86"/>
              </a:innerShdw>
            </a:effectLst>
          </p:spPr>
        </p:pic>
        <p:sp>
          <p:nvSpPr>
            <p:cNvPr id="52" name="TextBox 51"/>
            <p:cNvSpPr txBox="1"/>
            <p:nvPr/>
          </p:nvSpPr>
          <p:spPr>
            <a:xfrm>
              <a:off x="1304668" y="1880078"/>
              <a:ext cx="816822" cy="615553"/>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4800" b="1" i="0" u="none" strike="noStrike" kern="0" cap="none" spc="0" normalizeH="0" baseline="0">
                  <a:ln>
                    <a:noFill/>
                  </a:ln>
                  <a:solidFill>
                    <a:schemeClr val="tx1">
                      <a:lumMod val="65000"/>
                      <a:lumOff val="35000"/>
                    </a:schemeClr>
                  </a:solidFill>
                  <a:effectLst>
                    <a:outerShdw blurRad="228600" dist="50800" dir="5400000" algn="t" rotWithShape="0">
                      <a:schemeClr val="bg1"/>
                    </a:outerShdw>
                  </a:effectLst>
                  <a:uLnTx/>
                  <a:uFillTx/>
                  <a:latin typeface="Adidas Unity" pitchFamily="2" charset="0"/>
                  <a:ea typeface="Gungsuh" pitchFamily="18" charset="-127"/>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rgbClr val="FF0000"/>
                  </a:solidFill>
                  <a:effectLst>
                    <a:outerShdw blurRad="228600" dist="50800" dir="5400000" algn="t" rotWithShape="0">
                      <a:sysClr val="window" lastClr="FFFFFF"/>
                    </a:outerShdw>
                  </a:effectLst>
                  <a:uLnTx/>
                  <a:uFillTx/>
                  <a:latin typeface="Adidas Unity" pitchFamily="2" charset="0"/>
                  <a:ea typeface="Gungsuh" pitchFamily="18" charset="-127"/>
                </a:rPr>
                <a:t>02</a:t>
              </a:r>
              <a:endParaRPr kumimoji="0" lang="zh-CN" altLang="en-US" sz="4000" b="1" i="0" u="none" strike="noStrike" kern="0" cap="none" spc="0" normalizeH="0" baseline="0" noProof="0" dirty="0">
                <a:ln>
                  <a:noFill/>
                </a:ln>
                <a:solidFill>
                  <a:srgbClr val="FF0000"/>
                </a:solidFill>
                <a:effectLst>
                  <a:outerShdw blurRad="228600" dist="50800" dir="5400000" algn="t" rotWithShape="0">
                    <a:sysClr val="window" lastClr="FFFFFF"/>
                  </a:outerShdw>
                </a:effectLst>
                <a:uLnTx/>
                <a:uFillTx/>
                <a:latin typeface="Adidas Unity" pitchFamily="2" charset="0"/>
                <a:ea typeface="Gungsuh" pitchFamily="18" charset="-127"/>
              </a:endParaRPr>
            </a:p>
          </p:txBody>
        </p:sp>
        <p:sp>
          <p:nvSpPr>
            <p:cNvPr id="53" name="TextBox 52"/>
            <p:cNvSpPr txBox="1"/>
            <p:nvPr/>
          </p:nvSpPr>
          <p:spPr>
            <a:xfrm>
              <a:off x="2127101" y="1887497"/>
              <a:ext cx="845477" cy="486287"/>
            </a:xfrm>
            <a:prstGeom prst="rect">
              <a:avLst/>
            </a:prstGeom>
            <a:noFill/>
          </p:spPr>
          <p:txBody>
            <a:bodyPr wrap="square" rtlCol="0">
              <a:spAutoFit/>
            </a:bodyPr>
            <a:lstStyle/>
            <a:p>
              <a:pPr lvl="0">
                <a:lnSpc>
                  <a:spcPct val="80000"/>
                </a:lnSpc>
                <a:defRPr/>
              </a:pPr>
              <a:r>
                <a:rPr lang="en-US" altLang="zh-CN" sz="3200" kern="0" noProof="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itchFamily="34" charset="0"/>
                  <a:ea typeface="微软雅黑" pitchFamily="34" charset="-122"/>
                </a:rPr>
                <a:t>Text</a:t>
              </a:r>
              <a:endParaRPr kumimoji="0" lang="zh-CN" altLang="en-US" sz="3200" i="0" u="none" strike="noStrike" kern="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Agency FB" pitchFamily="34" charset="0"/>
                <a:ea typeface="微软雅黑" pitchFamily="34" charset="-122"/>
              </a:endParaRPr>
            </a:p>
          </p:txBody>
        </p:sp>
        <p:sp>
          <p:nvSpPr>
            <p:cNvPr id="54" name="圆角矩形 11"/>
            <p:cNvSpPr/>
            <p:nvPr/>
          </p:nvSpPr>
          <p:spPr>
            <a:xfrm>
              <a:off x="1259632" y="2567296"/>
              <a:ext cx="646411" cy="107911"/>
            </a:xfrm>
            <a:custGeom>
              <a:avLst/>
              <a:gdLst/>
              <a:ahLst/>
              <a:cxnLst/>
              <a:rect l="l" t="t" r="r" b="b"/>
              <a:pathLst>
                <a:path w="711052" h="174096">
                  <a:moveTo>
                    <a:pt x="87048" y="0"/>
                  </a:moveTo>
                  <a:lnTo>
                    <a:pt x="711052" y="0"/>
                  </a:lnTo>
                  <a:lnTo>
                    <a:pt x="711052" y="174096"/>
                  </a:lnTo>
                  <a:lnTo>
                    <a:pt x="87048" y="174096"/>
                  </a:lnTo>
                  <a:cubicBezTo>
                    <a:pt x="38973" y="174096"/>
                    <a:pt x="0" y="135123"/>
                    <a:pt x="0" y="87048"/>
                  </a:cubicBezTo>
                  <a:cubicBezTo>
                    <a:pt x="0" y="38973"/>
                    <a:pt x="38973" y="0"/>
                    <a:pt x="87048" y="0"/>
                  </a:cubicBezTo>
                  <a:close/>
                </a:path>
              </a:pathLst>
            </a:custGeom>
            <a:gradFill flip="none" rotWithShape="1">
              <a:gsLst>
                <a:gs pos="0">
                  <a:sysClr val="windowText" lastClr="000000">
                    <a:lumMod val="50000"/>
                    <a:lumOff val="50000"/>
                    <a:shade val="30000"/>
                    <a:satMod val="115000"/>
                  </a:sysClr>
                </a:gs>
                <a:gs pos="100000">
                  <a:sysClr val="windowText" lastClr="000000">
                    <a:lumMod val="50000"/>
                    <a:lumOff val="50000"/>
                    <a:shade val="67500"/>
                    <a:satMod val="115000"/>
                  </a:sysClr>
                </a:gs>
                <a:gs pos="89000">
                  <a:srgbClr val="9D9D9D"/>
                </a:gs>
                <a:gs pos="60000">
                  <a:sysClr val="window" lastClr="FFFFFF">
                    <a:lumMod val="65000"/>
                  </a:sysClr>
                </a:gs>
              </a:gsLst>
              <a:lin ang="0" scaled="1"/>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grpSp>
      <p:pic>
        <p:nvPicPr>
          <p:cNvPr id="61" name="Picture 3"/>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rot="16200000" flipH="1">
            <a:off x="6011592" y="2456660"/>
            <a:ext cx="2909813" cy="115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 name="TextBox 61"/>
          <p:cNvSpPr txBox="1"/>
          <p:nvPr/>
        </p:nvSpPr>
        <p:spPr>
          <a:xfrm>
            <a:off x="7668344" y="1539835"/>
            <a:ext cx="1015663" cy="2544083"/>
          </a:xfrm>
          <a:prstGeom prst="rect">
            <a:avLst/>
          </a:prstGeom>
          <a:noFill/>
        </p:spPr>
        <p:txBody>
          <a:bodyPr vert="eaVert"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5400" b="1" i="0" u="none" strike="noStrike" kern="0" cap="none" spc="0" normalizeH="0" baseline="0" noProof="0" dirty="0" smtClean="0">
                <a:ln>
                  <a:noFill/>
                </a:ln>
                <a:solidFill>
                  <a:schemeClr val="accent3"/>
                </a:solidFill>
                <a:effectLst>
                  <a:outerShdw blurRad="38100" dist="38100" dir="2700000" algn="tl">
                    <a:srgbClr val="000000">
                      <a:alpha val="43137"/>
                    </a:srgbClr>
                  </a:outerShdw>
                </a:effectLst>
                <a:uLnTx/>
                <a:uFillTx/>
                <a:latin typeface="Agency FB" pitchFamily="34" charset="0"/>
              </a:rPr>
              <a:t>目  录</a:t>
            </a:r>
          </a:p>
        </p:txBody>
      </p:sp>
      <p:grpSp>
        <p:nvGrpSpPr>
          <p:cNvPr id="5" name="组合 4"/>
          <p:cNvGrpSpPr/>
          <p:nvPr/>
        </p:nvGrpSpPr>
        <p:grpSpPr>
          <a:xfrm>
            <a:off x="1143974" y="2462320"/>
            <a:ext cx="1767469" cy="944778"/>
            <a:chOff x="1259632" y="2606336"/>
            <a:chExt cx="1767469" cy="944778"/>
          </a:xfrm>
        </p:grpSpPr>
        <p:sp>
          <p:nvSpPr>
            <p:cNvPr id="56" name="圆角矩形 4"/>
            <p:cNvSpPr/>
            <p:nvPr/>
          </p:nvSpPr>
          <p:spPr>
            <a:xfrm>
              <a:off x="1259632" y="2623116"/>
              <a:ext cx="1767469" cy="669496"/>
            </a:xfrm>
            <a:custGeom>
              <a:avLst/>
              <a:gdLst/>
              <a:ahLst/>
              <a:cxnLst/>
              <a:rect l="l" t="t" r="r" b="b"/>
              <a:pathLst>
                <a:path w="1944216" h="1080120">
                  <a:moveTo>
                    <a:pt x="0" y="0"/>
                  </a:moveTo>
                  <a:lnTo>
                    <a:pt x="1404156" y="0"/>
                  </a:lnTo>
                  <a:cubicBezTo>
                    <a:pt x="1702423" y="0"/>
                    <a:pt x="1944216" y="241793"/>
                    <a:pt x="1944216" y="540060"/>
                  </a:cubicBezTo>
                  <a:cubicBezTo>
                    <a:pt x="1944216" y="838327"/>
                    <a:pt x="1702423" y="1080120"/>
                    <a:pt x="1404156" y="1080120"/>
                  </a:cubicBezTo>
                  <a:lnTo>
                    <a:pt x="0" y="1080120"/>
                  </a:lnTo>
                  <a:close/>
                </a:path>
              </a:pathLst>
            </a:custGeom>
            <a:pattFill prst="trellis">
              <a:fgClr>
                <a:sysClr val="window" lastClr="FFFFFF">
                  <a:lumMod val="95000"/>
                </a:sysClr>
              </a:fgClr>
              <a:bgClr>
                <a:srgbClr val="C7C7C7"/>
              </a:bgClr>
            </a:pattFill>
            <a:ln w="25400" cap="flat" cmpd="sng" algn="ctr">
              <a:solidFill>
                <a:sysClr val="window" lastClr="FFFFFF">
                  <a:lumMod val="95000"/>
                </a:sysClr>
              </a:solidFill>
              <a:prstDash val="solid"/>
            </a:ln>
            <a:effectLst>
              <a:outerShdw blurRad="127000" dist="38100" dir="5400000" algn="t" rotWithShape="0">
                <a:prstClr val="black">
                  <a:alpha val="31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pic>
          <p:nvPicPr>
            <p:cNvPr id="57" name="图片 5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993549" y="2606336"/>
              <a:ext cx="1016716" cy="711701"/>
            </a:xfrm>
            <a:prstGeom prst="rect">
              <a:avLst/>
            </a:prstGeom>
            <a:effectLst>
              <a:innerShdw blurRad="114300">
                <a:srgbClr val="004D86"/>
              </a:innerShdw>
            </a:effectLst>
          </p:spPr>
        </p:pic>
        <p:sp>
          <p:nvSpPr>
            <p:cNvPr id="58" name="TextBox 57"/>
            <p:cNvSpPr txBox="1"/>
            <p:nvPr/>
          </p:nvSpPr>
          <p:spPr>
            <a:xfrm>
              <a:off x="1304668" y="2735202"/>
              <a:ext cx="816822" cy="615553"/>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4800" b="1" i="0" u="none" strike="noStrike" kern="0" cap="none" spc="0" normalizeH="0" baseline="0">
                  <a:ln>
                    <a:noFill/>
                  </a:ln>
                  <a:solidFill>
                    <a:schemeClr val="tx1">
                      <a:lumMod val="65000"/>
                      <a:lumOff val="35000"/>
                    </a:schemeClr>
                  </a:solidFill>
                  <a:effectLst>
                    <a:outerShdw blurRad="228600" dist="50800" dir="5400000" algn="t" rotWithShape="0">
                      <a:schemeClr val="bg1"/>
                    </a:outerShdw>
                  </a:effectLst>
                  <a:uLnTx/>
                  <a:uFillTx/>
                  <a:latin typeface="Adidas Unity" pitchFamily="2" charset="0"/>
                  <a:ea typeface="Gungsuh" pitchFamily="18" charset="-127"/>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rgbClr val="00B050"/>
                  </a:solidFill>
                  <a:effectLst>
                    <a:outerShdw blurRad="228600" dist="50800" dir="5400000" algn="t" rotWithShape="0">
                      <a:sysClr val="window" lastClr="FFFFFF"/>
                    </a:outerShdw>
                  </a:effectLst>
                  <a:uLnTx/>
                  <a:uFillTx/>
                  <a:latin typeface="Adidas Unity" pitchFamily="2" charset="0"/>
                  <a:ea typeface="Gungsuh" pitchFamily="18" charset="-127"/>
                </a:rPr>
                <a:t>03</a:t>
              </a:r>
              <a:endParaRPr kumimoji="0" lang="zh-CN" altLang="en-US" sz="4000" b="1" i="0" u="none" strike="noStrike" kern="0" cap="none" spc="0" normalizeH="0" baseline="0" noProof="0" dirty="0">
                <a:ln>
                  <a:noFill/>
                </a:ln>
                <a:solidFill>
                  <a:srgbClr val="00B050"/>
                </a:solidFill>
                <a:effectLst>
                  <a:outerShdw blurRad="228600" dist="50800" dir="5400000" algn="t" rotWithShape="0">
                    <a:sysClr val="window" lastClr="FFFFFF"/>
                  </a:outerShdw>
                </a:effectLst>
                <a:uLnTx/>
                <a:uFillTx/>
                <a:latin typeface="Adidas Unity" pitchFamily="2" charset="0"/>
                <a:ea typeface="Gungsuh" pitchFamily="18" charset="-127"/>
              </a:endParaRPr>
            </a:p>
          </p:txBody>
        </p:sp>
        <p:sp>
          <p:nvSpPr>
            <p:cNvPr id="59" name="TextBox 58"/>
            <p:cNvSpPr txBox="1"/>
            <p:nvPr/>
          </p:nvSpPr>
          <p:spPr>
            <a:xfrm>
              <a:off x="2136626" y="2761671"/>
              <a:ext cx="845477" cy="486287"/>
            </a:xfrm>
            <a:prstGeom prst="rect">
              <a:avLst/>
            </a:prstGeom>
            <a:noFill/>
          </p:spPr>
          <p:txBody>
            <a:bodyPr wrap="square" rtlCol="0">
              <a:spAutoFit/>
            </a:bodyPr>
            <a:lstStyle/>
            <a:p>
              <a:pPr lvl="0">
                <a:lnSpc>
                  <a:spcPct val="80000"/>
                </a:lnSpc>
                <a:defRPr/>
              </a:pPr>
              <a:r>
                <a:rPr lang="en-US" altLang="zh-CN" sz="3200" kern="0" noProof="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itchFamily="34" charset="0"/>
                  <a:ea typeface="微软雅黑" pitchFamily="34" charset="-122"/>
                </a:rPr>
                <a:t>Text</a:t>
              </a:r>
              <a:endParaRPr kumimoji="0" lang="zh-CN" altLang="en-US" sz="3200" i="0" u="none" strike="noStrike" kern="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Agency FB" pitchFamily="34" charset="0"/>
                <a:ea typeface="微软雅黑" pitchFamily="34" charset="-122"/>
              </a:endParaRPr>
            </a:p>
          </p:txBody>
        </p:sp>
        <p:sp>
          <p:nvSpPr>
            <p:cNvPr id="65" name="圆角矩形 11"/>
            <p:cNvSpPr/>
            <p:nvPr/>
          </p:nvSpPr>
          <p:spPr>
            <a:xfrm>
              <a:off x="1259632" y="3443203"/>
              <a:ext cx="646411" cy="107911"/>
            </a:xfrm>
            <a:custGeom>
              <a:avLst/>
              <a:gdLst/>
              <a:ahLst/>
              <a:cxnLst/>
              <a:rect l="l" t="t" r="r" b="b"/>
              <a:pathLst>
                <a:path w="711052" h="174096">
                  <a:moveTo>
                    <a:pt x="87048" y="0"/>
                  </a:moveTo>
                  <a:lnTo>
                    <a:pt x="711052" y="0"/>
                  </a:lnTo>
                  <a:lnTo>
                    <a:pt x="711052" y="174096"/>
                  </a:lnTo>
                  <a:lnTo>
                    <a:pt x="87048" y="174096"/>
                  </a:lnTo>
                  <a:cubicBezTo>
                    <a:pt x="38973" y="174096"/>
                    <a:pt x="0" y="135123"/>
                    <a:pt x="0" y="87048"/>
                  </a:cubicBezTo>
                  <a:cubicBezTo>
                    <a:pt x="0" y="38973"/>
                    <a:pt x="38973" y="0"/>
                    <a:pt x="87048" y="0"/>
                  </a:cubicBezTo>
                  <a:close/>
                </a:path>
              </a:pathLst>
            </a:custGeom>
            <a:gradFill flip="none" rotWithShape="1">
              <a:gsLst>
                <a:gs pos="0">
                  <a:sysClr val="windowText" lastClr="000000">
                    <a:lumMod val="50000"/>
                    <a:lumOff val="50000"/>
                    <a:shade val="30000"/>
                    <a:satMod val="115000"/>
                  </a:sysClr>
                </a:gs>
                <a:gs pos="100000">
                  <a:sysClr val="windowText" lastClr="000000">
                    <a:lumMod val="50000"/>
                    <a:lumOff val="50000"/>
                    <a:shade val="67500"/>
                    <a:satMod val="115000"/>
                  </a:sysClr>
                </a:gs>
                <a:gs pos="89000">
                  <a:srgbClr val="9D9D9D"/>
                </a:gs>
                <a:gs pos="60000">
                  <a:sysClr val="window" lastClr="FFFFFF">
                    <a:lumMod val="65000"/>
                  </a:sysClr>
                </a:gs>
              </a:gsLst>
              <a:lin ang="0" scaled="1"/>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grpSp>
      <p:grpSp>
        <p:nvGrpSpPr>
          <p:cNvPr id="6" name="组合 5"/>
          <p:cNvGrpSpPr/>
          <p:nvPr/>
        </p:nvGrpSpPr>
        <p:grpSpPr>
          <a:xfrm>
            <a:off x="1143974" y="3338226"/>
            <a:ext cx="1767469" cy="744420"/>
            <a:chOff x="1259632" y="3482242"/>
            <a:chExt cx="1767469" cy="744420"/>
          </a:xfrm>
        </p:grpSpPr>
        <p:sp>
          <p:nvSpPr>
            <p:cNvPr id="67" name="圆角矩形 4"/>
            <p:cNvSpPr/>
            <p:nvPr/>
          </p:nvSpPr>
          <p:spPr>
            <a:xfrm>
              <a:off x="1259632" y="3499023"/>
              <a:ext cx="1767469" cy="669496"/>
            </a:xfrm>
            <a:custGeom>
              <a:avLst/>
              <a:gdLst/>
              <a:ahLst/>
              <a:cxnLst/>
              <a:rect l="l" t="t" r="r" b="b"/>
              <a:pathLst>
                <a:path w="1944216" h="1080120">
                  <a:moveTo>
                    <a:pt x="0" y="0"/>
                  </a:moveTo>
                  <a:lnTo>
                    <a:pt x="1404156" y="0"/>
                  </a:lnTo>
                  <a:cubicBezTo>
                    <a:pt x="1702423" y="0"/>
                    <a:pt x="1944216" y="241793"/>
                    <a:pt x="1944216" y="540060"/>
                  </a:cubicBezTo>
                  <a:cubicBezTo>
                    <a:pt x="1944216" y="838327"/>
                    <a:pt x="1702423" y="1080120"/>
                    <a:pt x="1404156" y="1080120"/>
                  </a:cubicBezTo>
                  <a:lnTo>
                    <a:pt x="0" y="1080120"/>
                  </a:lnTo>
                  <a:close/>
                </a:path>
              </a:pathLst>
            </a:custGeom>
            <a:pattFill prst="trellis">
              <a:fgClr>
                <a:sysClr val="window" lastClr="FFFFFF">
                  <a:lumMod val="95000"/>
                </a:sysClr>
              </a:fgClr>
              <a:bgClr>
                <a:srgbClr val="C7C7C7"/>
              </a:bgClr>
            </a:pattFill>
            <a:ln w="25400" cap="flat" cmpd="sng" algn="ctr">
              <a:solidFill>
                <a:sysClr val="window" lastClr="FFFFFF">
                  <a:lumMod val="95000"/>
                </a:sysClr>
              </a:solidFill>
              <a:prstDash val="solid"/>
            </a:ln>
            <a:effectLst>
              <a:outerShdw blurRad="127000" dist="38100" dir="5400000" algn="t" rotWithShape="0">
                <a:prstClr val="black">
                  <a:alpha val="31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 lastClr="FFFFFF"/>
                </a:solidFill>
                <a:effectLst/>
                <a:uLnTx/>
                <a:uFillTx/>
                <a:latin typeface="Calibri"/>
                <a:ea typeface="+mn-ea"/>
                <a:cs typeface="+mn-cs"/>
              </a:endParaRPr>
            </a:p>
          </p:txBody>
        </p:sp>
        <p:pic>
          <p:nvPicPr>
            <p:cNvPr id="68" name="图片 6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993549" y="3482242"/>
              <a:ext cx="1016716" cy="711701"/>
            </a:xfrm>
            <a:prstGeom prst="rect">
              <a:avLst/>
            </a:prstGeom>
            <a:effectLst>
              <a:innerShdw blurRad="114300">
                <a:srgbClr val="004D86"/>
              </a:innerShdw>
            </a:effectLst>
          </p:spPr>
        </p:pic>
        <p:sp>
          <p:nvSpPr>
            <p:cNvPr id="69" name="TextBox 68"/>
            <p:cNvSpPr txBox="1"/>
            <p:nvPr/>
          </p:nvSpPr>
          <p:spPr>
            <a:xfrm>
              <a:off x="1304668" y="3611109"/>
              <a:ext cx="816822" cy="615553"/>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4800" b="1" i="0" u="none" strike="noStrike" kern="0" cap="none" spc="0" normalizeH="0" baseline="0">
                  <a:ln>
                    <a:noFill/>
                  </a:ln>
                  <a:solidFill>
                    <a:schemeClr val="tx1">
                      <a:lumMod val="65000"/>
                      <a:lumOff val="35000"/>
                    </a:schemeClr>
                  </a:solidFill>
                  <a:effectLst>
                    <a:outerShdw blurRad="228600" dist="50800" dir="5400000" algn="t" rotWithShape="0">
                      <a:schemeClr val="bg1"/>
                    </a:outerShdw>
                  </a:effectLst>
                  <a:uLnTx/>
                  <a:uFillTx/>
                  <a:latin typeface="Adidas Unity" pitchFamily="2" charset="0"/>
                  <a:ea typeface="Gungsuh" pitchFamily="18" charset="-127"/>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4000" b="1" i="0" u="none" strike="noStrike" kern="0" cap="none" spc="0" normalizeH="0" baseline="0" noProof="0" dirty="0" smtClean="0">
                  <a:ln>
                    <a:noFill/>
                  </a:ln>
                  <a:solidFill>
                    <a:srgbClr val="7030A0"/>
                  </a:solidFill>
                  <a:effectLst>
                    <a:outerShdw blurRad="228600" dist="50800" dir="5400000" algn="t" rotWithShape="0">
                      <a:sysClr val="window" lastClr="FFFFFF"/>
                    </a:outerShdw>
                  </a:effectLst>
                  <a:uLnTx/>
                  <a:uFillTx/>
                  <a:latin typeface="Adidas Unity" pitchFamily="2" charset="0"/>
                  <a:ea typeface="Gungsuh" pitchFamily="18" charset="-127"/>
                </a:rPr>
                <a:t>04</a:t>
              </a:r>
              <a:endParaRPr kumimoji="0" lang="zh-CN" altLang="en-US" sz="4000" b="1" i="0" u="none" strike="noStrike" kern="0" cap="none" spc="0" normalizeH="0" baseline="0" noProof="0" dirty="0">
                <a:ln>
                  <a:noFill/>
                </a:ln>
                <a:solidFill>
                  <a:srgbClr val="7030A0"/>
                </a:solidFill>
                <a:effectLst>
                  <a:outerShdw blurRad="228600" dist="50800" dir="5400000" algn="t" rotWithShape="0">
                    <a:sysClr val="window" lastClr="FFFFFF"/>
                  </a:outerShdw>
                </a:effectLst>
                <a:uLnTx/>
                <a:uFillTx/>
                <a:latin typeface="Adidas Unity" pitchFamily="2" charset="0"/>
                <a:ea typeface="Gungsuh" pitchFamily="18" charset="-127"/>
              </a:endParaRPr>
            </a:p>
          </p:txBody>
        </p:sp>
        <p:sp>
          <p:nvSpPr>
            <p:cNvPr id="70" name="TextBox 69"/>
            <p:cNvSpPr txBox="1"/>
            <p:nvPr/>
          </p:nvSpPr>
          <p:spPr>
            <a:xfrm>
              <a:off x="2127101" y="3637578"/>
              <a:ext cx="845477" cy="486287"/>
            </a:xfrm>
            <a:prstGeom prst="rect">
              <a:avLst/>
            </a:prstGeom>
            <a:noFill/>
          </p:spPr>
          <p:txBody>
            <a:bodyPr wrap="square" rtlCol="0">
              <a:spAutoFit/>
            </a:bodyPr>
            <a:lstStyle/>
            <a:p>
              <a:pPr lvl="0">
                <a:lnSpc>
                  <a:spcPct val="80000"/>
                </a:lnSpc>
                <a:defRPr/>
              </a:pPr>
              <a:r>
                <a:rPr lang="en-US" altLang="zh-CN" sz="3200" kern="0" noProof="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itchFamily="34" charset="0"/>
                  <a:ea typeface="微软雅黑" pitchFamily="34" charset="-122"/>
                </a:rPr>
                <a:t>Text</a:t>
              </a:r>
              <a:endParaRPr kumimoji="0" lang="zh-CN" altLang="en-US" sz="3200" i="0" u="none" strike="noStrike" kern="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Agency FB" pitchFamily="34" charset="0"/>
                <a:ea typeface="微软雅黑" pitchFamily="34" charset="-122"/>
              </a:endParaRPr>
            </a:p>
          </p:txBody>
        </p:sp>
      </p:grpSp>
      <p:grpSp>
        <p:nvGrpSpPr>
          <p:cNvPr id="7" name="组合 6"/>
          <p:cNvGrpSpPr/>
          <p:nvPr/>
        </p:nvGrpSpPr>
        <p:grpSpPr>
          <a:xfrm>
            <a:off x="3075098" y="802727"/>
            <a:ext cx="3229744" cy="702881"/>
            <a:chOff x="3190756" y="946743"/>
            <a:chExt cx="3229744" cy="702881"/>
          </a:xfrm>
        </p:grpSpPr>
        <p:sp>
          <p:nvSpPr>
            <p:cNvPr id="72" name="TextBox 71"/>
            <p:cNvSpPr txBox="1"/>
            <p:nvPr/>
          </p:nvSpPr>
          <p:spPr>
            <a:xfrm flipH="1">
              <a:off x="3190756" y="946743"/>
              <a:ext cx="2376264" cy="39555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zh-CN" altLang="en-US" sz="2400" b="1" i="0" u="none" strike="noStrike" kern="0" cap="none" spc="0" normalizeH="0" baseline="0" noProof="0" dirty="0" smtClean="0">
                  <a:ln w="18415" cmpd="sng">
                    <a:noFill/>
                    <a:prstDash val="solid"/>
                  </a:ln>
                  <a:solidFill>
                    <a:srgbClr val="00B0F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rPr>
                <a:t>第一部分内容</a:t>
              </a:r>
              <a:endParaRPr kumimoji="0" lang="zh-CN" altLang="en-US" sz="2400" b="1" i="0" u="none" strike="noStrike" kern="0" cap="none" spc="0" normalizeH="0" baseline="0" noProof="0" dirty="0">
                <a:ln w="18415" cmpd="sng">
                  <a:noFill/>
                  <a:prstDash val="solid"/>
                </a:ln>
                <a:solidFill>
                  <a:srgbClr val="00B0F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endParaRPr>
            </a:p>
          </p:txBody>
        </p:sp>
        <p:sp>
          <p:nvSpPr>
            <p:cNvPr id="73" name="TextBox 72"/>
            <p:cNvSpPr txBox="1"/>
            <p:nvPr/>
          </p:nvSpPr>
          <p:spPr>
            <a:xfrm flipH="1">
              <a:off x="3190756" y="1341847"/>
              <a:ext cx="3229744" cy="307777"/>
            </a:xfrm>
            <a:prstGeom prst="rect">
              <a:avLst/>
            </a:prstGeom>
            <a:noFill/>
          </p:spPr>
          <p:txBody>
            <a:bodyPr wrap="square" rtlCol="0">
              <a:spAutoFit/>
            </a:bodyPr>
            <a:lstStyle/>
            <a:p>
              <a:pPr lvl="0">
                <a:defRPr/>
              </a:pP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点击添加文字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 点击</a:t>
              </a: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a:t>
              </a:r>
              <a:endPar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endParaRPr>
            </a:p>
          </p:txBody>
        </p:sp>
      </p:grpSp>
      <p:grpSp>
        <p:nvGrpSpPr>
          <p:cNvPr id="8" name="组合 7"/>
          <p:cNvGrpSpPr/>
          <p:nvPr/>
        </p:nvGrpSpPr>
        <p:grpSpPr>
          <a:xfrm>
            <a:off x="3075098" y="1675695"/>
            <a:ext cx="3229744" cy="712406"/>
            <a:chOff x="3190756" y="1819711"/>
            <a:chExt cx="3229744" cy="712406"/>
          </a:xfrm>
        </p:grpSpPr>
        <p:sp>
          <p:nvSpPr>
            <p:cNvPr id="74" name="TextBox 73"/>
            <p:cNvSpPr txBox="1"/>
            <p:nvPr/>
          </p:nvSpPr>
          <p:spPr>
            <a:xfrm flipH="1">
              <a:off x="3190756" y="1819711"/>
              <a:ext cx="2376264" cy="39555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zh-CN" altLang="en-US" sz="2400" b="1" i="0" u="none" strike="noStrike" kern="0" cap="none" spc="0" normalizeH="0" baseline="0" noProof="0" dirty="0" smtClean="0">
                  <a:ln w="18415" cmpd="sng">
                    <a:noFill/>
                    <a:prstDash val="solid"/>
                  </a:ln>
                  <a:solidFill>
                    <a:srgbClr val="FF000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rPr>
                <a:t>第二部分内容</a:t>
              </a:r>
              <a:endParaRPr kumimoji="0" lang="zh-CN" altLang="en-US" sz="2400" b="1" i="0" u="none" strike="noStrike" kern="0" cap="none" spc="0" normalizeH="0" baseline="0" noProof="0" dirty="0">
                <a:ln w="18415" cmpd="sng">
                  <a:noFill/>
                  <a:prstDash val="solid"/>
                </a:ln>
                <a:solidFill>
                  <a:srgbClr val="FF000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endParaRPr>
            </a:p>
          </p:txBody>
        </p:sp>
        <p:sp>
          <p:nvSpPr>
            <p:cNvPr id="75" name="TextBox 74"/>
            <p:cNvSpPr txBox="1"/>
            <p:nvPr/>
          </p:nvSpPr>
          <p:spPr>
            <a:xfrm flipH="1">
              <a:off x="3190756" y="2224340"/>
              <a:ext cx="3229744" cy="307777"/>
            </a:xfrm>
            <a:prstGeom prst="rect">
              <a:avLst/>
            </a:prstGeom>
            <a:noFill/>
          </p:spPr>
          <p:txBody>
            <a:bodyPr wrap="square" rtlCol="0">
              <a:spAutoFit/>
            </a:bodyPr>
            <a:lstStyle/>
            <a:p>
              <a:pPr lvl="0">
                <a:defRPr/>
              </a:pP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点击添加文字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 点击</a:t>
              </a: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a:t>
              </a:r>
              <a:endPar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endParaRPr>
            </a:p>
          </p:txBody>
        </p:sp>
      </p:grpSp>
      <p:grpSp>
        <p:nvGrpSpPr>
          <p:cNvPr id="9" name="组合 8"/>
          <p:cNvGrpSpPr/>
          <p:nvPr/>
        </p:nvGrpSpPr>
        <p:grpSpPr>
          <a:xfrm>
            <a:off x="3075098" y="2575112"/>
            <a:ext cx="3229744" cy="674306"/>
            <a:chOff x="3190756" y="2719128"/>
            <a:chExt cx="3229744" cy="674306"/>
          </a:xfrm>
        </p:grpSpPr>
        <p:sp>
          <p:nvSpPr>
            <p:cNvPr id="76" name="TextBox 75"/>
            <p:cNvSpPr txBox="1"/>
            <p:nvPr/>
          </p:nvSpPr>
          <p:spPr>
            <a:xfrm flipH="1">
              <a:off x="3190756" y="2719128"/>
              <a:ext cx="2376264" cy="39555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zh-CN" altLang="en-US" sz="2400" b="1" i="0" u="none" strike="noStrike" kern="0" cap="none" spc="0" normalizeH="0" baseline="0" noProof="0" dirty="0" smtClean="0">
                  <a:ln w="18415" cmpd="sng">
                    <a:noFill/>
                    <a:prstDash val="solid"/>
                  </a:ln>
                  <a:solidFill>
                    <a:srgbClr val="00B05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rPr>
                <a:t>第三部分内容</a:t>
              </a:r>
              <a:endParaRPr kumimoji="0" lang="zh-CN" altLang="en-US" sz="2400" b="1" i="0" u="none" strike="noStrike" kern="0" cap="none" spc="0" normalizeH="0" baseline="0" noProof="0" dirty="0">
                <a:ln w="18415" cmpd="sng">
                  <a:noFill/>
                  <a:prstDash val="solid"/>
                </a:ln>
                <a:solidFill>
                  <a:srgbClr val="00B05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endParaRPr>
            </a:p>
          </p:txBody>
        </p:sp>
        <p:sp>
          <p:nvSpPr>
            <p:cNvPr id="77" name="TextBox 76"/>
            <p:cNvSpPr txBox="1"/>
            <p:nvPr/>
          </p:nvSpPr>
          <p:spPr>
            <a:xfrm flipH="1">
              <a:off x="3190756" y="3085657"/>
              <a:ext cx="3229744" cy="307777"/>
            </a:xfrm>
            <a:prstGeom prst="rect">
              <a:avLst/>
            </a:prstGeom>
            <a:noFill/>
          </p:spPr>
          <p:txBody>
            <a:bodyPr wrap="square" rtlCol="0">
              <a:spAutoFit/>
            </a:bodyPr>
            <a:lstStyle/>
            <a:p>
              <a:pPr lvl="0">
                <a:defRPr/>
              </a:pP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点击添加文字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 点击</a:t>
              </a: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a:t>
              </a:r>
              <a:endPar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endParaRPr>
            </a:p>
          </p:txBody>
        </p:sp>
      </p:grpSp>
      <p:grpSp>
        <p:nvGrpSpPr>
          <p:cNvPr id="10" name="组合 9"/>
          <p:cNvGrpSpPr/>
          <p:nvPr/>
        </p:nvGrpSpPr>
        <p:grpSpPr>
          <a:xfrm>
            <a:off x="3075098" y="3405264"/>
            <a:ext cx="3229744" cy="683831"/>
            <a:chOff x="3190756" y="3549280"/>
            <a:chExt cx="3229744" cy="683831"/>
          </a:xfrm>
        </p:grpSpPr>
        <p:sp>
          <p:nvSpPr>
            <p:cNvPr id="78" name="TextBox 77"/>
            <p:cNvSpPr txBox="1"/>
            <p:nvPr/>
          </p:nvSpPr>
          <p:spPr>
            <a:xfrm flipH="1">
              <a:off x="3190756" y="3549280"/>
              <a:ext cx="2376264" cy="39555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defTabSz="914400" eaLnBrk="1" fontAlgn="auto" latinLnBrk="0" hangingPunct="1">
                <a:lnSpc>
                  <a:spcPct val="80000"/>
                </a:lnSpc>
                <a:spcBef>
                  <a:spcPts val="0"/>
                </a:spcBef>
                <a:spcAft>
                  <a:spcPts val="0"/>
                </a:spcAft>
                <a:buClrTx/>
                <a:buSzTx/>
                <a:buFontTx/>
                <a:buNone/>
                <a:tabLst/>
                <a:defRPr/>
              </a:pPr>
              <a:r>
                <a:rPr kumimoji="0" lang="zh-CN" altLang="en-US" sz="2400" b="1" i="0" u="none" strike="noStrike" kern="0" cap="none" spc="0" normalizeH="0" baseline="0" noProof="0" dirty="0" smtClean="0">
                  <a:ln w="18415" cmpd="sng">
                    <a:noFill/>
                    <a:prstDash val="solid"/>
                  </a:ln>
                  <a:solidFill>
                    <a:srgbClr val="7030A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rPr>
                <a:t>第四部分内容</a:t>
              </a:r>
              <a:endParaRPr kumimoji="0" lang="zh-CN" altLang="en-US" sz="2400" b="1" i="0" u="none" strike="noStrike" kern="0" cap="none" spc="0" normalizeH="0" baseline="0" noProof="0" dirty="0">
                <a:ln w="18415" cmpd="sng">
                  <a:noFill/>
                  <a:prstDash val="solid"/>
                </a:ln>
                <a:solidFill>
                  <a:srgbClr val="7030A0"/>
                </a:solidFill>
                <a:effectLst>
                  <a:outerShdw blurRad="50800" dist="38100" dir="5400000" algn="t" rotWithShape="0">
                    <a:sysClr val="window" lastClr="FFFFFF">
                      <a:alpha val="40000"/>
                    </a:sysClr>
                  </a:outerShdw>
                </a:effectLst>
                <a:uLnTx/>
                <a:uFillTx/>
                <a:latin typeface="Baskerville Old Face" pitchFamily="18" charset="0"/>
                <a:ea typeface="微软雅黑" pitchFamily="34" charset="-122"/>
                <a:cs typeface="Times New Roman" pitchFamily="18" charset="0"/>
              </a:endParaRPr>
            </a:p>
          </p:txBody>
        </p:sp>
        <p:sp>
          <p:nvSpPr>
            <p:cNvPr id="79" name="TextBox 78"/>
            <p:cNvSpPr txBox="1"/>
            <p:nvPr/>
          </p:nvSpPr>
          <p:spPr>
            <a:xfrm flipH="1">
              <a:off x="3190756" y="3925334"/>
              <a:ext cx="3229744" cy="307777"/>
            </a:xfrm>
            <a:prstGeom prst="rect">
              <a:avLst/>
            </a:prstGeom>
            <a:noFill/>
          </p:spPr>
          <p:txBody>
            <a:bodyPr wrap="square" rtlCol="0">
              <a:spAutoFit/>
            </a:bodyPr>
            <a:lstStyle/>
            <a:p>
              <a:pPr lvl="0">
                <a:defRPr/>
              </a:pP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点击添加文字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 点击</a:t>
              </a:r>
              <a:r>
                <a:rPr lang="zh-CN" altLang="en-US" sz="1400" kern="0" dirty="0">
                  <a:solidFill>
                    <a:sysClr val="windowText" lastClr="000000">
                      <a:lumMod val="75000"/>
                      <a:lumOff val="25000"/>
                    </a:sysClr>
                  </a:solidFill>
                  <a:latin typeface="Arial" pitchFamily="34" charset="0"/>
                  <a:ea typeface="微软雅黑" pitchFamily="34" charset="-122"/>
                  <a:cs typeface="Arial" pitchFamily="34" charset="0"/>
                </a:rPr>
                <a:t>添加文字</a:t>
              </a:r>
              <a:r>
                <a:rPr lang="zh-CN" altLang="en-US" sz="1400" kern="0" dirty="0" smtClean="0">
                  <a:solidFill>
                    <a:sysClr val="windowText" lastClr="000000">
                      <a:lumMod val="75000"/>
                      <a:lumOff val="25000"/>
                    </a:sysClr>
                  </a:solidFill>
                  <a:latin typeface="Arial" pitchFamily="34" charset="0"/>
                  <a:ea typeface="微软雅黑" pitchFamily="34" charset="-122"/>
                  <a:cs typeface="Arial" pitchFamily="34" charset="0"/>
                </a:rPr>
                <a:t>内容</a:t>
              </a:r>
              <a:endPar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endParaRPr>
            </a:p>
          </p:txBody>
        </p:sp>
      </p:grpSp>
      <p:sp>
        <p:nvSpPr>
          <p:cNvPr id="63" name="右箭头 62"/>
          <p:cNvSpPr/>
          <p:nvPr/>
        </p:nvSpPr>
        <p:spPr>
          <a:xfrm>
            <a:off x="351886" y="886237"/>
            <a:ext cx="576064" cy="336411"/>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00622146"/>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1+#ppt_w/2"/>
                                              </p:val>
                                            </p:tav>
                                            <p:tav tm="100000">
                                              <p:val>
                                                <p:strVal val="#ppt_x"/>
                                              </p:val>
                                            </p:tav>
                                          </p:tavLst>
                                        </p:anim>
                                        <p:anim calcmode="lin" valueType="num">
                                          <p:cBhvr additive="base">
                                            <p:cTn id="8" dur="50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fade">
                                          <p:cBhvr>
                                            <p:cTn id="13" dur="1000"/>
                                            <p:tgtEl>
                                              <p:spTgt spid="62"/>
                                            </p:tgtEl>
                                          </p:cBhvr>
                                        </p:animEffect>
                                        <p:anim calcmode="lin" valueType="num">
                                          <p:cBhvr>
                                            <p:cTn id="14" dur="1000" fill="hold"/>
                                            <p:tgtEl>
                                              <p:spTgt spid="62"/>
                                            </p:tgtEl>
                                            <p:attrNameLst>
                                              <p:attrName>ppt_x</p:attrName>
                                            </p:attrNameLst>
                                          </p:cBhvr>
                                          <p:tavLst>
                                            <p:tav tm="0">
                                              <p:val>
                                                <p:strVal val="#ppt_x"/>
                                              </p:val>
                                            </p:tav>
                                            <p:tav tm="100000">
                                              <p:val>
                                                <p:strVal val="#ppt_x"/>
                                              </p:val>
                                            </p:tav>
                                          </p:tavLst>
                                        </p:anim>
                                        <p:anim calcmode="lin" valueType="num">
                                          <p:cBhvr>
                                            <p:cTn id="1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down)">
                                          <p:cBhvr>
                                            <p:cTn id="20" dur="500"/>
                                            <p:tgtEl>
                                              <p:spTgt spid="32"/>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0-#ppt_w/2"/>
                                              </p:val>
                                            </p:tav>
                                            <p:tav tm="100000">
                                              <p:val>
                                                <p:strVal val="#ppt_x"/>
                                              </p:val>
                                            </p:tav>
                                          </p:tavLst>
                                        </p:anim>
                                        <p:anim calcmode="lin" valueType="num">
                                          <p:cBhvr additive="base">
                                            <p:cTn id="26" dur="500" fill="hold"/>
                                            <p:tgtEl>
                                              <p:spTgt spid="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1+#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30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0-#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3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60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0-#ppt_w/2"/>
                                              </p:val>
                                            </p:tav>
                                            <p:tav tm="100000">
                                              <p:val>
                                                <p:strVal val="#ppt_x"/>
                                              </p:val>
                                            </p:tav>
                                          </p:tavLst>
                                        </p:anim>
                                        <p:anim calcmode="lin" valueType="num">
                                          <p:cBhvr additive="base">
                                            <p:cTn id="42" dur="5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6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90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0-#ppt_w/2"/>
                                              </p:val>
                                            </p:tav>
                                            <p:tav tm="100000">
                                              <p:val>
                                                <p:strVal val="#ppt_x"/>
                                              </p:val>
                                            </p:tav>
                                          </p:tavLst>
                                        </p:anim>
                                        <p:anim calcmode="lin" valueType="num">
                                          <p:cBhvr additive="base">
                                            <p:cTn id="50" dur="5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90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1+#ppt_w/2"/>
                                              </p:val>
                                            </p:tav>
                                            <p:tav tm="100000">
                                              <p:val>
                                                <p:strVal val="#ppt_x"/>
                                              </p:val>
                                            </p:tav>
                                          </p:tavLst>
                                        </p:anim>
                                        <p:anim calcmode="lin" valueType="num">
                                          <p:cBhvr additive="base">
                                            <p:cTn id="5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14:presetBounceEnd="60000">
                                      <p:stCondLst>
                                        <p:cond delay="0"/>
                                      </p:stCondLst>
                                      <p:childTnLst>
                                        <p:set>
                                          <p:cBhvr>
                                            <p:cTn id="58" dur="1" fill="hold">
                                              <p:stCondLst>
                                                <p:cond delay="0"/>
                                              </p:stCondLst>
                                            </p:cTn>
                                            <p:tgtEl>
                                              <p:spTgt spid="63"/>
                                            </p:tgtEl>
                                            <p:attrNameLst>
                                              <p:attrName>style.visibility</p:attrName>
                                            </p:attrNameLst>
                                          </p:cBhvr>
                                          <p:to>
                                            <p:strVal val="visible"/>
                                          </p:to>
                                        </p:set>
                                        <p:anim calcmode="lin" valueType="num" p14:bounceEnd="60000">
                                          <p:cBhvr additive="base">
                                            <p:cTn id="59" dur="500" fill="hold"/>
                                            <p:tgtEl>
                                              <p:spTgt spid="63"/>
                                            </p:tgtEl>
                                            <p:attrNameLst>
                                              <p:attrName>ppt_x</p:attrName>
                                            </p:attrNameLst>
                                          </p:cBhvr>
                                          <p:tavLst>
                                            <p:tav tm="0">
                                              <p:val>
                                                <p:strVal val="0-#ppt_w/2"/>
                                              </p:val>
                                            </p:tav>
                                            <p:tav tm="100000">
                                              <p:val>
                                                <p:strVal val="#ppt_x"/>
                                              </p:val>
                                            </p:tav>
                                          </p:tavLst>
                                        </p:anim>
                                        <p:anim calcmode="lin" valueType="num" p14:bounceEnd="60000">
                                          <p:cBhvr additive="base">
                                            <p:cTn id="60"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1+#ppt_w/2"/>
                                              </p:val>
                                            </p:tav>
                                            <p:tav tm="100000">
                                              <p:val>
                                                <p:strVal val="#ppt_x"/>
                                              </p:val>
                                            </p:tav>
                                          </p:tavLst>
                                        </p:anim>
                                        <p:anim calcmode="lin" valueType="num">
                                          <p:cBhvr additive="base">
                                            <p:cTn id="8" dur="50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fade">
                                          <p:cBhvr>
                                            <p:cTn id="13" dur="1000"/>
                                            <p:tgtEl>
                                              <p:spTgt spid="62"/>
                                            </p:tgtEl>
                                          </p:cBhvr>
                                        </p:animEffect>
                                        <p:anim calcmode="lin" valueType="num">
                                          <p:cBhvr>
                                            <p:cTn id="14" dur="1000" fill="hold"/>
                                            <p:tgtEl>
                                              <p:spTgt spid="62"/>
                                            </p:tgtEl>
                                            <p:attrNameLst>
                                              <p:attrName>ppt_x</p:attrName>
                                            </p:attrNameLst>
                                          </p:cBhvr>
                                          <p:tavLst>
                                            <p:tav tm="0">
                                              <p:val>
                                                <p:strVal val="#ppt_x"/>
                                              </p:val>
                                            </p:tav>
                                            <p:tav tm="100000">
                                              <p:val>
                                                <p:strVal val="#ppt_x"/>
                                              </p:val>
                                            </p:tav>
                                          </p:tavLst>
                                        </p:anim>
                                        <p:anim calcmode="lin" valueType="num">
                                          <p:cBhvr>
                                            <p:cTn id="1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down)">
                                          <p:cBhvr>
                                            <p:cTn id="20" dur="500"/>
                                            <p:tgtEl>
                                              <p:spTgt spid="32"/>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0-#ppt_w/2"/>
                                              </p:val>
                                            </p:tav>
                                            <p:tav tm="100000">
                                              <p:val>
                                                <p:strVal val="#ppt_x"/>
                                              </p:val>
                                            </p:tav>
                                          </p:tavLst>
                                        </p:anim>
                                        <p:anim calcmode="lin" valueType="num">
                                          <p:cBhvr additive="base">
                                            <p:cTn id="26" dur="500" fill="hold"/>
                                            <p:tgtEl>
                                              <p:spTgt spid="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1+#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30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0-#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3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60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0-#ppt_w/2"/>
                                              </p:val>
                                            </p:tav>
                                            <p:tav tm="100000">
                                              <p:val>
                                                <p:strVal val="#ppt_x"/>
                                              </p:val>
                                            </p:tav>
                                          </p:tavLst>
                                        </p:anim>
                                        <p:anim calcmode="lin" valueType="num">
                                          <p:cBhvr additive="base">
                                            <p:cTn id="42" dur="5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6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90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0-#ppt_w/2"/>
                                              </p:val>
                                            </p:tav>
                                            <p:tav tm="100000">
                                              <p:val>
                                                <p:strVal val="#ppt_x"/>
                                              </p:val>
                                            </p:tav>
                                          </p:tavLst>
                                        </p:anim>
                                        <p:anim calcmode="lin" valueType="num">
                                          <p:cBhvr additive="base">
                                            <p:cTn id="50" dur="5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90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1+#ppt_w/2"/>
                                              </p:val>
                                            </p:tav>
                                            <p:tav tm="100000">
                                              <p:val>
                                                <p:strVal val="#ppt_x"/>
                                              </p:val>
                                            </p:tav>
                                          </p:tavLst>
                                        </p:anim>
                                        <p:anim calcmode="lin" valueType="num">
                                          <p:cBhvr additive="base">
                                            <p:cTn id="5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63"/>
                                            </p:tgtEl>
                                            <p:attrNameLst>
                                              <p:attrName>style.visibility</p:attrName>
                                            </p:attrNameLst>
                                          </p:cBhvr>
                                          <p:to>
                                            <p:strVal val="visible"/>
                                          </p:to>
                                        </p:set>
                                        <p:anim calcmode="lin" valueType="num">
                                          <p:cBhvr additive="base">
                                            <p:cTn id="59" dur="500" fill="hold"/>
                                            <p:tgtEl>
                                              <p:spTgt spid="63"/>
                                            </p:tgtEl>
                                            <p:attrNameLst>
                                              <p:attrName>ppt_x</p:attrName>
                                            </p:attrNameLst>
                                          </p:cBhvr>
                                          <p:tavLst>
                                            <p:tav tm="0">
                                              <p:val>
                                                <p:strVal val="0-#ppt_w/2"/>
                                              </p:val>
                                            </p:tav>
                                            <p:tav tm="100000">
                                              <p:val>
                                                <p:strVal val="#ppt_x"/>
                                              </p:val>
                                            </p:tav>
                                          </p:tavLst>
                                        </p:anim>
                                        <p:anim calcmode="lin" valueType="num">
                                          <p:cBhvr additive="base">
                                            <p:cTn id="60"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a:off x="1619672" y="1205496"/>
            <a:ext cx="1597801" cy="1597801"/>
          </a:xfrm>
          <a:prstGeom prst="ellipse">
            <a:avLst/>
          </a:prstGeom>
          <a:solidFill>
            <a:srgbClr val="8CC066"/>
          </a:solidFill>
          <a:ln>
            <a:noFill/>
          </a:ln>
          <a:effectLst>
            <a:innerShdw blurRad="63500" dist="50800" dir="81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itchFamily="34" charset="-122"/>
              <a:ea typeface="微软雅黑" pitchFamily="34" charset="-122"/>
            </a:endParaRPr>
          </a:p>
        </p:txBody>
      </p:sp>
      <p:grpSp>
        <p:nvGrpSpPr>
          <p:cNvPr id="20" name="组合 19"/>
          <p:cNvGrpSpPr/>
          <p:nvPr/>
        </p:nvGrpSpPr>
        <p:grpSpPr>
          <a:xfrm>
            <a:off x="1833181" y="1324382"/>
            <a:ext cx="1478915" cy="1478915"/>
            <a:chOff x="304800" y="673100"/>
            <a:chExt cx="4000500" cy="4000500"/>
          </a:xfrm>
          <a:effectLst>
            <a:outerShdw blurRad="177800" dist="88900" dir="4200000" algn="tl" rotWithShape="0">
              <a:prstClr val="black">
                <a:alpha val="4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TextBox 22"/>
          <p:cNvSpPr txBox="1"/>
          <p:nvPr/>
        </p:nvSpPr>
        <p:spPr>
          <a:xfrm>
            <a:off x="2103879" y="1635646"/>
            <a:ext cx="944489" cy="830997"/>
          </a:xfrm>
          <a:prstGeom prst="rect">
            <a:avLst/>
          </a:prstGeom>
          <a:noFill/>
        </p:spPr>
        <p:txBody>
          <a:bodyPr wrap="none" rtlCol="0">
            <a:spAutoFit/>
          </a:bodyPr>
          <a:lstStyle/>
          <a:p>
            <a:r>
              <a:rPr lang="en-US" altLang="zh-CN" sz="4800" b="1" dirty="0" smtClean="0">
                <a:solidFill>
                  <a:srgbClr val="8CC066"/>
                </a:solidFill>
                <a:effectLst>
                  <a:innerShdw blurRad="63500" dist="50800">
                    <a:prstClr val="black">
                      <a:alpha val="50000"/>
                    </a:prstClr>
                  </a:innerShdw>
                </a:effectLst>
                <a:latin typeface="微软雅黑" pitchFamily="34" charset="-122"/>
                <a:ea typeface="微软雅黑" pitchFamily="34" charset="-122"/>
              </a:rPr>
              <a:t>01</a:t>
            </a:r>
            <a:endParaRPr lang="zh-CN" altLang="en-US" sz="4800" b="1" dirty="0">
              <a:solidFill>
                <a:srgbClr val="8CC066"/>
              </a:solidFill>
              <a:effectLst>
                <a:innerShdw blurRad="63500" dist="50800">
                  <a:prstClr val="black">
                    <a:alpha val="50000"/>
                  </a:prstClr>
                </a:innerShdw>
              </a:effectLst>
              <a:latin typeface="微软雅黑" pitchFamily="34" charset="-122"/>
              <a:ea typeface="微软雅黑" pitchFamily="34" charset="-122"/>
            </a:endParaRPr>
          </a:p>
        </p:txBody>
      </p:sp>
      <p:sp>
        <p:nvSpPr>
          <p:cNvPr id="24" name="TextBox 23"/>
          <p:cNvSpPr txBox="1"/>
          <p:nvPr/>
        </p:nvSpPr>
        <p:spPr>
          <a:xfrm>
            <a:off x="3742978" y="1419622"/>
            <a:ext cx="2646878" cy="584775"/>
          </a:xfrm>
          <a:prstGeom prst="rect">
            <a:avLst/>
          </a:prstGeom>
          <a:noFill/>
        </p:spPr>
        <p:txBody>
          <a:bodyPr wrap="none" rtlCol="0">
            <a:spAutoFit/>
          </a:bodyPr>
          <a:lstStyle/>
          <a:p>
            <a:r>
              <a:rPr lang="zh-CN" altLang="en-US" sz="3200" b="1" dirty="0" smtClean="0">
                <a:solidFill>
                  <a:srgbClr val="8CC066"/>
                </a:solidFill>
                <a:latin typeface="微软雅黑" pitchFamily="34" charset="-122"/>
                <a:ea typeface="微软雅黑" pitchFamily="34" charset="-122"/>
              </a:rPr>
              <a:t>年度工作概况</a:t>
            </a:r>
            <a:endParaRPr lang="zh-CN" altLang="en-US" sz="3200" b="1" dirty="0">
              <a:solidFill>
                <a:srgbClr val="8CC066"/>
              </a:solidFill>
              <a:latin typeface="微软雅黑" pitchFamily="34" charset="-122"/>
              <a:ea typeface="微软雅黑" pitchFamily="34" charset="-122"/>
            </a:endParaRPr>
          </a:p>
        </p:txBody>
      </p:sp>
      <p:sp>
        <p:nvSpPr>
          <p:cNvPr id="25" name="TextBox 24"/>
          <p:cNvSpPr txBox="1"/>
          <p:nvPr/>
        </p:nvSpPr>
        <p:spPr>
          <a:xfrm>
            <a:off x="3761180" y="2045374"/>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点击添加内容</a:t>
            </a:r>
            <a:endParaRPr lang="zh-CN" altLang="en-US" sz="1400" dirty="0">
              <a:solidFill>
                <a:srgbClr val="404040"/>
              </a:solidFill>
              <a:latin typeface="微软雅黑" pitchFamily="34" charset="-122"/>
              <a:ea typeface="微软雅黑" pitchFamily="34" charset="-122"/>
            </a:endParaRPr>
          </a:p>
        </p:txBody>
      </p:sp>
      <p:sp>
        <p:nvSpPr>
          <p:cNvPr id="26" name="TextBox 25"/>
          <p:cNvSpPr txBox="1"/>
          <p:nvPr/>
        </p:nvSpPr>
        <p:spPr>
          <a:xfrm>
            <a:off x="5777404" y="2045374"/>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a:solidFill>
                  <a:srgbClr val="404040"/>
                </a:solidFill>
                <a:latin typeface="微软雅黑" pitchFamily="34" charset="-122"/>
                <a:ea typeface="微软雅黑" pitchFamily="34" charset="-122"/>
              </a:rPr>
              <a:t>点击添加内容</a:t>
            </a:r>
          </a:p>
        </p:txBody>
      </p:sp>
      <p:sp>
        <p:nvSpPr>
          <p:cNvPr id="27" name="TextBox 26"/>
          <p:cNvSpPr txBox="1"/>
          <p:nvPr/>
        </p:nvSpPr>
        <p:spPr>
          <a:xfrm>
            <a:off x="3761180" y="2410530"/>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a:solidFill>
                  <a:srgbClr val="404040"/>
                </a:solidFill>
                <a:latin typeface="微软雅黑" pitchFamily="34" charset="-122"/>
                <a:ea typeface="微软雅黑" pitchFamily="34" charset="-122"/>
              </a:rPr>
              <a:t>点击添加内容</a:t>
            </a:r>
          </a:p>
        </p:txBody>
      </p:sp>
      <p:sp>
        <p:nvSpPr>
          <p:cNvPr id="28" name="TextBox 27"/>
          <p:cNvSpPr txBox="1"/>
          <p:nvPr/>
        </p:nvSpPr>
        <p:spPr>
          <a:xfrm>
            <a:off x="5777404" y="2410530"/>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a:solidFill>
                  <a:srgbClr val="404040"/>
                </a:solidFill>
                <a:latin typeface="微软雅黑" pitchFamily="34" charset="-122"/>
                <a:ea typeface="微软雅黑" pitchFamily="34" charset="-122"/>
              </a:rPr>
              <a:t>点击添加内容</a:t>
            </a:r>
          </a:p>
        </p:txBody>
      </p:sp>
      <p:sp>
        <p:nvSpPr>
          <p:cNvPr id="29" name="TextBox 28"/>
          <p:cNvSpPr txBox="1"/>
          <p:nvPr/>
        </p:nvSpPr>
        <p:spPr>
          <a:xfrm>
            <a:off x="3758389" y="2895694"/>
            <a:ext cx="4053971" cy="890693"/>
          </a:xfrm>
          <a:prstGeom prst="rect">
            <a:avLst/>
          </a:prstGeom>
          <a:noFill/>
        </p:spPr>
        <p:txBody>
          <a:bodyPr wrap="square" rtlCol="0">
            <a:spAutoFit/>
          </a:bodyPr>
          <a:lstStyle/>
          <a:p>
            <a:pPr>
              <a:lnSpc>
                <a:spcPct val="150000"/>
              </a:lnSpc>
            </a:pPr>
            <a:r>
              <a:rPr lang="zh-CN" altLang="en-US" sz="1200" dirty="0" smtClean="0">
                <a:solidFill>
                  <a:schemeClr val="tx1">
                    <a:lumMod val="75000"/>
                    <a:lumOff val="25000"/>
                  </a:schemeClr>
                </a:solidFill>
                <a:latin typeface="微软雅黑" pitchFamily="34" charset="-122"/>
                <a:ea typeface="微软雅黑" pitchFamily="34" charset="-122"/>
              </a:rPr>
              <a:t>在此输入章节概述文本内容，</a:t>
            </a:r>
            <a:r>
              <a:rPr lang="zh-CN" altLang="en-US" sz="1200" dirty="0">
                <a:solidFill>
                  <a:schemeClr val="tx1">
                    <a:lumMod val="75000"/>
                    <a:lumOff val="25000"/>
                  </a:schemeClr>
                </a:solidFill>
                <a:latin typeface="微软雅黑" pitchFamily="34" charset="-122"/>
                <a:ea typeface="微软雅黑" pitchFamily="34" charset="-122"/>
              </a:rPr>
              <a:t>文字尽量</a:t>
            </a:r>
            <a:r>
              <a:rPr lang="zh-CN" altLang="en-US" sz="1200" dirty="0" smtClean="0">
                <a:solidFill>
                  <a:schemeClr val="tx1">
                    <a:lumMod val="75000"/>
                    <a:lumOff val="25000"/>
                  </a:schemeClr>
                </a:solidFill>
                <a:latin typeface="微软雅黑" pitchFamily="34" charset="-122"/>
                <a:ea typeface="微软雅黑" pitchFamily="34" charset="-122"/>
              </a:rPr>
              <a:t>言简意赅的描述本章节的基本内容即可在此</a:t>
            </a:r>
            <a:r>
              <a:rPr lang="zh-CN" altLang="en-US" sz="1200" dirty="0">
                <a:solidFill>
                  <a:schemeClr val="tx1">
                    <a:lumMod val="75000"/>
                    <a:lumOff val="25000"/>
                  </a:schemeClr>
                </a:solidFill>
                <a:latin typeface="微软雅黑" pitchFamily="34" charset="-122"/>
                <a:ea typeface="微软雅黑" pitchFamily="34" charset="-122"/>
              </a:rPr>
              <a:t>输入章节概述文本内容，文字尽量言简意赅的描述本章节的基本内容即</a:t>
            </a:r>
            <a:r>
              <a:rPr lang="zh-CN" altLang="en-US" sz="1200" dirty="0" smtClean="0">
                <a:solidFill>
                  <a:schemeClr val="tx1">
                    <a:lumMod val="75000"/>
                    <a:lumOff val="25000"/>
                  </a:schemeClr>
                </a:solidFill>
                <a:latin typeface="微软雅黑" pitchFamily="34" charset="-122"/>
                <a:ea typeface="微软雅黑" pitchFamily="34" charset="-122"/>
              </a:rPr>
              <a:t>可</a:t>
            </a:r>
            <a:r>
              <a:rPr lang="en-US" altLang="zh-CN" sz="1200" dirty="0" smtClean="0">
                <a:solidFill>
                  <a:schemeClr val="tx1">
                    <a:lumMod val="75000"/>
                    <a:lumOff val="25000"/>
                  </a:schemeClr>
                </a:solidFill>
                <a:latin typeface="微软雅黑" pitchFamily="34" charset="-122"/>
                <a:ea typeface="微软雅黑" pitchFamily="34" charset="-122"/>
              </a:rPr>
              <a:t>~~~</a:t>
            </a:r>
            <a:endParaRPr lang="zh-CN" altLang="en-US" sz="1200" dirty="0">
              <a:solidFill>
                <a:schemeClr val="tx1">
                  <a:lumMod val="75000"/>
                  <a:lumOff val="25000"/>
                </a:schemeClr>
              </a:solidFill>
              <a:latin typeface="微软雅黑" pitchFamily="34" charset="-122"/>
              <a:ea typeface="微软雅黑" pitchFamily="34" charset="-122"/>
            </a:endParaRPr>
          </a:p>
        </p:txBody>
      </p:sp>
      <p:cxnSp>
        <p:nvCxnSpPr>
          <p:cNvPr id="30" name="直接连接符 29"/>
          <p:cNvCxnSpPr/>
          <p:nvPr/>
        </p:nvCxnSpPr>
        <p:spPr>
          <a:xfrm>
            <a:off x="3851920" y="2787774"/>
            <a:ext cx="38884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47656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53" presetClass="entr" presetSubtype="16"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childTnLst>
                          </p:cTn>
                        </p:par>
                        <p:par>
                          <p:cTn id="20" fill="hold">
                            <p:stCondLst>
                              <p:cond delay="120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500"/>
                                        <p:tgtEl>
                                          <p:spTgt spid="24"/>
                                        </p:tgtEl>
                                        <p:attrNameLst>
                                          <p:attrName>ppt_y</p:attrName>
                                        </p:attrNameLst>
                                      </p:cBhvr>
                                      <p:tavLst>
                                        <p:tav tm="0">
                                          <p:val>
                                            <p:strVal val="#ppt_y+#ppt_h*1.125000"/>
                                          </p:val>
                                        </p:tav>
                                        <p:tav tm="100000">
                                          <p:val>
                                            <p:strVal val="#ppt_y"/>
                                          </p:val>
                                        </p:tav>
                                      </p:tavLst>
                                    </p:anim>
                                    <p:animEffect transition="in" filter="wipe(up)">
                                      <p:cBhvr>
                                        <p:cTn id="24" dur="500"/>
                                        <p:tgtEl>
                                          <p:spTgt spid="24"/>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par>
                          <p:cTn id="39" fill="hold">
                            <p:stCondLst>
                              <p:cond delay="2950"/>
                            </p:stCondLst>
                            <p:childTnLst>
                              <p:par>
                                <p:cTn id="40" presetID="22" presetClass="entr" presetSubtype="8"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left)">
                                      <p:cBhvr>
                                        <p:cTn id="42" dur="500"/>
                                        <p:tgtEl>
                                          <p:spTgt spid="30"/>
                                        </p:tgtEl>
                                      </p:cBhvr>
                                    </p:animEffect>
                                  </p:childTnLst>
                                </p:cTn>
                              </p:par>
                            </p:childTnLst>
                          </p:cTn>
                        </p:par>
                        <p:par>
                          <p:cTn id="43" fill="hold">
                            <p:stCondLst>
                              <p:cond delay="3450"/>
                            </p:stCondLst>
                            <p:childTnLst>
                              <p:par>
                                <p:cTn id="44" presetID="22" presetClass="entr" presetSubtype="1"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up)">
                                      <p:cBhvr>
                                        <p:cTn id="46"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3" grpId="0"/>
      <p:bldP spid="24" grpId="0"/>
      <p:bldP spid="25" grpId="0"/>
      <p:bldP spid="26" grpId="0"/>
      <p:bldP spid="27" grpId="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公司介绍</a:t>
            </a:r>
            <a:endParaRPr lang="zh-CN" altLang="en-US" dirty="0"/>
          </a:p>
        </p:txBody>
      </p:sp>
      <p:grpSp>
        <p:nvGrpSpPr>
          <p:cNvPr id="3" name="组合 2"/>
          <p:cNvGrpSpPr/>
          <p:nvPr/>
        </p:nvGrpSpPr>
        <p:grpSpPr>
          <a:xfrm>
            <a:off x="457807" y="1347614"/>
            <a:ext cx="3571597" cy="2232248"/>
            <a:chOff x="755576" y="1491630"/>
            <a:chExt cx="2880000" cy="1800000"/>
          </a:xfrm>
          <a:effectLst>
            <a:outerShdw blurRad="228600" dist="38100" dir="8400000" sx="105000" sy="105000" algn="tr" rotWithShape="0">
              <a:prstClr val="black">
                <a:alpha val="20000"/>
              </a:prstClr>
            </a:outerShdw>
          </a:effectLst>
        </p:grpSpPr>
        <p:sp>
          <p:nvSpPr>
            <p:cNvPr id="4" name="矩形 3"/>
            <p:cNvSpPr/>
            <p:nvPr/>
          </p:nvSpPr>
          <p:spPr>
            <a:xfrm>
              <a:off x="755576" y="1491630"/>
              <a:ext cx="2880000" cy="1800000"/>
            </a:xfrm>
            <a:prstGeom prst="rect">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a:off x="813012" y="1524499"/>
              <a:ext cx="2772000" cy="17280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 name="TextBox 5"/>
          <p:cNvSpPr txBox="1"/>
          <p:nvPr/>
        </p:nvSpPr>
        <p:spPr>
          <a:xfrm>
            <a:off x="4932040" y="1357858"/>
            <a:ext cx="3672408" cy="3046988"/>
          </a:xfrm>
          <a:prstGeom prst="rect">
            <a:avLst/>
          </a:prstGeom>
          <a:noFill/>
        </p:spPr>
        <p:txBody>
          <a:bodyPr wrap="square" lIns="0" tIns="0" rIns="0" bIns="0" rtlCol="0">
            <a:spAutoFit/>
          </a:bodyPr>
          <a:lstStyle/>
          <a:p>
            <a:pPr algn="just">
              <a:lnSpc>
                <a:spcPct val="200000"/>
              </a:lnSpc>
            </a:pPr>
            <a:r>
              <a:rPr lang="zh-CN" altLang="en-US" sz="1100" dirty="0" smtClean="0">
                <a:solidFill>
                  <a:schemeClr val="tx1">
                    <a:lumMod val="65000"/>
                    <a:lumOff val="35000"/>
                  </a:schemeClr>
                </a:solidFill>
                <a:latin typeface="微软雅黑" pitchFamily="34" charset="-122"/>
                <a:ea typeface="微软雅黑" pitchFamily="34" charset="-122"/>
              </a:rPr>
              <a:t>       某某科技发展公司</a:t>
            </a:r>
            <a:r>
              <a:rPr lang="zh-CN" altLang="en-US" sz="1100" dirty="0">
                <a:solidFill>
                  <a:schemeClr val="tx1">
                    <a:lumMod val="65000"/>
                    <a:lumOff val="35000"/>
                  </a:schemeClr>
                </a:solidFill>
                <a:latin typeface="微软雅黑" pitchFamily="34" charset="-122"/>
                <a:ea typeface="微软雅黑" pitchFamily="34" charset="-122"/>
              </a:rPr>
              <a:t>是全球领先的综合通信解决方案提供商。</a:t>
            </a:r>
            <a:r>
              <a:rPr lang="zh-CN" altLang="en-US" sz="1100" dirty="0" smtClean="0">
                <a:solidFill>
                  <a:schemeClr val="tx1">
                    <a:lumMod val="65000"/>
                    <a:lumOff val="35000"/>
                  </a:schemeClr>
                </a:solidFill>
                <a:latin typeface="微软雅黑" pitchFamily="34" charset="-122"/>
                <a:ea typeface="微软雅黑" pitchFamily="34" charset="-122"/>
              </a:rPr>
              <a:t>公司将为</a:t>
            </a:r>
            <a:r>
              <a:rPr lang="zh-CN" altLang="en-US" sz="1100" dirty="0">
                <a:solidFill>
                  <a:schemeClr val="tx1">
                    <a:lumMod val="65000"/>
                    <a:lumOff val="35000"/>
                  </a:schemeClr>
                </a:solidFill>
                <a:latin typeface="微软雅黑" pitchFamily="34" charset="-122"/>
                <a:ea typeface="微软雅黑" pitchFamily="34" charset="-122"/>
              </a:rPr>
              <a:t>全球160多个国家和地区的电信运营商和企业网客户提供创新技术与产品解决方案，让全世界用户享有语音、数据、多媒体、无线宽带等全方位沟通。公司成立</a:t>
            </a:r>
            <a:r>
              <a:rPr lang="zh-CN" altLang="en-US" sz="1100" dirty="0" smtClean="0">
                <a:solidFill>
                  <a:schemeClr val="tx1">
                    <a:lumMod val="65000"/>
                    <a:lumOff val="35000"/>
                  </a:schemeClr>
                </a:solidFill>
                <a:latin typeface="微软雅黑" pitchFamily="34" charset="-122"/>
                <a:ea typeface="微软雅黑" pitchFamily="34" charset="-122"/>
              </a:rPr>
              <a:t>于</a:t>
            </a:r>
            <a:r>
              <a:rPr lang="en-US" altLang="zh-CN" sz="1100" dirty="0" smtClean="0">
                <a:solidFill>
                  <a:schemeClr val="tx1">
                    <a:lumMod val="65000"/>
                    <a:lumOff val="35000"/>
                  </a:schemeClr>
                </a:solidFill>
                <a:latin typeface="微软雅黑" pitchFamily="34" charset="-122"/>
                <a:ea typeface="微软雅黑" pitchFamily="34" charset="-122"/>
              </a:rPr>
              <a:t>2013</a:t>
            </a:r>
            <a:r>
              <a:rPr lang="zh-CN" altLang="en-US" sz="1100" dirty="0" smtClean="0">
                <a:solidFill>
                  <a:schemeClr val="tx1">
                    <a:lumMod val="65000"/>
                    <a:lumOff val="35000"/>
                  </a:schemeClr>
                </a:solidFill>
                <a:latin typeface="微软雅黑" pitchFamily="34" charset="-122"/>
                <a:ea typeface="微软雅黑" pitchFamily="34" charset="-122"/>
              </a:rPr>
              <a:t>年，未来将在</a:t>
            </a:r>
            <a:r>
              <a:rPr lang="zh-CN" altLang="en-US" sz="1100" dirty="0">
                <a:solidFill>
                  <a:schemeClr val="tx1">
                    <a:lumMod val="65000"/>
                    <a:lumOff val="35000"/>
                  </a:schemeClr>
                </a:solidFill>
                <a:latin typeface="微软雅黑" pitchFamily="34" charset="-122"/>
                <a:ea typeface="微软雅黑" pitchFamily="34" charset="-122"/>
              </a:rPr>
              <a:t>香港和深圳两地上市，是中国最大的通信设备上市公司。</a:t>
            </a:r>
          </a:p>
          <a:p>
            <a:pPr algn="just">
              <a:lnSpc>
                <a:spcPct val="200000"/>
              </a:lnSpc>
            </a:pPr>
            <a:r>
              <a:rPr lang="zh-CN" altLang="en-US" sz="1100" dirty="0">
                <a:solidFill>
                  <a:schemeClr val="tx1">
                    <a:lumMod val="65000"/>
                    <a:lumOff val="35000"/>
                  </a:schemeClr>
                </a:solidFill>
                <a:latin typeface="微软雅黑" pitchFamily="34" charset="-122"/>
                <a:ea typeface="微软雅黑" pitchFamily="34" charset="-122"/>
              </a:rPr>
              <a:t>       某某公司是全球领先的综合通信解决方案提供商。</a:t>
            </a:r>
            <a:r>
              <a:rPr lang="zh-CN" altLang="en-US" sz="1100" dirty="0" smtClean="0">
                <a:solidFill>
                  <a:schemeClr val="tx1">
                    <a:lumMod val="65000"/>
                    <a:lumOff val="35000"/>
                  </a:schemeClr>
                </a:solidFill>
                <a:latin typeface="微软雅黑" pitchFamily="34" charset="-122"/>
                <a:ea typeface="微软雅黑" pitchFamily="34" charset="-122"/>
              </a:rPr>
              <a:t>公司</a:t>
            </a:r>
            <a:r>
              <a:rPr lang="zh-CN" altLang="en-US" sz="1100" dirty="0">
                <a:solidFill>
                  <a:schemeClr val="tx1">
                    <a:lumMod val="65000"/>
                    <a:lumOff val="35000"/>
                  </a:schemeClr>
                </a:solidFill>
                <a:latin typeface="微软雅黑" pitchFamily="34" charset="-122"/>
                <a:ea typeface="微软雅黑" pitchFamily="34" charset="-122"/>
              </a:rPr>
              <a:t>将</a:t>
            </a:r>
            <a:r>
              <a:rPr lang="zh-CN" altLang="en-US" sz="1100" dirty="0" smtClean="0">
                <a:solidFill>
                  <a:schemeClr val="tx1">
                    <a:lumMod val="65000"/>
                    <a:lumOff val="35000"/>
                  </a:schemeClr>
                </a:solidFill>
                <a:latin typeface="微软雅黑" pitchFamily="34" charset="-122"/>
                <a:ea typeface="微软雅黑" pitchFamily="34" charset="-122"/>
              </a:rPr>
              <a:t>为</a:t>
            </a:r>
            <a:r>
              <a:rPr lang="zh-CN" altLang="en-US" sz="1100" dirty="0">
                <a:solidFill>
                  <a:schemeClr val="tx1">
                    <a:lumMod val="65000"/>
                    <a:lumOff val="35000"/>
                  </a:schemeClr>
                </a:solidFill>
                <a:latin typeface="微软雅黑" pitchFamily="34" charset="-122"/>
                <a:ea typeface="微软雅黑" pitchFamily="34" charset="-122"/>
              </a:rPr>
              <a:t>全球160多个国家和地区的电信运营商和企业网客户提供创新技术与产品解决</a:t>
            </a:r>
            <a:r>
              <a:rPr lang="zh-CN" altLang="en-US" sz="1100" dirty="0" smtClean="0">
                <a:solidFill>
                  <a:schemeClr val="tx1">
                    <a:lumMod val="65000"/>
                    <a:lumOff val="35000"/>
                  </a:schemeClr>
                </a:solidFill>
                <a:latin typeface="微软雅黑" pitchFamily="34" charset="-122"/>
                <a:ea typeface="微软雅黑" pitchFamily="34" charset="-122"/>
              </a:rPr>
              <a:t>方案。</a:t>
            </a:r>
            <a:endParaRPr lang="zh-CN" altLang="en-US" sz="1100" dirty="0">
              <a:solidFill>
                <a:schemeClr val="tx1">
                  <a:lumMod val="65000"/>
                  <a:lumOff val="35000"/>
                </a:schemeClr>
              </a:solidFill>
              <a:latin typeface="微软雅黑" pitchFamily="34" charset="-122"/>
              <a:ea typeface="微软雅黑" pitchFamily="34" charset="-122"/>
            </a:endParaRPr>
          </a:p>
        </p:txBody>
      </p:sp>
      <p:grpSp>
        <p:nvGrpSpPr>
          <p:cNvPr id="7" name="组合 6"/>
          <p:cNvGrpSpPr/>
          <p:nvPr/>
        </p:nvGrpSpPr>
        <p:grpSpPr>
          <a:xfrm>
            <a:off x="2243605" y="3194274"/>
            <a:ext cx="2333091" cy="1458182"/>
            <a:chOff x="755576" y="1491630"/>
            <a:chExt cx="2880000" cy="1800000"/>
          </a:xfrm>
          <a:effectLst>
            <a:outerShdw blurRad="228600" dist="38100" dir="8400000" sx="105000" sy="105000" algn="tr" rotWithShape="0">
              <a:prstClr val="black">
                <a:alpha val="20000"/>
              </a:prstClr>
            </a:outerShdw>
          </a:effectLst>
        </p:grpSpPr>
        <p:sp>
          <p:nvSpPr>
            <p:cNvPr id="8" name="矩形 7"/>
            <p:cNvSpPr/>
            <p:nvPr/>
          </p:nvSpPr>
          <p:spPr>
            <a:xfrm>
              <a:off x="755576" y="1491630"/>
              <a:ext cx="2880000" cy="1800000"/>
            </a:xfrm>
            <a:prstGeom prst="rect">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矩形 8"/>
            <p:cNvSpPr/>
            <p:nvPr/>
          </p:nvSpPr>
          <p:spPr>
            <a:xfrm>
              <a:off x="813012" y="1524499"/>
              <a:ext cx="2772000" cy="172800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val="1346742818"/>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anim calcmode="lin" valueType="num">
                                      <p:cBhvr>
                                        <p:cTn id="14" dur="500" fill="hold"/>
                                        <p:tgtEl>
                                          <p:spTgt spid="7"/>
                                        </p:tgtEl>
                                        <p:attrNameLst>
                                          <p:attrName>ppt_x</p:attrName>
                                        </p:attrNameLst>
                                      </p:cBhvr>
                                      <p:tavLst>
                                        <p:tav tm="0">
                                          <p:val>
                                            <p:strVal val="#ppt_x"/>
                                          </p:val>
                                        </p:tav>
                                        <p:tav tm="100000">
                                          <p:val>
                                            <p:strVal val="#ppt_x"/>
                                          </p:val>
                                        </p:tav>
                                      </p:tavLst>
                                    </p:anim>
                                    <p:anim calcmode="lin" valueType="num">
                                      <p:cBhvr>
                                        <p:cTn id="15" dur="5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6"/>
                                        </p:tgtEl>
                                        <p:attrNameLst>
                                          <p:attrName>style.visibility</p:attrName>
                                        </p:attrNameLst>
                                      </p:cBhvr>
                                      <p:to>
                                        <p:strVal val="visible"/>
                                      </p:to>
                                    </p:set>
                                    <p:animEffect transition="in" filter="wipe(left)">
                                      <p:cBhvr>
                                        <p:cTn id="19" dur="50"/>
                                        <p:tgtEl>
                                          <p:spTgt spid="6"/>
                                        </p:tgtEl>
                                      </p:cBhvr>
                                    </p:animEffect>
                                  </p:childTnLst>
                                </p:cTn>
                              </p:par>
                              <p:par>
                                <p:cTn id="20" presetID="36" presetClass="emph" presetSubtype="0" fill="hold" grpId="1" nodeType="withEffect">
                                  <p:stCondLst>
                                    <p:cond delay="0"/>
                                  </p:stCondLst>
                                  <p:iterate type="lt">
                                    <p:tmPct val="30000"/>
                                  </p:iterate>
                                  <p:childTnLst>
                                    <p:animScale>
                                      <p:cBhvr>
                                        <p:cTn id="21" dur="25" autoRev="1" fill="hold">
                                          <p:stCondLst>
                                            <p:cond delay="0"/>
                                          </p:stCondLst>
                                        </p:cTn>
                                        <p:tgtEl>
                                          <p:spTgt spid="6"/>
                                        </p:tgtEl>
                                      </p:cBhvr>
                                      <p:to x="80000" y="100000"/>
                                    </p:animScale>
                                    <p:anim by="(#ppt_w*0.10)" calcmode="lin" valueType="num">
                                      <p:cBhvr>
                                        <p:cTn id="22" dur="25" autoRev="1" fill="hold">
                                          <p:stCondLst>
                                            <p:cond delay="0"/>
                                          </p:stCondLst>
                                        </p:cTn>
                                        <p:tgtEl>
                                          <p:spTgt spid="6"/>
                                        </p:tgtEl>
                                        <p:attrNameLst>
                                          <p:attrName>ppt_x</p:attrName>
                                        </p:attrNameLst>
                                      </p:cBhvr>
                                    </p:anim>
                                    <p:anim by="(-#ppt_w*0.10)" calcmode="lin" valueType="num">
                                      <p:cBhvr>
                                        <p:cTn id="23" dur="25" autoRev="1" fill="hold">
                                          <p:stCondLst>
                                            <p:cond delay="0"/>
                                          </p:stCondLst>
                                        </p:cTn>
                                        <p:tgtEl>
                                          <p:spTgt spid="6"/>
                                        </p:tgtEl>
                                        <p:attrNameLst>
                                          <p:attrName>ppt_y</p:attrName>
                                        </p:attrNameLst>
                                      </p:cBhvr>
                                    </p:anim>
                                    <p:animRot by="-480000">
                                      <p:cBhvr>
                                        <p:cTn id="24" dur="25" autoRev="1"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团队介绍</a:t>
            </a:r>
            <a:endParaRPr lang="zh-CN" altLang="en-US" dirty="0"/>
          </a:p>
        </p:txBody>
      </p:sp>
      <p:sp>
        <p:nvSpPr>
          <p:cNvPr id="3" name="TextBox 2"/>
          <p:cNvSpPr txBox="1"/>
          <p:nvPr/>
        </p:nvSpPr>
        <p:spPr>
          <a:xfrm>
            <a:off x="3583590" y="2355726"/>
            <a:ext cx="5092866" cy="2255361"/>
          </a:xfrm>
          <a:prstGeom prst="rect">
            <a:avLst/>
          </a:prstGeom>
          <a:noFill/>
        </p:spPr>
        <p:txBody>
          <a:bodyPr wrap="square" lIns="0" tIns="0" rIns="0" bIns="0" rtlCol="0">
            <a:spAutoFit/>
          </a:bodyPr>
          <a:lstStyle/>
          <a:p>
            <a:pPr algn="just">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       团队</a:t>
            </a:r>
            <a:r>
              <a:rPr lang="zh-CN" altLang="en-US" sz="1100" dirty="0">
                <a:solidFill>
                  <a:schemeClr val="tx1">
                    <a:lumMod val="75000"/>
                    <a:lumOff val="25000"/>
                  </a:schemeClr>
                </a:solidFill>
                <a:latin typeface="微软雅黑" pitchFamily="34" charset="-122"/>
                <a:ea typeface="微软雅黑" pitchFamily="34" charset="-122"/>
              </a:rPr>
              <a:t>是指拥有共同目标，并且具有不同能力的一小群人有意识的协调行为或力的系统</a:t>
            </a:r>
            <a:r>
              <a:rPr lang="zh-CN" altLang="en-US" sz="1100" dirty="0" smtClean="0">
                <a:solidFill>
                  <a:schemeClr val="tx1">
                    <a:lumMod val="75000"/>
                    <a:lumOff val="25000"/>
                  </a:schemeClr>
                </a:solidFill>
                <a:latin typeface="微软雅黑" pitchFamily="34" charset="-122"/>
                <a:ea typeface="微软雅黑" pitchFamily="34" charset="-122"/>
              </a:rPr>
              <a:t>，这</a:t>
            </a:r>
            <a:r>
              <a:rPr lang="zh-CN" altLang="en-US" sz="1100" dirty="0">
                <a:solidFill>
                  <a:schemeClr val="tx1">
                    <a:lumMod val="75000"/>
                    <a:lumOff val="25000"/>
                  </a:schemeClr>
                </a:solidFill>
                <a:latin typeface="微软雅黑" pitchFamily="34" charset="-122"/>
                <a:ea typeface="微软雅黑" pitchFamily="34" charset="-122"/>
              </a:rPr>
              <a:t>群人就如同人的五官一样，共同协作维持一个人的生存，缺一不可</a:t>
            </a:r>
            <a:r>
              <a:rPr lang="zh-CN" altLang="en-US" sz="1100" dirty="0" smtClean="0">
                <a:solidFill>
                  <a:schemeClr val="tx1">
                    <a:lumMod val="75000"/>
                    <a:lumOff val="25000"/>
                  </a:schemeClr>
                </a:solidFill>
                <a:latin typeface="微软雅黑" pitchFamily="34" charset="-122"/>
                <a:ea typeface="微软雅黑" pitchFamily="34" charset="-122"/>
              </a:rPr>
              <a:t>。</a:t>
            </a:r>
            <a:endParaRPr lang="en-US" altLang="zh-CN" sz="1100" dirty="0" smtClean="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00" b="1" dirty="0" smtClean="0">
                <a:solidFill>
                  <a:schemeClr val="tx1">
                    <a:lumMod val="75000"/>
                    <a:lumOff val="25000"/>
                  </a:schemeClr>
                </a:solidFill>
                <a:latin typeface="微软雅黑" pitchFamily="34" charset="-122"/>
                <a:ea typeface="微软雅黑" pitchFamily="34" charset="-122"/>
              </a:rPr>
              <a:t>       我们</a:t>
            </a:r>
            <a:r>
              <a:rPr lang="zh-CN" altLang="en-US" sz="1100" b="1" dirty="0">
                <a:solidFill>
                  <a:schemeClr val="tx1">
                    <a:lumMod val="75000"/>
                    <a:lumOff val="25000"/>
                  </a:schemeClr>
                </a:solidFill>
                <a:latin typeface="微软雅黑" pitchFamily="34" charset="-122"/>
                <a:ea typeface="微软雅黑" pitchFamily="34" charset="-122"/>
              </a:rPr>
              <a:t>是一支专业的团队。</a:t>
            </a:r>
            <a:r>
              <a:rPr lang="zh-CN" altLang="en-US" sz="1100" dirty="0">
                <a:solidFill>
                  <a:schemeClr val="tx1">
                    <a:lumMod val="75000"/>
                    <a:lumOff val="25000"/>
                  </a:schemeClr>
                </a:solidFill>
                <a:latin typeface="微软雅黑" pitchFamily="34" charset="-122"/>
                <a:ea typeface="微软雅黑" pitchFamily="34" charset="-122"/>
              </a:rPr>
              <a:t>我们的成员拥有多年的信息安全专业技术背景，来自国内知名安全公司的一线骨干</a:t>
            </a:r>
            <a:r>
              <a:rPr lang="zh-CN" altLang="en-US" sz="1100" dirty="0" smtClean="0">
                <a:solidFill>
                  <a:schemeClr val="tx1">
                    <a:lumMod val="75000"/>
                    <a:lumOff val="25000"/>
                  </a:schemeClr>
                </a:solidFill>
                <a:latin typeface="微软雅黑" pitchFamily="34" charset="-122"/>
                <a:ea typeface="微软雅黑" pitchFamily="34" charset="-122"/>
              </a:rPr>
              <a:t>。</a:t>
            </a:r>
            <a:endParaRPr lang="en-US" altLang="zh-CN" sz="1100" dirty="0" smtClean="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       </a:t>
            </a:r>
            <a:r>
              <a:rPr lang="zh-CN" altLang="en-US" sz="1100" b="1" dirty="0" smtClean="0">
                <a:solidFill>
                  <a:schemeClr val="tx1">
                    <a:lumMod val="75000"/>
                    <a:lumOff val="25000"/>
                  </a:schemeClr>
                </a:solidFill>
                <a:latin typeface="微软雅黑" pitchFamily="34" charset="-122"/>
                <a:ea typeface="微软雅黑" pitchFamily="34" charset="-122"/>
              </a:rPr>
              <a:t>我们</a:t>
            </a:r>
            <a:r>
              <a:rPr lang="zh-CN" altLang="en-US" sz="1100" b="1" dirty="0">
                <a:solidFill>
                  <a:schemeClr val="tx1">
                    <a:lumMod val="75000"/>
                    <a:lumOff val="25000"/>
                  </a:schemeClr>
                </a:solidFill>
                <a:latin typeface="微软雅黑" pitchFamily="34" charset="-122"/>
                <a:ea typeface="微软雅黑" pitchFamily="34" charset="-122"/>
              </a:rPr>
              <a:t>是一支年轻的团队</a:t>
            </a:r>
            <a:r>
              <a:rPr lang="zh-CN" altLang="en-US" sz="1100" dirty="0">
                <a:solidFill>
                  <a:schemeClr val="tx1">
                    <a:lumMod val="75000"/>
                    <a:lumOff val="25000"/>
                  </a:schemeClr>
                </a:solidFill>
                <a:latin typeface="微软雅黑" pitchFamily="34" charset="-122"/>
                <a:ea typeface="微软雅黑" pitchFamily="34" charset="-122"/>
              </a:rPr>
              <a:t>。我们的平均年龄仅有</a:t>
            </a:r>
            <a:r>
              <a:rPr lang="en-US" altLang="zh-CN" sz="1100" dirty="0">
                <a:solidFill>
                  <a:schemeClr val="tx1">
                    <a:lumMod val="75000"/>
                    <a:lumOff val="25000"/>
                  </a:schemeClr>
                </a:solidFill>
                <a:latin typeface="微软雅黑" pitchFamily="34" charset="-122"/>
                <a:ea typeface="微软雅黑" pitchFamily="34" charset="-122"/>
              </a:rPr>
              <a:t>26</a:t>
            </a:r>
            <a:r>
              <a:rPr lang="zh-CN" altLang="en-US" sz="1100" dirty="0">
                <a:solidFill>
                  <a:schemeClr val="tx1">
                    <a:lumMod val="75000"/>
                    <a:lumOff val="25000"/>
                  </a:schemeClr>
                </a:solidFill>
                <a:latin typeface="微软雅黑" pitchFamily="34" charset="-122"/>
                <a:ea typeface="微软雅黑" pitchFamily="34" charset="-122"/>
              </a:rPr>
              <a:t>岁，充满了朝气和创新精神</a:t>
            </a:r>
            <a:r>
              <a:rPr lang="zh-CN" altLang="en-US" sz="1100" dirty="0" smtClean="0">
                <a:solidFill>
                  <a:schemeClr val="tx1">
                    <a:lumMod val="75000"/>
                    <a:lumOff val="25000"/>
                  </a:schemeClr>
                </a:solidFill>
                <a:latin typeface="微软雅黑" pitchFamily="34" charset="-122"/>
                <a:ea typeface="微软雅黑" pitchFamily="34" charset="-122"/>
              </a:rPr>
              <a:t>。</a:t>
            </a:r>
            <a:endParaRPr lang="en-US" altLang="zh-CN" sz="1100" dirty="0" smtClean="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       </a:t>
            </a:r>
            <a:r>
              <a:rPr lang="zh-CN" altLang="en-US" sz="1100" b="1" dirty="0" smtClean="0">
                <a:solidFill>
                  <a:schemeClr val="tx1">
                    <a:lumMod val="75000"/>
                    <a:lumOff val="25000"/>
                  </a:schemeClr>
                </a:solidFill>
                <a:latin typeface="微软雅黑" pitchFamily="34" charset="-122"/>
                <a:ea typeface="微软雅黑" pitchFamily="34" charset="-122"/>
              </a:rPr>
              <a:t>我们</a:t>
            </a:r>
            <a:r>
              <a:rPr lang="zh-CN" altLang="en-US" sz="1100" b="1" dirty="0">
                <a:solidFill>
                  <a:schemeClr val="tx1">
                    <a:lumMod val="75000"/>
                    <a:lumOff val="25000"/>
                  </a:schemeClr>
                </a:solidFill>
                <a:latin typeface="微软雅黑" pitchFamily="34" charset="-122"/>
                <a:ea typeface="微软雅黑" pitchFamily="34" charset="-122"/>
              </a:rPr>
              <a:t>是一支专注的团队</a:t>
            </a:r>
            <a:r>
              <a:rPr lang="zh-CN" altLang="en-US" sz="1100" dirty="0">
                <a:solidFill>
                  <a:schemeClr val="tx1">
                    <a:lumMod val="75000"/>
                    <a:lumOff val="25000"/>
                  </a:schemeClr>
                </a:solidFill>
                <a:latin typeface="微软雅黑" pitchFamily="34" charset="-122"/>
                <a:ea typeface="微软雅黑" pitchFamily="34" charset="-122"/>
              </a:rPr>
              <a:t>。我们坚信，安全的品牌源自客户的信任。只有专注，才能做好安全</a:t>
            </a:r>
            <a:r>
              <a:rPr lang="zh-CN" altLang="en-US" sz="1100" dirty="0" smtClean="0">
                <a:solidFill>
                  <a:schemeClr val="tx1">
                    <a:lumMod val="75000"/>
                    <a:lumOff val="25000"/>
                  </a:schemeClr>
                </a:solidFill>
                <a:latin typeface="微软雅黑" pitchFamily="34" charset="-122"/>
                <a:ea typeface="微软雅黑" pitchFamily="34" charset="-122"/>
              </a:rPr>
              <a:t>。</a:t>
            </a:r>
            <a:endParaRPr lang="en-US" altLang="zh-CN" sz="1100" dirty="0" smtClean="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       </a:t>
            </a:r>
            <a:r>
              <a:rPr lang="zh-CN" altLang="en-US" sz="1100" b="1" dirty="0" smtClean="0">
                <a:solidFill>
                  <a:schemeClr val="tx1">
                    <a:lumMod val="75000"/>
                    <a:lumOff val="25000"/>
                  </a:schemeClr>
                </a:solidFill>
                <a:latin typeface="微软雅黑" pitchFamily="34" charset="-122"/>
                <a:ea typeface="微软雅黑" pitchFamily="34" charset="-122"/>
              </a:rPr>
              <a:t>我们</a:t>
            </a:r>
            <a:r>
              <a:rPr lang="zh-CN" altLang="en-US" sz="1100" b="1" dirty="0">
                <a:solidFill>
                  <a:schemeClr val="tx1">
                    <a:lumMod val="75000"/>
                    <a:lumOff val="25000"/>
                  </a:schemeClr>
                </a:solidFill>
                <a:latin typeface="微软雅黑" pitchFamily="34" charset="-122"/>
                <a:ea typeface="微软雅黑" pitchFamily="34" charset="-122"/>
              </a:rPr>
              <a:t>是一支有梦想的团队</a:t>
            </a:r>
            <a:r>
              <a:rPr lang="zh-CN" altLang="en-US" sz="1100" dirty="0">
                <a:solidFill>
                  <a:schemeClr val="tx1">
                    <a:lumMod val="75000"/>
                    <a:lumOff val="25000"/>
                  </a:schemeClr>
                </a:solidFill>
                <a:latin typeface="微软雅黑" pitchFamily="34" charset="-122"/>
                <a:ea typeface="微软雅黑" pitchFamily="34" charset="-122"/>
              </a:rPr>
              <a:t>。我们来自五湖四海，因为一个共同的梦想：做一家真正优秀的信息安全企业，为客户提供最可靠的互联网安全防护。</a:t>
            </a:r>
          </a:p>
        </p:txBody>
      </p:sp>
      <p:sp>
        <p:nvSpPr>
          <p:cNvPr id="4" name="矩形 3"/>
          <p:cNvSpPr/>
          <p:nvPr/>
        </p:nvSpPr>
        <p:spPr>
          <a:xfrm>
            <a:off x="645881" y="1131590"/>
            <a:ext cx="2593340" cy="346230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 name="斜纹 4"/>
          <p:cNvSpPr/>
          <p:nvPr/>
        </p:nvSpPr>
        <p:spPr>
          <a:xfrm>
            <a:off x="607781" y="1100634"/>
            <a:ext cx="359773" cy="359773"/>
          </a:xfrm>
          <a:prstGeom prst="diagStrip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6" name="斜纹 5"/>
          <p:cNvSpPr/>
          <p:nvPr/>
        </p:nvSpPr>
        <p:spPr>
          <a:xfrm rot="10800000">
            <a:off x="2911232" y="4263457"/>
            <a:ext cx="359773" cy="359773"/>
          </a:xfrm>
          <a:prstGeom prst="diagStripe">
            <a:avLst/>
          </a:prstGeom>
          <a:solidFill>
            <a:srgbClr val="66BF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grpSp>
        <p:nvGrpSpPr>
          <p:cNvPr id="7" name="组合 6"/>
          <p:cNvGrpSpPr/>
          <p:nvPr/>
        </p:nvGrpSpPr>
        <p:grpSpPr>
          <a:xfrm>
            <a:off x="3851920" y="1164846"/>
            <a:ext cx="1172844" cy="902720"/>
            <a:chOff x="5027106" y="2345385"/>
            <a:chExt cx="1172844" cy="902720"/>
          </a:xfrm>
        </p:grpSpPr>
        <p:grpSp>
          <p:nvGrpSpPr>
            <p:cNvPr id="8" name="组合 7"/>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200" b="1" dirty="0" smtClean="0">
                  <a:solidFill>
                    <a:srgbClr val="FC6E5B"/>
                  </a:solidFill>
                  <a:latin typeface="微软雅黑" pitchFamily="34" charset="-122"/>
                  <a:ea typeface="微软雅黑" pitchFamily="34" charset="-122"/>
                </a:rPr>
                <a:t>专业</a:t>
              </a:r>
              <a:endParaRPr lang="zh-CN" altLang="en-US" sz="2200" b="1" dirty="0">
                <a:solidFill>
                  <a:srgbClr val="FC6E5B"/>
                </a:solidFill>
                <a:latin typeface="微软雅黑" pitchFamily="34" charset="-122"/>
                <a:ea typeface="微软雅黑" pitchFamily="34" charset="-122"/>
              </a:endParaRPr>
            </a:p>
          </p:txBody>
        </p:sp>
      </p:grpSp>
      <p:grpSp>
        <p:nvGrpSpPr>
          <p:cNvPr id="12" name="组合 11"/>
          <p:cNvGrpSpPr/>
          <p:nvPr/>
        </p:nvGrpSpPr>
        <p:grpSpPr>
          <a:xfrm>
            <a:off x="5044683" y="1147646"/>
            <a:ext cx="1172844" cy="902720"/>
            <a:chOff x="5027106" y="2345385"/>
            <a:chExt cx="1172844" cy="902720"/>
          </a:xfrm>
        </p:grpSpPr>
        <p:grpSp>
          <p:nvGrpSpPr>
            <p:cNvPr id="13" name="组合 12"/>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200" b="1" dirty="0" smtClean="0">
                  <a:solidFill>
                    <a:srgbClr val="8CC066"/>
                  </a:solidFill>
                  <a:latin typeface="微软雅黑" pitchFamily="34" charset="-122"/>
                  <a:ea typeface="微软雅黑" pitchFamily="34" charset="-122"/>
                </a:rPr>
                <a:t>年轻</a:t>
              </a:r>
              <a:endParaRPr lang="zh-CN" altLang="en-US" sz="2200" b="1" dirty="0">
                <a:solidFill>
                  <a:srgbClr val="8CC066"/>
                </a:solidFill>
                <a:latin typeface="微软雅黑" pitchFamily="34" charset="-122"/>
                <a:ea typeface="微软雅黑" pitchFamily="34" charset="-122"/>
              </a:endParaRPr>
            </a:p>
          </p:txBody>
        </p:sp>
      </p:grpSp>
      <p:grpSp>
        <p:nvGrpSpPr>
          <p:cNvPr id="17" name="组合 16"/>
          <p:cNvGrpSpPr/>
          <p:nvPr/>
        </p:nvGrpSpPr>
        <p:grpSpPr>
          <a:xfrm>
            <a:off x="6211512" y="1177742"/>
            <a:ext cx="1172844" cy="902720"/>
            <a:chOff x="5027106" y="2345385"/>
            <a:chExt cx="1172844" cy="902720"/>
          </a:xfrm>
        </p:grpSpPr>
        <p:grpSp>
          <p:nvGrpSpPr>
            <p:cNvPr id="18" name="组合 17"/>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33"/>
            <p:cNvSpPr>
              <a:spLocks noChangeArrowheads="1"/>
            </p:cNvSpPr>
            <p:nvPr/>
          </p:nvSpPr>
          <p:spPr bwMode="auto">
            <a:xfrm>
              <a:off x="5046808" y="2656266"/>
              <a:ext cx="8424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smtClean="0">
                  <a:solidFill>
                    <a:srgbClr val="66BFBC"/>
                  </a:solidFill>
                  <a:latin typeface="微软雅黑" pitchFamily="34" charset="-122"/>
                  <a:ea typeface="微软雅黑" pitchFamily="34" charset="-122"/>
                </a:rPr>
                <a:t>有梦想</a:t>
              </a:r>
              <a:endParaRPr lang="zh-CN" altLang="en-US" b="1" dirty="0">
                <a:solidFill>
                  <a:srgbClr val="66BFBC"/>
                </a:solidFill>
                <a:latin typeface="微软雅黑" pitchFamily="34" charset="-122"/>
                <a:ea typeface="微软雅黑" pitchFamily="34" charset="-122"/>
              </a:endParaRPr>
            </a:p>
          </p:txBody>
        </p:sp>
      </p:grpSp>
      <p:grpSp>
        <p:nvGrpSpPr>
          <p:cNvPr id="22" name="组合 21"/>
          <p:cNvGrpSpPr/>
          <p:nvPr/>
        </p:nvGrpSpPr>
        <p:grpSpPr>
          <a:xfrm>
            <a:off x="7385411" y="1189305"/>
            <a:ext cx="1172844" cy="902720"/>
            <a:chOff x="5027106" y="2345385"/>
            <a:chExt cx="1172844" cy="902720"/>
          </a:xfrm>
        </p:grpSpPr>
        <p:grpSp>
          <p:nvGrpSpPr>
            <p:cNvPr id="23" name="组合 22"/>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xtBox 33"/>
            <p:cNvSpPr>
              <a:spLocks noChangeArrowheads="1"/>
            </p:cNvSpPr>
            <p:nvPr/>
          </p:nvSpPr>
          <p:spPr bwMode="auto">
            <a:xfrm>
              <a:off x="5125264" y="2525067"/>
              <a:ext cx="6788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smtClean="0">
                  <a:solidFill>
                    <a:srgbClr val="FBC75D"/>
                  </a:solidFill>
                  <a:latin typeface="微软雅黑" pitchFamily="34" charset="-122"/>
                  <a:ea typeface="微软雅黑" pitchFamily="34" charset="-122"/>
                </a:rPr>
                <a:t>行动力强</a:t>
              </a:r>
              <a:endParaRPr lang="zh-CN" altLang="en-US" b="1" dirty="0">
                <a:solidFill>
                  <a:srgbClr val="FBC75D"/>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129959401"/>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500"/>
                                        <p:tgtEl>
                                          <p:spTgt spid="6"/>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ppt_x</p:attrName>
                                        </p:attrNameLst>
                                      </p:cBhvr>
                                      <p:tavLst>
                                        <p:tav tm="0">
                                          <p:val>
                                            <p:strVal val="#ppt_x+#ppt_w*1.125000"/>
                                          </p:val>
                                        </p:tav>
                                        <p:tav tm="100000">
                                          <p:val>
                                            <p:strVal val="#ppt_x"/>
                                          </p:val>
                                        </p:tav>
                                      </p:tavLst>
                                    </p:anim>
                                    <p:animEffect transition="in" filter="wipe(left)">
                                      <p:cBhvr>
                                        <p:cTn id="20" dur="500"/>
                                        <p:tgtEl>
                                          <p:spTgt spid="7"/>
                                        </p:tgtEl>
                                      </p:cBhvr>
                                    </p:animEffect>
                                  </p:childTnLst>
                                </p:cTn>
                              </p:par>
                              <p:par>
                                <p:cTn id="21" presetID="12" presetClass="entr" presetSubtype="2" fill="hold" nodeType="withEffect">
                                  <p:stCondLst>
                                    <p:cond delay="2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left)">
                                      <p:cBhvr>
                                        <p:cTn id="24" dur="500"/>
                                        <p:tgtEl>
                                          <p:spTgt spid="12"/>
                                        </p:tgtEl>
                                      </p:cBhvr>
                                    </p:animEffect>
                                  </p:childTnLst>
                                </p:cTn>
                              </p:par>
                              <p:par>
                                <p:cTn id="25" presetID="12" presetClass="entr" presetSubtype="2" fill="hold" nodeType="withEffect">
                                  <p:stCondLst>
                                    <p:cond delay="40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p:tgtEl>
                                          <p:spTgt spid="17"/>
                                        </p:tgtEl>
                                        <p:attrNameLst>
                                          <p:attrName>ppt_x</p:attrName>
                                        </p:attrNameLst>
                                      </p:cBhvr>
                                      <p:tavLst>
                                        <p:tav tm="0">
                                          <p:val>
                                            <p:strVal val="#ppt_x+#ppt_w*1.125000"/>
                                          </p:val>
                                        </p:tav>
                                        <p:tav tm="100000">
                                          <p:val>
                                            <p:strVal val="#ppt_x"/>
                                          </p:val>
                                        </p:tav>
                                      </p:tavLst>
                                    </p:anim>
                                    <p:animEffect transition="in" filter="wipe(left)">
                                      <p:cBhvr>
                                        <p:cTn id="28" dur="500"/>
                                        <p:tgtEl>
                                          <p:spTgt spid="17"/>
                                        </p:tgtEl>
                                      </p:cBhvr>
                                    </p:animEffect>
                                  </p:childTnLst>
                                </p:cTn>
                              </p:par>
                              <p:par>
                                <p:cTn id="29" presetID="12" presetClass="entr" presetSubtype="2" fill="hold" nodeType="withEffect">
                                  <p:stCondLst>
                                    <p:cond delay="6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p:tgtEl>
                                          <p:spTgt spid="22"/>
                                        </p:tgtEl>
                                        <p:attrNameLst>
                                          <p:attrName>ppt_x</p:attrName>
                                        </p:attrNameLst>
                                      </p:cBhvr>
                                      <p:tavLst>
                                        <p:tav tm="0">
                                          <p:val>
                                            <p:strVal val="#ppt_x+#ppt_w*1.125000"/>
                                          </p:val>
                                        </p:tav>
                                        <p:tav tm="100000">
                                          <p:val>
                                            <p:strVal val="#ppt_x"/>
                                          </p:val>
                                        </p:tav>
                                      </p:tavLst>
                                    </p:anim>
                                    <p:animEffect transition="in" filter="wipe(left)">
                                      <p:cBhvr>
                                        <p:cTn id="32" dur="500"/>
                                        <p:tgtEl>
                                          <p:spTgt spid="22"/>
                                        </p:tgtEl>
                                      </p:cBhvr>
                                    </p:animEffect>
                                  </p:childTnLst>
                                </p:cTn>
                              </p:par>
                            </p:childTnLst>
                          </p:cTn>
                        </p:par>
                        <p:par>
                          <p:cTn id="33" fill="hold">
                            <p:stCondLst>
                              <p:cond delay="2600"/>
                            </p:stCondLst>
                            <p:childTnLst>
                              <p:par>
                                <p:cTn id="34" presetID="2" presetClass="entr" presetSubtype="2" fill="hold" grpId="0" nodeType="afterEffect">
                                  <p:stCondLst>
                                    <p:cond delay="0"/>
                                  </p:stCondLst>
                                  <p:childTnLst>
                                    <p:set>
                                      <p:cBhvr>
                                        <p:cTn id="35" dur="1" fill="hold">
                                          <p:stCondLst>
                                            <p:cond delay="0"/>
                                          </p:stCondLst>
                                        </p:cTn>
                                        <p:tgtEl>
                                          <p:spTgt spid="3">
                                            <p:txEl>
                                              <p:pRg st="0" end="0"/>
                                            </p:txEl>
                                          </p:spTgt>
                                        </p:tgtEl>
                                        <p:attrNameLst>
                                          <p:attrName>style.visibility</p:attrName>
                                        </p:attrNameLst>
                                      </p:cBhvr>
                                      <p:to>
                                        <p:strVal val="visible"/>
                                      </p:to>
                                    </p:set>
                                    <p:anim calcmode="lin" valueType="num">
                                      <p:cBhvr additive="base">
                                        <p:cTn id="36"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3">
                                            <p:txEl>
                                              <p:pRg st="0" end="0"/>
                                            </p:txEl>
                                          </p:spTgt>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00"/>
                                  </p:stCondLst>
                                  <p:childTnLst>
                                    <p:set>
                                      <p:cBhvr>
                                        <p:cTn id="39" dur="1" fill="hold">
                                          <p:stCondLst>
                                            <p:cond delay="0"/>
                                          </p:stCondLst>
                                        </p:cTn>
                                        <p:tgtEl>
                                          <p:spTgt spid="3">
                                            <p:txEl>
                                              <p:pRg st="1" end="1"/>
                                            </p:txEl>
                                          </p:spTgt>
                                        </p:tgtEl>
                                        <p:attrNameLst>
                                          <p:attrName>style.visibility</p:attrName>
                                        </p:attrNameLst>
                                      </p:cBhvr>
                                      <p:to>
                                        <p:strVal val="visible"/>
                                      </p:to>
                                    </p:set>
                                    <p:anim calcmode="lin" valueType="num">
                                      <p:cBhvr additive="base">
                                        <p:cTn id="40"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41" dur="500" fill="hold"/>
                                        <p:tgtEl>
                                          <p:spTgt spid="3">
                                            <p:txEl>
                                              <p:pRg st="1" end="1"/>
                                            </p:txEl>
                                          </p:spTgt>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200"/>
                                  </p:stCondLst>
                                  <p:childTnLst>
                                    <p:set>
                                      <p:cBhvr>
                                        <p:cTn id="43" dur="1" fill="hold">
                                          <p:stCondLst>
                                            <p:cond delay="0"/>
                                          </p:stCondLst>
                                        </p:cTn>
                                        <p:tgtEl>
                                          <p:spTgt spid="3">
                                            <p:txEl>
                                              <p:pRg st="2" end="2"/>
                                            </p:txEl>
                                          </p:spTgt>
                                        </p:tgtEl>
                                        <p:attrNameLst>
                                          <p:attrName>style.visibility</p:attrName>
                                        </p:attrNameLst>
                                      </p:cBhvr>
                                      <p:to>
                                        <p:strVal val="visible"/>
                                      </p:to>
                                    </p:set>
                                    <p:anim calcmode="lin" valueType="num">
                                      <p:cBhvr additive="base">
                                        <p:cTn id="44"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45" dur="500" fill="hold"/>
                                        <p:tgtEl>
                                          <p:spTgt spid="3">
                                            <p:txEl>
                                              <p:pRg st="2" end="2"/>
                                            </p:txEl>
                                          </p:spTgt>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300"/>
                                  </p:stCondLst>
                                  <p:childTnLst>
                                    <p:set>
                                      <p:cBhvr>
                                        <p:cTn id="47" dur="1" fill="hold">
                                          <p:stCondLst>
                                            <p:cond delay="0"/>
                                          </p:stCondLst>
                                        </p:cTn>
                                        <p:tgtEl>
                                          <p:spTgt spid="3">
                                            <p:txEl>
                                              <p:pRg st="3" end="3"/>
                                            </p:txEl>
                                          </p:spTgt>
                                        </p:tgtEl>
                                        <p:attrNameLst>
                                          <p:attrName>style.visibility</p:attrName>
                                        </p:attrNameLst>
                                      </p:cBhvr>
                                      <p:to>
                                        <p:strVal val="visible"/>
                                      </p:to>
                                    </p:set>
                                    <p:anim calcmode="lin" valueType="num">
                                      <p:cBhvr additive="base">
                                        <p:cTn id="48"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49" dur="500" fill="hold"/>
                                        <p:tgtEl>
                                          <p:spTgt spid="3">
                                            <p:txEl>
                                              <p:pRg st="3" end="3"/>
                                            </p:txEl>
                                          </p:spTgt>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400"/>
                                  </p:stCondLst>
                                  <p:childTnLst>
                                    <p:set>
                                      <p:cBhvr>
                                        <p:cTn id="51" dur="1" fill="hold">
                                          <p:stCondLst>
                                            <p:cond delay="0"/>
                                          </p:stCondLst>
                                        </p:cTn>
                                        <p:tgtEl>
                                          <p:spTgt spid="3">
                                            <p:txEl>
                                              <p:pRg st="4" end="4"/>
                                            </p:txEl>
                                          </p:spTgt>
                                        </p:tgtEl>
                                        <p:attrNameLst>
                                          <p:attrName>style.visibility</p:attrName>
                                        </p:attrNameLst>
                                      </p:cBhvr>
                                      <p:to>
                                        <p:strVal val="visible"/>
                                      </p:to>
                                    </p:set>
                                    <p:anim calcmode="lin" valueType="num">
                                      <p:cBhvr additive="base">
                                        <p:cTn id="52"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53"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工作概况</a:t>
            </a:r>
            <a:endParaRPr lang="zh-CN" altLang="en-US" dirty="0"/>
          </a:p>
        </p:txBody>
      </p:sp>
      <p:grpSp>
        <p:nvGrpSpPr>
          <p:cNvPr id="100" name="组合 99"/>
          <p:cNvGrpSpPr/>
          <p:nvPr/>
        </p:nvGrpSpPr>
        <p:grpSpPr>
          <a:xfrm>
            <a:off x="861282" y="1781986"/>
            <a:ext cx="2035468" cy="2035468"/>
            <a:chOff x="304800" y="673100"/>
            <a:chExt cx="4000500" cy="4000500"/>
          </a:xfrm>
          <a:effectLst>
            <a:outerShdw blurRad="444500" dist="254000" dir="8100000" algn="tr" rotWithShape="0">
              <a:prstClr val="black">
                <a:alpha val="50000"/>
              </a:prstClr>
            </a:outerShdw>
          </a:effectLst>
        </p:grpSpPr>
        <p:sp>
          <p:nvSpPr>
            <p:cNvPr id="101" name="同心圆 10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102" name="椭圆 10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 lastClr="FFFFFF"/>
                </a:solidFill>
                <a:latin typeface="Calibri"/>
                <a:ea typeface="宋体"/>
              </a:endParaRPr>
            </a:p>
          </p:txBody>
        </p:sp>
      </p:grpSp>
      <p:pic>
        <p:nvPicPr>
          <p:cNvPr id="103" name="Picture 7"/>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rot="2560205">
            <a:off x="916017" y="1795416"/>
            <a:ext cx="1905921" cy="2013252"/>
          </a:xfrm>
          <a:prstGeom prst="ellipse">
            <a:avLst/>
          </a:prstGeom>
          <a:ln w="9525">
            <a:solidFill>
              <a:schemeClr val="tx1"/>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grpSp>
        <p:nvGrpSpPr>
          <p:cNvPr id="104" name="组合 103"/>
          <p:cNvGrpSpPr/>
          <p:nvPr/>
        </p:nvGrpSpPr>
        <p:grpSpPr>
          <a:xfrm>
            <a:off x="861281" y="1745283"/>
            <a:ext cx="2136460" cy="2136458"/>
            <a:chOff x="1752735" y="879940"/>
            <a:chExt cx="2070478" cy="2070476"/>
          </a:xfrm>
        </p:grpSpPr>
        <p:sp>
          <p:nvSpPr>
            <p:cNvPr id="105" name="同心圆 104"/>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106" name="同心圆 105"/>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grpSp>
      <p:sp>
        <p:nvSpPr>
          <p:cNvPr id="28" name="六边形 27"/>
          <p:cNvSpPr/>
          <p:nvPr/>
        </p:nvSpPr>
        <p:spPr>
          <a:xfrm>
            <a:off x="3347864" y="1360210"/>
            <a:ext cx="4968552" cy="756084"/>
          </a:xfrm>
          <a:prstGeom prst="hexagon">
            <a:avLst/>
          </a:prstGeom>
          <a:gradFill flip="none" rotWithShape="1">
            <a:gsLst>
              <a:gs pos="0">
                <a:schemeClr val="bg1">
                  <a:lumMod val="85000"/>
                  <a:lumOff val="15000"/>
                </a:schemeClr>
              </a:gs>
              <a:gs pos="100000">
                <a:schemeClr val="bg1">
                  <a:lumMod val="85000"/>
                </a:schemeClr>
              </a:gs>
            </a:gsLst>
            <a:lin ang="13500000" scaled="1"/>
            <a:tileRect/>
          </a:gradFill>
          <a:ln>
            <a:gradFill>
              <a:gsLst>
                <a:gs pos="0">
                  <a:schemeClr val="bg1">
                    <a:lumMod val="71000"/>
                    <a:lumOff val="29000"/>
                  </a:schemeClr>
                </a:gs>
                <a:gs pos="100000">
                  <a:schemeClr val="bg1">
                    <a:lumMod val="85000"/>
                  </a:schemeClr>
                </a:gs>
              </a:gsLst>
              <a:lin ang="5400000" scaled="0"/>
            </a:gradFill>
          </a:ln>
          <a:effectLst>
            <a:outerShdw blurRad="482600" dist="2413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29" name="组合 28"/>
          <p:cNvGrpSpPr/>
          <p:nvPr/>
        </p:nvGrpSpPr>
        <p:grpSpPr>
          <a:xfrm rot="16200000">
            <a:off x="3581765" y="1243369"/>
            <a:ext cx="851086" cy="960278"/>
            <a:chOff x="8439634" y="3544648"/>
            <a:chExt cx="1611146" cy="1817848"/>
          </a:xfrm>
        </p:grpSpPr>
        <p:sp>
          <p:nvSpPr>
            <p:cNvPr id="30"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8CC066"/>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2" name="文本框 37"/>
          <p:cNvSpPr>
            <a:spLocks noChangeArrowheads="1"/>
          </p:cNvSpPr>
          <p:nvPr/>
        </p:nvSpPr>
        <p:spPr bwMode="auto">
          <a:xfrm>
            <a:off x="3761160" y="1492693"/>
            <a:ext cx="492293" cy="461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8" tIns="45709" rIns="91418" bIns="4570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200" b="1" dirty="0">
                <a:solidFill>
                  <a:schemeClr val="bg1"/>
                </a:solidFill>
                <a:sym typeface="微软雅黑" pitchFamily="34" charset="-122"/>
              </a:rPr>
              <a:t>文字</a:t>
            </a:r>
            <a:endParaRPr lang="en-US" altLang="zh-CN" sz="1200" b="1" dirty="0">
              <a:solidFill>
                <a:schemeClr val="bg1"/>
              </a:solidFill>
              <a:sym typeface="微软雅黑" pitchFamily="34" charset="-122"/>
            </a:endParaRPr>
          </a:p>
          <a:p>
            <a:pPr algn="ctr" eaLnBrk="1" hangingPunct="1">
              <a:spcBef>
                <a:spcPct val="0"/>
              </a:spcBef>
              <a:buFont typeface="Arial" charset="0"/>
              <a:buNone/>
            </a:pPr>
            <a:r>
              <a:rPr lang="zh-CN" altLang="en-US" sz="1200" b="1" dirty="0">
                <a:solidFill>
                  <a:schemeClr val="bg1"/>
                </a:solidFill>
                <a:sym typeface="微软雅黑" pitchFamily="34" charset="-122"/>
              </a:rPr>
              <a:t>内容</a:t>
            </a:r>
          </a:p>
        </p:txBody>
      </p:sp>
      <p:sp>
        <p:nvSpPr>
          <p:cNvPr id="33" name="文本1"/>
          <p:cNvSpPr>
            <a:spLocks noChangeArrowheads="1"/>
          </p:cNvSpPr>
          <p:nvPr/>
        </p:nvSpPr>
        <p:spPr bwMode="gray">
          <a:xfrm>
            <a:off x="4487447" y="1480365"/>
            <a:ext cx="3721061" cy="540927"/>
          </a:xfrm>
          <a:prstGeom prst="roundRect">
            <a:avLst>
              <a:gd name="adj" fmla="val 0"/>
            </a:avLst>
          </a:prstGeom>
          <a:noFill/>
          <a:ln w="28575" cap="flat" cmpd="sng" algn="ctr">
            <a:noFill/>
            <a:prstDash val="solid"/>
          </a:ln>
          <a:effectLst/>
          <a:extLst/>
        </p:spPr>
        <p:txBody>
          <a:bodyPr lIns="68572" tIns="34286" rIns="68572" bIns="34286"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71">
              <a:lnSpc>
                <a:spcPct val="120000"/>
              </a:lnSpc>
              <a:defRPr/>
            </a:pPr>
            <a:r>
              <a:rPr lang="zh-CN" altLang="en-US" sz="1000" dirty="0">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000" dirty="0">
              <a:latin typeface="微软雅黑" pitchFamily="34" charset="-122"/>
              <a:ea typeface="微软雅黑" pitchFamily="34" charset="-122"/>
            </a:endParaRPr>
          </a:p>
        </p:txBody>
      </p:sp>
      <p:sp>
        <p:nvSpPr>
          <p:cNvPr id="34" name="六边形 33"/>
          <p:cNvSpPr/>
          <p:nvPr/>
        </p:nvSpPr>
        <p:spPr>
          <a:xfrm>
            <a:off x="3347864" y="2502989"/>
            <a:ext cx="4968552" cy="756084"/>
          </a:xfrm>
          <a:prstGeom prst="hexagon">
            <a:avLst/>
          </a:prstGeom>
          <a:gradFill flip="none" rotWithShape="1">
            <a:gsLst>
              <a:gs pos="0">
                <a:schemeClr val="bg1">
                  <a:lumMod val="85000"/>
                  <a:lumOff val="15000"/>
                </a:schemeClr>
              </a:gs>
              <a:gs pos="100000">
                <a:schemeClr val="bg1">
                  <a:lumMod val="85000"/>
                </a:schemeClr>
              </a:gs>
            </a:gsLst>
            <a:lin ang="13500000" scaled="1"/>
            <a:tileRect/>
          </a:gradFill>
          <a:ln>
            <a:gradFill>
              <a:gsLst>
                <a:gs pos="0">
                  <a:schemeClr val="bg1">
                    <a:lumMod val="71000"/>
                    <a:lumOff val="29000"/>
                  </a:schemeClr>
                </a:gs>
                <a:gs pos="100000">
                  <a:schemeClr val="bg1">
                    <a:lumMod val="85000"/>
                  </a:schemeClr>
                </a:gs>
              </a:gsLst>
              <a:lin ang="5400000" scaled="0"/>
            </a:gradFill>
          </a:ln>
          <a:effectLst>
            <a:outerShdw blurRad="482600" dist="2413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35" name="组合 34"/>
          <p:cNvGrpSpPr/>
          <p:nvPr/>
        </p:nvGrpSpPr>
        <p:grpSpPr>
          <a:xfrm rot="16200000">
            <a:off x="3581765" y="2386148"/>
            <a:ext cx="851086" cy="960278"/>
            <a:chOff x="8439634" y="3544648"/>
            <a:chExt cx="1611146" cy="1817848"/>
          </a:xfrm>
        </p:grpSpPr>
        <p:sp>
          <p:nvSpPr>
            <p:cNvPr id="36"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66BFBC"/>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8" name="文本框 37"/>
          <p:cNvSpPr>
            <a:spLocks noChangeArrowheads="1"/>
          </p:cNvSpPr>
          <p:nvPr/>
        </p:nvSpPr>
        <p:spPr bwMode="auto">
          <a:xfrm>
            <a:off x="3761160" y="2635472"/>
            <a:ext cx="492293" cy="461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8" tIns="45709" rIns="91418" bIns="4570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200" b="1" dirty="0">
                <a:solidFill>
                  <a:schemeClr val="bg1"/>
                </a:solidFill>
                <a:sym typeface="微软雅黑" pitchFamily="34" charset="-122"/>
              </a:rPr>
              <a:t>文字</a:t>
            </a:r>
            <a:endParaRPr lang="en-US" altLang="zh-CN" sz="1200" b="1" dirty="0">
              <a:solidFill>
                <a:schemeClr val="bg1"/>
              </a:solidFill>
              <a:sym typeface="微软雅黑" pitchFamily="34" charset="-122"/>
            </a:endParaRPr>
          </a:p>
          <a:p>
            <a:pPr algn="ctr" eaLnBrk="1" hangingPunct="1">
              <a:spcBef>
                <a:spcPct val="0"/>
              </a:spcBef>
              <a:buFont typeface="Arial" charset="0"/>
              <a:buNone/>
            </a:pPr>
            <a:r>
              <a:rPr lang="zh-CN" altLang="en-US" sz="1200" b="1" dirty="0">
                <a:solidFill>
                  <a:schemeClr val="bg1"/>
                </a:solidFill>
                <a:sym typeface="微软雅黑" pitchFamily="34" charset="-122"/>
              </a:rPr>
              <a:t>内容</a:t>
            </a:r>
          </a:p>
        </p:txBody>
      </p:sp>
      <p:sp>
        <p:nvSpPr>
          <p:cNvPr id="39" name="文本1"/>
          <p:cNvSpPr>
            <a:spLocks noChangeArrowheads="1"/>
          </p:cNvSpPr>
          <p:nvPr/>
        </p:nvSpPr>
        <p:spPr bwMode="gray">
          <a:xfrm>
            <a:off x="4487447" y="2623144"/>
            <a:ext cx="3721061" cy="540927"/>
          </a:xfrm>
          <a:prstGeom prst="roundRect">
            <a:avLst>
              <a:gd name="adj" fmla="val 0"/>
            </a:avLst>
          </a:prstGeom>
          <a:noFill/>
          <a:ln w="28575" cap="flat" cmpd="sng" algn="ctr">
            <a:noFill/>
            <a:prstDash val="solid"/>
          </a:ln>
          <a:effectLst/>
          <a:extLst/>
        </p:spPr>
        <p:txBody>
          <a:bodyPr lIns="68572" tIns="34286" rIns="68572" bIns="34286"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71">
              <a:lnSpc>
                <a:spcPct val="120000"/>
              </a:lnSpc>
              <a:defRPr/>
            </a:pPr>
            <a:r>
              <a:rPr lang="zh-CN" altLang="en-US" sz="1000" dirty="0">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000" dirty="0">
              <a:latin typeface="微软雅黑" pitchFamily="34" charset="-122"/>
              <a:ea typeface="微软雅黑" pitchFamily="34" charset="-122"/>
            </a:endParaRPr>
          </a:p>
        </p:txBody>
      </p:sp>
      <p:sp>
        <p:nvSpPr>
          <p:cNvPr id="40" name="六边形 39"/>
          <p:cNvSpPr/>
          <p:nvPr/>
        </p:nvSpPr>
        <p:spPr>
          <a:xfrm>
            <a:off x="3347864" y="3655116"/>
            <a:ext cx="4968552" cy="756084"/>
          </a:xfrm>
          <a:prstGeom prst="hexagon">
            <a:avLst/>
          </a:prstGeom>
          <a:gradFill flip="none" rotWithShape="1">
            <a:gsLst>
              <a:gs pos="0">
                <a:schemeClr val="bg1">
                  <a:lumMod val="85000"/>
                  <a:lumOff val="15000"/>
                </a:schemeClr>
              </a:gs>
              <a:gs pos="100000">
                <a:schemeClr val="bg1">
                  <a:lumMod val="85000"/>
                </a:schemeClr>
              </a:gs>
            </a:gsLst>
            <a:lin ang="13500000" scaled="1"/>
            <a:tileRect/>
          </a:gradFill>
          <a:ln>
            <a:gradFill>
              <a:gsLst>
                <a:gs pos="0">
                  <a:schemeClr val="bg1">
                    <a:lumMod val="71000"/>
                    <a:lumOff val="29000"/>
                  </a:schemeClr>
                </a:gs>
                <a:gs pos="100000">
                  <a:schemeClr val="bg1">
                    <a:lumMod val="85000"/>
                  </a:schemeClr>
                </a:gs>
              </a:gsLst>
              <a:lin ang="5400000" scaled="0"/>
            </a:gradFill>
          </a:ln>
          <a:effectLst>
            <a:outerShdw blurRad="482600" dist="2413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41" name="组合 40"/>
          <p:cNvGrpSpPr/>
          <p:nvPr/>
        </p:nvGrpSpPr>
        <p:grpSpPr>
          <a:xfrm rot="16200000">
            <a:off x="3581765" y="3538276"/>
            <a:ext cx="851086" cy="960278"/>
            <a:chOff x="8439634" y="3544648"/>
            <a:chExt cx="1611146" cy="1817848"/>
          </a:xfrm>
        </p:grpSpPr>
        <p:sp>
          <p:nvSpPr>
            <p:cNvPr id="42" name="Freeform 5"/>
            <p:cNvSpPr>
              <a:spLocks/>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 name="Freeform 5"/>
            <p:cNvSpPr>
              <a:spLocks/>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C6E5B"/>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4" name="文本框 37"/>
          <p:cNvSpPr>
            <a:spLocks noChangeArrowheads="1"/>
          </p:cNvSpPr>
          <p:nvPr/>
        </p:nvSpPr>
        <p:spPr bwMode="auto">
          <a:xfrm>
            <a:off x="3761160" y="3787600"/>
            <a:ext cx="492293" cy="461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8" tIns="45709" rIns="91418" bIns="4570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200" b="1" dirty="0">
                <a:solidFill>
                  <a:schemeClr val="bg1"/>
                </a:solidFill>
                <a:sym typeface="微软雅黑" pitchFamily="34" charset="-122"/>
              </a:rPr>
              <a:t>文字</a:t>
            </a:r>
            <a:endParaRPr lang="en-US" altLang="zh-CN" sz="1200" b="1" dirty="0">
              <a:solidFill>
                <a:schemeClr val="bg1"/>
              </a:solidFill>
              <a:sym typeface="微软雅黑" pitchFamily="34" charset="-122"/>
            </a:endParaRPr>
          </a:p>
          <a:p>
            <a:pPr algn="ctr" eaLnBrk="1" hangingPunct="1">
              <a:spcBef>
                <a:spcPct val="0"/>
              </a:spcBef>
              <a:buFont typeface="Arial" charset="0"/>
              <a:buNone/>
            </a:pPr>
            <a:r>
              <a:rPr lang="zh-CN" altLang="en-US" sz="1200" b="1" dirty="0">
                <a:solidFill>
                  <a:schemeClr val="bg1"/>
                </a:solidFill>
                <a:sym typeface="微软雅黑" pitchFamily="34" charset="-122"/>
              </a:rPr>
              <a:t>内容</a:t>
            </a:r>
          </a:p>
        </p:txBody>
      </p:sp>
      <p:sp>
        <p:nvSpPr>
          <p:cNvPr id="45" name="文本1"/>
          <p:cNvSpPr>
            <a:spLocks noChangeArrowheads="1"/>
          </p:cNvSpPr>
          <p:nvPr/>
        </p:nvSpPr>
        <p:spPr bwMode="gray">
          <a:xfrm>
            <a:off x="4487447" y="3775271"/>
            <a:ext cx="3721061" cy="540927"/>
          </a:xfrm>
          <a:prstGeom prst="roundRect">
            <a:avLst>
              <a:gd name="adj" fmla="val 0"/>
            </a:avLst>
          </a:prstGeom>
          <a:noFill/>
          <a:ln w="28575" cap="flat" cmpd="sng" algn="ctr">
            <a:noFill/>
            <a:prstDash val="solid"/>
          </a:ln>
          <a:effectLst/>
          <a:extLst/>
        </p:spPr>
        <p:txBody>
          <a:bodyPr lIns="68572" tIns="34286" rIns="68572" bIns="34286"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71">
              <a:lnSpc>
                <a:spcPct val="120000"/>
              </a:lnSpc>
              <a:defRPr/>
            </a:pPr>
            <a:r>
              <a:rPr lang="zh-CN" altLang="en-US" sz="1000" dirty="0">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000" dirty="0">
              <a:latin typeface="微软雅黑" pitchFamily="34" charset="-122"/>
              <a:ea typeface="微软雅黑" pitchFamily="34" charset="-122"/>
            </a:endParaRPr>
          </a:p>
        </p:txBody>
      </p:sp>
    </p:spTree>
    <p:extLst>
      <p:ext uri="{BB962C8B-B14F-4D97-AF65-F5344CB8AC3E}">
        <p14:creationId xmlns:p14="http://schemas.microsoft.com/office/powerpoint/2010/main" val="2967292997"/>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fade">
                                      <p:cBhvr>
                                        <p:cTn id="7" dur="1000"/>
                                        <p:tgtEl>
                                          <p:spTgt spid="100"/>
                                        </p:tgtEl>
                                      </p:cBhvr>
                                    </p:animEffect>
                                    <p:anim calcmode="lin" valueType="num">
                                      <p:cBhvr>
                                        <p:cTn id="8" dur="1000" fill="hold"/>
                                        <p:tgtEl>
                                          <p:spTgt spid="100"/>
                                        </p:tgtEl>
                                        <p:attrNameLst>
                                          <p:attrName>ppt_x</p:attrName>
                                        </p:attrNameLst>
                                      </p:cBhvr>
                                      <p:tavLst>
                                        <p:tav tm="0">
                                          <p:val>
                                            <p:strVal val="#ppt_x"/>
                                          </p:val>
                                        </p:tav>
                                        <p:tav tm="100000">
                                          <p:val>
                                            <p:strVal val="#ppt_x"/>
                                          </p:val>
                                        </p:tav>
                                      </p:tavLst>
                                    </p:anim>
                                    <p:anim calcmode="lin" valueType="num">
                                      <p:cBhvr>
                                        <p:cTn id="9" dur="1000" fill="hold"/>
                                        <p:tgtEl>
                                          <p:spTgt spid="10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4"/>
                                        </p:tgtEl>
                                        <p:attrNameLst>
                                          <p:attrName>style.visibility</p:attrName>
                                        </p:attrNameLst>
                                      </p:cBhvr>
                                      <p:to>
                                        <p:strVal val="visible"/>
                                      </p:to>
                                    </p:set>
                                    <p:animEffect transition="in" filter="fade">
                                      <p:cBhvr>
                                        <p:cTn id="12" dur="1000"/>
                                        <p:tgtEl>
                                          <p:spTgt spid="104"/>
                                        </p:tgtEl>
                                      </p:cBhvr>
                                    </p:animEffect>
                                    <p:anim calcmode="lin" valueType="num">
                                      <p:cBhvr>
                                        <p:cTn id="13" dur="1000" fill="hold"/>
                                        <p:tgtEl>
                                          <p:spTgt spid="104"/>
                                        </p:tgtEl>
                                        <p:attrNameLst>
                                          <p:attrName>ppt_x</p:attrName>
                                        </p:attrNameLst>
                                      </p:cBhvr>
                                      <p:tavLst>
                                        <p:tav tm="0">
                                          <p:val>
                                            <p:strVal val="#ppt_x"/>
                                          </p:val>
                                        </p:tav>
                                        <p:tav tm="100000">
                                          <p:val>
                                            <p:strVal val="#ppt_x"/>
                                          </p:val>
                                        </p:tav>
                                      </p:tavLst>
                                    </p:anim>
                                    <p:anim calcmode="lin" valueType="num">
                                      <p:cBhvr>
                                        <p:cTn id="14" dur="1000" fill="hold"/>
                                        <p:tgtEl>
                                          <p:spTgt spid="10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3" presetClass="entr" presetSubtype="16" fill="hold" nodeType="afterEffect">
                                  <p:stCondLst>
                                    <p:cond delay="0"/>
                                  </p:stCondLst>
                                  <p:childTnLst>
                                    <p:set>
                                      <p:cBhvr>
                                        <p:cTn id="17" dur="1" fill="hold">
                                          <p:stCondLst>
                                            <p:cond delay="0"/>
                                          </p:stCondLst>
                                        </p:cTn>
                                        <p:tgtEl>
                                          <p:spTgt spid="103"/>
                                        </p:tgtEl>
                                        <p:attrNameLst>
                                          <p:attrName>style.visibility</p:attrName>
                                        </p:attrNameLst>
                                      </p:cBhvr>
                                      <p:to>
                                        <p:strVal val="visible"/>
                                      </p:to>
                                    </p:set>
                                    <p:anim calcmode="lin" valueType="num">
                                      <p:cBhvr>
                                        <p:cTn id="18" dur="500" fill="hold"/>
                                        <p:tgtEl>
                                          <p:spTgt spid="103"/>
                                        </p:tgtEl>
                                        <p:attrNameLst>
                                          <p:attrName>ppt_w</p:attrName>
                                        </p:attrNameLst>
                                      </p:cBhvr>
                                      <p:tavLst>
                                        <p:tav tm="0">
                                          <p:val>
                                            <p:fltVal val="0"/>
                                          </p:val>
                                        </p:tav>
                                        <p:tav tm="100000">
                                          <p:val>
                                            <p:strVal val="#ppt_w"/>
                                          </p:val>
                                        </p:tav>
                                      </p:tavLst>
                                    </p:anim>
                                    <p:anim calcmode="lin" valueType="num">
                                      <p:cBhvr>
                                        <p:cTn id="19" dur="500" fill="hold"/>
                                        <p:tgtEl>
                                          <p:spTgt spid="103"/>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1+#ppt_w/2"/>
                                          </p:val>
                                        </p:tav>
                                        <p:tav tm="100000">
                                          <p:val>
                                            <p:strVal val="#ppt_x"/>
                                          </p:val>
                                        </p:tav>
                                      </p:tavLst>
                                    </p:anim>
                                    <p:anim calcmode="lin" valueType="num">
                                      <p:cBhvr additive="base">
                                        <p:cTn id="24" dur="500" fill="hold"/>
                                        <p:tgtEl>
                                          <p:spTgt spid="2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1+#ppt_w/2"/>
                                          </p:val>
                                        </p:tav>
                                        <p:tav tm="100000">
                                          <p:val>
                                            <p:strVal val="#ppt_x"/>
                                          </p:val>
                                        </p:tav>
                                      </p:tavLst>
                                    </p:anim>
                                    <p:anim calcmode="lin" valueType="num">
                                      <p:cBhvr additive="base">
                                        <p:cTn id="28" dur="500" fill="hold"/>
                                        <p:tgtEl>
                                          <p:spTgt spid="28"/>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wipe(left)">
                                      <p:cBhvr>
                                        <p:cTn id="38" dur="500"/>
                                        <p:tgtEl>
                                          <p:spTgt spid="33"/>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500" fill="hold"/>
                                        <p:tgtEl>
                                          <p:spTgt spid="35"/>
                                        </p:tgtEl>
                                        <p:attrNameLst>
                                          <p:attrName>ppt_x</p:attrName>
                                        </p:attrNameLst>
                                      </p:cBhvr>
                                      <p:tavLst>
                                        <p:tav tm="0">
                                          <p:val>
                                            <p:strVal val="1+#ppt_w/2"/>
                                          </p:val>
                                        </p:tav>
                                        <p:tav tm="100000">
                                          <p:val>
                                            <p:strVal val="#ppt_x"/>
                                          </p:val>
                                        </p:tav>
                                      </p:tavLst>
                                    </p:anim>
                                    <p:anim calcmode="lin" valueType="num">
                                      <p:cBhvr additive="base">
                                        <p:cTn id="43" dur="500" fill="hold"/>
                                        <p:tgtEl>
                                          <p:spTgt spid="3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additive="base">
                                        <p:cTn id="46" dur="500" fill="hold"/>
                                        <p:tgtEl>
                                          <p:spTgt spid="34"/>
                                        </p:tgtEl>
                                        <p:attrNameLst>
                                          <p:attrName>ppt_x</p:attrName>
                                        </p:attrNameLst>
                                      </p:cBhvr>
                                      <p:tavLst>
                                        <p:tav tm="0">
                                          <p:val>
                                            <p:strVal val="1+#ppt_w/2"/>
                                          </p:val>
                                        </p:tav>
                                        <p:tav tm="100000">
                                          <p:val>
                                            <p:strVal val="#ppt_x"/>
                                          </p:val>
                                        </p:tav>
                                      </p:tavLst>
                                    </p:anim>
                                    <p:anim calcmode="lin" valueType="num">
                                      <p:cBhvr additive="base">
                                        <p:cTn id="47" dur="500" fill="hold"/>
                                        <p:tgtEl>
                                          <p:spTgt spid="34"/>
                                        </p:tgtEl>
                                        <p:attrNameLst>
                                          <p:attrName>ppt_y</p:attrName>
                                        </p:attrNameLst>
                                      </p:cBhvr>
                                      <p:tavLst>
                                        <p:tav tm="0">
                                          <p:val>
                                            <p:strVal val="#ppt_y"/>
                                          </p:val>
                                        </p:tav>
                                        <p:tav tm="100000">
                                          <p:val>
                                            <p:strVal val="#ppt_y"/>
                                          </p:val>
                                        </p:tav>
                                      </p:tavLst>
                                    </p:anim>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fltVal val="0"/>
                                          </p:val>
                                        </p:tav>
                                        <p:tav tm="100000">
                                          <p:val>
                                            <p:strVal val="#ppt_w"/>
                                          </p:val>
                                        </p:tav>
                                      </p:tavLst>
                                    </p:anim>
                                    <p:anim calcmode="lin" valueType="num">
                                      <p:cBhvr>
                                        <p:cTn id="52" dur="500" fill="hold"/>
                                        <p:tgtEl>
                                          <p:spTgt spid="38"/>
                                        </p:tgtEl>
                                        <p:attrNameLst>
                                          <p:attrName>ppt_h</p:attrName>
                                        </p:attrNameLst>
                                      </p:cBhvr>
                                      <p:tavLst>
                                        <p:tav tm="0">
                                          <p:val>
                                            <p:fltVal val="0"/>
                                          </p:val>
                                        </p:tav>
                                        <p:tav tm="100000">
                                          <p:val>
                                            <p:strVal val="#ppt_h"/>
                                          </p:val>
                                        </p:tav>
                                      </p:tavLst>
                                    </p:anim>
                                    <p:animEffect transition="in" filter="fade">
                                      <p:cBhvr>
                                        <p:cTn id="53" dur="500"/>
                                        <p:tgtEl>
                                          <p:spTgt spid="38"/>
                                        </p:tgtEl>
                                      </p:cBhvr>
                                    </p:animEffect>
                                  </p:childTnLst>
                                </p:cTn>
                              </p:par>
                            </p:childTnLst>
                          </p:cTn>
                        </p:par>
                        <p:par>
                          <p:cTn id="54" fill="hold">
                            <p:stCondLst>
                              <p:cond delay="4000"/>
                            </p:stCondLst>
                            <p:childTnLst>
                              <p:par>
                                <p:cTn id="55" presetID="22" presetClass="entr" presetSubtype="8"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wipe(left)">
                                      <p:cBhvr>
                                        <p:cTn id="57" dur="500"/>
                                        <p:tgtEl>
                                          <p:spTgt spid="39"/>
                                        </p:tgtEl>
                                      </p:cBhvr>
                                    </p:animEffect>
                                  </p:childTnLst>
                                </p:cTn>
                              </p:par>
                            </p:childTnLst>
                          </p:cTn>
                        </p:par>
                        <p:par>
                          <p:cTn id="58" fill="hold">
                            <p:stCondLst>
                              <p:cond delay="4500"/>
                            </p:stCondLst>
                            <p:childTnLst>
                              <p:par>
                                <p:cTn id="59" presetID="2" presetClass="entr" presetSubtype="2" fill="hold"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500" fill="hold"/>
                                        <p:tgtEl>
                                          <p:spTgt spid="41"/>
                                        </p:tgtEl>
                                        <p:attrNameLst>
                                          <p:attrName>ppt_x</p:attrName>
                                        </p:attrNameLst>
                                      </p:cBhvr>
                                      <p:tavLst>
                                        <p:tav tm="0">
                                          <p:val>
                                            <p:strVal val="1+#ppt_w/2"/>
                                          </p:val>
                                        </p:tav>
                                        <p:tav tm="100000">
                                          <p:val>
                                            <p:strVal val="#ppt_x"/>
                                          </p:val>
                                        </p:tav>
                                      </p:tavLst>
                                    </p:anim>
                                    <p:anim calcmode="lin" valueType="num">
                                      <p:cBhvr additive="base">
                                        <p:cTn id="62" dur="500" fill="hold"/>
                                        <p:tgtEl>
                                          <p:spTgt spid="41"/>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additive="base">
                                        <p:cTn id="65" dur="500" fill="hold"/>
                                        <p:tgtEl>
                                          <p:spTgt spid="40"/>
                                        </p:tgtEl>
                                        <p:attrNameLst>
                                          <p:attrName>ppt_x</p:attrName>
                                        </p:attrNameLst>
                                      </p:cBhvr>
                                      <p:tavLst>
                                        <p:tav tm="0">
                                          <p:val>
                                            <p:strVal val="1+#ppt_w/2"/>
                                          </p:val>
                                        </p:tav>
                                        <p:tav tm="100000">
                                          <p:val>
                                            <p:strVal val="#ppt_x"/>
                                          </p:val>
                                        </p:tav>
                                      </p:tavLst>
                                    </p:anim>
                                    <p:anim calcmode="lin" valueType="num">
                                      <p:cBhvr additive="base">
                                        <p:cTn id="66" dur="500" fill="hold"/>
                                        <p:tgtEl>
                                          <p:spTgt spid="40"/>
                                        </p:tgtEl>
                                        <p:attrNameLst>
                                          <p:attrName>ppt_y</p:attrName>
                                        </p:attrNameLst>
                                      </p:cBhvr>
                                      <p:tavLst>
                                        <p:tav tm="0">
                                          <p:val>
                                            <p:strVal val="#ppt_y"/>
                                          </p:val>
                                        </p:tav>
                                        <p:tav tm="100000">
                                          <p:val>
                                            <p:strVal val="#ppt_y"/>
                                          </p:val>
                                        </p:tav>
                                      </p:tavLst>
                                    </p:anim>
                                  </p:childTnLst>
                                </p:cTn>
                              </p:par>
                            </p:childTnLst>
                          </p:cTn>
                        </p:par>
                        <p:par>
                          <p:cTn id="67" fill="hold">
                            <p:stCondLst>
                              <p:cond delay="5000"/>
                            </p:stCondLst>
                            <p:childTnLst>
                              <p:par>
                                <p:cTn id="68" presetID="53" presetClass="entr" presetSubtype="16" fill="hold" grpId="0" nodeType="afterEffect">
                                  <p:stCondLst>
                                    <p:cond delay="0"/>
                                  </p:stCondLst>
                                  <p:childTnLst>
                                    <p:set>
                                      <p:cBhvr>
                                        <p:cTn id="69" dur="1" fill="hold">
                                          <p:stCondLst>
                                            <p:cond delay="0"/>
                                          </p:stCondLst>
                                        </p:cTn>
                                        <p:tgtEl>
                                          <p:spTgt spid="44"/>
                                        </p:tgtEl>
                                        <p:attrNameLst>
                                          <p:attrName>style.visibility</p:attrName>
                                        </p:attrNameLst>
                                      </p:cBhvr>
                                      <p:to>
                                        <p:strVal val="visible"/>
                                      </p:to>
                                    </p:set>
                                    <p:anim calcmode="lin" valueType="num">
                                      <p:cBhvr>
                                        <p:cTn id="70" dur="500" fill="hold"/>
                                        <p:tgtEl>
                                          <p:spTgt spid="44"/>
                                        </p:tgtEl>
                                        <p:attrNameLst>
                                          <p:attrName>ppt_w</p:attrName>
                                        </p:attrNameLst>
                                      </p:cBhvr>
                                      <p:tavLst>
                                        <p:tav tm="0">
                                          <p:val>
                                            <p:fltVal val="0"/>
                                          </p:val>
                                        </p:tav>
                                        <p:tav tm="100000">
                                          <p:val>
                                            <p:strVal val="#ppt_w"/>
                                          </p:val>
                                        </p:tav>
                                      </p:tavLst>
                                    </p:anim>
                                    <p:anim calcmode="lin" valueType="num">
                                      <p:cBhvr>
                                        <p:cTn id="71" dur="500" fill="hold"/>
                                        <p:tgtEl>
                                          <p:spTgt spid="44"/>
                                        </p:tgtEl>
                                        <p:attrNameLst>
                                          <p:attrName>ppt_h</p:attrName>
                                        </p:attrNameLst>
                                      </p:cBhvr>
                                      <p:tavLst>
                                        <p:tav tm="0">
                                          <p:val>
                                            <p:fltVal val="0"/>
                                          </p:val>
                                        </p:tav>
                                        <p:tav tm="100000">
                                          <p:val>
                                            <p:strVal val="#ppt_h"/>
                                          </p:val>
                                        </p:tav>
                                      </p:tavLst>
                                    </p:anim>
                                    <p:animEffect transition="in" filter="fade">
                                      <p:cBhvr>
                                        <p:cTn id="72" dur="500"/>
                                        <p:tgtEl>
                                          <p:spTgt spid="44"/>
                                        </p:tgtEl>
                                      </p:cBhvr>
                                    </p:animEffect>
                                  </p:childTnLst>
                                </p:cTn>
                              </p:par>
                            </p:childTnLst>
                          </p:cTn>
                        </p:par>
                        <p:par>
                          <p:cTn id="73" fill="hold">
                            <p:stCondLst>
                              <p:cond delay="5500"/>
                            </p:stCondLst>
                            <p:childTnLst>
                              <p:par>
                                <p:cTn id="74" presetID="22" presetClass="entr" presetSubtype="8"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Effect transition="in" filter="wipe(left)">
                                      <p:cBhvr>
                                        <p:cTn id="7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2" grpId="0"/>
      <p:bldP spid="33" grpId="0"/>
      <p:bldP spid="34" grpId="0" animBg="1"/>
      <p:bldP spid="38" grpId="0"/>
      <p:bldP spid="39" grpId="0"/>
      <p:bldP spid="40" grpId="0" animBg="1"/>
      <p:bldP spid="44" grpId="0"/>
      <p:bldP spid="45"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团队成员介绍</a:t>
            </a:r>
            <a:endParaRPr lang="zh-CN" altLang="en-US" dirty="0"/>
          </a:p>
        </p:txBody>
      </p:sp>
      <p:sp>
        <p:nvSpPr>
          <p:cNvPr id="58" name="六边形 57"/>
          <p:cNvSpPr/>
          <p:nvPr/>
        </p:nvSpPr>
        <p:spPr>
          <a:xfrm>
            <a:off x="1049523" y="3106707"/>
            <a:ext cx="1351378" cy="379464"/>
          </a:xfrm>
          <a:prstGeom prst="hexagon">
            <a:avLst/>
          </a:prstGeom>
          <a:solidFill>
            <a:srgbClr val="8CC066"/>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9" name="六边形 58"/>
          <p:cNvSpPr/>
          <p:nvPr/>
        </p:nvSpPr>
        <p:spPr>
          <a:xfrm>
            <a:off x="2808213" y="3106707"/>
            <a:ext cx="1351378" cy="379464"/>
          </a:xfrm>
          <a:prstGeom prst="hexagon">
            <a:avLst/>
          </a:prstGeom>
          <a:solidFill>
            <a:srgbClr val="66BFB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0" name="六边形 59"/>
          <p:cNvSpPr/>
          <p:nvPr/>
        </p:nvSpPr>
        <p:spPr>
          <a:xfrm>
            <a:off x="4607595" y="3106707"/>
            <a:ext cx="1351378" cy="379464"/>
          </a:xfrm>
          <a:prstGeom prst="hexagon">
            <a:avLst/>
          </a:prstGeom>
          <a:solidFill>
            <a:srgbClr val="FC6E5B"/>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1" name="六边形 60"/>
          <p:cNvSpPr/>
          <p:nvPr/>
        </p:nvSpPr>
        <p:spPr>
          <a:xfrm>
            <a:off x="6487372" y="3106707"/>
            <a:ext cx="1351378" cy="379464"/>
          </a:xfrm>
          <a:prstGeom prst="hexagon">
            <a:avLst/>
          </a:prstGeom>
          <a:solidFill>
            <a:srgbClr val="FBC75D"/>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62" name="组合 61"/>
          <p:cNvGrpSpPr/>
          <p:nvPr/>
        </p:nvGrpSpPr>
        <p:grpSpPr>
          <a:xfrm>
            <a:off x="953598" y="1288603"/>
            <a:ext cx="1479454" cy="1479454"/>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64" name="椭圆 6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 lastClr="FFFFFF"/>
                </a:solidFill>
                <a:latin typeface="Calibri"/>
                <a:ea typeface="宋体"/>
              </a:endParaRPr>
            </a:p>
          </p:txBody>
        </p:sp>
      </p:grpSp>
      <p:grpSp>
        <p:nvGrpSpPr>
          <p:cNvPr id="65" name="组合 64"/>
          <p:cNvGrpSpPr/>
          <p:nvPr/>
        </p:nvGrpSpPr>
        <p:grpSpPr>
          <a:xfrm>
            <a:off x="2768378" y="1288603"/>
            <a:ext cx="1479454" cy="1479454"/>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67" name="椭圆 6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 lastClr="FFFFFF"/>
                </a:solidFill>
                <a:latin typeface="Calibri"/>
                <a:ea typeface="宋体"/>
              </a:endParaRPr>
            </a:p>
          </p:txBody>
        </p:sp>
      </p:grpSp>
      <p:grpSp>
        <p:nvGrpSpPr>
          <p:cNvPr id="68" name="组合 67"/>
          <p:cNvGrpSpPr/>
          <p:nvPr/>
        </p:nvGrpSpPr>
        <p:grpSpPr>
          <a:xfrm>
            <a:off x="4597548" y="1288603"/>
            <a:ext cx="1479454" cy="1479454"/>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70" name="椭圆 6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 lastClr="FFFFFF"/>
                </a:solidFill>
                <a:latin typeface="Calibri"/>
                <a:ea typeface="宋体"/>
              </a:endParaRPr>
            </a:p>
          </p:txBody>
        </p:sp>
      </p:grpSp>
      <p:grpSp>
        <p:nvGrpSpPr>
          <p:cNvPr id="71" name="组合 70"/>
          <p:cNvGrpSpPr/>
          <p:nvPr/>
        </p:nvGrpSpPr>
        <p:grpSpPr>
          <a:xfrm>
            <a:off x="6437730" y="1288603"/>
            <a:ext cx="1479454" cy="1479454"/>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73" name="椭圆 72"/>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 lastClr="FFFFFF"/>
                </a:solidFill>
                <a:latin typeface="Calibri"/>
                <a:ea typeface="宋体"/>
              </a:endParaRPr>
            </a:p>
          </p:txBody>
        </p:sp>
      </p:grpSp>
      <p:sp>
        <p:nvSpPr>
          <p:cNvPr id="74" name="Rectangle 59"/>
          <p:cNvSpPr>
            <a:spLocks noChangeArrowheads="1"/>
          </p:cNvSpPr>
          <p:nvPr/>
        </p:nvSpPr>
        <p:spPr bwMode="auto">
          <a:xfrm>
            <a:off x="1093947" y="3789685"/>
            <a:ext cx="1325166" cy="238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80" tIns="34290" rIns="68580" bIns="34290">
            <a:spAutoFit/>
          </a:bodyPr>
          <a:lstStyle/>
          <a:p>
            <a:pPr algn="ctr"/>
            <a:r>
              <a:rPr lang="zh-CN" altLang="en-US" sz="1100" b="1">
                <a:latin typeface="微软雅黑" pitchFamily="34" charset="-122"/>
                <a:ea typeface="微软雅黑" pitchFamily="34" charset="-122"/>
                <a:sym typeface="方正兰亭黑_GBK" pitchFamily="2" charset="-122"/>
              </a:rPr>
              <a:t>主要职能及成绩</a:t>
            </a:r>
            <a:endParaRPr lang="en-US" sz="1100" b="1">
              <a:latin typeface="微软雅黑" pitchFamily="34" charset="-122"/>
              <a:ea typeface="微软雅黑" pitchFamily="34" charset="-122"/>
              <a:sym typeface="方正兰亭黑_GBK" pitchFamily="2" charset="-122"/>
            </a:endParaRPr>
          </a:p>
        </p:txBody>
      </p:sp>
      <p:sp>
        <p:nvSpPr>
          <p:cNvPr id="75" name="Rectangle 60"/>
          <p:cNvSpPr>
            <a:spLocks noChangeArrowheads="1"/>
          </p:cNvSpPr>
          <p:nvPr/>
        </p:nvSpPr>
        <p:spPr bwMode="auto">
          <a:xfrm>
            <a:off x="956053" y="3138681"/>
            <a:ext cx="1509713" cy="31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dirty="0">
                <a:solidFill>
                  <a:schemeClr val="bg1"/>
                </a:solidFill>
                <a:latin typeface="微软雅黑" pitchFamily="34" charset="-122"/>
                <a:ea typeface="微软雅黑" pitchFamily="34" charset="-122"/>
                <a:sym typeface="Calibri" pitchFamily="34" charset="0"/>
              </a:rPr>
              <a:t>无名氏</a:t>
            </a:r>
            <a:endParaRPr lang="en-US" altLang="zh-CN" sz="1600" b="1" dirty="0">
              <a:solidFill>
                <a:schemeClr val="bg1"/>
              </a:solidFill>
              <a:latin typeface="微软雅黑" pitchFamily="34" charset="-122"/>
              <a:ea typeface="微软雅黑" pitchFamily="34" charset="-122"/>
              <a:sym typeface="Calibri" pitchFamily="34" charset="0"/>
            </a:endParaRPr>
          </a:p>
        </p:txBody>
      </p:sp>
      <p:sp>
        <p:nvSpPr>
          <p:cNvPr id="76" name="矩形 56"/>
          <p:cNvSpPr>
            <a:spLocks noChangeArrowheads="1"/>
          </p:cNvSpPr>
          <p:nvPr/>
        </p:nvSpPr>
        <p:spPr bwMode="auto">
          <a:xfrm>
            <a:off x="1409811" y="3510959"/>
            <a:ext cx="600075" cy="208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900" dirty="0">
                <a:latin typeface="微软雅黑" pitchFamily="34" charset="-122"/>
                <a:ea typeface="微软雅黑" pitchFamily="34" charset="-122"/>
                <a:sym typeface="Calibri" pitchFamily="34" charset="0"/>
              </a:rPr>
              <a:t>公司职务</a:t>
            </a:r>
            <a:endParaRPr lang="en-US" sz="800" dirty="0">
              <a:latin typeface="微软雅黑" pitchFamily="34" charset="-122"/>
              <a:ea typeface="微软雅黑" pitchFamily="34" charset="-122"/>
              <a:sym typeface="Calibri" pitchFamily="34" charset="0"/>
            </a:endParaRPr>
          </a:p>
        </p:txBody>
      </p:sp>
      <p:sp>
        <p:nvSpPr>
          <p:cNvPr id="77" name="矩形 47"/>
          <p:cNvSpPr>
            <a:spLocks noChangeArrowheads="1"/>
          </p:cNvSpPr>
          <p:nvPr/>
        </p:nvSpPr>
        <p:spPr bwMode="auto">
          <a:xfrm>
            <a:off x="1060610" y="3989710"/>
            <a:ext cx="1391841" cy="52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p>
            <a:pPr algn="ctr">
              <a:lnSpc>
                <a:spcPct val="110000"/>
              </a:lnSpc>
            </a:pPr>
            <a:r>
              <a:rPr lang="zh-CN" altLang="en-US" sz="900">
                <a:latin typeface="微软雅黑" pitchFamily="34" charset="-122"/>
                <a:ea typeface="微软雅黑" pitchFamily="34" charset="-122"/>
                <a:sym typeface="方正兰亭黑_GBK" pitchFamily="2" charset="-122"/>
              </a:rPr>
              <a:t>点击录入你的综合描述说明，点击录入你的综合描述说明。</a:t>
            </a:r>
            <a:endParaRPr lang="zh-CN" altLang="en-US">
              <a:latin typeface="微软雅黑" pitchFamily="34" charset="-122"/>
              <a:ea typeface="微软雅黑" pitchFamily="34" charset="-122"/>
            </a:endParaRPr>
          </a:p>
        </p:txBody>
      </p:sp>
      <p:sp>
        <p:nvSpPr>
          <p:cNvPr id="78" name="Rectangle 59"/>
          <p:cNvSpPr>
            <a:spLocks noChangeArrowheads="1"/>
          </p:cNvSpPr>
          <p:nvPr/>
        </p:nvSpPr>
        <p:spPr bwMode="auto">
          <a:xfrm>
            <a:off x="2824330" y="3789685"/>
            <a:ext cx="1323975" cy="238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80" tIns="34290" rIns="68580" bIns="34290">
            <a:spAutoFit/>
          </a:bodyPr>
          <a:lstStyle/>
          <a:p>
            <a:pPr algn="ctr"/>
            <a:r>
              <a:rPr lang="zh-CN" altLang="en-US" sz="1100" b="1">
                <a:latin typeface="微软雅黑" pitchFamily="34" charset="-122"/>
                <a:ea typeface="微软雅黑" pitchFamily="34" charset="-122"/>
                <a:sym typeface="方正兰亭黑_GBK" pitchFamily="2" charset="-122"/>
              </a:rPr>
              <a:t>主要职能及成绩</a:t>
            </a:r>
            <a:endParaRPr lang="en-US" sz="1100" b="1">
              <a:latin typeface="微软雅黑" pitchFamily="34" charset="-122"/>
              <a:ea typeface="微软雅黑" pitchFamily="34" charset="-122"/>
              <a:sym typeface="方正兰亭黑_GBK" pitchFamily="2" charset="-122"/>
            </a:endParaRPr>
          </a:p>
        </p:txBody>
      </p:sp>
      <p:sp>
        <p:nvSpPr>
          <p:cNvPr id="79" name="Rectangle 60"/>
          <p:cNvSpPr>
            <a:spLocks noChangeArrowheads="1"/>
          </p:cNvSpPr>
          <p:nvPr/>
        </p:nvSpPr>
        <p:spPr bwMode="auto">
          <a:xfrm>
            <a:off x="2684245" y="3138681"/>
            <a:ext cx="1509713" cy="31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dirty="0">
                <a:solidFill>
                  <a:schemeClr val="bg1"/>
                </a:solidFill>
                <a:latin typeface="微软雅黑" pitchFamily="34" charset="-122"/>
                <a:ea typeface="微软雅黑" pitchFamily="34" charset="-122"/>
                <a:sym typeface="Calibri" pitchFamily="34" charset="0"/>
              </a:rPr>
              <a:t>无名氏</a:t>
            </a:r>
            <a:endParaRPr lang="en-US" altLang="zh-CN" sz="1600" b="1" dirty="0">
              <a:solidFill>
                <a:schemeClr val="bg1"/>
              </a:solidFill>
              <a:latin typeface="微软雅黑" pitchFamily="34" charset="-122"/>
              <a:ea typeface="微软雅黑" pitchFamily="34" charset="-122"/>
              <a:sym typeface="Calibri" pitchFamily="34" charset="0"/>
            </a:endParaRPr>
          </a:p>
        </p:txBody>
      </p:sp>
      <p:sp>
        <p:nvSpPr>
          <p:cNvPr id="80" name="矩形 64"/>
          <p:cNvSpPr>
            <a:spLocks noChangeArrowheads="1"/>
          </p:cNvSpPr>
          <p:nvPr/>
        </p:nvSpPr>
        <p:spPr bwMode="auto">
          <a:xfrm>
            <a:off x="3151319" y="3510959"/>
            <a:ext cx="600075" cy="208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900" dirty="0">
                <a:latin typeface="微软雅黑" pitchFamily="34" charset="-122"/>
                <a:ea typeface="微软雅黑" pitchFamily="34" charset="-122"/>
                <a:sym typeface="Calibri" pitchFamily="34" charset="0"/>
              </a:rPr>
              <a:t>公司职务</a:t>
            </a:r>
            <a:endParaRPr lang="en-US" sz="800" dirty="0">
              <a:latin typeface="微软雅黑" pitchFamily="34" charset="-122"/>
              <a:ea typeface="微软雅黑" pitchFamily="34" charset="-122"/>
              <a:sym typeface="Calibri" pitchFamily="34" charset="0"/>
            </a:endParaRPr>
          </a:p>
        </p:txBody>
      </p:sp>
      <p:sp>
        <p:nvSpPr>
          <p:cNvPr id="81" name="矩形 47"/>
          <p:cNvSpPr>
            <a:spLocks noChangeArrowheads="1"/>
          </p:cNvSpPr>
          <p:nvPr/>
        </p:nvSpPr>
        <p:spPr bwMode="auto">
          <a:xfrm>
            <a:off x="2789803" y="3989710"/>
            <a:ext cx="1391840" cy="52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p>
            <a:pPr algn="ctr">
              <a:lnSpc>
                <a:spcPct val="110000"/>
              </a:lnSpc>
            </a:pPr>
            <a:r>
              <a:rPr lang="zh-CN" altLang="en-US" sz="900">
                <a:latin typeface="微软雅黑" pitchFamily="34" charset="-122"/>
                <a:ea typeface="微软雅黑" pitchFamily="34" charset="-122"/>
                <a:sym typeface="方正兰亭黑_GBK" pitchFamily="2" charset="-122"/>
              </a:rPr>
              <a:t>点击录入你的综合描述说明，点击录入你的综合描述说明。</a:t>
            </a:r>
            <a:endParaRPr lang="zh-CN" altLang="en-US">
              <a:latin typeface="微软雅黑" pitchFamily="34" charset="-122"/>
              <a:ea typeface="微软雅黑" pitchFamily="34" charset="-122"/>
            </a:endParaRPr>
          </a:p>
        </p:txBody>
      </p:sp>
      <p:sp>
        <p:nvSpPr>
          <p:cNvPr id="82" name="Rectangle 59"/>
          <p:cNvSpPr>
            <a:spLocks noChangeArrowheads="1"/>
          </p:cNvSpPr>
          <p:nvPr/>
        </p:nvSpPr>
        <p:spPr bwMode="auto">
          <a:xfrm>
            <a:off x="4617654" y="3789685"/>
            <a:ext cx="1325165" cy="238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80" tIns="34290" rIns="68580" bIns="34290">
            <a:spAutoFit/>
          </a:bodyPr>
          <a:lstStyle/>
          <a:p>
            <a:pPr algn="ctr"/>
            <a:r>
              <a:rPr lang="zh-CN" altLang="en-US" sz="1100" b="1">
                <a:latin typeface="微软雅黑" pitchFamily="34" charset="-122"/>
                <a:ea typeface="微软雅黑" pitchFamily="34" charset="-122"/>
                <a:sym typeface="方正兰亭黑_GBK" pitchFamily="2" charset="-122"/>
              </a:rPr>
              <a:t>主要职能及成绩</a:t>
            </a:r>
            <a:endParaRPr lang="en-US" sz="1100" b="1">
              <a:latin typeface="微软雅黑" pitchFamily="34" charset="-122"/>
              <a:ea typeface="微软雅黑" pitchFamily="34" charset="-122"/>
              <a:sym typeface="方正兰亭黑_GBK" pitchFamily="2" charset="-122"/>
            </a:endParaRPr>
          </a:p>
        </p:txBody>
      </p:sp>
      <p:sp>
        <p:nvSpPr>
          <p:cNvPr id="83" name="Rectangle 60"/>
          <p:cNvSpPr>
            <a:spLocks noChangeArrowheads="1"/>
          </p:cNvSpPr>
          <p:nvPr/>
        </p:nvSpPr>
        <p:spPr bwMode="auto">
          <a:xfrm>
            <a:off x="4528426" y="3138681"/>
            <a:ext cx="1509713" cy="31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dirty="0">
                <a:solidFill>
                  <a:schemeClr val="bg1"/>
                </a:solidFill>
                <a:latin typeface="微软雅黑" pitchFamily="34" charset="-122"/>
                <a:ea typeface="微软雅黑" pitchFamily="34" charset="-122"/>
                <a:sym typeface="Calibri" pitchFamily="34" charset="0"/>
              </a:rPr>
              <a:t>无名氏</a:t>
            </a:r>
            <a:endParaRPr lang="en-US" altLang="zh-CN" sz="1600" b="1" dirty="0">
              <a:solidFill>
                <a:schemeClr val="bg1"/>
              </a:solidFill>
              <a:latin typeface="微软雅黑" pitchFamily="34" charset="-122"/>
              <a:ea typeface="微软雅黑" pitchFamily="34" charset="-122"/>
              <a:sym typeface="Calibri" pitchFamily="34" charset="0"/>
            </a:endParaRPr>
          </a:p>
        </p:txBody>
      </p:sp>
      <p:sp>
        <p:nvSpPr>
          <p:cNvPr id="84" name="矩形 68"/>
          <p:cNvSpPr>
            <a:spLocks noChangeArrowheads="1"/>
          </p:cNvSpPr>
          <p:nvPr/>
        </p:nvSpPr>
        <p:spPr bwMode="auto">
          <a:xfrm>
            <a:off x="4963078" y="3510959"/>
            <a:ext cx="600075" cy="208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900" dirty="0">
                <a:latin typeface="微软雅黑" pitchFamily="34" charset="-122"/>
                <a:ea typeface="微软雅黑" pitchFamily="34" charset="-122"/>
                <a:sym typeface="Calibri" pitchFamily="34" charset="0"/>
              </a:rPr>
              <a:t>公司职务</a:t>
            </a:r>
            <a:endParaRPr lang="en-US" sz="800" dirty="0">
              <a:latin typeface="微软雅黑" pitchFamily="34" charset="-122"/>
              <a:ea typeface="微软雅黑" pitchFamily="34" charset="-122"/>
              <a:sym typeface="Calibri" pitchFamily="34" charset="0"/>
            </a:endParaRPr>
          </a:p>
        </p:txBody>
      </p:sp>
      <p:sp>
        <p:nvSpPr>
          <p:cNvPr id="85" name="矩形 47"/>
          <p:cNvSpPr>
            <a:spLocks noChangeArrowheads="1"/>
          </p:cNvSpPr>
          <p:nvPr/>
        </p:nvSpPr>
        <p:spPr bwMode="auto">
          <a:xfrm>
            <a:off x="4584316" y="3989710"/>
            <a:ext cx="1391840" cy="52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p>
            <a:pPr algn="ctr">
              <a:lnSpc>
                <a:spcPct val="110000"/>
              </a:lnSpc>
            </a:pPr>
            <a:r>
              <a:rPr lang="zh-CN" altLang="en-US" sz="900">
                <a:latin typeface="微软雅黑" pitchFamily="34" charset="-122"/>
                <a:ea typeface="微软雅黑" pitchFamily="34" charset="-122"/>
                <a:sym typeface="方正兰亭黑_GBK" pitchFamily="2" charset="-122"/>
              </a:rPr>
              <a:t>点击录入你的综合描述说明，点击录入你的综合描述说明。</a:t>
            </a:r>
            <a:endParaRPr lang="zh-CN" altLang="en-US">
              <a:latin typeface="微软雅黑" pitchFamily="34" charset="-122"/>
              <a:ea typeface="微软雅黑" pitchFamily="34" charset="-122"/>
            </a:endParaRPr>
          </a:p>
        </p:txBody>
      </p:sp>
      <p:sp>
        <p:nvSpPr>
          <p:cNvPr id="86" name="Rectangle 59"/>
          <p:cNvSpPr>
            <a:spLocks noChangeArrowheads="1"/>
          </p:cNvSpPr>
          <p:nvPr/>
        </p:nvSpPr>
        <p:spPr bwMode="auto">
          <a:xfrm>
            <a:off x="6549554" y="3789685"/>
            <a:ext cx="1325166" cy="238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80" tIns="34290" rIns="68580" bIns="34290">
            <a:spAutoFit/>
          </a:bodyPr>
          <a:lstStyle/>
          <a:p>
            <a:pPr algn="ctr"/>
            <a:r>
              <a:rPr lang="zh-CN" altLang="en-US" sz="1100" b="1">
                <a:latin typeface="微软雅黑" pitchFamily="34" charset="-122"/>
                <a:ea typeface="微软雅黑" pitchFamily="34" charset="-122"/>
                <a:sym typeface="方正兰亭黑_GBK" pitchFamily="2" charset="-122"/>
              </a:rPr>
              <a:t>主要职能及成绩</a:t>
            </a:r>
            <a:endParaRPr lang="en-US" sz="1100" b="1">
              <a:latin typeface="微软雅黑" pitchFamily="34" charset="-122"/>
              <a:ea typeface="微软雅黑" pitchFamily="34" charset="-122"/>
              <a:sym typeface="方正兰亭黑_GBK" pitchFamily="2" charset="-122"/>
            </a:endParaRPr>
          </a:p>
        </p:txBody>
      </p:sp>
      <p:sp>
        <p:nvSpPr>
          <p:cNvPr id="87" name="Rectangle 60"/>
          <p:cNvSpPr>
            <a:spLocks noChangeArrowheads="1"/>
          </p:cNvSpPr>
          <p:nvPr/>
        </p:nvSpPr>
        <p:spPr bwMode="auto">
          <a:xfrm>
            <a:off x="6408204" y="3138681"/>
            <a:ext cx="1509713" cy="31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dirty="0">
                <a:solidFill>
                  <a:schemeClr val="bg1"/>
                </a:solidFill>
                <a:latin typeface="微软雅黑" pitchFamily="34" charset="-122"/>
                <a:ea typeface="微软雅黑" pitchFamily="34" charset="-122"/>
                <a:sym typeface="Calibri" pitchFamily="34" charset="0"/>
              </a:rPr>
              <a:t>无名氏</a:t>
            </a:r>
            <a:endParaRPr lang="en-US" altLang="zh-CN" sz="1600" b="1" dirty="0">
              <a:solidFill>
                <a:schemeClr val="bg1"/>
              </a:solidFill>
              <a:latin typeface="微软雅黑" pitchFamily="34" charset="-122"/>
              <a:ea typeface="微软雅黑" pitchFamily="34" charset="-122"/>
              <a:sym typeface="Calibri" pitchFamily="34" charset="0"/>
            </a:endParaRPr>
          </a:p>
        </p:txBody>
      </p:sp>
      <p:sp>
        <p:nvSpPr>
          <p:cNvPr id="88" name="矩形 72"/>
          <p:cNvSpPr>
            <a:spLocks noChangeArrowheads="1"/>
          </p:cNvSpPr>
          <p:nvPr/>
        </p:nvSpPr>
        <p:spPr bwMode="auto">
          <a:xfrm>
            <a:off x="6896169" y="3510959"/>
            <a:ext cx="600075" cy="208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900" dirty="0">
                <a:latin typeface="微软雅黑" pitchFamily="34" charset="-122"/>
                <a:ea typeface="微软雅黑" pitchFamily="34" charset="-122"/>
                <a:sym typeface="Calibri" pitchFamily="34" charset="0"/>
              </a:rPr>
              <a:t>公司职务</a:t>
            </a:r>
            <a:endParaRPr lang="en-US" sz="800" dirty="0">
              <a:latin typeface="微软雅黑" pitchFamily="34" charset="-122"/>
              <a:ea typeface="微软雅黑" pitchFamily="34" charset="-122"/>
              <a:sym typeface="Calibri" pitchFamily="34" charset="0"/>
            </a:endParaRPr>
          </a:p>
        </p:txBody>
      </p:sp>
      <p:sp>
        <p:nvSpPr>
          <p:cNvPr id="89" name="矩形 47"/>
          <p:cNvSpPr>
            <a:spLocks noChangeArrowheads="1"/>
          </p:cNvSpPr>
          <p:nvPr/>
        </p:nvSpPr>
        <p:spPr bwMode="auto">
          <a:xfrm>
            <a:off x="6516216" y="3989710"/>
            <a:ext cx="1391841" cy="52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p>
            <a:pPr algn="ctr">
              <a:lnSpc>
                <a:spcPct val="110000"/>
              </a:lnSpc>
            </a:pPr>
            <a:r>
              <a:rPr lang="zh-CN" altLang="en-US" sz="900">
                <a:latin typeface="微软雅黑" pitchFamily="34" charset="-122"/>
                <a:ea typeface="微软雅黑" pitchFamily="34" charset="-122"/>
                <a:sym typeface="方正兰亭黑_GBK" pitchFamily="2" charset="-122"/>
              </a:rPr>
              <a:t>点击录入你的综合描述说明，点击录入你的综合描述说明。</a:t>
            </a:r>
            <a:endParaRPr lang="zh-CN" altLang="en-US">
              <a:latin typeface="微软雅黑" pitchFamily="34" charset="-122"/>
              <a:ea typeface="微软雅黑" pitchFamily="34" charset="-122"/>
            </a:endParaRPr>
          </a:p>
        </p:txBody>
      </p:sp>
      <p:pic>
        <p:nvPicPr>
          <p:cNvPr id="90"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575678" y="1342185"/>
            <a:ext cx="1190218" cy="12443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1" name="Picture 3"/>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2863560" y="1342186"/>
            <a:ext cx="1289090" cy="12839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 name="Picture 4"/>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1097993" y="1342185"/>
            <a:ext cx="1241760" cy="12839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3" name="Picture 5"/>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4698393" y="1342185"/>
            <a:ext cx="1277764" cy="12839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nvGrpSpPr>
          <p:cNvPr id="94" name="组合 93"/>
          <p:cNvGrpSpPr/>
          <p:nvPr/>
        </p:nvGrpSpPr>
        <p:grpSpPr>
          <a:xfrm>
            <a:off x="953598" y="1251901"/>
            <a:ext cx="1552859" cy="1552857"/>
            <a:chOff x="1752735" y="879940"/>
            <a:chExt cx="2070478" cy="2070476"/>
          </a:xfrm>
        </p:grpSpPr>
        <p:sp>
          <p:nvSpPr>
            <p:cNvPr id="95" name="同心圆 94"/>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96" name="同心圆 95"/>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grpSp>
      <p:grpSp>
        <p:nvGrpSpPr>
          <p:cNvPr id="97" name="组合 96"/>
          <p:cNvGrpSpPr/>
          <p:nvPr/>
        </p:nvGrpSpPr>
        <p:grpSpPr>
          <a:xfrm>
            <a:off x="2735796" y="1251901"/>
            <a:ext cx="1552859" cy="1552857"/>
            <a:chOff x="1752735" y="879940"/>
            <a:chExt cx="2070478" cy="2070476"/>
          </a:xfrm>
        </p:grpSpPr>
        <p:sp>
          <p:nvSpPr>
            <p:cNvPr id="98" name="同心圆 97"/>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99" name="同心圆 98"/>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grpSp>
      <p:grpSp>
        <p:nvGrpSpPr>
          <p:cNvPr id="100" name="组合 99"/>
          <p:cNvGrpSpPr/>
          <p:nvPr/>
        </p:nvGrpSpPr>
        <p:grpSpPr>
          <a:xfrm>
            <a:off x="4578735" y="1251901"/>
            <a:ext cx="1552859" cy="1552857"/>
            <a:chOff x="1752735" y="879940"/>
            <a:chExt cx="2070478" cy="2070476"/>
          </a:xfrm>
        </p:grpSpPr>
        <p:sp>
          <p:nvSpPr>
            <p:cNvPr id="101" name="同心圆 100"/>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102" name="同心圆 101"/>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grpSp>
      <p:grpSp>
        <p:nvGrpSpPr>
          <p:cNvPr id="103" name="组合 102"/>
          <p:cNvGrpSpPr/>
          <p:nvPr/>
        </p:nvGrpSpPr>
        <p:grpSpPr>
          <a:xfrm>
            <a:off x="6421618" y="1251901"/>
            <a:ext cx="1552859" cy="1552857"/>
            <a:chOff x="1752735" y="879940"/>
            <a:chExt cx="2070478" cy="2070476"/>
          </a:xfrm>
        </p:grpSpPr>
        <p:sp>
          <p:nvSpPr>
            <p:cNvPr id="104" name="同心圆 103"/>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sp>
          <p:nvSpPr>
            <p:cNvPr id="105" name="同心圆 104"/>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685800" fontAlgn="auto">
                <a:spcBef>
                  <a:spcPts val="0"/>
                </a:spcBef>
                <a:spcAft>
                  <a:spcPts val="0"/>
                </a:spcAft>
                <a:defRPr/>
              </a:pPr>
              <a:endParaRPr lang="zh-CN" altLang="en-US" sz="1400" kern="0">
                <a:solidFill>
                  <a:sysClr val="windowText" lastClr="000000"/>
                </a:solidFill>
                <a:latin typeface="Calibri"/>
                <a:ea typeface="宋体"/>
              </a:endParaRPr>
            </a:p>
          </p:txBody>
        </p:sp>
      </p:grpSp>
    </p:spTree>
    <p:extLst>
      <p:ext uri="{BB962C8B-B14F-4D97-AF65-F5344CB8AC3E}">
        <p14:creationId xmlns:p14="http://schemas.microsoft.com/office/powerpoint/2010/main" val="368985824"/>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70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par>
                                <p:cTn id="10" presetID="53" presetClass="entr" presetSubtype="16" fill="hold" nodeType="withEffect">
                                  <p:stCondLst>
                                    <p:cond delay="700"/>
                                  </p:stCondLst>
                                  <p:childTnLst>
                                    <p:set>
                                      <p:cBhvr>
                                        <p:cTn id="11" dur="1" fill="hold">
                                          <p:stCondLst>
                                            <p:cond delay="0"/>
                                          </p:stCondLst>
                                        </p:cTn>
                                        <p:tgtEl>
                                          <p:spTgt spid="65"/>
                                        </p:tgtEl>
                                        <p:attrNameLst>
                                          <p:attrName>style.visibility</p:attrName>
                                        </p:attrNameLst>
                                      </p:cBhvr>
                                      <p:to>
                                        <p:strVal val="visible"/>
                                      </p:to>
                                    </p:set>
                                    <p:anim calcmode="lin" valueType="num">
                                      <p:cBhvr>
                                        <p:cTn id="12" dur="500" fill="hold"/>
                                        <p:tgtEl>
                                          <p:spTgt spid="65"/>
                                        </p:tgtEl>
                                        <p:attrNameLst>
                                          <p:attrName>ppt_w</p:attrName>
                                        </p:attrNameLst>
                                      </p:cBhvr>
                                      <p:tavLst>
                                        <p:tav tm="0">
                                          <p:val>
                                            <p:fltVal val="0"/>
                                          </p:val>
                                        </p:tav>
                                        <p:tav tm="100000">
                                          <p:val>
                                            <p:strVal val="#ppt_w"/>
                                          </p:val>
                                        </p:tav>
                                      </p:tavLst>
                                    </p:anim>
                                    <p:anim calcmode="lin" valueType="num">
                                      <p:cBhvr>
                                        <p:cTn id="13" dur="500" fill="hold"/>
                                        <p:tgtEl>
                                          <p:spTgt spid="65"/>
                                        </p:tgtEl>
                                        <p:attrNameLst>
                                          <p:attrName>ppt_h</p:attrName>
                                        </p:attrNameLst>
                                      </p:cBhvr>
                                      <p:tavLst>
                                        <p:tav tm="0">
                                          <p:val>
                                            <p:fltVal val="0"/>
                                          </p:val>
                                        </p:tav>
                                        <p:tav tm="100000">
                                          <p:val>
                                            <p:strVal val="#ppt_h"/>
                                          </p:val>
                                        </p:tav>
                                      </p:tavLst>
                                    </p:anim>
                                    <p:animEffect transition="in" filter="fade">
                                      <p:cBhvr>
                                        <p:cTn id="14" dur="500"/>
                                        <p:tgtEl>
                                          <p:spTgt spid="65"/>
                                        </p:tgtEl>
                                      </p:cBhvr>
                                    </p:animEffect>
                                  </p:childTnLst>
                                </p:cTn>
                              </p:par>
                              <p:par>
                                <p:cTn id="15" presetID="53" presetClass="entr" presetSubtype="16" fill="hold" nodeType="withEffect">
                                  <p:stCondLst>
                                    <p:cond delay="700"/>
                                  </p:stCondLst>
                                  <p:childTnLst>
                                    <p:set>
                                      <p:cBhvr>
                                        <p:cTn id="16" dur="1" fill="hold">
                                          <p:stCondLst>
                                            <p:cond delay="0"/>
                                          </p:stCondLst>
                                        </p:cTn>
                                        <p:tgtEl>
                                          <p:spTgt spid="68"/>
                                        </p:tgtEl>
                                        <p:attrNameLst>
                                          <p:attrName>style.visibility</p:attrName>
                                        </p:attrNameLst>
                                      </p:cBhvr>
                                      <p:to>
                                        <p:strVal val="visible"/>
                                      </p:to>
                                    </p:set>
                                    <p:anim calcmode="lin" valueType="num">
                                      <p:cBhvr>
                                        <p:cTn id="17" dur="500" fill="hold"/>
                                        <p:tgtEl>
                                          <p:spTgt spid="68"/>
                                        </p:tgtEl>
                                        <p:attrNameLst>
                                          <p:attrName>ppt_w</p:attrName>
                                        </p:attrNameLst>
                                      </p:cBhvr>
                                      <p:tavLst>
                                        <p:tav tm="0">
                                          <p:val>
                                            <p:fltVal val="0"/>
                                          </p:val>
                                        </p:tav>
                                        <p:tav tm="100000">
                                          <p:val>
                                            <p:strVal val="#ppt_w"/>
                                          </p:val>
                                        </p:tav>
                                      </p:tavLst>
                                    </p:anim>
                                    <p:anim calcmode="lin" valueType="num">
                                      <p:cBhvr>
                                        <p:cTn id="18" dur="500" fill="hold"/>
                                        <p:tgtEl>
                                          <p:spTgt spid="68"/>
                                        </p:tgtEl>
                                        <p:attrNameLst>
                                          <p:attrName>ppt_h</p:attrName>
                                        </p:attrNameLst>
                                      </p:cBhvr>
                                      <p:tavLst>
                                        <p:tav tm="0">
                                          <p:val>
                                            <p:fltVal val="0"/>
                                          </p:val>
                                        </p:tav>
                                        <p:tav tm="100000">
                                          <p:val>
                                            <p:strVal val="#ppt_h"/>
                                          </p:val>
                                        </p:tav>
                                      </p:tavLst>
                                    </p:anim>
                                    <p:animEffect transition="in" filter="fade">
                                      <p:cBhvr>
                                        <p:cTn id="19" dur="500"/>
                                        <p:tgtEl>
                                          <p:spTgt spid="68"/>
                                        </p:tgtEl>
                                      </p:cBhvr>
                                    </p:animEffect>
                                  </p:childTnLst>
                                </p:cTn>
                              </p:par>
                              <p:par>
                                <p:cTn id="20" presetID="53" presetClass="entr" presetSubtype="16" fill="hold" nodeType="withEffect">
                                  <p:stCondLst>
                                    <p:cond delay="700"/>
                                  </p:stCondLst>
                                  <p:childTnLst>
                                    <p:set>
                                      <p:cBhvr>
                                        <p:cTn id="21" dur="1" fill="hold">
                                          <p:stCondLst>
                                            <p:cond delay="0"/>
                                          </p:stCondLst>
                                        </p:cTn>
                                        <p:tgtEl>
                                          <p:spTgt spid="71"/>
                                        </p:tgtEl>
                                        <p:attrNameLst>
                                          <p:attrName>style.visibility</p:attrName>
                                        </p:attrNameLst>
                                      </p:cBhvr>
                                      <p:to>
                                        <p:strVal val="visible"/>
                                      </p:to>
                                    </p:set>
                                    <p:anim calcmode="lin" valueType="num">
                                      <p:cBhvr>
                                        <p:cTn id="22" dur="500" fill="hold"/>
                                        <p:tgtEl>
                                          <p:spTgt spid="71"/>
                                        </p:tgtEl>
                                        <p:attrNameLst>
                                          <p:attrName>ppt_w</p:attrName>
                                        </p:attrNameLst>
                                      </p:cBhvr>
                                      <p:tavLst>
                                        <p:tav tm="0">
                                          <p:val>
                                            <p:fltVal val="0"/>
                                          </p:val>
                                        </p:tav>
                                        <p:tav tm="100000">
                                          <p:val>
                                            <p:strVal val="#ppt_w"/>
                                          </p:val>
                                        </p:tav>
                                      </p:tavLst>
                                    </p:anim>
                                    <p:anim calcmode="lin" valueType="num">
                                      <p:cBhvr>
                                        <p:cTn id="23" dur="500" fill="hold"/>
                                        <p:tgtEl>
                                          <p:spTgt spid="71"/>
                                        </p:tgtEl>
                                        <p:attrNameLst>
                                          <p:attrName>ppt_h</p:attrName>
                                        </p:attrNameLst>
                                      </p:cBhvr>
                                      <p:tavLst>
                                        <p:tav tm="0">
                                          <p:val>
                                            <p:fltVal val="0"/>
                                          </p:val>
                                        </p:tav>
                                        <p:tav tm="100000">
                                          <p:val>
                                            <p:strVal val="#ppt_h"/>
                                          </p:val>
                                        </p:tav>
                                      </p:tavLst>
                                    </p:anim>
                                    <p:animEffect transition="in" filter="fade">
                                      <p:cBhvr>
                                        <p:cTn id="24" dur="500"/>
                                        <p:tgtEl>
                                          <p:spTgt spid="71"/>
                                        </p:tgtEl>
                                      </p:cBhvr>
                                    </p:animEffect>
                                  </p:childTnLst>
                                </p:cTn>
                              </p:par>
                            </p:childTnLst>
                          </p:cTn>
                        </p:par>
                        <p:par>
                          <p:cTn id="25" fill="hold">
                            <p:stCondLst>
                              <p:cond delay="1200"/>
                            </p:stCondLst>
                            <p:childTnLst>
                              <p:par>
                                <p:cTn id="26" presetID="42" presetClass="entr" presetSubtype="0" fill="hold" nodeType="afterEffect">
                                  <p:stCondLst>
                                    <p:cond delay="0"/>
                                  </p:stCondLst>
                                  <p:childTnLst>
                                    <p:set>
                                      <p:cBhvr>
                                        <p:cTn id="27" dur="1" fill="hold">
                                          <p:stCondLst>
                                            <p:cond delay="0"/>
                                          </p:stCondLst>
                                        </p:cTn>
                                        <p:tgtEl>
                                          <p:spTgt spid="92"/>
                                        </p:tgtEl>
                                        <p:attrNameLst>
                                          <p:attrName>style.visibility</p:attrName>
                                        </p:attrNameLst>
                                      </p:cBhvr>
                                      <p:to>
                                        <p:strVal val="visible"/>
                                      </p:to>
                                    </p:set>
                                    <p:animEffect transition="in" filter="fade">
                                      <p:cBhvr>
                                        <p:cTn id="28" dur="1000"/>
                                        <p:tgtEl>
                                          <p:spTgt spid="92"/>
                                        </p:tgtEl>
                                      </p:cBhvr>
                                    </p:animEffect>
                                    <p:anim calcmode="lin" valueType="num">
                                      <p:cBhvr>
                                        <p:cTn id="29" dur="1000" fill="hold"/>
                                        <p:tgtEl>
                                          <p:spTgt spid="92"/>
                                        </p:tgtEl>
                                        <p:attrNameLst>
                                          <p:attrName>ppt_x</p:attrName>
                                        </p:attrNameLst>
                                      </p:cBhvr>
                                      <p:tavLst>
                                        <p:tav tm="0">
                                          <p:val>
                                            <p:strVal val="#ppt_x"/>
                                          </p:val>
                                        </p:tav>
                                        <p:tav tm="100000">
                                          <p:val>
                                            <p:strVal val="#ppt_x"/>
                                          </p:val>
                                        </p:tav>
                                      </p:tavLst>
                                    </p:anim>
                                    <p:anim calcmode="lin" valueType="num">
                                      <p:cBhvr>
                                        <p:cTn id="30" dur="1000" fill="hold"/>
                                        <p:tgtEl>
                                          <p:spTgt spid="92"/>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fade">
                                      <p:cBhvr>
                                        <p:cTn id="33" dur="1000"/>
                                        <p:tgtEl>
                                          <p:spTgt spid="91"/>
                                        </p:tgtEl>
                                      </p:cBhvr>
                                    </p:animEffect>
                                    <p:anim calcmode="lin" valueType="num">
                                      <p:cBhvr>
                                        <p:cTn id="34" dur="1000" fill="hold"/>
                                        <p:tgtEl>
                                          <p:spTgt spid="91"/>
                                        </p:tgtEl>
                                        <p:attrNameLst>
                                          <p:attrName>ppt_x</p:attrName>
                                        </p:attrNameLst>
                                      </p:cBhvr>
                                      <p:tavLst>
                                        <p:tav tm="0">
                                          <p:val>
                                            <p:strVal val="#ppt_x"/>
                                          </p:val>
                                        </p:tav>
                                        <p:tav tm="100000">
                                          <p:val>
                                            <p:strVal val="#ppt_x"/>
                                          </p:val>
                                        </p:tav>
                                      </p:tavLst>
                                    </p:anim>
                                    <p:anim calcmode="lin" valueType="num">
                                      <p:cBhvr>
                                        <p:cTn id="35" dur="1000" fill="hold"/>
                                        <p:tgtEl>
                                          <p:spTgt spid="91"/>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93"/>
                                        </p:tgtEl>
                                        <p:attrNameLst>
                                          <p:attrName>style.visibility</p:attrName>
                                        </p:attrNameLst>
                                      </p:cBhvr>
                                      <p:to>
                                        <p:strVal val="visible"/>
                                      </p:to>
                                    </p:set>
                                    <p:animEffect transition="in" filter="fade">
                                      <p:cBhvr>
                                        <p:cTn id="38" dur="1000"/>
                                        <p:tgtEl>
                                          <p:spTgt spid="93"/>
                                        </p:tgtEl>
                                      </p:cBhvr>
                                    </p:animEffect>
                                    <p:anim calcmode="lin" valueType="num">
                                      <p:cBhvr>
                                        <p:cTn id="39" dur="1000" fill="hold"/>
                                        <p:tgtEl>
                                          <p:spTgt spid="93"/>
                                        </p:tgtEl>
                                        <p:attrNameLst>
                                          <p:attrName>ppt_x</p:attrName>
                                        </p:attrNameLst>
                                      </p:cBhvr>
                                      <p:tavLst>
                                        <p:tav tm="0">
                                          <p:val>
                                            <p:strVal val="#ppt_x"/>
                                          </p:val>
                                        </p:tav>
                                        <p:tav tm="100000">
                                          <p:val>
                                            <p:strVal val="#ppt_x"/>
                                          </p:val>
                                        </p:tav>
                                      </p:tavLst>
                                    </p:anim>
                                    <p:anim calcmode="lin" valueType="num">
                                      <p:cBhvr>
                                        <p:cTn id="40" dur="1000" fill="hold"/>
                                        <p:tgtEl>
                                          <p:spTgt spid="93"/>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0"/>
                                        </p:tgtEl>
                                        <p:attrNameLst>
                                          <p:attrName>style.visibility</p:attrName>
                                        </p:attrNameLst>
                                      </p:cBhvr>
                                      <p:to>
                                        <p:strVal val="visible"/>
                                      </p:to>
                                    </p:set>
                                    <p:animEffect transition="in" filter="fade">
                                      <p:cBhvr>
                                        <p:cTn id="43" dur="1000"/>
                                        <p:tgtEl>
                                          <p:spTgt spid="90"/>
                                        </p:tgtEl>
                                      </p:cBhvr>
                                    </p:animEffect>
                                    <p:anim calcmode="lin" valueType="num">
                                      <p:cBhvr>
                                        <p:cTn id="44" dur="1000" fill="hold"/>
                                        <p:tgtEl>
                                          <p:spTgt spid="90"/>
                                        </p:tgtEl>
                                        <p:attrNameLst>
                                          <p:attrName>ppt_x</p:attrName>
                                        </p:attrNameLst>
                                      </p:cBhvr>
                                      <p:tavLst>
                                        <p:tav tm="0">
                                          <p:val>
                                            <p:strVal val="#ppt_x"/>
                                          </p:val>
                                        </p:tav>
                                        <p:tav tm="100000">
                                          <p:val>
                                            <p:strVal val="#ppt_x"/>
                                          </p:val>
                                        </p:tav>
                                      </p:tavLst>
                                    </p:anim>
                                    <p:anim calcmode="lin" valueType="num">
                                      <p:cBhvr>
                                        <p:cTn id="45" dur="1000" fill="hold"/>
                                        <p:tgtEl>
                                          <p:spTgt spid="90"/>
                                        </p:tgtEl>
                                        <p:attrNameLst>
                                          <p:attrName>ppt_y</p:attrName>
                                        </p:attrNameLst>
                                      </p:cBhvr>
                                      <p:tavLst>
                                        <p:tav tm="0">
                                          <p:val>
                                            <p:strVal val="#ppt_y-.1"/>
                                          </p:val>
                                        </p:tav>
                                        <p:tav tm="100000">
                                          <p:val>
                                            <p:strVal val="#ppt_y"/>
                                          </p:val>
                                        </p:tav>
                                      </p:tavLst>
                                    </p:anim>
                                  </p:childTnLst>
                                </p:cTn>
                              </p:par>
                            </p:childTnLst>
                          </p:cTn>
                        </p:par>
                        <p:par>
                          <p:cTn id="46" fill="hold">
                            <p:stCondLst>
                              <p:cond delay="2200"/>
                            </p:stCondLst>
                            <p:childTnLst>
                              <p:par>
                                <p:cTn id="47" presetID="16" presetClass="entr" presetSubtype="21" fill="hold" nodeType="afterEffect">
                                  <p:stCondLst>
                                    <p:cond delay="0"/>
                                  </p:stCondLst>
                                  <p:childTnLst>
                                    <p:set>
                                      <p:cBhvr>
                                        <p:cTn id="48" dur="1" fill="hold">
                                          <p:stCondLst>
                                            <p:cond delay="0"/>
                                          </p:stCondLst>
                                        </p:cTn>
                                        <p:tgtEl>
                                          <p:spTgt spid="94"/>
                                        </p:tgtEl>
                                        <p:attrNameLst>
                                          <p:attrName>style.visibility</p:attrName>
                                        </p:attrNameLst>
                                      </p:cBhvr>
                                      <p:to>
                                        <p:strVal val="visible"/>
                                      </p:to>
                                    </p:set>
                                    <p:animEffect transition="in" filter="barn(inVertical)">
                                      <p:cBhvr>
                                        <p:cTn id="49" dur="500"/>
                                        <p:tgtEl>
                                          <p:spTgt spid="94"/>
                                        </p:tgtEl>
                                      </p:cBhvr>
                                    </p:animEffect>
                                  </p:childTnLst>
                                </p:cTn>
                              </p:par>
                              <p:par>
                                <p:cTn id="50" presetID="16" presetClass="entr" presetSubtype="21" fill="hold" nodeType="with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barn(inVertical)">
                                      <p:cBhvr>
                                        <p:cTn id="52" dur="500"/>
                                        <p:tgtEl>
                                          <p:spTgt spid="97"/>
                                        </p:tgtEl>
                                      </p:cBhvr>
                                    </p:animEffect>
                                  </p:childTnLst>
                                </p:cTn>
                              </p:par>
                              <p:par>
                                <p:cTn id="53" presetID="16" presetClass="entr" presetSubtype="21" fill="hold" nodeType="withEffect">
                                  <p:stCondLst>
                                    <p:cond delay="0"/>
                                  </p:stCondLst>
                                  <p:childTnLst>
                                    <p:set>
                                      <p:cBhvr>
                                        <p:cTn id="54" dur="1" fill="hold">
                                          <p:stCondLst>
                                            <p:cond delay="0"/>
                                          </p:stCondLst>
                                        </p:cTn>
                                        <p:tgtEl>
                                          <p:spTgt spid="100"/>
                                        </p:tgtEl>
                                        <p:attrNameLst>
                                          <p:attrName>style.visibility</p:attrName>
                                        </p:attrNameLst>
                                      </p:cBhvr>
                                      <p:to>
                                        <p:strVal val="visible"/>
                                      </p:to>
                                    </p:set>
                                    <p:animEffect transition="in" filter="barn(inVertical)">
                                      <p:cBhvr>
                                        <p:cTn id="55" dur="500"/>
                                        <p:tgtEl>
                                          <p:spTgt spid="100"/>
                                        </p:tgtEl>
                                      </p:cBhvr>
                                    </p:animEffect>
                                  </p:childTnLst>
                                </p:cTn>
                              </p:par>
                              <p:par>
                                <p:cTn id="56" presetID="16" presetClass="entr" presetSubtype="21" fill="hold" nodeType="withEffect">
                                  <p:stCondLst>
                                    <p:cond delay="0"/>
                                  </p:stCondLst>
                                  <p:childTnLst>
                                    <p:set>
                                      <p:cBhvr>
                                        <p:cTn id="57" dur="1" fill="hold">
                                          <p:stCondLst>
                                            <p:cond delay="0"/>
                                          </p:stCondLst>
                                        </p:cTn>
                                        <p:tgtEl>
                                          <p:spTgt spid="103"/>
                                        </p:tgtEl>
                                        <p:attrNameLst>
                                          <p:attrName>style.visibility</p:attrName>
                                        </p:attrNameLst>
                                      </p:cBhvr>
                                      <p:to>
                                        <p:strVal val="visible"/>
                                      </p:to>
                                    </p:set>
                                    <p:animEffect transition="in" filter="barn(inVertical)">
                                      <p:cBhvr>
                                        <p:cTn id="58" dur="500"/>
                                        <p:tgtEl>
                                          <p:spTgt spid="103"/>
                                        </p:tgtEl>
                                      </p:cBhvr>
                                    </p:animEffect>
                                  </p:childTnLst>
                                </p:cTn>
                              </p:par>
                            </p:childTnLst>
                          </p:cTn>
                        </p:par>
                        <p:par>
                          <p:cTn id="59" fill="hold">
                            <p:stCondLst>
                              <p:cond delay="2700"/>
                            </p:stCondLst>
                            <p:childTnLst>
                              <p:par>
                                <p:cTn id="60" presetID="2" presetClass="entr" presetSubtype="8" fill="hold" grpId="0" nodeType="after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fill="hold"/>
                                        <p:tgtEl>
                                          <p:spTgt spid="58"/>
                                        </p:tgtEl>
                                        <p:attrNameLst>
                                          <p:attrName>ppt_x</p:attrName>
                                        </p:attrNameLst>
                                      </p:cBhvr>
                                      <p:tavLst>
                                        <p:tav tm="0">
                                          <p:val>
                                            <p:strVal val="0-#ppt_w/2"/>
                                          </p:val>
                                        </p:tav>
                                        <p:tav tm="100000">
                                          <p:val>
                                            <p:strVal val="#ppt_x"/>
                                          </p:val>
                                        </p:tav>
                                      </p:tavLst>
                                    </p:anim>
                                    <p:anim calcmode="lin" valueType="num">
                                      <p:cBhvr additive="base">
                                        <p:cTn id="63" dur="500" fill="hold"/>
                                        <p:tgtEl>
                                          <p:spTgt spid="58"/>
                                        </p:tgtEl>
                                        <p:attrNameLst>
                                          <p:attrName>ppt_y</p:attrName>
                                        </p:attrNameLst>
                                      </p:cBhvr>
                                      <p:tavLst>
                                        <p:tav tm="0">
                                          <p:val>
                                            <p:strVal val="#ppt_y"/>
                                          </p:val>
                                        </p:tav>
                                        <p:tav tm="100000">
                                          <p:val>
                                            <p:strVal val="#ppt_y"/>
                                          </p:val>
                                        </p:tav>
                                      </p:tavLst>
                                    </p:anim>
                                  </p:childTnLst>
                                </p:cTn>
                              </p:par>
                            </p:childTnLst>
                          </p:cTn>
                        </p:par>
                        <p:par>
                          <p:cTn id="64" fill="hold">
                            <p:stCondLst>
                              <p:cond delay="3200"/>
                            </p:stCondLst>
                            <p:childTnLst>
                              <p:par>
                                <p:cTn id="65" presetID="22" presetClass="entr" presetSubtype="1" fill="hold" grpId="0"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wipe(up)">
                                      <p:cBhvr>
                                        <p:cTn id="67" dur="500"/>
                                        <p:tgtEl>
                                          <p:spTgt spid="75"/>
                                        </p:tgtEl>
                                      </p:cBhvr>
                                    </p:animEffect>
                                  </p:childTnLst>
                                </p:cTn>
                              </p:par>
                              <p:par>
                                <p:cTn id="68" presetID="22" presetClass="entr" presetSubtype="1" fill="hold" grpId="0" nodeType="withEffect">
                                  <p:stCondLst>
                                    <p:cond delay="0"/>
                                  </p:stCondLst>
                                  <p:childTnLst>
                                    <p:set>
                                      <p:cBhvr>
                                        <p:cTn id="69" dur="1" fill="hold">
                                          <p:stCondLst>
                                            <p:cond delay="0"/>
                                          </p:stCondLst>
                                        </p:cTn>
                                        <p:tgtEl>
                                          <p:spTgt spid="76"/>
                                        </p:tgtEl>
                                        <p:attrNameLst>
                                          <p:attrName>style.visibility</p:attrName>
                                        </p:attrNameLst>
                                      </p:cBhvr>
                                      <p:to>
                                        <p:strVal val="visible"/>
                                      </p:to>
                                    </p:set>
                                    <p:animEffect transition="in" filter="wipe(up)">
                                      <p:cBhvr>
                                        <p:cTn id="70" dur="500"/>
                                        <p:tgtEl>
                                          <p:spTgt spid="76"/>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74"/>
                                        </p:tgtEl>
                                        <p:attrNameLst>
                                          <p:attrName>style.visibility</p:attrName>
                                        </p:attrNameLst>
                                      </p:cBhvr>
                                      <p:to>
                                        <p:strVal val="visible"/>
                                      </p:to>
                                    </p:set>
                                    <p:animEffect transition="in" filter="wipe(up)">
                                      <p:cBhvr>
                                        <p:cTn id="73" dur="500"/>
                                        <p:tgtEl>
                                          <p:spTgt spid="74"/>
                                        </p:tgtEl>
                                      </p:cBhvr>
                                    </p:animEffect>
                                  </p:childTnLst>
                                </p:cTn>
                              </p:par>
                              <p:par>
                                <p:cTn id="74" presetID="22" presetClass="entr" presetSubtype="1" fill="hold" grpId="0" nodeType="withEffect">
                                  <p:stCondLst>
                                    <p:cond delay="0"/>
                                  </p:stCondLst>
                                  <p:childTnLst>
                                    <p:set>
                                      <p:cBhvr>
                                        <p:cTn id="75" dur="1" fill="hold">
                                          <p:stCondLst>
                                            <p:cond delay="0"/>
                                          </p:stCondLst>
                                        </p:cTn>
                                        <p:tgtEl>
                                          <p:spTgt spid="77"/>
                                        </p:tgtEl>
                                        <p:attrNameLst>
                                          <p:attrName>style.visibility</p:attrName>
                                        </p:attrNameLst>
                                      </p:cBhvr>
                                      <p:to>
                                        <p:strVal val="visible"/>
                                      </p:to>
                                    </p:set>
                                    <p:animEffect transition="in" filter="wipe(up)">
                                      <p:cBhvr>
                                        <p:cTn id="76" dur="500"/>
                                        <p:tgtEl>
                                          <p:spTgt spid="77"/>
                                        </p:tgtEl>
                                      </p:cBhvr>
                                    </p:animEffect>
                                  </p:childTnLst>
                                </p:cTn>
                              </p:par>
                            </p:childTnLst>
                          </p:cTn>
                        </p:par>
                        <p:par>
                          <p:cTn id="77" fill="hold">
                            <p:stCondLst>
                              <p:cond delay="3700"/>
                            </p:stCondLst>
                            <p:childTnLst>
                              <p:par>
                                <p:cTn id="78" presetID="2" presetClass="entr" presetSubtype="8" fill="hold" grpId="0" nodeType="afterEffect">
                                  <p:stCondLst>
                                    <p:cond delay="0"/>
                                  </p:stCondLst>
                                  <p:childTnLst>
                                    <p:set>
                                      <p:cBhvr>
                                        <p:cTn id="79" dur="1" fill="hold">
                                          <p:stCondLst>
                                            <p:cond delay="0"/>
                                          </p:stCondLst>
                                        </p:cTn>
                                        <p:tgtEl>
                                          <p:spTgt spid="59"/>
                                        </p:tgtEl>
                                        <p:attrNameLst>
                                          <p:attrName>style.visibility</p:attrName>
                                        </p:attrNameLst>
                                      </p:cBhvr>
                                      <p:to>
                                        <p:strVal val="visible"/>
                                      </p:to>
                                    </p:set>
                                    <p:anim calcmode="lin" valueType="num">
                                      <p:cBhvr additive="base">
                                        <p:cTn id="80" dur="500" fill="hold"/>
                                        <p:tgtEl>
                                          <p:spTgt spid="59"/>
                                        </p:tgtEl>
                                        <p:attrNameLst>
                                          <p:attrName>ppt_x</p:attrName>
                                        </p:attrNameLst>
                                      </p:cBhvr>
                                      <p:tavLst>
                                        <p:tav tm="0">
                                          <p:val>
                                            <p:strVal val="0-#ppt_w/2"/>
                                          </p:val>
                                        </p:tav>
                                        <p:tav tm="100000">
                                          <p:val>
                                            <p:strVal val="#ppt_x"/>
                                          </p:val>
                                        </p:tav>
                                      </p:tavLst>
                                    </p:anim>
                                    <p:anim calcmode="lin" valueType="num">
                                      <p:cBhvr additive="base">
                                        <p:cTn id="81" dur="500" fill="hold"/>
                                        <p:tgtEl>
                                          <p:spTgt spid="59"/>
                                        </p:tgtEl>
                                        <p:attrNameLst>
                                          <p:attrName>ppt_y</p:attrName>
                                        </p:attrNameLst>
                                      </p:cBhvr>
                                      <p:tavLst>
                                        <p:tav tm="0">
                                          <p:val>
                                            <p:strVal val="#ppt_y"/>
                                          </p:val>
                                        </p:tav>
                                        <p:tav tm="100000">
                                          <p:val>
                                            <p:strVal val="#ppt_y"/>
                                          </p:val>
                                        </p:tav>
                                      </p:tavLst>
                                    </p:anim>
                                  </p:childTnLst>
                                </p:cTn>
                              </p:par>
                            </p:childTnLst>
                          </p:cTn>
                        </p:par>
                        <p:par>
                          <p:cTn id="82" fill="hold">
                            <p:stCondLst>
                              <p:cond delay="4200"/>
                            </p:stCondLst>
                            <p:childTnLst>
                              <p:par>
                                <p:cTn id="83" presetID="22" presetClass="entr" presetSubtype="1" fill="hold" grpId="0" nodeType="afterEffect">
                                  <p:stCondLst>
                                    <p:cond delay="0"/>
                                  </p:stCondLst>
                                  <p:childTnLst>
                                    <p:set>
                                      <p:cBhvr>
                                        <p:cTn id="84" dur="1" fill="hold">
                                          <p:stCondLst>
                                            <p:cond delay="0"/>
                                          </p:stCondLst>
                                        </p:cTn>
                                        <p:tgtEl>
                                          <p:spTgt spid="79"/>
                                        </p:tgtEl>
                                        <p:attrNameLst>
                                          <p:attrName>style.visibility</p:attrName>
                                        </p:attrNameLst>
                                      </p:cBhvr>
                                      <p:to>
                                        <p:strVal val="visible"/>
                                      </p:to>
                                    </p:set>
                                    <p:animEffect transition="in" filter="wipe(up)">
                                      <p:cBhvr>
                                        <p:cTn id="85" dur="500"/>
                                        <p:tgtEl>
                                          <p:spTgt spid="79"/>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80"/>
                                        </p:tgtEl>
                                        <p:attrNameLst>
                                          <p:attrName>style.visibility</p:attrName>
                                        </p:attrNameLst>
                                      </p:cBhvr>
                                      <p:to>
                                        <p:strVal val="visible"/>
                                      </p:to>
                                    </p:set>
                                    <p:animEffect transition="in" filter="wipe(up)">
                                      <p:cBhvr>
                                        <p:cTn id="88" dur="500"/>
                                        <p:tgtEl>
                                          <p:spTgt spid="80"/>
                                        </p:tgtEl>
                                      </p:cBhvr>
                                    </p:animEffect>
                                  </p:childTnLst>
                                </p:cTn>
                              </p:par>
                              <p:par>
                                <p:cTn id="89" presetID="22" presetClass="entr" presetSubtype="1" fill="hold" grpId="0" nodeType="withEffect">
                                  <p:stCondLst>
                                    <p:cond delay="0"/>
                                  </p:stCondLst>
                                  <p:childTnLst>
                                    <p:set>
                                      <p:cBhvr>
                                        <p:cTn id="90" dur="1" fill="hold">
                                          <p:stCondLst>
                                            <p:cond delay="0"/>
                                          </p:stCondLst>
                                        </p:cTn>
                                        <p:tgtEl>
                                          <p:spTgt spid="78"/>
                                        </p:tgtEl>
                                        <p:attrNameLst>
                                          <p:attrName>style.visibility</p:attrName>
                                        </p:attrNameLst>
                                      </p:cBhvr>
                                      <p:to>
                                        <p:strVal val="visible"/>
                                      </p:to>
                                    </p:set>
                                    <p:animEffect transition="in" filter="wipe(up)">
                                      <p:cBhvr>
                                        <p:cTn id="91" dur="500"/>
                                        <p:tgtEl>
                                          <p:spTgt spid="78"/>
                                        </p:tgtEl>
                                      </p:cBhvr>
                                    </p:animEffect>
                                  </p:childTnLst>
                                </p:cTn>
                              </p:par>
                              <p:par>
                                <p:cTn id="92" presetID="22" presetClass="entr" presetSubtype="1" fill="hold" grpId="0" nodeType="withEffect">
                                  <p:stCondLst>
                                    <p:cond delay="0"/>
                                  </p:stCondLst>
                                  <p:childTnLst>
                                    <p:set>
                                      <p:cBhvr>
                                        <p:cTn id="93" dur="1" fill="hold">
                                          <p:stCondLst>
                                            <p:cond delay="0"/>
                                          </p:stCondLst>
                                        </p:cTn>
                                        <p:tgtEl>
                                          <p:spTgt spid="81"/>
                                        </p:tgtEl>
                                        <p:attrNameLst>
                                          <p:attrName>style.visibility</p:attrName>
                                        </p:attrNameLst>
                                      </p:cBhvr>
                                      <p:to>
                                        <p:strVal val="visible"/>
                                      </p:to>
                                    </p:set>
                                    <p:animEffect transition="in" filter="wipe(up)">
                                      <p:cBhvr>
                                        <p:cTn id="94" dur="500"/>
                                        <p:tgtEl>
                                          <p:spTgt spid="81"/>
                                        </p:tgtEl>
                                      </p:cBhvr>
                                    </p:animEffect>
                                  </p:childTnLst>
                                </p:cTn>
                              </p:par>
                            </p:childTnLst>
                          </p:cTn>
                        </p:par>
                        <p:par>
                          <p:cTn id="95" fill="hold">
                            <p:stCondLst>
                              <p:cond delay="4700"/>
                            </p:stCondLst>
                            <p:childTnLst>
                              <p:par>
                                <p:cTn id="96" presetID="2" presetClass="entr" presetSubtype="8" fill="hold" grpId="0" nodeType="afterEffect">
                                  <p:stCondLst>
                                    <p:cond delay="0"/>
                                  </p:stCondLst>
                                  <p:childTnLst>
                                    <p:set>
                                      <p:cBhvr>
                                        <p:cTn id="97" dur="1" fill="hold">
                                          <p:stCondLst>
                                            <p:cond delay="0"/>
                                          </p:stCondLst>
                                        </p:cTn>
                                        <p:tgtEl>
                                          <p:spTgt spid="60"/>
                                        </p:tgtEl>
                                        <p:attrNameLst>
                                          <p:attrName>style.visibility</p:attrName>
                                        </p:attrNameLst>
                                      </p:cBhvr>
                                      <p:to>
                                        <p:strVal val="visible"/>
                                      </p:to>
                                    </p:set>
                                    <p:anim calcmode="lin" valueType="num">
                                      <p:cBhvr additive="base">
                                        <p:cTn id="98" dur="500" fill="hold"/>
                                        <p:tgtEl>
                                          <p:spTgt spid="60"/>
                                        </p:tgtEl>
                                        <p:attrNameLst>
                                          <p:attrName>ppt_x</p:attrName>
                                        </p:attrNameLst>
                                      </p:cBhvr>
                                      <p:tavLst>
                                        <p:tav tm="0">
                                          <p:val>
                                            <p:strVal val="0-#ppt_w/2"/>
                                          </p:val>
                                        </p:tav>
                                        <p:tav tm="100000">
                                          <p:val>
                                            <p:strVal val="#ppt_x"/>
                                          </p:val>
                                        </p:tav>
                                      </p:tavLst>
                                    </p:anim>
                                    <p:anim calcmode="lin" valueType="num">
                                      <p:cBhvr additive="base">
                                        <p:cTn id="99" dur="500" fill="hold"/>
                                        <p:tgtEl>
                                          <p:spTgt spid="60"/>
                                        </p:tgtEl>
                                        <p:attrNameLst>
                                          <p:attrName>ppt_y</p:attrName>
                                        </p:attrNameLst>
                                      </p:cBhvr>
                                      <p:tavLst>
                                        <p:tav tm="0">
                                          <p:val>
                                            <p:strVal val="#ppt_y"/>
                                          </p:val>
                                        </p:tav>
                                        <p:tav tm="100000">
                                          <p:val>
                                            <p:strVal val="#ppt_y"/>
                                          </p:val>
                                        </p:tav>
                                      </p:tavLst>
                                    </p:anim>
                                  </p:childTnLst>
                                </p:cTn>
                              </p:par>
                            </p:childTnLst>
                          </p:cTn>
                        </p:par>
                        <p:par>
                          <p:cTn id="100" fill="hold">
                            <p:stCondLst>
                              <p:cond delay="5200"/>
                            </p:stCondLst>
                            <p:childTnLst>
                              <p:par>
                                <p:cTn id="101" presetID="22" presetClass="entr" presetSubtype="1" fill="hold" grpId="0" nodeType="afterEffect">
                                  <p:stCondLst>
                                    <p:cond delay="0"/>
                                  </p:stCondLst>
                                  <p:childTnLst>
                                    <p:set>
                                      <p:cBhvr>
                                        <p:cTn id="102" dur="1" fill="hold">
                                          <p:stCondLst>
                                            <p:cond delay="0"/>
                                          </p:stCondLst>
                                        </p:cTn>
                                        <p:tgtEl>
                                          <p:spTgt spid="83"/>
                                        </p:tgtEl>
                                        <p:attrNameLst>
                                          <p:attrName>style.visibility</p:attrName>
                                        </p:attrNameLst>
                                      </p:cBhvr>
                                      <p:to>
                                        <p:strVal val="visible"/>
                                      </p:to>
                                    </p:set>
                                    <p:animEffect transition="in" filter="wipe(up)">
                                      <p:cBhvr>
                                        <p:cTn id="103" dur="500"/>
                                        <p:tgtEl>
                                          <p:spTgt spid="83"/>
                                        </p:tgtEl>
                                      </p:cBhvr>
                                    </p:animEffect>
                                  </p:childTnLst>
                                </p:cTn>
                              </p:par>
                              <p:par>
                                <p:cTn id="104" presetID="22" presetClass="entr" presetSubtype="1" fill="hold" grpId="0" nodeType="withEffect">
                                  <p:stCondLst>
                                    <p:cond delay="0"/>
                                  </p:stCondLst>
                                  <p:childTnLst>
                                    <p:set>
                                      <p:cBhvr>
                                        <p:cTn id="105" dur="1" fill="hold">
                                          <p:stCondLst>
                                            <p:cond delay="0"/>
                                          </p:stCondLst>
                                        </p:cTn>
                                        <p:tgtEl>
                                          <p:spTgt spid="84"/>
                                        </p:tgtEl>
                                        <p:attrNameLst>
                                          <p:attrName>style.visibility</p:attrName>
                                        </p:attrNameLst>
                                      </p:cBhvr>
                                      <p:to>
                                        <p:strVal val="visible"/>
                                      </p:to>
                                    </p:set>
                                    <p:animEffect transition="in" filter="wipe(up)">
                                      <p:cBhvr>
                                        <p:cTn id="106" dur="500"/>
                                        <p:tgtEl>
                                          <p:spTgt spid="84"/>
                                        </p:tgtEl>
                                      </p:cBhvr>
                                    </p:animEffect>
                                  </p:childTnLst>
                                </p:cTn>
                              </p:par>
                              <p:par>
                                <p:cTn id="107" presetID="22" presetClass="entr" presetSubtype="1" fill="hold" grpId="0" nodeType="withEffect">
                                  <p:stCondLst>
                                    <p:cond delay="0"/>
                                  </p:stCondLst>
                                  <p:childTnLst>
                                    <p:set>
                                      <p:cBhvr>
                                        <p:cTn id="108" dur="1" fill="hold">
                                          <p:stCondLst>
                                            <p:cond delay="0"/>
                                          </p:stCondLst>
                                        </p:cTn>
                                        <p:tgtEl>
                                          <p:spTgt spid="82"/>
                                        </p:tgtEl>
                                        <p:attrNameLst>
                                          <p:attrName>style.visibility</p:attrName>
                                        </p:attrNameLst>
                                      </p:cBhvr>
                                      <p:to>
                                        <p:strVal val="visible"/>
                                      </p:to>
                                    </p:set>
                                    <p:animEffect transition="in" filter="wipe(up)">
                                      <p:cBhvr>
                                        <p:cTn id="109" dur="500"/>
                                        <p:tgtEl>
                                          <p:spTgt spid="82"/>
                                        </p:tgtEl>
                                      </p:cBhvr>
                                    </p:animEffect>
                                  </p:childTnLst>
                                </p:cTn>
                              </p:par>
                              <p:par>
                                <p:cTn id="110" presetID="22" presetClass="entr" presetSubtype="1" fill="hold" grpId="0" nodeType="withEffect">
                                  <p:stCondLst>
                                    <p:cond delay="0"/>
                                  </p:stCondLst>
                                  <p:childTnLst>
                                    <p:set>
                                      <p:cBhvr>
                                        <p:cTn id="111" dur="1" fill="hold">
                                          <p:stCondLst>
                                            <p:cond delay="0"/>
                                          </p:stCondLst>
                                        </p:cTn>
                                        <p:tgtEl>
                                          <p:spTgt spid="85"/>
                                        </p:tgtEl>
                                        <p:attrNameLst>
                                          <p:attrName>style.visibility</p:attrName>
                                        </p:attrNameLst>
                                      </p:cBhvr>
                                      <p:to>
                                        <p:strVal val="visible"/>
                                      </p:to>
                                    </p:set>
                                    <p:animEffect transition="in" filter="wipe(up)">
                                      <p:cBhvr>
                                        <p:cTn id="112" dur="500"/>
                                        <p:tgtEl>
                                          <p:spTgt spid="85"/>
                                        </p:tgtEl>
                                      </p:cBhvr>
                                    </p:animEffect>
                                  </p:childTnLst>
                                </p:cTn>
                              </p:par>
                            </p:childTnLst>
                          </p:cTn>
                        </p:par>
                        <p:par>
                          <p:cTn id="113" fill="hold">
                            <p:stCondLst>
                              <p:cond delay="5700"/>
                            </p:stCondLst>
                            <p:childTnLst>
                              <p:par>
                                <p:cTn id="114" presetID="2" presetClass="entr" presetSubtype="8" fill="hold" grpId="0" nodeType="afterEffect">
                                  <p:stCondLst>
                                    <p:cond delay="0"/>
                                  </p:stCondLst>
                                  <p:childTnLst>
                                    <p:set>
                                      <p:cBhvr>
                                        <p:cTn id="115" dur="1" fill="hold">
                                          <p:stCondLst>
                                            <p:cond delay="0"/>
                                          </p:stCondLst>
                                        </p:cTn>
                                        <p:tgtEl>
                                          <p:spTgt spid="61"/>
                                        </p:tgtEl>
                                        <p:attrNameLst>
                                          <p:attrName>style.visibility</p:attrName>
                                        </p:attrNameLst>
                                      </p:cBhvr>
                                      <p:to>
                                        <p:strVal val="visible"/>
                                      </p:to>
                                    </p:set>
                                    <p:anim calcmode="lin" valueType="num">
                                      <p:cBhvr additive="base">
                                        <p:cTn id="116" dur="500" fill="hold"/>
                                        <p:tgtEl>
                                          <p:spTgt spid="61"/>
                                        </p:tgtEl>
                                        <p:attrNameLst>
                                          <p:attrName>ppt_x</p:attrName>
                                        </p:attrNameLst>
                                      </p:cBhvr>
                                      <p:tavLst>
                                        <p:tav tm="0">
                                          <p:val>
                                            <p:strVal val="0-#ppt_w/2"/>
                                          </p:val>
                                        </p:tav>
                                        <p:tav tm="100000">
                                          <p:val>
                                            <p:strVal val="#ppt_x"/>
                                          </p:val>
                                        </p:tav>
                                      </p:tavLst>
                                    </p:anim>
                                    <p:anim calcmode="lin" valueType="num">
                                      <p:cBhvr additive="base">
                                        <p:cTn id="117" dur="500" fill="hold"/>
                                        <p:tgtEl>
                                          <p:spTgt spid="61"/>
                                        </p:tgtEl>
                                        <p:attrNameLst>
                                          <p:attrName>ppt_y</p:attrName>
                                        </p:attrNameLst>
                                      </p:cBhvr>
                                      <p:tavLst>
                                        <p:tav tm="0">
                                          <p:val>
                                            <p:strVal val="#ppt_y"/>
                                          </p:val>
                                        </p:tav>
                                        <p:tav tm="100000">
                                          <p:val>
                                            <p:strVal val="#ppt_y"/>
                                          </p:val>
                                        </p:tav>
                                      </p:tavLst>
                                    </p:anim>
                                  </p:childTnLst>
                                </p:cTn>
                              </p:par>
                            </p:childTnLst>
                          </p:cTn>
                        </p:par>
                        <p:par>
                          <p:cTn id="118" fill="hold">
                            <p:stCondLst>
                              <p:cond delay="6200"/>
                            </p:stCondLst>
                            <p:childTnLst>
                              <p:par>
                                <p:cTn id="119" presetID="22" presetClass="entr" presetSubtype="1" fill="hold" grpId="0" nodeType="afterEffect">
                                  <p:stCondLst>
                                    <p:cond delay="0"/>
                                  </p:stCondLst>
                                  <p:childTnLst>
                                    <p:set>
                                      <p:cBhvr>
                                        <p:cTn id="120" dur="1" fill="hold">
                                          <p:stCondLst>
                                            <p:cond delay="0"/>
                                          </p:stCondLst>
                                        </p:cTn>
                                        <p:tgtEl>
                                          <p:spTgt spid="87"/>
                                        </p:tgtEl>
                                        <p:attrNameLst>
                                          <p:attrName>style.visibility</p:attrName>
                                        </p:attrNameLst>
                                      </p:cBhvr>
                                      <p:to>
                                        <p:strVal val="visible"/>
                                      </p:to>
                                    </p:set>
                                    <p:animEffect transition="in" filter="wipe(up)">
                                      <p:cBhvr>
                                        <p:cTn id="121" dur="500"/>
                                        <p:tgtEl>
                                          <p:spTgt spid="87"/>
                                        </p:tgtEl>
                                      </p:cBhvr>
                                    </p:animEffect>
                                  </p:childTnLst>
                                </p:cTn>
                              </p:par>
                              <p:par>
                                <p:cTn id="122" presetID="22" presetClass="entr" presetSubtype="1" fill="hold" grpId="0" nodeType="withEffect">
                                  <p:stCondLst>
                                    <p:cond delay="0"/>
                                  </p:stCondLst>
                                  <p:childTnLst>
                                    <p:set>
                                      <p:cBhvr>
                                        <p:cTn id="123" dur="1" fill="hold">
                                          <p:stCondLst>
                                            <p:cond delay="0"/>
                                          </p:stCondLst>
                                        </p:cTn>
                                        <p:tgtEl>
                                          <p:spTgt spid="88"/>
                                        </p:tgtEl>
                                        <p:attrNameLst>
                                          <p:attrName>style.visibility</p:attrName>
                                        </p:attrNameLst>
                                      </p:cBhvr>
                                      <p:to>
                                        <p:strVal val="visible"/>
                                      </p:to>
                                    </p:set>
                                    <p:animEffect transition="in" filter="wipe(up)">
                                      <p:cBhvr>
                                        <p:cTn id="124" dur="500"/>
                                        <p:tgtEl>
                                          <p:spTgt spid="88"/>
                                        </p:tgtEl>
                                      </p:cBhvr>
                                    </p:animEffect>
                                  </p:childTnLst>
                                </p:cTn>
                              </p:par>
                              <p:par>
                                <p:cTn id="125" presetID="22" presetClass="entr" presetSubtype="1" fill="hold" grpId="0" nodeType="withEffect">
                                  <p:stCondLst>
                                    <p:cond delay="0"/>
                                  </p:stCondLst>
                                  <p:childTnLst>
                                    <p:set>
                                      <p:cBhvr>
                                        <p:cTn id="126" dur="1" fill="hold">
                                          <p:stCondLst>
                                            <p:cond delay="0"/>
                                          </p:stCondLst>
                                        </p:cTn>
                                        <p:tgtEl>
                                          <p:spTgt spid="86"/>
                                        </p:tgtEl>
                                        <p:attrNameLst>
                                          <p:attrName>style.visibility</p:attrName>
                                        </p:attrNameLst>
                                      </p:cBhvr>
                                      <p:to>
                                        <p:strVal val="visible"/>
                                      </p:to>
                                    </p:set>
                                    <p:animEffect transition="in" filter="wipe(up)">
                                      <p:cBhvr>
                                        <p:cTn id="127" dur="500"/>
                                        <p:tgtEl>
                                          <p:spTgt spid="86"/>
                                        </p:tgtEl>
                                      </p:cBhvr>
                                    </p:animEffect>
                                  </p:childTnLst>
                                </p:cTn>
                              </p:par>
                              <p:par>
                                <p:cTn id="128" presetID="22" presetClass="entr" presetSubtype="1" fill="hold" grpId="0" nodeType="withEffect">
                                  <p:stCondLst>
                                    <p:cond delay="0"/>
                                  </p:stCondLst>
                                  <p:childTnLst>
                                    <p:set>
                                      <p:cBhvr>
                                        <p:cTn id="129" dur="1" fill="hold">
                                          <p:stCondLst>
                                            <p:cond delay="0"/>
                                          </p:stCondLst>
                                        </p:cTn>
                                        <p:tgtEl>
                                          <p:spTgt spid="89"/>
                                        </p:tgtEl>
                                        <p:attrNameLst>
                                          <p:attrName>style.visibility</p:attrName>
                                        </p:attrNameLst>
                                      </p:cBhvr>
                                      <p:to>
                                        <p:strVal val="visible"/>
                                      </p:to>
                                    </p:set>
                                    <p:animEffect transition="in" filter="wipe(up)">
                                      <p:cBhvr>
                                        <p:cTn id="130"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a:t>
            </a:r>
            <a:r>
              <a:rPr lang="zh-CN" altLang="en-US" dirty="0"/>
              <a:t>重点</a:t>
            </a:r>
            <a:r>
              <a:rPr lang="zh-CN" altLang="en-US" dirty="0" smtClean="0"/>
              <a:t>工作回顾</a:t>
            </a:r>
            <a:endParaRPr lang="zh-CN" altLang="en-US" dirty="0"/>
          </a:p>
        </p:txBody>
      </p:sp>
      <p:sp>
        <p:nvSpPr>
          <p:cNvPr id="62" name="椭圆 61"/>
          <p:cNvSpPr/>
          <p:nvPr/>
        </p:nvSpPr>
        <p:spPr>
          <a:xfrm rot="21033189">
            <a:off x="1463109" y="1125612"/>
            <a:ext cx="3739791" cy="3665864"/>
          </a:xfrm>
          <a:prstGeom prst="ellipse">
            <a:avLst/>
          </a:pr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1187624" y="1317511"/>
            <a:ext cx="3298688" cy="3298688"/>
            <a:chOff x="1187624" y="1119987"/>
            <a:chExt cx="3298688" cy="3298688"/>
          </a:xfrm>
        </p:grpSpPr>
        <p:pic>
          <p:nvPicPr>
            <p:cNvPr id="6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706294" y="1603911"/>
              <a:ext cx="2261348" cy="2283636"/>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5" name="组合 64"/>
            <p:cNvGrpSpPr/>
            <p:nvPr/>
          </p:nvGrpSpPr>
          <p:grpSpPr>
            <a:xfrm>
              <a:off x="1187624" y="1119987"/>
              <a:ext cx="3298688" cy="3298688"/>
              <a:chOff x="2555776" y="915566"/>
              <a:chExt cx="1944216" cy="1944216"/>
            </a:xfrm>
            <a:effectLst>
              <a:outerShdw blurRad="63500" dist="50800" dir="8100000" algn="tr" rotWithShape="0">
                <a:prstClr val="black">
                  <a:alpha val="35000"/>
                </a:prstClr>
              </a:outerShdw>
            </a:effectLst>
          </p:grpSpPr>
          <p:sp>
            <p:nvSpPr>
              <p:cNvPr id="66" name="同心圆 65"/>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7" name="同心圆 66"/>
              <p:cNvSpPr/>
              <p:nvPr/>
            </p:nvSpPr>
            <p:spPr>
              <a:xfrm>
                <a:off x="2733336" y="1093126"/>
                <a:ext cx="1589098" cy="1589098"/>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68" name="组合 67"/>
          <p:cNvGrpSpPr/>
          <p:nvPr/>
        </p:nvGrpSpPr>
        <p:grpSpPr>
          <a:xfrm>
            <a:off x="939115" y="3331379"/>
            <a:ext cx="1284820" cy="1284820"/>
            <a:chOff x="5760133" y="2274196"/>
            <a:chExt cx="1284820" cy="1284820"/>
          </a:xfrm>
        </p:grpSpPr>
        <p:sp>
          <p:nvSpPr>
            <p:cNvPr id="69" name="椭圆 68"/>
            <p:cNvSpPr/>
            <p:nvPr/>
          </p:nvSpPr>
          <p:spPr>
            <a:xfrm rot="1245109">
              <a:off x="5760133" y="2274196"/>
              <a:ext cx="1284820" cy="1284820"/>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70" name="椭圆 69"/>
            <p:cNvSpPr/>
            <p:nvPr/>
          </p:nvSpPr>
          <p:spPr>
            <a:xfrm>
              <a:off x="5839094" y="2359019"/>
              <a:ext cx="1117070" cy="1117070"/>
            </a:xfrm>
            <a:prstGeom prst="ellipse">
              <a:avLst/>
            </a:prstGeom>
            <a:solidFill>
              <a:srgbClr val="E95332"/>
            </a:solidFill>
            <a:ln w="25400" cap="flat" cmpd="sng" algn="ctr">
              <a:noFill/>
              <a:prstDash val="solid"/>
            </a:ln>
            <a:effectLst>
              <a:innerShdw blurRad="139700" dist="50800" dir="13500000">
                <a:prstClr val="black">
                  <a:alpha val="45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71" name="TextBox 70"/>
            <p:cNvSpPr txBox="1"/>
            <p:nvPr/>
          </p:nvSpPr>
          <p:spPr>
            <a:xfrm flipH="1">
              <a:off x="6101415" y="2634973"/>
              <a:ext cx="631932" cy="584775"/>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normalizeH="0" baseline="0" noProof="0" dirty="0" smtClean="0">
                  <a:ln>
                    <a:noFill/>
                  </a:ln>
                  <a:effectLst/>
                  <a:uLnTx/>
                  <a:uFillTx/>
                </a:rPr>
                <a:t>添加</a:t>
              </a:r>
              <a:endParaRPr kumimoji="0" lang="en-US" altLang="zh-CN" sz="1600" b="1" i="0" u="none" strike="noStrike" kern="0" normalizeH="0" baseline="0" noProof="0" dirty="0" smtClean="0">
                <a:ln>
                  <a:noFill/>
                </a:ln>
                <a:effectLst/>
                <a:uLnTx/>
                <a:uFillTx/>
              </a:endParaRPr>
            </a:p>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1600" b="1" dirty="0">
                  <a:ln>
                    <a:noFill/>
                  </a:ln>
                  <a:effectLst/>
                </a:rPr>
                <a:t>文本</a:t>
              </a:r>
              <a:endParaRPr kumimoji="0" lang="zh-CN" altLang="en-US" sz="1600" b="1" i="0" u="none" strike="noStrike" kern="0" normalizeH="0" baseline="0" noProof="0" dirty="0">
                <a:ln>
                  <a:noFill/>
                </a:ln>
                <a:effectLst/>
                <a:uLnTx/>
                <a:uFillTx/>
              </a:endParaRPr>
            </a:p>
          </p:txBody>
        </p:sp>
      </p:grpSp>
      <p:grpSp>
        <p:nvGrpSpPr>
          <p:cNvPr id="72" name="组合 71"/>
          <p:cNvGrpSpPr/>
          <p:nvPr/>
        </p:nvGrpSpPr>
        <p:grpSpPr>
          <a:xfrm>
            <a:off x="4050503" y="1084395"/>
            <a:ext cx="495374" cy="495374"/>
            <a:chOff x="4050503" y="886871"/>
            <a:chExt cx="495374" cy="495374"/>
          </a:xfrm>
        </p:grpSpPr>
        <p:grpSp>
          <p:nvGrpSpPr>
            <p:cNvPr id="73" name="组合 72"/>
            <p:cNvGrpSpPr/>
            <p:nvPr/>
          </p:nvGrpSpPr>
          <p:grpSpPr>
            <a:xfrm>
              <a:off x="4050503" y="886871"/>
              <a:ext cx="495374" cy="495374"/>
              <a:chOff x="4131160" y="713581"/>
              <a:chExt cx="881684" cy="881684"/>
            </a:xfrm>
          </p:grpSpPr>
          <p:sp>
            <p:nvSpPr>
              <p:cNvPr id="75" name="椭圆 74"/>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76" name="椭圆 75"/>
              <p:cNvSpPr/>
              <p:nvPr/>
            </p:nvSpPr>
            <p:spPr>
              <a:xfrm>
                <a:off x="4237176" y="819597"/>
                <a:ext cx="669652" cy="669652"/>
              </a:xfrm>
              <a:prstGeom prst="ellipse">
                <a:avLst/>
              </a:prstGeom>
              <a:solidFill>
                <a:srgbClr val="4ABDD9"/>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grpSp>
        <p:sp>
          <p:nvSpPr>
            <p:cNvPr id="74" name="TextBox 73"/>
            <p:cNvSpPr txBox="1"/>
            <p:nvPr/>
          </p:nvSpPr>
          <p:spPr>
            <a:xfrm>
              <a:off x="4141737" y="957962"/>
              <a:ext cx="312906" cy="369332"/>
            </a:xfrm>
            <a:prstGeom prst="rect">
              <a:avLst/>
            </a:prstGeom>
            <a:noFill/>
          </p:spPr>
          <p:txBody>
            <a:bodyPr wrap="none" rtlCol="0">
              <a:spAutoFit/>
            </a:bodyPr>
            <a:lstStyle/>
            <a:p>
              <a:r>
                <a:rPr lang="en-US" altLang="zh-CN" dirty="0" smtClean="0">
                  <a:solidFill>
                    <a:schemeClr val="bg1"/>
                  </a:solidFill>
                </a:rPr>
                <a:t>1</a:t>
              </a:r>
              <a:endParaRPr lang="zh-CN" altLang="en-US" dirty="0">
                <a:solidFill>
                  <a:schemeClr val="bg1"/>
                </a:solidFill>
              </a:endParaRPr>
            </a:p>
          </p:txBody>
        </p:sp>
      </p:grpSp>
      <p:grpSp>
        <p:nvGrpSpPr>
          <p:cNvPr id="77" name="组合 76"/>
          <p:cNvGrpSpPr/>
          <p:nvPr/>
        </p:nvGrpSpPr>
        <p:grpSpPr>
          <a:xfrm>
            <a:off x="4644008" y="1749559"/>
            <a:ext cx="495374" cy="495374"/>
            <a:chOff x="4644008" y="1491630"/>
            <a:chExt cx="495374" cy="495374"/>
          </a:xfrm>
        </p:grpSpPr>
        <p:grpSp>
          <p:nvGrpSpPr>
            <p:cNvPr id="78" name="组合 77"/>
            <p:cNvGrpSpPr/>
            <p:nvPr/>
          </p:nvGrpSpPr>
          <p:grpSpPr>
            <a:xfrm>
              <a:off x="4644008" y="1491630"/>
              <a:ext cx="495374" cy="495374"/>
              <a:chOff x="4131160" y="713581"/>
              <a:chExt cx="881684" cy="881684"/>
            </a:xfrm>
          </p:grpSpPr>
          <p:sp>
            <p:nvSpPr>
              <p:cNvPr id="80" name="椭圆 79"/>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81" name="椭圆 80"/>
              <p:cNvSpPr/>
              <p:nvPr/>
            </p:nvSpPr>
            <p:spPr>
              <a:xfrm>
                <a:off x="4237176" y="819597"/>
                <a:ext cx="669652" cy="669652"/>
              </a:xfrm>
              <a:prstGeom prst="ellipse">
                <a:avLst/>
              </a:prstGeom>
              <a:solidFill>
                <a:srgbClr val="C1DD21"/>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grpSp>
        <p:sp>
          <p:nvSpPr>
            <p:cNvPr id="79" name="TextBox 78"/>
            <p:cNvSpPr txBox="1"/>
            <p:nvPr/>
          </p:nvSpPr>
          <p:spPr>
            <a:xfrm>
              <a:off x="4735242" y="1554651"/>
              <a:ext cx="312906" cy="369332"/>
            </a:xfrm>
            <a:prstGeom prst="rect">
              <a:avLst/>
            </a:prstGeom>
            <a:noFill/>
          </p:spPr>
          <p:txBody>
            <a:bodyPr wrap="none" rtlCol="0">
              <a:spAutoFit/>
            </a:bodyPr>
            <a:lstStyle/>
            <a:p>
              <a:r>
                <a:rPr lang="en-US" altLang="zh-CN" dirty="0" smtClean="0">
                  <a:solidFill>
                    <a:schemeClr val="bg1"/>
                  </a:solidFill>
                </a:rPr>
                <a:t>2</a:t>
              </a:r>
              <a:endParaRPr lang="zh-CN" altLang="en-US" dirty="0">
                <a:solidFill>
                  <a:schemeClr val="bg1"/>
                </a:solidFill>
              </a:endParaRPr>
            </a:p>
          </p:txBody>
        </p:sp>
      </p:grpSp>
      <p:grpSp>
        <p:nvGrpSpPr>
          <p:cNvPr id="82" name="组合 81"/>
          <p:cNvGrpSpPr/>
          <p:nvPr/>
        </p:nvGrpSpPr>
        <p:grpSpPr>
          <a:xfrm>
            <a:off x="4940722" y="2613655"/>
            <a:ext cx="495374" cy="495374"/>
            <a:chOff x="4891695" y="2364408"/>
            <a:chExt cx="495374" cy="495374"/>
          </a:xfrm>
        </p:grpSpPr>
        <p:grpSp>
          <p:nvGrpSpPr>
            <p:cNvPr id="83" name="组合 82"/>
            <p:cNvGrpSpPr/>
            <p:nvPr/>
          </p:nvGrpSpPr>
          <p:grpSpPr>
            <a:xfrm>
              <a:off x="4891695" y="2364408"/>
              <a:ext cx="495374" cy="495374"/>
              <a:chOff x="4131160" y="713581"/>
              <a:chExt cx="881684" cy="881684"/>
            </a:xfrm>
          </p:grpSpPr>
          <p:sp>
            <p:nvSpPr>
              <p:cNvPr id="85" name="椭圆 84"/>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86" name="椭圆 85"/>
              <p:cNvSpPr/>
              <p:nvPr/>
            </p:nvSpPr>
            <p:spPr>
              <a:xfrm>
                <a:off x="4237176" y="819597"/>
                <a:ext cx="669652" cy="669652"/>
              </a:xfrm>
              <a:prstGeom prst="ellipse">
                <a:avLst/>
              </a:prstGeom>
              <a:solidFill>
                <a:srgbClr val="FDCC1C"/>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grpSp>
        <p:sp>
          <p:nvSpPr>
            <p:cNvPr id="84" name="TextBox 83"/>
            <p:cNvSpPr txBox="1"/>
            <p:nvPr/>
          </p:nvSpPr>
          <p:spPr>
            <a:xfrm>
              <a:off x="4982929" y="2433065"/>
              <a:ext cx="312906" cy="369332"/>
            </a:xfrm>
            <a:prstGeom prst="rect">
              <a:avLst/>
            </a:prstGeom>
            <a:noFill/>
          </p:spPr>
          <p:txBody>
            <a:bodyPr wrap="none" rtlCol="0">
              <a:spAutoFit/>
            </a:bodyPr>
            <a:lstStyle/>
            <a:p>
              <a:r>
                <a:rPr lang="en-US" altLang="zh-CN" dirty="0" smtClean="0">
                  <a:solidFill>
                    <a:schemeClr val="bg1"/>
                  </a:solidFill>
                </a:rPr>
                <a:t>3</a:t>
              </a:r>
              <a:endParaRPr lang="zh-CN" altLang="en-US" dirty="0">
                <a:solidFill>
                  <a:schemeClr val="bg1"/>
                </a:solidFill>
              </a:endParaRPr>
            </a:p>
          </p:txBody>
        </p:sp>
      </p:grpSp>
      <p:grpSp>
        <p:nvGrpSpPr>
          <p:cNvPr id="87" name="组合 86"/>
          <p:cNvGrpSpPr/>
          <p:nvPr/>
        </p:nvGrpSpPr>
        <p:grpSpPr>
          <a:xfrm>
            <a:off x="4788024" y="3558441"/>
            <a:ext cx="495374" cy="495374"/>
            <a:chOff x="4832130" y="3158273"/>
            <a:chExt cx="495374" cy="495374"/>
          </a:xfrm>
        </p:grpSpPr>
        <p:grpSp>
          <p:nvGrpSpPr>
            <p:cNvPr id="88" name="组合 87"/>
            <p:cNvGrpSpPr/>
            <p:nvPr/>
          </p:nvGrpSpPr>
          <p:grpSpPr>
            <a:xfrm>
              <a:off x="4832130" y="3158273"/>
              <a:ext cx="495374" cy="495374"/>
              <a:chOff x="4131160" y="713581"/>
              <a:chExt cx="881684" cy="881684"/>
            </a:xfrm>
          </p:grpSpPr>
          <p:sp>
            <p:nvSpPr>
              <p:cNvPr id="110" name="椭圆 109"/>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111" name="椭圆 110"/>
              <p:cNvSpPr/>
              <p:nvPr/>
            </p:nvSpPr>
            <p:spPr>
              <a:xfrm>
                <a:off x="4237176" y="819597"/>
                <a:ext cx="669652" cy="669652"/>
              </a:xfrm>
              <a:prstGeom prst="ellipse">
                <a:avLst/>
              </a:prstGeom>
              <a:solidFill>
                <a:srgbClr val="F6931E"/>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grpSp>
        <p:sp>
          <p:nvSpPr>
            <p:cNvPr id="89" name="TextBox 88"/>
            <p:cNvSpPr txBox="1"/>
            <p:nvPr/>
          </p:nvSpPr>
          <p:spPr>
            <a:xfrm>
              <a:off x="4923364" y="3221294"/>
              <a:ext cx="312906" cy="369332"/>
            </a:xfrm>
            <a:prstGeom prst="rect">
              <a:avLst/>
            </a:prstGeom>
            <a:noFill/>
          </p:spPr>
          <p:txBody>
            <a:bodyPr wrap="none" rtlCol="0">
              <a:spAutoFit/>
            </a:bodyPr>
            <a:lstStyle/>
            <a:p>
              <a:r>
                <a:rPr lang="en-US" altLang="zh-CN" dirty="0" smtClean="0">
                  <a:solidFill>
                    <a:schemeClr val="bg1"/>
                  </a:solidFill>
                </a:rPr>
                <a:t>4</a:t>
              </a:r>
              <a:endParaRPr lang="zh-CN" altLang="en-US" dirty="0">
                <a:solidFill>
                  <a:schemeClr val="bg1"/>
                </a:solidFill>
              </a:endParaRPr>
            </a:p>
          </p:txBody>
        </p:sp>
      </p:grpSp>
      <p:grpSp>
        <p:nvGrpSpPr>
          <p:cNvPr id="112" name="组合 111"/>
          <p:cNvGrpSpPr/>
          <p:nvPr/>
        </p:nvGrpSpPr>
        <p:grpSpPr>
          <a:xfrm>
            <a:off x="4139952" y="4206513"/>
            <a:ext cx="495374" cy="495374"/>
            <a:chOff x="4139952" y="3948584"/>
            <a:chExt cx="495374" cy="495374"/>
          </a:xfrm>
        </p:grpSpPr>
        <p:grpSp>
          <p:nvGrpSpPr>
            <p:cNvPr id="113" name="组合 112"/>
            <p:cNvGrpSpPr/>
            <p:nvPr/>
          </p:nvGrpSpPr>
          <p:grpSpPr>
            <a:xfrm>
              <a:off x="4139952" y="3948584"/>
              <a:ext cx="495374" cy="495374"/>
              <a:chOff x="4131160" y="713581"/>
              <a:chExt cx="881684" cy="881684"/>
            </a:xfrm>
          </p:grpSpPr>
          <p:sp>
            <p:nvSpPr>
              <p:cNvPr id="115" name="椭圆 114"/>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sp>
            <p:nvSpPr>
              <p:cNvPr id="116" name="椭圆 115"/>
              <p:cNvSpPr/>
              <p:nvPr/>
            </p:nvSpPr>
            <p:spPr>
              <a:xfrm>
                <a:off x="4237176" y="819597"/>
                <a:ext cx="669652" cy="669652"/>
              </a:xfrm>
              <a:prstGeom prst="ellipse">
                <a:avLst/>
              </a:prstGeom>
              <a:solidFill>
                <a:srgbClr val="723099"/>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endParaRPr>
              </a:p>
            </p:txBody>
          </p:sp>
        </p:grpSp>
        <p:sp>
          <p:nvSpPr>
            <p:cNvPr id="114" name="TextBox 113"/>
            <p:cNvSpPr txBox="1"/>
            <p:nvPr/>
          </p:nvSpPr>
          <p:spPr>
            <a:xfrm>
              <a:off x="4223974" y="4008149"/>
              <a:ext cx="312906" cy="369332"/>
            </a:xfrm>
            <a:prstGeom prst="rect">
              <a:avLst/>
            </a:prstGeom>
            <a:noFill/>
          </p:spPr>
          <p:txBody>
            <a:bodyPr wrap="none" rtlCol="0">
              <a:spAutoFit/>
            </a:bodyPr>
            <a:lstStyle/>
            <a:p>
              <a:r>
                <a:rPr lang="en-US" altLang="zh-CN" dirty="0">
                  <a:solidFill>
                    <a:schemeClr val="bg1"/>
                  </a:solidFill>
                </a:rPr>
                <a:t>5</a:t>
              </a:r>
              <a:endParaRPr lang="zh-CN" altLang="en-US" dirty="0">
                <a:solidFill>
                  <a:schemeClr val="bg1"/>
                </a:solidFill>
              </a:endParaRPr>
            </a:p>
          </p:txBody>
        </p:sp>
      </p:grpSp>
      <p:sp>
        <p:nvSpPr>
          <p:cNvPr id="117" name="TextBox 116"/>
          <p:cNvSpPr txBox="1"/>
          <p:nvPr/>
        </p:nvSpPr>
        <p:spPr>
          <a:xfrm>
            <a:off x="4835087" y="976270"/>
            <a:ext cx="2463288" cy="548548"/>
          </a:xfrm>
          <a:prstGeom prst="rect">
            <a:avLst/>
          </a:prstGeom>
          <a:noFill/>
        </p:spPr>
        <p:txBody>
          <a:bodyPr wrap="square" rtlCol="0">
            <a:spAutoFit/>
          </a:bodyPr>
          <a:lstStyle/>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sp>
        <p:nvSpPr>
          <p:cNvPr id="118" name="TextBox 117"/>
          <p:cNvSpPr txBox="1"/>
          <p:nvPr/>
        </p:nvSpPr>
        <p:spPr>
          <a:xfrm>
            <a:off x="5376531" y="1801435"/>
            <a:ext cx="2463288" cy="548548"/>
          </a:xfrm>
          <a:prstGeom prst="rect">
            <a:avLst/>
          </a:prstGeom>
          <a:noFill/>
        </p:spPr>
        <p:txBody>
          <a:bodyPr wrap="square" rtlCol="0">
            <a:spAutoFit/>
          </a:bodyPr>
          <a:lstStyle/>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sp>
        <p:nvSpPr>
          <p:cNvPr id="119" name="TextBox 118"/>
          <p:cNvSpPr txBox="1"/>
          <p:nvPr/>
        </p:nvSpPr>
        <p:spPr>
          <a:xfrm>
            <a:off x="5580112" y="2626600"/>
            <a:ext cx="2463288" cy="548548"/>
          </a:xfrm>
          <a:prstGeom prst="rect">
            <a:avLst/>
          </a:prstGeom>
          <a:noFill/>
        </p:spPr>
        <p:txBody>
          <a:bodyPr wrap="square" rtlCol="0">
            <a:spAutoFit/>
          </a:bodyPr>
          <a:lstStyle/>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sp>
        <p:nvSpPr>
          <p:cNvPr id="120" name="TextBox 119"/>
          <p:cNvSpPr txBox="1"/>
          <p:nvPr/>
        </p:nvSpPr>
        <p:spPr>
          <a:xfrm>
            <a:off x="5436096" y="3451765"/>
            <a:ext cx="2463288" cy="548548"/>
          </a:xfrm>
          <a:prstGeom prst="rect">
            <a:avLst/>
          </a:prstGeom>
          <a:noFill/>
        </p:spPr>
        <p:txBody>
          <a:bodyPr wrap="square" rtlCol="0">
            <a:spAutoFit/>
          </a:bodyPr>
          <a:lstStyle/>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sp>
        <p:nvSpPr>
          <p:cNvPr id="121" name="TextBox 120"/>
          <p:cNvSpPr txBox="1"/>
          <p:nvPr/>
        </p:nvSpPr>
        <p:spPr>
          <a:xfrm>
            <a:off x="4891695" y="4276931"/>
            <a:ext cx="2463288" cy="548548"/>
          </a:xfrm>
          <a:prstGeom prst="rect">
            <a:avLst/>
          </a:prstGeom>
          <a:noFill/>
        </p:spPr>
        <p:txBody>
          <a:bodyPr wrap="square" rtlCol="0">
            <a:spAutoFit/>
          </a:bodyPr>
          <a:lstStyle/>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05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spTree>
    <p:extLst>
      <p:ext uri="{BB962C8B-B14F-4D97-AF65-F5344CB8AC3E}">
        <p14:creationId xmlns:p14="http://schemas.microsoft.com/office/powerpoint/2010/main" val="1366404920"/>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8"/>
                                        </p:tgtEl>
                                        <p:attrNameLst>
                                          <p:attrName>style.visibility</p:attrName>
                                        </p:attrNameLst>
                                      </p:cBhvr>
                                      <p:to>
                                        <p:strVal val="visible"/>
                                      </p:to>
                                    </p:set>
                                    <p:anim calcmode="lin" valueType="num">
                                      <p:cBhvr>
                                        <p:cTn id="13" dur="500" fill="hold"/>
                                        <p:tgtEl>
                                          <p:spTgt spid="68"/>
                                        </p:tgtEl>
                                        <p:attrNameLst>
                                          <p:attrName>ppt_w</p:attrName>
                                        </p:attrNameLst>
                                      </p:cBhvr>
                                      <p:tavLst>
                                        <p:tav tm="0">
                                          <p:val>
                                            <p:fltVal val="0"/>
                                          </p:val>
                                        </p:tav>
                                        <p:tav tm="100000">
                                          <p:val>
                                            <p:strVal val="#ppt_w"/>
                                          </p:val>
                                        </p:tav>
                                      </p:tavLst>
                                    </p:anim>
                                    <p:anim calcmode="lin" valueType="num">
                                      <p:cBhvr>
                                        <p:cTn id="14" dur="500" fill="hold"/>
                                        <p:tgtEl>
                                          <p:spTgt spid="68"/>
                                        </p:tgtEl>
                                        <p:attrNameLst>
                                          <p:attrName>ppt_h</p:attrName>
                                        </p:attrNameLst>
                                      </p:cBhvr>
                                      <p:tavLst>
                                        <p:tav tm="0">
                                          <p:val>
                                            <p:fltVal val="0"/>
                                          </p:val>
                                        </p:tav>
                                        <p:tav tm="100000">
                                          <p:val>
                                            <p:strVal val="#ppt_h"/>
                                          </p:val>
                                        </p:tav>
                                      </p:tavLst>
                                    </p:anim>
                                    <p:animEffect transition="in" filter="fade">
                                      <p:cBhvr>
                                        <p:cTn id="15" dur="500"/>
                                        <p:tgtEl>
                                          <p:spTgt spid="68"/>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fade">
                                      <p:cBhvr>
                                        <p:cTn id="19" dur="500"/>
                                        <p:tgtEl>
                                          <p:spTgt spid="62"/>
                                        </p:tgtEl>
                                      </p:cBhvr>
                                    </p:animEffect>
                                  </p:childTnLst>
                                </p:cTn>
                              </p:par>
                            </p:childTnLst>
                          </p:cTn>
                        </p:par>
                        <p:par>
                          <p:cTn id="20" fill="hold">
                            <p:stCondLst>
                              <p:cond delay="1500"/>
                            </p:stCondLst>
                            <p:childTnLst>
                              <p:par>
                                <p:cTn id="21" presetID="2" presetClass="entr" presetSubtype="2" decel="100000" fill="hold" nodeType="after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500" fill="hold"/>
                                        <p:tgtEl>
                                          <p:spTgt spid="72"/>
                                        </p:tgtEl>
                                        <p:attrNameLst>
                                          <p:attrName>ppt_x</p:attrName>
                                        </p:attrNameLst>
                                      </p:cBhvr>
                                      <p:tavLst>
                                        <p:tav tm="0">
                                          <p:val>
                                            <p:strVal val="1+#ppt_w/2"/>
                                          </p:val>
                                        </p:tav>
                                        <p:tav tm="100000">
                                          <p:val>
                                            <p:strVal val="#ppt_x"/>
                                          </p:val>
                                        </p:tav>
                                      </p:tavLst>
                                    </p:anim>
                                    <p:anim calcmode="lin" valueType="num">
                                      <p:cBhvr additive="base">
                                        <p:cTn id="24" dur="500" fill="hold"/>
                                        <p:tgtEl>
                                          <p:spTgt spid="72"/>
                                        </p:tgtEl>
                                        <p:attrNameLst>
                                          <p:attrName>ppt_y</p:attrName>
                                        </p:attrNameLst>
                                      </p:cBhvr>
                                      <p:tavLst>
                                        <p:tav tm="0">
                                          <p:val>
                                            <p:strVal val="#ppt_y"/>
                                          </p:val>
                                        </p:tav>
                                        <p:tav tm="100000">
                                          <p:val>
                                            <p:strVal val="#ppt_y"/>
                                          </p:val>
                                        </p:tav>
                                      </p:tavLst>
                                    </p:anim>
                                  </p:childTnLst>
                                </p:cTn>
                              </p:par>
                              <p:par>
                                <p:cTn id="25" presetID="22" presetClass="entr" presetSubtype="8" fill="hold" grpId="0" nodeType="withEffect">
                                  <p:stCondLst>
                                    <p:cond delay="500"/>
                                  </p:stCondLst>
                                  <p:childTnLst>
                                    <p:set>
                                      <p:cBhvr>
                                        <p:cTn id="26" dur="1" fill="hold">
                                          <p:stCondLst>
                                            <p:cond delay="0"/>
                                          </p:stCondLst>
                                        </p:cTn>
                                        <p:tgtEl>
                                          <p:spTgt spid="117"/>
                                        </p:tgtEl>
                                        <p:attrNameLst>
                                          <p:attrName>style.visibility</p:attrName>
                                        </p:attrNameLst>
                                      </p:cBhvr>
                                      <p:to>
                                        <p:strVal val="visible"/>
                                      </p:to>
                                    </p:set>
                                    <p:animEffect transition="in" filter="wipe(left)">
                                      <p:cBhvr>
                                        <p:cTn id="27" dur="500"/>
                                        <p:tgtEl>
                                          <p:spTgt spid="117"/>
                                        </p:tgtEl>
                                      </p:cBhvr>
                                    </p:animEffect>
                                  </p:childTnLst>
                                </p:cTn>
                              </p:par>
                              <p:par>
                                <p:cTn id="28" presetID="2" presetClass="entr" presetSubtype="2" decel="100000" fill="hold" nodeType="withEffect">
                                  <p:stCondLst>
                                    <p:cond delay="300"/>
                                  </p:stCondLst>
                                  <p:childTnLst>
                                    <p:set>
                                      <p:cBhvr>
                                        <p:cTn id="29" dur="1" fill="hold">
                                          <p:stCondLst>
                                            <p:cond delay="0"/>
                                          </p:stCondLst>
                                        </p:cTn>
                                        <p:tgtEl>
                                          <p:spTgt spid="77"/>
                                        </p:tgtEl>
                                        <p:attrNameLst>
                                          <p:attrName>style.visibility</p:attrName>
                                        </p:attrNameLst>
                                      </p:cBhvr>
                                      <p:to>
                                        <p:strVal val="visible"/>
                                      </p:to>
                                    </p:set>
                                    <p:anim calcmode="lin" valueType="num">
                                      <p:cBhvr additive="base">
                                        <p:cTn id="30" dur="500" fill="hold"/>
                                        <p:tgtEl>
                                          <p:spTgt spid="77"/>
                                        </p:tgtEl>
                                        <p:attrNameLst>
                                          <p:attrName>ppt_x</p:attrName>
                                        </p:attrNameLst>
                                      </p:cBhvr>
                                      <p:tavLst>
                                        <p:tav tm="0">
                                          <p:val>
                                            <p:strVal val="1+#ppt_w/2"/>
                                          </p:val>
                                        </p:tav>
                                        <p:tav tm="100000">
                                          <p:val>
                                            <p:strVal val="#ppt_x"/>
                                          </p:val>
                                        </p:tav>
                                      </p:tavLst>
                                    </p:anim>
                                    <p:anim calcmode="lin" valueType="num">
                                      <p:cBhvr additive="base">
                                        <p:cTn id="31" dur="500" fill="hold"/>
                                        <p:tgtEl>
                                          <p:spTgt spid="77"/>
                                        </p:tgtEl>
                                        <p:attrNameLst>
                                          <p:attrName>ppt_y</p:attrName>
                                        </p:attrNameLst>
                                      </p:cBhvr>
                                      <p:tavLst>
                                        <p:tav tm="0">
                                          <p:val>
                                            <p:strVal val="#ppt_y"/>
                                          </p:val>
                                        </p:tav>
                                        <p:tav tm="100000">
                                          <p:val>
                                            <p:strVal val="#ppt_y"/>
                                          </p:val>
                                        </p:tav>
                                      </p:tavLst>
                                    </p:anim>
                                  </p:childTnLst>
                                </p:cTn>
                              </p:par>
                              <p:par>
                                <p:cTn id="32" presetID="22" presetClass="entr" presetSubtype="8" fill="hold" grpId="0" nodeType="withEffect">
                                  <p:stCondLst>
                                    <p:cond delay="700"/>
                                  </p:stCondLst>
                                  <p:childTnLst>
                                    <p:set>
                                      <p:cBhvr>
                                        <p:cTn id="33" dur="1" fill="hold">
                                          <p:stCondLst>
                                            <p:cond delay="0"/>
                                          </p:stCondLst>
                                        </p:cTn>
                                        <p:tgtEl>
                                          <p:spTgt spid="118"/>
                                        </p:tgtEl>
                                        <p:attrNameLst>
                                          <p:attrName>style.visibility</p:attrName>
                                        </p:attrNameLst>
                                      </p:cBhvr>
                                      <p:to>
                                        <p:strVal val="visible"/>
                                      </p:to>
                                    </p:set>
                                    <p:animEffect transition="in" filter="wipe(left)">
                                      <p:cBhvr>
                                        <p:cTn id="34" dur="500"/>
                                        <p:tgtEl>
                                          <p:spTgt spid="118"/>
                                        </p:tgtEl>
                                      </p:cBhvr>
                                    </p:animEffect>
                                  </p:childTnLst>
                                </p:cTn>
                              </p:par>
                              <p:par>
                                <p:cTn id="35" presetID="2" presetClass="entr" presetSubtype="2" decel="100000" fill="hold" nodeType="withEffect">
                                  <p:stCondLst>
                                    <p:cond delay="600"/>
                                  </p:stCondLst>
                                  <p:childTnLst>
                                    <p:set>
                                      <p:cBhvr>
                                        <p:cTn id="36" dur="1" fill="hold">
                                          <p:stCondLst>
                                            <p:cond delay="0"/>
                                          </p:stCondLst>
                                        </p:cTn>
                                        <p:tgtEl>
                                          <p:spTgt spid="82"/>
                                        </p:tgtEl>
                                        <p:attrNameLst>
                                          <p:attrName>style.visibility</p:attrName>
                                        </p:attrNameLst>
                                      </p:cBhvr>
                                      <p:to>
                                        <p:strVal val="visible"/>
                                      </p:to>
                                    </p:set>
                                    <p:anim calcmode="lin" valueType="num">
                                      <p:cBhvr additive="base">
                                        <p:cTn id="37" dur="500" fill="hold"/>
                                        <p:tgtEl>
                                          <p:spTgt spid="82"/>
                                        </p:tgtEl>
                                        <p:attrNameLst>
                                          <p:attrName>ppt_x</p:attrName>
                                        </p:attrNameLst>
                                      </p:cBhvr>
                                      <p:tavLst>
                                        <p:tav tm="0">
                                          <p:val>
                                            <p:strVal val="1+#ppt_w/2"/>
                                          </p:val>
                                        </p:tav>
                                        <p:tav tm="100000">
                                          <p:val>
                                            <p:strVal val="#ppt_x"/>
                                          </p:val>
                                        </p:tav>
                                      </p:tavLst>
                                    </p:anim>
                                    <p:anim calcmode="lin" valueType="num">
                                      <p:cBhvr additive="base">
                                        <p:cTn id="38" dur="500" fill="hold"/>
                                        <p:tgtEl>
                                          <p:spTgt spid="82"/>
                                        </p:tgtEl>
                                        <p:attrNameLst>
                                          <p:attrName>ppt_y</p:attrName>
                                        </p:attrNameLst>
                                      </p:cBhvr>
                                      <p:tavLst>
                                        <p:tav tm="0">
                                          <p:val>
                                            <p:strVal val="#ppt_y"/>
                                          </p:val>
                                        </p:tav>
                                        <p:tav tm="100000">
                                          <p:val>
                                            <p:strVal val="#ppt_y"/>
                                          </p:val>
                                        </p:tav>
                                      </p:tavLst>
                                    </p:anim>
                                  </p:childTnLst>
                                </p:cTn>
                              </p:par>
                              <p:par>
                                <p:cTn id="39" presetID="22" presetClass="entr" presetSubtype="8" fill="hold" grpId="0" nodeType="withEffect">
                                  <p:stCondLst>
                                    <p:cond delay="1100"/>
                                  </p:stCondLst>
                                  <p:childTnLst>
                                    <p:set>
                                      <p:cBhvr>
                                        <p:cTn id="40" dur="1" fill="hold">
                                          <p:stCondLst>
                                            <p:cond delay="0"/>
                                          </p:stCondLst>
                                        </p:cTn>
                                        <p:tgtEl>
                                          <p:spTgt spid="119"/>
                                        </p:tgtEl>
                                        <p:attrNameLst>
                                          <p:attrName>style.visibility</p:attrName>
                                        </p:attrNameLst>
                                      </p:cBhvr>
                                      <p:to>
                                        <p:strVal val="visible"/>
                                      </p:to>
                                    </p:set>
                                    <p:animEffect transition="in" filter="wipe(left)">
                                      <p:cBhvr>
                                        <p:cTn id="41" dur="500"/>
                                        <p:tgtEl>
                                          <p:spTgt spid="119"/>
                                        </p:tgtEl>
                                      </p:cBhvr>
                                    </p:animEffect>
                                  </p:childTnLst>
                                </p:cTn>
                              </p:par>
                              <p:par>
                                <p:cTn id="42" presetID="2" presetClass="entr" presetSubtype="2" decel="100000" fill="hold" nodeType="withEffect">
                                  <p:stCondLst>
                                    <p:cond delay="800"/>
                                  </p:stCondLst>
                                  <p:childTnLst>
                                    <p:set>
                                      <p:cBhvr>
                                        <p:cTn id="43" dur="1" fill="hold">
                                          <p:stCondLst>
                                            <p:cond delay="0"/>
                                          </p:stCondLst>
                                        </p:cTn>
                                        <p:tgtEl>
                                          <p:spTgt spid="87"/>
                                        </p:tgtEl>
                                        <p:attrNameLst>
                                          <p:attrName>style.visibility</p:attrName>
                                        </p:attrNameLst>
                                      </p:cBhvr>
                                      <p:to>
                                        <p:strVal val="visible"/>
                                      </p:to>
                                    </p:set>
                                    <p:anim calcmode="lin" valueType="num">
                                      <p:cBhvr additive="base">
                                        <p:cTn id="44" dur="500" fill="hold"/>
                                        <p:tgtEl>
                                          <p:spTgt spid="87"/>
                                        </p:tgtEl>
                                        <p:attrNameLst>
                                          <p:attrName>ppt_x</p:attrName>
                                        </p:attrNameLst>
                                      </p:cBhvr>
                                      <p:tavLst>
                                        <p:tav tm="0">
                                          <p:val>
                                            <p:strVal val="1+#ppt_w/2"/>
                                          </p:val>
                                        </p:tav>
                                        <p:tav tm="100000">
                                          <p:val>
                                            <p:strVal val="#ppt_x"/>
                                          </p:val>
                                        </p:tav>
                                      </p:tavLst>
                                    </p:anim>
                                    <p:anim calcmode="lin" valueType="num">
                                      <p:cBhvr additive="base">
                                        <p:cTn id="45" dur="500" fill="hold"/>
                                        <p:tgtEl>
                                          <p:spTgt spid="87"/>
                                        </p:tgtEl>
                                        <p:attrNameLst>
                                          <p:attrName>ppt_y</p:attrName>
                                        </p:attrNameLst>
                                      </p:cBhvr>
                                      <p:tavLst>
                                        <p:tav tm="0">
                                          <p:val>
                                            <p:strVal val="#ppt_y"/>
                                          </p:val>
                                        </p:tav>
                                        <p:tav tm="100000">
                                          <p:val>
                                            <p:strVal val="#ppt_y"/>
                                          </p:val>
                                        </p:tav>
                                      </p:tavLst>
                                    </p:anim>
                                  </p:childTnLst>
                                </p:cTn>
                              </p:par>
                              <p:par>
                                <p:cTn id="46" presetID="22" presetClass="entr" presetSubtype="8" fill="hold" grpId="0" nodeType="withEffect">
                                  <p:stCondLst>
                                    <p:cond delay="1300"/>
                                  </p:stCondLst>
                                  <p:childTnLst>
                                    <p:set>
                                      <p:cBhvr>
                                        <p:cTn id="47" dur="1" fill="hold">
                                          <p:stCondLst>
                                            <p:cond delay="0"/>
                                          </p:stCondLst>
                                        </p:cTn>
                                        <p:tgtEl>
                                          <p:spTgt spid="120"/>
                                        </p:tgtEl>
                                        <p:attrNameLst>
                                          <p:attrName>style.visibility</p:attrName>
                                        </p:attrNameLst>
                                      </p:cBhvr>
                                      <p:to>
                                        <p:strVal val="visible"/>
                                      </p:to>
                                    </p:set>
                                    <p:animEffect transition="in" filter="wipe(left)">
                                      <p:cBhvr>
                                        <p:cTn id="48" dur="500"/>
                                        <p:tgtEl>
                                          <p:spTgt spid="120"/>
                                        </p:tgtEl>
                                      </p:cBhvr>
                                    </p:animEffect>
                                  </p:childTnLst>
                                </p:cTn>
                              </p:par>
                              <p:par>
                                <p:cTn id="49" presetID="2" presetClass="entr" presetSubtype="2" decel="100000" fill="hold" nodeType="withEffect">
                                  <p:stCondLst>
                                    <p:cond delay="1100"/>
                                  </p:stCondLst>
                                  <p:childTnLst>
                                    <p:set>
                                      <p:cBhvr>
                                        <p:cTn id="50" dur="1" fill="hold">
                                          <p:stCondLst>
                                            <p:cond delay="0"/>
                                          </p:stCondLst>
                                        </p:cTn>
                                        <p:tgtEl>
                                          <p:spTgt spid="112"/>
                                        </p:tgtEl>
                                        <p:attrNameLst>
                                          <p:attrName>style.visibility</p:attrName>
                                        </p:attrNameLst>
                                      </p:cBhvr>
                                      <p:to>
                                        <p:strVal val="visible"/>
                                      </p:to>
                                    </p:set>
                                    <p:anim calcmode="lin" valueType="num">
                                      <p:cBhvr additive="base">
                                        <p:cTn id="51" dur="500" fill="hold"/>
                                        <p:tgtEl>
                                          <p:spTgt spid="112"/>
                                        </p:tgtEl>
                                        <p:attrNameLst>
                                          <p:attrName>ppt_x</p:attrName>
                                        </p:attrNameLst>
                                      </p:cBhvr>
                                      <p:tavLst>
                                        <p:tav tm="0">
                                          <p:val>
                                            <p:strVal val="1+#ppt_w/2"/>
                                          </p:val>
                                        </p:tav>
                                        <p:tav tm="100000">
                                          <p:val>
                                            <p:strVal val="#ppt_x"/>
                                          </p:val>
                                        </p:tav>
                                      </p:tavLst>
                                    </p:anim>
                                    <p:anim calcmode="lin" valueType="num">
                                      <p:cBhvr additive="base">
                                        <p:cTn id="52" dur="500" fill="hold"/>
                                        <p:tgtEl>
                                          <p:spTgt spid="112"/>
                                        </p:tgtEl>
                                        <p:attrNameLst>
                                          <p:attrName>ppt_y</p:attrName>
                                        </p:attrNameLst>
                                      </p:cBhvr>
                                      <p:tavLst>
                                        <p:tav tm="0">
                                          <p:val>
                                            <p:strVal val="#ppt_y"/>
                                          </p:val>
                                        </p:tav>
                                        <p:tav tm="100000">
                                          <p:val>
                                            <p:strVal val="#ppt_y"/>
                                          </p:val>
                                        </p:tav>
                                      </p:tavLst>
                                    </p:anim>
                                  </p:childTnLst>
                                </p:cTn>
                              </p:par>
                              <p:par>
                                <p:cTn id="53" presetID="22" presetClass="entr" presetSubtype="8" fill="hold" grpId="0" nodeType="withEffect">
                                  <p:stCondLst>
                                    <p:cond delay="1600"/>
                                  </p:stCondLst>
                                  <p:childTnLst>
                                    <p:set>
                                      <p:cBhvr>
                                        <p:cTn id="54" dur="1" fill="hold">
                                          <p:stCondLst>
                                            <p:cond delay="0"/>
                                          </p:stCondLst>
                                        </p:cTn>
                                        <p:tgtEl>
                                          <p:spTgt spid="121"/>
                                        </p:tgtEl>
                                        <p:attrNameLst>
                                          <p:attrName>style.visibility</p:attrName>
                                        </p:attrNameLst>
                                      </p:cBhvr>
                                      <p:to>
                                        <p:strVal val="visible"/>
                                      </p:to>
                                    </p:set>
                                    <p:animEffect transition="in" filter="wipe(left)">
                                      <p:cBhvr>
                                        <p:cTn id="55"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117" grpId="0"/>
      <p:bldP spid="118" grpId="0"/>
      <p:bldP spid="119" grpId="0"/>
      <p:bldP spid="120" grpId="0"/>
      <p:bldP spid="121"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75" name="圆角矩形 14"/>
          <p:cNvSpPr/>
          <p:nvPr/>
        </p:nvSpPr>
        <p:spPr>
          <a:xfrm>
            <a:off x="3780629" y="1328328"/>
            <a:ext cx="3313811" cy="539328"/>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FC6E5B"/>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r>
              <a:rPr lang="zh-CN" altLang="en-US" sz="2000" b="1" kern="0" dirty="0" smtClean="0">
                <a:solidFill>
                  <a:sysClr val="window" lastClr="FFFFFF"/>
                </a:solidFill>
                <a:latin typeface="微软雅黑" pitchFamily="34" charset="-122"/>
                <a:ea typeface="微软雅黑" pitchFamily="34" charset="-122"/>
              </a:rPr>
              <a:t>您的标题写在这里</a:t>
            </a:r>
            <a:endParaRPr lang="zh-CN" altLang="en-US" sz="2000" b="1" kern="0" dirty="0">
              <a:solidFill>
                <a:sysClr val="window" lastClr="FFFFFF"/>
              </a:solidFill>
              <a:latin typeface="微软雅黑" pitchFamily="34" charset="-122"/>
              <a:ea typeface="微软雅黑" pitchFamily="34" charset="-122"/>
            </a:endParaRPr>
          </a:p>
        </p:txBody>
      </p:sp>
      <p:sp>
        <p:nvSpPr>
          <p:cNvPr id="295" name="圆角矩形 14"/>
          <p:cNvSpPr/>
          <p:nvPr/>
        </p:nvSpPr>
        <p:spPr>
          <a:xfrm>
            <a:off x="3502928" y="3667413"/>
            <a:ext cx="3374771" cy="539328"/>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66BFBC"/>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r>
              <a:rPr lang="zh-CN" altLang="en-US" sz="2000" b="1" kern="0" dirty="0">
                <a:solidFill>
                  <a:sysClr val="window" lastClr="FFFFFF"/>
                </a:solidFill>
                <a:latin typeface="微软雅黑" pitchFamily="34" charset="-122"/>
                <a:ea typeface="微软雅黑" pitchFamily="34" charset="-122"/>
              </a:rPr>
              <a:t>您的标题写在这里</a:t>
            </a:r>
          </a:p>
        </p:txBody>
      </p:sp>
      <p:sp>
        <p:nvSpPr>
          <p:cNvPr id="2" name="标题 1"/>
          <p:cNvSpPr>
            <a:spLocks noGrp="1"/>
          </p:cNvSpPr>
          <p:nvPr>
            <p:ph type="title"/>
          </p:nvPr>
        </p:nvSpPr>
        <p:spPr/>
        <p:txBody>
          <a:bodyPr>
            <a:normAutofit/>
          </a:bodyPr>
          <a:lstStyle/>
          <a:p>
            <a:r>
              <a:rPr lang="zh-CN" altLang="en-US" dirty="0" smtClean="0"/>
              <a:t>第一部分  二项工作概况</a:t>
            </a:r>
            <a:endParaRPr lang="zh-CN" altLang="en-US" dirty="0"/>
          </a:p>
        </p:txBody>
      </p:sp>
      <p:sp>
        <p:nvSpPr>
          <p:cNvPr id="170" name="椭圆 1"/>
          <p:cNvSpPr/>
          <p:nvPr/>
        </p:nvSpPr>
        <p:spPr>
          <a:xfrm>
            <a:off x="2529716" y="994946"/>
            <a:ext cx="1379217" cy="1378283"/>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C6E5B"/>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endParaRPr lang="zh-CN" altLang="en-US" sz="2000" b="1" kern="0">
              <a:solidFill>
                <a:sysClr val="window" lastClr="FFFFFF"/>
              </a:solidFill>
              <a:latin typeface="微软雅黑" pitchFamily="34" charset="-122"/>
              <a:ea typeface="微软雅黑" pitchFamily="34" charset="-122"/>
            </a:endParaRPr>
          </a:p>
        </p:txBody>
      </p:sp>
      <p:sp>
        <p:nvSpPr>
          <p:cNvPr id="171" name="椭圆 1"/>
          <p:cNvSpPr/>
          <p:nvPr/>
        </p:nvSpPr>
        <p:spPr>
          <a:xfrm>
            <a:off x="2403613" y="2203599"/>
            <a:ext cx="692888" cy="1378283"/>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FFC000"/>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endParaRPr lang="zh-CN" altLang="en-US" kern="0">
              <a:solidFill>
                <a:sysClr val="window" lastClr="FFFFFF"/>
              </a:solidFill>
            </a:endParaRPr>
          </a:p>
        </p:txBody>
      </p:sp>
      <p:sp>
        <p:nvSpPr>
          <p:cNvPr id="172" name="椭圆 1"/>
          <p:cNvSpPr/>
          <p:nvPr/>
        </p:nvSpPr>
        <p:spPr>
          <a:xfrm rot="5400000">
            <a:off x="2309564" y="3425230"/>
            <a:ext cx="1371760" cy="1385776"/>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66BFBC"/>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endParaRPr lang="zh-CN" altLang="en-US" sz="2000" b="1" kern="0">
              <a:solidFill>
                <a:sysClr val="window" lastClr="FFFFFF"/>
              </a:solidFill>
              <a:latin typeface="微软雅黑" pitchFamily="34" charset="-122"/>
              <a:ea typeface="微软雅黑" pitchFamily="34" charset="-122"/>
            </a:endParaRPr>
          </a:p>
        </p:txBody>
      </p:sp>
      <p:sp>
        <p:nvSpPr>
          <p:cNvPr id="173" name="椭圆 1"/>
          <p:cNvSpPr/>
          <p:nvPr/>
        </p:nvSpPr>
        <p:spPr>
          <a:xfrm rot="10800000">
            <a:off x="1297010" y="805024"/>
            <a:ext cx="1379217" cy="1378283"/>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8CC066"/>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endParaRPr lang="zh-CN" altLang="en-US" kern="0">
              <a:solidFill>
                <a:sysClr val="window" lastClr="FFFFFF"/>
              </a:solidFill>
            </a:endParaRPr>
          </a:p>
        </p:txBody>
      </p:sp>
      <p:sp>
        <p:nvSpPr>
          <p:cNvPr id="174" name="椭圆 1"/>
          <p:cNvSpPr/>
          <p:nvPr/>
        </p:nvSpPr>
        <p:spPr>
          <a:xfrm rot="6199008">
            <a:off x="1557670" y="2887532"/>
            <a:ext cx="689141" cy="1305604"/>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FBC75D"/>
          </a:solidFill>
          <a:ln w="25400"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endParaRPr lang="zh-CN" altLang="en-US" kern="0">
              <a:solidFill>
                <a:sysClr val="window" lastClr="FFFFFF"/>
              </a:solidFill>
            </a:endParaRPr>
          </a:p>
        </p:txBody>
      </p:sp>
      <p:sp>
        <p:nvSpPr>
          <p:cNvPr id="296" name="TextBox 295"/>
          <p:cNvSpPr txBox="1"/>
          <p:nvPr/>
        </p:nvSpPr>
        <p:spPr>
          <a:xfrm>
            <a:off x="2976962" y="1347175"/>
            <a:ext cx="507034" cy="769441"/>
          </a:xfrm>
          <a:prstGeom prst="rect">
            <a:avLst/>
          </a:prstGeom>
          <a:noFill/>
        </p:spPr>
        <p:txBody>
          <a:bodyPr wrap="square" rtlCol="0">
            <a:spAutoFit/>
          </a:bodyPr>
          <a:lstStyle/>
          <a:p>
            <a:pPr>
              <a:defRPr/>
            </a:pPr>
            <a:r>
              <a:rPr lang="en-US" altLang="zh-CN" sz="4400" b="1" kern="0" dirty="0" smtClean="0">
                <a:solidFill>
                  <a:schemeClr val="bg1">
                    <a:lumMod val="50000"/>
                  </a:schemeClr>
                </a:solidFill>
                <a:latin typeface="Arial Black" pitchFamily="34" charset="0"/>
                <a:ea typeface="微软雅黑" pitchFamily="34" charset="-122"/>
              </a:rPr>
              <a:t>A</a:t>
            </a:r>
            <a:endParaRPr lang="zh-CN" altLang="en-US" sz="4400" b="1" kern="0" dirty="0">
              <a:solidFill>
                <a:schemeClr val="bg1">
                  <a:lumMod val="50000"/>
                </a:schemeClr>
              </a:solidFill>
              <a:latin typeface="Arial Black" pitchFamily="34" charset="0"/>
              <a:ea typeface="微软雅黑" pitchFamily="34" charset="-122"/>
            </a:endParaRPr>
          </a:p>
        </p:txBody>
      </p:sp>
      <p:sp>
        <p:nvSpPr>
          <p:cNvPr id="297" name="TextBox 296"/>
          <p:cNvSpPr txBox="1"/>
          <p:nvPr/>
        </p:nvSpPr>
        <p:spPr>
          <a:xfrm>
            <a:off x="2856459" y="3797951"/>
            <a:ext cx="507034" cy="769441"/>
          </a:xfrm>
          <a:prstGeom prst="rect">
            <a:avLst/>
          </a:prstGeom>
          <a:noFill/>
        </p:spPr>
        <p:txBody>
          <a:bodyPr wrap="square" rtlCol="0">
            <a:spAutoFit/>
          </a:bodyPr>
          <a:lstStyle/>
          <a:p>
            <a:pPr>
              <a:defRPr/>
            </a:pPr>
            <a:r>
              <a:rPr lang="en-US" altLang="zh-CN" sz="4400" b="1" kern="0" dirty="0" smtClean="0">
                <a:solidFill>
                  <a:schemeClr val="bg1">
                    <a:lumMod val="50000"/>
                  </a:schemeClr>
                </a:solidFill>
                <a:latin typeface="Arial Black" pitchFamily="34" charset="0"/>
                <a:ea typeface="微软雅黑" pitchFamily="34" charset="-122"/>
              </a:rPr>
              <a:t>B</a:t>
            </a:r>
            <a:endParaRPr lang="zh-CN" altLang="en-US" sz="4400" b="1" kern="0" dirty="0">
              <a:solidFill>
                <a:schemeClr val="bg1">
                  <a:lumMod val="50000"/>
                </a:schemeClr>
              </a:solidFill>
              <a:latin typeface="Arial Black" pitchFamily="34" charset="0"/>
              <a:ea typeface="微软雅黑" pitchFamily="34" charset="-122"/>
            </a:endParaRPr>
          </a:p>
        </p:txBody>
      </p:sp>
      <p:sp>
        <p:nvSpPr>
          <p:cNvPr id="298" name="TextBox 297"/>
          <p:cNvSpPr txBox="1"/>
          <p:nvPr/>
        </p:nvSpPr>
        <p:spPr>
          <a:xfrm>
            <a:off x="3880727" y="1987507"/>
            <a:ext cx="3711653" cy="1052596"/>
          </a:xfrm>
          <a:prstGeom prst="rect">
            <a:avLst/>
          </a:prstGeom>
          <a:noFill/>
        </p:spPr>
        <p:txBody>
          <a:bodyPr wrap="square" rtlCol="0">
            <a:spAutoFit/>
          </a:bodyPr>
          <a:lstStyle/>
          <a:p>
            <a:pPr>
              <a:lnSpc>
                <a:spcPct val="130000"/>
              </a:lnSpc>
              <a:defRPr/>
            </a:pPr>
            <a:r>
              <a:rPr lang="zh-CN" altLang="en-US" sz="1600" kern="0" dirty="0">
                <a:solidFill>
                  <a:schemeClr val="accent4">
                    <a:lumMod val="50000"/>
                  </a:schemeClr>
                </a:solidFill>
                <a:latin typeface="微软雅黑" pitchFamily="34" charset="-122"/>
                <a:ea typeface="微软雅黑" pitchFamily="34" charset="-122"/>
              </a:rPr>
              <a:t>您的内容打在这里，或通过复制您的文本后在此框中选择粘贴并选择只保留文字您的内容打在</a:t>
            </a:r>
            <a:r>
              <a:rPr lang="zh-CN" altLang="en-US" sz="1600" kern="0" dirty="0" smtClean="0">
                <a:solidFill>
                  <a:schemeClr val="accent4">
                    <a:lumMod val="50000"/>
                  </a:schemeClr>
                </a:solidFill>
                <a:latin typeface="微软雅黑" pitchFamily="34" charset="-122"/>
                <a:ea typeface="微软雅黑" pitchFamily="34" charset="-122"/>
              </a:rPr>
              <a:t>这里</a:t>
            </a:r>
            <a:endParaRPr lang="en-US" altLang="zh-CN" sz="1600" kern="0" dirty="0">
              <a:solidFill>
                <a:schemeClr val="accent4">
                  <a:lumMod val="50000"/>
                </a:schemeClr>
              </a:solidFill>
              <a:latin typeface="微软雅黑" pitchFamily="34" charset="-122"/>
              <a:ea typeface="微软雅黑" pitchFamily="34" charset="-122"/>
            </a:endParaRPr>
          </a:p>
        </p:txBody>
      </p:sp>
      <p:sp>
        <p:nvSpPr>
          <p:cNvPr id="299" name="TextBox 298"/>
          <p:cNvSpPr txBox="1"/>
          <p:nvPr/>
        </p:nvSpPr>
        <p:spPr>
          <a:xfrm>
            <a:off x="3780629" y="4206741"/>
            <a:ext cx="3988666" cy="381258"/>
          </a:xfrm>
          <a:prstGeom prst="rect">
            <a:avLst/>
          </a:prstGeom>
          <a:noFill/>
        </p:spPr>
        <p:txBody>
          <a:bodyPr wrap="square" rtlCol="0">
            <a:spAutoFit/>
          </a:bodyPr>
          <a:lstStyle/>
          <a:p>
            <a:pPr>
              <a:lnSpc>
                <a:spcPct val="130000"/>
              </a:lnSpc>
              <a:defRPr/>
            </a:pPr>
            <a:r>
              <a:rPr lang="zh-CN" altLang="en-US" sz="1600" kern="0" dirty="0">
                <a:solidFill>
                  <a:schemeClr val="accent4">
                    <a:lumMod val="50000"/>
                  </a:schemeClr>
                </a:solidFill>
                <a:latin typeface="微软雅黑" pitchFamily="34" charset="-122"/>
                <a:ea typeface="微软雅黑" pitchFamily="34" charset="-122"/>
              </a:rPr>
              <a:t>您的内容打在这里，或通过复制您的</a:t>
            </a:r>
            <a:r>
              <a:rPr lang="zh-CN" altLang="en-US" sz="1600" kern="0" dirty="0" smtClean="0">
                <a:solidFill>
                  <a:schemeClr val="accent4">
                    <a:lumMod val="50000"/>
                  </a:schemeClr>
                </a:solidFill>
                <a:latin typeface="微软雅黑" pitchFamily="34" charset="-122"/>
                <a:ea typeface="微软雅黑" pitchFamily="34" charset="-122"/>
              </a:rPr>
              <a:t>文本</a:t>
            </a:r>
            <a:endParaRPr lang="en-US" altLang="zh-CN" sz="1600" kern="0" dirty="0">
              <a:solidFill>
                <a:schemeClr val="accent4">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829503359"/>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73"/>
                                        </p:tgtEl>
                                        <p:attrNameLst>
                                          <p:attrName>style.visibility</p:attrName>
                                        </p:attrNameLst>
                                      </p:cBhvr>
                                      <p:to>
                                        <p:strVal val="visible"/>
                                      </p:to>
                                    </p:set>
                                    <p:animEffect transition="in" filter="wipe(left)">
                                      <p:cBhvr>
                                        <p:cTn id="7" dur="250"/>
                                        <p:tgtEl>
                                          <p:spTgt spid="173"/>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170"/>
                                        </p:tgtEl>
                                        <p:attrNameLst>
                                          <p:attrName>style.visibility</p:attrName>
                                        </p:attrNameLst>
                                      </p:cBhvr>
                                      <p:to>
                                        <p:strVal val="visible"/>
                                      </p:to>
                                    </p:set>
                                    <p:animEffect transition="in" filter="wipe(up)">
                                      <p:cBhvr>
                                        <p:cTn id="11" dur="250"/>
                                        <p:tgtEl>
                                          <p:spTgt spid="170"/>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171"/>
                                        </p:tgtEl>
                                        <p:attrNameLst>
                                          <p:attrName>style.visibility</p:attrName>
                                        </p:attrNameLst>
                                      </p:cBhvr>
                                      <p:to>
                                        <p:strVal val="visible"/>
                                      </p:to>
                                    </p:set>
                                    <p:animEffect transition="in" filter="wipe(up)">
                                      <p:cBhvr>
                                        <p:cTn id="15" dur="250"/>
                                        <p:tgtEl>
                                          <p:spTgt spid="171"/>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172"/>
                                        </p:tgtEl>
                                        <p:attrNameLst>
                                          <p:attrName>style.visibility</p:attrName>
                                        </p:attrNameLst>
                                      </p:cBhvr>
                                      <p:to>
                                        <p:strVal val="visible"/>
                                      </p:to>
                                    </p:set>
                                    <p:animEffect transition="in" filter="wheel(1)">
                                      <p:cBhvr>
                                        <p:cTn id="19" dur="1000"/>
                                        <p:tgtEl>
                                          <p:spTgt spid="172"/>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174"/>
                                        </p:tgtEl>
                                        <p:attrNameLst>
                                          <p:attrName>style.visibility</p:attrName>
                                        </p:attrNameLst>
                                      </p:cBhvr>
                                      <p:to>
                                        <p:strVal val="visible"/>
                                      </p:to>
                                    </p:set>
                                    <p:animEffect transition="in" filter="wipe(right)">
                                      <p:cBhvr>
                                        <p:cTn id="22" dur="250"/>
                                        <p:tgtEl>
                                          <p:spTgt spid="174"/>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296"/>
                                        </p:tgtEl>
                                        <p:attrNameLst>
                                          <p:attrName>style.visibility</p:attrName>
                                        </p:attrNameLst>
                                      </p:cBhvr>
                                      <p:to>
                                        <p:strVal val="visible"/>
                                      </p:to>
                                    </p:set>
                                    <p:animEffect transition="in" filter="fade">
                                      <p:cBhvr>
                                        <p:cTn id="26" dur="500"/>
                                        <p:tgtEl>
                                          <p:spTgt spid="296"/>
                                        </p:tgtEl>
                                      </p:cBhvr>
                                    </p:animEffect>
                                    <p:anim calcmode="lin" valueType="num">
                                      <p:cBhvr>
                                        <p:cTn id="27" dur="500" fill="hold"/>
                                        <p:tgtEl>
                                          <p:spTgt spid="296"/>
                                        </p:tgtEl>
                                        <p:attrNameLst>
                                          <p:attrName>ppt_x</p:attrName>
                                        </p:attrNameLst>
                                      </p:cBhvr>
                                      <p:tavLst>
                                        <p:tav tm="0">
                                          <p:val>
                                            <p:strVal val="#ppt_x"/>
                                          </p:val>
                                        </p:tav>
                                        <p:tav tm="100000">
                                          <p:val>
                                            <p:strVal val="#ppt_x"/>
                                          </p:val>
                                        </p:tav>
                                      </p:tavLst>
                                    </p:anim>
                                    <p:anim calcmode="lin" valueType="num">
                                      <p:cBhvr>
                                        <p:cTn id="28" dur="500" fill="hold"/>
                                        <p:tgtEl>
                                          <p:spTgt spid="296"/>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175"/>
                                        </p:tgtEl>
                                        <p:attrNameLst>
                                          <p:attrName>style.visibility</p:attrName>
                                        </p:attrNameLst>
                                      </p:cBhvr>
                                      <p:to>
                                        <p:strVal val="visible"/>
                                      </p:to>
                                    </p:set>
                                    <p:animEffect transition="in" filter="wipe(left)">
                                      <p:cBhvr>
                                        <p:cTn id="32" dur="250"/>
                                        <p:tgtEl>
                                          <p:spTgt spid="175"/>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298"/>
                                        </p:tgtEl>
                                        <p:attrNameLst>
                                          <p:attrName>style.visibility</p:attrName>
                                        </p:attrNameLst>
                                      </p:cBhvr>
                                      <p:to>
                                        <p:strVal val="visible"/>
                                      </p:to>
                                    </p:set>
                                    <p:animEffect transition="in" filter="wipe(down)">
                                      <p:cBhvr>
                                        <p:cTn id="36" dur="250"/>
                                        <p:tgtEl>
                                          <p:spTgt spid="298"/>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297"/>
                                        </p:tgtEl>
                                        <p:attrNameLst>
                                          <p:attrName>style.visibility</p:attrName>
                                        </p:attrNameLst>
                                      </p:cBhvr>
                                      <p:to>
                                        <p:strVal val="visible"/>
                                      </p:to>
                                    </p:set>
                                    <p:animEffect transition="in" filter="fade">
                                      <p:cBhvr>
                                        <p:cTn id="40" dur="500"/>
                                        <p:tgtEl>
                                          <p:spTgt spid="297"/>
                                        </p:tgtEl>
                                      </p:cBhvr>
                                    </p:animEffect>
                                    <p:anim calcmode="lin" valueType="num">
                                      <p:cBhvr>
                                        <p:cTn id="41" dur="500" fill="hold"/>
                                        <p:tgtEl>
                                          <p:spTgt spid="297"/>
                                        </p:tgtEl>
                                        <p:attrNameLst>
                                          <p:attrName>ppt_x</p:attrName>
                                        </p:attrNameLst>
                                      </p:cBhvr>
                                      <p:tavLst>
                                        <p:tav tm="0">
                                          <p:val>
                                            <p:strVal val="#ppt_x"/>
                                          </p:val>
                                        </p:tav>
                                        <p:tav tm="100000">
                                          <p:val>
                                            <p:strVal val="#ppt_x"/>
                                          </p:val>
                                        </p:tav>
                                      </p:tavLst>
                                    </p:anim>
                                    <p:anim calcmode="lin" valueType="num">
                                      <p:cBhvr>
                                        <p:cTn id="42" dur="500" fill="hold"/>
                                        <p:tgtEl>
                                          <p:spTgt spid="297"/>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295"/>
                                        </p:tgtEl>
                                        <p:attrNameLst>
                                          <p:attrName>style.visibility</p:attrName>
                                        </p:attrNameLst>
                                      </p:cBhvr>
                                      <p:to>
                                        <p:strVal val="visible"/>
                                      </p:to>
                                    </p:set>
                                    <p:animEffect transition="in" filter="wipe(left)">
                                      <p:cBhvr>
                                        <p:cTn id="46" dur="250"/>
                                        <p:tgtEl>
                                          <p:spTgt spid="295"/>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299"/>
                                        </p:tgtEl>
                                        <p:attrNameLst>
                                          <p:attrName>style.visibility</p:attrName>
                                        </p:attrNameLst>
                                      </p:cBhvr>
                                      <p:to>
                                        <p:strVal val="visible"/>
                                      </p:to>
                                    </p:set>
                                    <p:animEffect transition="in" filter="fade">
                                      <p:cBhvr>
                                        <p:cTn id="50" dur="250"/>
                                        <p:tgtEl>
                                          <p:spTgt spid="299"/>
                                        </p:tgtEl>
                                      </p:cBhvr>
                                    </p:animEffect>
                                    <p:anim calcmode="lin" valueType="num">
                                      <p:cBhvr>
                                        <p:cTn id="51" dur="250" fill="hold"/>
                                        <p:tgtEl>
                                          <p:spTgt spid="299"/>
                                        </p:tgtEl>
                                        <p:attrNameLst>
                                          <p:attrName>ppt_x</p:attrName>
                                        </p:attrNameLst>
                                      </p:cBhvr>
                                      <p:tavLst>
                                        <p:tav tm="0">
                                          <p:val>
                                            <p:strVal val="#ppt_x"/>
                                          </p:val>
                                        </p:tav>
                                        <p:tav tm="100000">
                                          <p:val>
                                            <p:strVal val="#ppt_x"/>
                                          </p:val>
                                        </p:tav>
                                      </p:tavLst>
                                    </p:anim>
                                    <p:anim calcmode="lin" valueType="num">
                                      <p:cBhvr>
                                        <p:cTn id="52" dur="250" fill="hold"/>
                                        <p:tgtEl>
                                          <p:spTgt spid="2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animBg="1"/>
      <p:bldP spid="295" grpId="0" animBg="1"/>
      <p:bldP spid="170" grpId="0" animBg="1"/>
      <p:bldP spid="171" grpId="0" animBg="1"/>
      <p:bldP spid="172" grpId="0" animBg="1"/>
      <p:bldP spid="173" grpId="0" animBg="1"/>
      <p:bldP spid="174" grpId="0" animBg="1"/>
      <p:bldP spid="296" grpId="0"/>
      <p:bldP spid="297" grpId="0"/>
      <p:bldP spid="298" grpId="0"/>
      <p:bldP spid="299"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三项工作概况</a:t>
            </a:r>
            <a:endParaRPr lang="zh-CN" altLang="en-US" dirty="0"/>
          </a:p>
        </p:txBody>
      </p:sp>
      <p:grpSp>
        <p:nvGrpSpPr>
          <p:cNvPr id="35" name="组合 34"/>
          <p:cNvGrpSpPr/>
          <p:nvPr/>
        </p:nvGrpSpPr>
        <p:grpSpPr>
          <a:xfrm>
            <a:off x="971600" y="941948"/>
            <a:ext cx="3312368" cy="2076302"/>
            <a:chOff x="971600" y="941948"/>
            <a:chExt cx="3312368" cy="2076302"/>
          </a:xfrm>
        </p:grpSpPr>
        <p:sp>
          <p:nvSpPr>
            <p:cNvPr id="36" name="圆角矩形 1"/>
            <p:cNvSpPr/>
            <p:nvPr/>
          </p:nvSpPr>
          <p:spPr>
            <a:xfrm rot="627836">
              <a:off x="1115616" y="1318596"/>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0">
                  <a:schemeClr val="tx1">
                    <a:alpha val="76000"/>
                  </a:schemeClr>
                </a:gs>
                <a:gs pos="100000">
                  <a:schemeClr val="tx1">
                    <a:alpha val="0"/>
                  </a:schemeClr>
                </a:gs>
              </a:gsLst>
              <a:lin ang="0" scaled="1"/>
              <a:tileRect/>
            </a:gra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37" name="圆角矩形 1"/>
            <p:cNvSpPr/>
            <p:nvPr/>
          </p:nvSpPr>
          <p:spPr>
            <a:xfrm>
              <a:off x="971600" y="941948"/>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8" name="椭圆 37"/>
            <p:cNvSpPr/>
            <p:nvPr/>
          </p:nvSpPr>
          <p:spPr>
            <a:xfrm>
              <a:off x="1663539" y="1039217"/>
              <a:ext cx="619103" cy="606886"/>
            </a:xfrm>
            <a:prstGeom prst="ellipse">
              <a:avLst/>
            </a:prstGeom>
            <a:solidFill>
              <a:srgbClr val="4ABDD9"/>
            </a:solidFill>
            <a:ln w="25400" cap="flat" cmpd="sng" algn="ctr">
              <a:noFill/>
              <a:prstDash val="solid"/>
            </a:ln>
            <a:effectLst>
              <a:innerShdw blurRad="139700" dist="50800" dir="13500000">
                <a:prstClr val="black">
                  <a:alpha val="45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9" name="TextBox 38"/>
            <p:cNvSpPr txBox="1"/>
            <p:nvPr/>
          </p:nvSpPr>
          <p:spPr>
            <a:xfrm flipH="1">
              <a:off x="1562390" y="1104527"/>
              <a:ext cx="840572" cy="58477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4000" i="0" u="none" strike="noStrike" kern="0" normalizeH="0" baseline="0" noProof="0" dirty="0" smtClean="0">
                  <a:ln>
                    <a:noFill/>
                  </a:ln>
                  <a:solidFill>
                    <a:schemeClr val="bg1"/>
                  </a:solidFill>
                  <a:uLnTx/>
                  <a:uFillTx/>
                  <a:latin typeface="+mj-lt"/>
                  <a:ea typeface="微软雅黑" pitchFamily="34" charset="-122"/>
                  <a:cs typeface="Times New Roman" pitchFamily="18" charset="0"/>
                </a:rPr>
                <a:t>A</a:t>
              </a:r>
              <a:endParaRPr kumimoji="0" lang="zh-CN" altLang="en-US" sz="4000" i="0" u="none" strike="noStrike" kern="0" normalizeH="0" baseline="0" noProof="0" dirty="0">
                <a:ln>
                  <a:noFill/>
                </a:ln>
                <a:solidFill>
                  <a:schemeClr val="bg1"/>
                </a:solidFill>
                <a:uLnTx/>
                <a:uFillTx/>
                <a:latin typeface="+mj-lt"/>
                <a:ea typeface="微软雅黑" pitchFamily="34" charset="-122"/>
                <a:cs typeface="Times New Roman" pitchFamily="18" charset="0"/>
              </a:endParaRPr>
            </a:p>
          </p:txBody>
        </p:sp>
        <p:sp>
          <p:nvSpPr>
            <p:cNvPr id="40" name="TextBox 39"/>
            <p:cNvSpPr txBox="1"/>
            <p:nvPr/>
          </p:nvSpPr>
          <p:spPr>
            <a:xfrm>
              <a:off x="1207912" y="1773336"/>
              <a:ext cx="2860216" cy="646331"/>
            </a:xfrm>
            <a:prstGeom prst="rect">
              <a:avLst/>
            </a:prstGeom>
            <a:noFill/>
          </p:spPr>
          <p:txBody>
            <a:bodyPr wrap="square" rtlCol="0">
              <a:spAutoFit/>
            </a:bodyPr>
            <a:lstStyle/>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grpSp>
      <p:grpSp>
        <p:nvGrpSpPr>
          <p:cNvPr id="41" name="组合 40"/>
          <p:cNvGrpSpPr/>
          <p:nvPr/>
        </p:nvGrpSpPr>
        <p:grpSpPr>
          <a:xfrm>
            <a:off x="4732035" y="987574"/>
            <a:ext cx="3312368" cy="2076302"/>
            <a:chOff x="4732035" y="987574"/>
            <a:chExt cx="3312368" cy="2076302"/>
          </a:xfrm>
        </p:grpSpPr>
        <p:sp>
          <p:nvSpPr>
            <p:cNvPr id="42" name="圆角矩形 1"/>
            <p:cNvSpPr/>
            <p:nvPr/>
          </p:nvSpPr>
          <p:spPr>
            <a:xfrm rot="627836">
              <a:off x="4876051" y="1364222"/>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0">
                  <a:schemeClr val="tx1">
                    <a:alpha val="76000"/>
                  </a:schemeClr>
                </a:gs>
                <a:gs pos="100000">
                  <a:schemeClr val="tx1">
                    <a:alpha val="0"/>
                  </a:schemeClr>
                </a:gs>
              </a:gsLst>
              <a:lin ang="0" scaled="1"/>
              <a:tileRect/>
            </a:gra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43" name="圆角矩形 1"/>
            <p:cNvSpPr/>
            <p:nvPr/>
          </p:nvSpPr>
          <p:spPr>
            <a:xfrm>
              <a:off x="4732035" y="987574"/>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4" name="椭圆 43"/>
            <p:cNvSpPr/>
            <p:nvPr/>
          </p:nvSpPr>
          <p:spPr>
            <a:xfrm>
              <a:off x="5423974" y="1084843"/>
              <a:ext cx="619103" cy="606886"/>
            </a:xfrm>
            <a:prstGeom prst="ellipse">
              <a:avLst/>
            </a:prstGeom>
            <a:solidFill>
              <a:srgbClr val="FDCC1C"/>
            </a:solidFill>
            <a:ln w="25400" cap="flat" cmpd="sng" algn="ctr">
              <a:noFill/>
              <a:prstDash val="solid"/>
            </a:ln>
            <a:effectLst>
              <a:innerShdw blurRad="139700" dist="50800" dir="13500000">
                <a:prstClr val="black">
                  <a:alpha val="45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5" name="TextBox 44"/>
            <p:cNvSpPr txBox="1"/>
            <p:nvPr/>
          </p:nvSpPr>
          <p:spPr>
            <a:xfrm flipH="1">
              <a:off x="5322825" y="1150153"/>
              <a:ext cx="840572" cy="58477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4000" i="0" u="none" strike="noStrike" kern="0" normalizeH="0" baseline="0" noProof="0" dirty="0" smtClean="0">
                  <a:ln>
                    <a:noFill/>
                  </a:ln>
                  <a:solidFill>
                    <a:schemeClr val="bg1"/>
                  </a:solidFill>
                  <a:uLnTx/>
                  <a:uFillTx/>
                  <a:latin typeface="+mj-lt"/>
                  <a:ea typeface="微软雅黑" pitchFamily="34" charset="-122"/>
                  <a:cs typeface="Times New Roman" pitchFamily="18" charset="0"/>
                </a:rPr>
                <a:t>B</a:t>
              </a:r>
              <a:endParaRPr kumimoji="0" lang="zh-CN" altLang="en-US" sz="4000" i="0" u="none" strike="noStrike" kern="0" normalizeH="0" baseline="0" noProof="0" dirty="0">
                <a:ln>
                  <a:noFill/>
                </a:ln>
                <a:solidFill>
                  <a:schemeClr val="bg1"/>
                </a:solidFill>
                <a:uLnTx/>
                <a:uFillTx/>
                <a:latin typeface="+mj-lt"/>
                <a:ea typeface="微软雅黑" pitchFamily="34" charset="-122"/>
                <a:cs typeface="Times New Roman" pitchFamily="18" charset="0"/>
              </a:endParaRPr>
            </a:p>
          </p:txBody>
        </p:sp>
        <p:sp>
          <p:nvSpPr>
            <p:cNvPr id="46" name="TextBox 45"/>
            <p:cNvSpPr txBox="1"/>
            <p:nvPr/>
          </p:nvSpPr>
          <p:spPr>
            <a:xfrm>
              <a:off x="4968347" y="1818962"/>
              <a:ext cx="2860216" cy="646331"/>
            </a:xfrm>
            <a:prstGeom prst="rect">
              <a:avLst/>
            </a:prstGeom>
            <a:noFill/>
          </p:spPr>
          <p:txBody>
            <a:bodyPr wrap="square" rtlCol="0">
              <a:spAutoFit/>
            </a:bodyPr>
            <a:lstStyle/>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grpSp>
      <p:grpSp>
        <p:nvGrpSpPr>
          <p:cNvPr id="47" name="组合 46"/>
          <p:cNvGrpSpPr/>
          <p:nvPr/>
        </p:nvGrpSpPr>
        <p:grpSpPr>
          <a:xfrm>
            <a:off x="3219867" y="2742148"/>
            <a:ext cx="3312368" cy="2076302"/>
            <a:chOff x="3219867" y="2742148"/>
            <a:chExt cx="3312368" cy="2076302"/>
          </a:xfrm>
        </p:grpSpPr>
        <p:sp>
          <p:nvSpPr>
            <p:cNvPr id="48" name="圆角矩形 1"/>
            <p:cNvSpPr/>
            <p:nvPr/>
          </p:nvSpPr>
          <p:spPr>
            <a:xfrm rot="627836">
              <a:off x="3363883" y="3118796"/>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0">
                  <a:schemeClr val="tx1">
                    <a:alpha val="76000"/>
                  </a:schemeClr>
                </a:gs>
                <a:gs pos="100000">
                  <a:schemeClr val="tx1">
                    <a:alpha val="0"/>
                  </a:schemeClr>
                </a:gs>
              </a:gsLst>
              <a:lin ang="0" scaled="1"/>
              <a:tileRect/>
            </a:gra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49" name="圆角矩形 1"/>
            <p:cNvSpPr/>
            <p:nvPr/>
          </p:nvSpPr>
          <p:spPr>
            <a:xfrm>
              <a:off x="3219867" y="2742148"/>
              <a:ext cx="3168352" cy="1699654"/>
            </a:xfrm>
            <a:custGeom>
              <a:avLst/>
              <a:gdLst/>
              <a:ahLst/>
              <a:cxnLst/>
              <a:rect l="l" t="t" r="r" b="b"/>
              <a:pathLst>
                <a:path w="6264696" h="3360680">
                  <a:moveTo>
                    <a:pt x="1980220" y="0"/>
                  </a:moveTo>
                  <a:cubicBezTo>
                    <a:pt x="2222334" y="0"/>
                    <a:pt x="2437868" y="105672"/>
                    <a:pt x="2573873" y="272057"/>
                  </a:cubicBezTo>
                  <a:cubicBezTo>
                    <a:pt x="2692559" y="198638"/>
                    <a:pt x="2835124" y="156324"/>
                    <a:pt x="2988332" y="156324"/>
                  </a:cubicBezTo>
                  <a:cubicBezTo>
                    <a:pt x="3278644" y="156324"/>
                    <a:pt x="3530741" y="308257"/>
                    <a:pt x="3654451" y="532861"/>
                  </a:cubicBezTo>
                  <a:cubicBezTo>
                    <a:pt x="3790627" y="389267"/>
                    <a:pt x="3990364" y="300340"/>
                    <a:pt x="4212468" y="300340"/>
                  </a:cubicBezTo>
                  <a:cubicBezTo>
                    <a:pt x="4597946" y="300340"/>
                    <a:pt x="4916046" y="568206"/>
                    <a:pt x="4961998" y="914507"/>
                  </a:cubicBezTo>
                  <a:cubicBezTo>
                    <a:pt x="5077596" y="844149"/>
                    <a:pt x="5216097" y="804396"/>
                    <a:pt x="5364596" y="804396"/>
                  </a:cubicBezTo>
                  <a:cubicBezTo>
                    <a:pt x="5782170" y="804396"/>
                    <a:pt x="6120680" y="1118727"/>
                    <a:pt x="6120680" y="1506474"/>
                  </a:cubicBezTo>
                  <a:cubicBezTo>
                    <a:pt x="6120680" y="1536286"/>
                    <a:pt x="6118679" y="1565664"/>
                    <a:pt x="6114122" y="1594407"/>
                  </a:cubicBezTo>
                  <a:cubicBezTo>
                    <a:pt x="6210222" y="1765300"/>
                    <a:pt x="6264696" y="1962562"/>
                    <a:pt x="6264696" y="2172548"/>
                  </a:cubicBezTo>
                  <a:cubicBezTo>
                    <a:pt x="6264696" y="2828735"/>
                    <a:pt x="5732751" y="3360680"/>
                    <a:pt x="5076564" y="3360680"/>
                  </a:cubicBezTo>
                  <a:lnTo>
                    <a:pt x="1188132" y="3360680"/>
                  </a:lnTo>
                  <a:cubicBezTo>
                    <a:pt x="531945" y="3360680"/>
                    <a:pt x="0" y="2828735"/>
                    <a:pt x="0" y="2172548"/>
                  </a:cubicBezTo>
                  <a:cubicBezTo>
                    <a:pt x="0" y="1879734"/>
                    <a:pt x="105925" y="1611659"/>
                    <a:pt x="282046" y="1404976"/>
                  </a:cubicBezTo>
                  <a:cubicBezTo>
                    <a:pt x="194727" y="1291575"/>
                    <a:pt x="144016" y="1152495"/>
                    <a:pt x="144016" y="1002418"/>
                  </a:cubicBezTo>
                  <a:cubicBezTo>
                    <a:pt x="144016" y="614671"/>
                    <a:pt x="482526" y="300340"/>
                    <a:pt x="900100" y="300340"/>
                  </a:cubicBezTo>
                  <a:cubicBezTo>
                    <a:pt x="1045861" y="300340"/>
                    <a:pt x="1181989" y="338640"/>
                    <a:pt x="1296354" y="406898"/>
                  </a:cubicBezTo>
                  <a:cubicBezTo>
                    <a:pt x="1414762" y="166192"/>
                    <a:pt x="1676590" y="0"/>
                    <a:pt x="1980220" y="0"/>
                  </a:cubicBezTo>
                  <a:close/>
                </a:path>
              </a:pathLst>
            </a:cu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0" name="椭圆 49"/>
            <p:cNvSpPr/>
            <p:nvPr/>
          </p:nvSpPr>
          <p:spPr>
            <a:xfrm>
              <a:off x="3911806" y="2839417"/>
              <a:ext cx="619103" cy="606886"/>
            </a:xfrm>
            <a:prstGeom prst="ellipse">
              <a:avLst/>
            </a:prstGeom>
            <a:solidFill>
              <a:srgbClr val="C1DD21"/>
            </a:solidFill>
            <a:ln w="25400" cap="flat" cmpd="sng" algn="ctr">
              <a:noFill/>
              <a:prstDash val="solid"/>
            </a:ln>
            <a:effectLst>
              <a:innerShdw blurRad="139700" dist="50800" dir="13500000">
                <a:prstClr val="black">
                  <a:alpha val="45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1" name="TextBox 50"/>
            <p:cNvSpPr txBox="1"/>
            <p:nvPr/>
          </p:nvSpPr>
          <p:spPr>
            <a:xfrm flipH="1">
              <a:off x="3810657" y="2904727"/>
              <a:ext cx="840572" cy="584775"/>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4000" i="0" u="none" strike="noStrike" kern="0" normalizeH="0" baseline="0" noProof="0" dirty="0" smtClean="0">
                  <a:ln>
                    <a:noFill/>
                  </a:ln>
                  <a:solidFill>
                    <a:schemeClr val="bg1"/>
                  </a:solidFill>
                  <a:uLnTx/>
                  <a:uFillTx/>
                  <a:latin typeface="+mj-lt"/>
                  <a:ea typeface="微软雅黑" pitchFamily="34" charset="-122"/>
                  <a:cs typeface="Times New Roman" pitchFamily="18" charset="0"/>
                </a:rPr>
                <a:t>C</a:t>
              </a:r>
              <a:endParaRPr kumimoji="0" lang="zh-CN" altLang="en-US" sz="4000" i="0" u="none" strike="noStrike" kern="0" normalizeH="0" baseline="0" noProof="0" dirty="0">
                <a:ln>
                  <a:noFill/>
                </a:ln>
                <a:solidFill>
                  <a:schemeClr val="bg1"/>
                </a:solidFill>
                <a:uLnTx/>
                <a:uFillTx/>
                <a:latin typeface="+mj-lt"/>
                <a:ea typeface="微软雅黑" pitchFamily="34" charset="-122"/>
                <a:cs typeface="Times New Roman" pitchFamily="18" charset="0"/>
              </a:endParaRPr>
            </a:p>
          </p:txBody>
        </p:sp>
        <p:sp>
          <p:nvSpPr>
            <p:cNvPr id="52" name="TextBox 51"/>
            <p:cNvSpPr txBox="1"/>
            <p:nvPr/>
          </p:nvSpPr>
          <p:spPr>
            <a:xfrm>
              <a:off x="3456179" y="3573536"/>
              <a:ext cx="2860216" cy="646331"/>
            </a:xfrm>
            <a:prstGeom prst="rect">
              <a:avLst/>
            </a:prstGeom>
            <a:noFill/>
          </p:spPr>
          <p:txBody>
            <a:bodyPr wrap="square" rtlCol="0">
              <a:spAutoFit/>
            </a:bodyPr>
            <a:lstStyle/>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a:p>
              <a:pPr lvl="0" algn="ctr">
                <a:lnSpc>
                  <a:spcPct val="150000"/>
                </a:lnSpc>
              </a:pPr>
              <a:r>
                <a:rPr lang="zh-CN" altLang="en-US" sz="1200" kern="0" dirty="0">
                  <a:solidFill>
                    <a:schemeClr val="tx1">
                      <a:lumMod val="65000"/>
                      <a:lumOff val="35000"/>
                    </a:schemeClr>
                  </a:solidFill>
                  <a:latin typeface="微软雅黑" pitchFamily="34" charset="-122"/>
                  <a:ea typeface="微软雅黑" pitchFamily="34" charset="-122"/>
                </a:rPr>
                <a:t>单击此处添加文本，单击此处添加文本</a:t>
              </a:r>
            </a:p>
          </p:txBody>
        </p:sp>
      </p:grpSp>
    </p:spTree>
    <p:extLst>
      <p:ext uri="{BB962C8B-B14F-4D97-AF65-F5344CB8AC3E}">
        <p14:creationId xmlns:p14="http://schemas.microsoft.com/office/powerpoint/2010/main" val="2197807955"/>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0-#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1+#ppt_w/2"/>
                                          </p:val>
                                        </p:tav>
                                        <p:tav tm="100000">
                                          <p:val>
                                            <p:strVal val="#ppt_x"/>
                                          </p:val>
                                        </p:tav>
                                      </p:tavLst>
                                    </p:anim>
                                    <p:anim calcmode="lin" valueType="num">
                                      <p:cBhvr additive="base">
                                        <p:cTn id="16"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第一部分  点击此处添加标题</a:t>
            </a:r>
            <a:endParaRPr lang="zh-CN" altLang="en-US" dirty="0"/>
          </a:p>
        </p:txBody>
      </p:sp>
      <p:grpSp>
        <p:nvGrpSpPr>
          <p:cNvPr id="67" name="组合 66"/>
          <p:cNvGrpSpPr/>
          <p:nvPr/>
        </p:nvGrpSpPr>
        <p:grpSpPr>
          <a:xfrm>
            <a:off x="3067005" y="2233484"/>
            <a:ext cx="6082315" cy="2912702"/>
            <a:chOff x="4078023" y="2973498"/>
            <a:chExt cx="8113977" cy="3884502"/>
          </a:xfrm>
          <a:solidFill>
            <a:schemeClr val="tx2"/>
          </a:solidFill>
          <a:scene3d>
            <a:camera prst="orthographicFront">
              <a:rot lat="0" lon="0" rev="0"/>
            </a:camera>
            <a:lightRig rig="brightRoom" dir="t">
              <a:rot lat="0" lon="0" rev="600000"/>
            </a:lightRig>
          </a:scene3d>
        </p:grpSpPr>
        <p:sp>
          <p:nvSpPr>
            <p:cNvPr id="68" name="Freeform 5"/>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rgbClr val="FBC75D"/>
            </a:solidFill>
            <a:ln>
              <a:noFill/>
            </a:ln>
            <a:effectLst>
              <a:outerShdw blurRad="57785" dist="33020" dir="3180000" algn="ctr">
                <a:srgbClr val="000000">
                  <a:alpha val="30000"/>
                </a:srgbClr>
              </a:outerShdw>
            </a:effectLst>
            <a:sp3d prstMaterial="metal">
              <a:bevelT w="38100" h="57150" prst="angle"/>
            </a:sp3d>
          </p:spPr>
          <p:txBody>
            <a:bodyPr/>
            <a:lstStyle/>
            <a:p>
              <a:endParaRPr lang="zh-CN" altLang="en-US" sz="2100">
                <a:latin typeface="微软雅黑" pitchFamily="34" charset="-122"/>
                <a:ea typeface="微软雅黑" pitchFamily="34" charset="-122"/>
              </a:endParaRPr>
            </a:p>
          </p:txBody>
        </p:sp>
        <p:sp>
          <p:nvSpPr>
            <p:cNvPr id="69" name="Freeform 6"/>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rgbClr val="66BFBC"/>
            </a:solidFill>
            <a:ln>
              <a:noFill/>
            </a:ln>
            <a:effectLst>
              <a:outerShdw blurRad="57785" dist="33020" dir="3180000" algn="ctr">
                <a:srgbClr val="000000">
                  <a:alpha val="30000"/>
                </a:srgbClr>
              </a:outerShdw>
            </a:effectLst>
            <a:sp3d prstMaterial="metal">
              <a:bevelT w="38100" h="57150" prst="angle"/>
            </a:sp3d>
          </p:spPr>
          <p:txBody>
            <a:bodyPr vert="horz" wrap="square" lIns="91440" tIns="45720" rIns="91440" bIns="45720" numCol="1" anchor="t" anchorCtr="0" compatLnSpc="1"/>
            <a:lstStyle/>
            <a:p>
              <a:endParaRPr lang="zh-CN" altLang="en-US" sz="2400">
                <a:latin typeface="微软雅黑" pitchFamily="34" charset="-122"/>
                <a:ea typeface="微软雅黑" pitchFamily="34" charset="-122"/>
              </a:endParaRPr>
            </a:p>
          </p:txBody>
        </p:sp>
        <p:sp>
          <p:nvSpPr>
            <p:cNvPr id="70" name="Freeform 7"/>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rgbClr val="8CC066"/>
            </a:solidFill>
            <a:ln>
              <a:noFill/>
            </a:ln>
            <a:effectLst>
              <a:outerShdw blurRad="57785" dist="33020" dir="3180000" algn="ctr">
                <a:srgbClr val="000000">
                  <a:alpha val="30000"/>
                </a:srgbClr>
              </a:outerShdw>
            </a:effectLst>
            <a:sp3d prstMaterial="metal">
              <a:bevelT w="38100" h="57150" prst="angle"/>
            </a:sp3d>
          </p:spPr>
          <p:txBody>
            <a:bodyPr vert="horz" wrap="square" lIns="91440" tIns="45720" rIns="91440" bIns="45720" numCol="1" anchor="t" anchorCtr="0" compatLnSpc="1"/>
            <a:lstStyle/>
            <a:p>
              <a:endParaRPr lang="zh-CN" altLang="en-US" sz="2400">
                <a:latin typeface="微软雅黑" pitchFamily="34" charset="-122"/>
                <a:ea typeface="微软雅黑" pitchFamily="34" charset="-122"/>
              </a:endParaRPr>
            </a:p>
          </p:txBody>
        </p:sp>
        <p:sp>
          <p:nvSpPr>
            <p:cNvPr id="71" name="Freeform 8"/>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rgbClr val="FC6E5B"/>
            </a:solidFill>
            <a:ln>
              <a:noFill/>
            </a:ln>
            <a:effectLst>
              <a:outerShdw blurRad="57785" dist="33020" dir="3180000" algn="ctr">
                <a:srgbClr val="000000">
                  <a:alpha val="30000"/>
                </a:srgbClr>
              </a:outerShdw>
            </a:effectLst>
            <a:sp3d prstMaterial="metal">
              <a:bevelT w="38100" h="57150" prst="angle"/>
            </a:sp3d>
          </p:spPr>
          <p:txBody>
            <a:bodyPr/>
            <a:lstStyle/>
            <a:p>
              <a:endParaRPr lang="zh-CN" altLang="en-US" sz="2100">
                <a:latin typeface="微软雅黑" pitchFamily="34" charset="-122"/>
                <a:ea typeface="微软雅黑" pitchFamily="34" charset="-122"/>
              </a:endParaRPr>
            </a:p>
          </p:txBody>
        </p:sp>
      </p:grpSp>
      <p:sp>
        <p:nvSpPr>
          <p:cNvPr id="72" name="Content Placeholder 2"/>
          <p:cNvSpPr txBox="1"/>
          <p:nvPr/>
        </p:nvSpPr>
        <p:spPr>
          <a:xfrm>
            <a:off x="767171" y="1386370"/>
            <a:ext cx="4020741" cy="1041364"/>
          </a:xfrm>
          <a:prstGeom prst="rect">
            <a:avLst/>
          </a:prstGeom>
        </p:spPr>
        <p:txBody>
          <a:bodyPr vert="horz" lIns="68543" tIns="34272" rIns="68543" bIns="34272"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b="1" dirty="0">
                <a:solidFill>
                  <a:srgbClr val="FC6E5B"/>
                </a:solidFill>
                <a:latin typeface="+mn-ea"/>
                <a:cs typeface="Arial" pitchFamily="34" charset="0"/>
              </a:rPr>
              <a:t>点击添加小标题</a:t>
            </a:r>
            <a:endParaRPr lang="en-US" altLang="zh-CN" sz="1600" b="1" dirty="0">
              <a:solidFill>
                <a:srgbClr val="FC6E5B"/>
              </a:solidFill>
              <a:latin typeface="+mn-ea"/>
              <a:cs typeface="Arial" pitchFamily="34" charset="0"/>
            </a:endParaRPr>
          </a:p>
          <a:p>
            <a:pPr marL="0" indent="0">
              <a:lnSpc>
                <a:spcPct val="130000"/>
              </a:lnSpc>
              <a:buNone/>
            </a:pPr>
            <a:r>
              <a:rPr lang="zh-CN" altLang="en-US" sz="1200" dirty="0">
                <a:solidFill>
                  <a:schemeClr val="tx1">
                    <a:lumMod val="75000"/>
                    <a:lumOff val="25000"/>
                  </a:schemeClr>
                </a:solidFill>
                <a:latin typeface="微软雅黑" pitchFamily="34" charset="-122"/>
                <a:ea typeface="微软雅黑" pitchFamily="34" charset="-122"/>
              </a:rPr>
              <a:t>在此处添加详细描述文本，尽量与标题文本语言风格相符合，语言描述尽量简洁生动</a:t>
            </a:r>
            <a:r>
              <a:rPr lang="zh-CN" altLang="en-US" sz="1200" dirty="0" smtClean="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在此处添加详细描述文本，尽量与标题文本语言风格相符合，语言描述尽量简洁生动</a:t>
            </a:r>
            <a:r>
              <a:rPr lang="zh-CN" altLang="en-US" sz="1200" dirty="0" smtClean="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73" name="组合 72"/>
          <p:cNvGrpSpPr/>
          <p:nvPr/>
        </p:nvGrpSpPr>
        <p:grpSpPr>
          <a:xfrm>
            <a:off x="5294518" y="3325217"/>
            <a:ext cx="1592312" cy="748365"/>
            <a:chOff x="4982259" y="5322156"/>
            <a:chExt cx="2124188" cy="998051"/>
          </a:xfrm>
          <a:solidFill>
            <a:schemeClr val="tx1">
              <a:lumMod val="85000"/>
              <a:lumOff val="15000"/>
              <a:alpha val="35000"/>
            </a:schemeClr>
          </a:solidFill>
        </p:grpSpPr>
        <p:sp>
          <p:nvSpPr>
            <p:cNvPr id="74" name="Oval 13"/>
            <p:cNvSpPr>
              <a:spLocks noChangeArrowheads="1"/>
            </p:cNvSpPr>
            <p:nvPr/>
          </p:nvSpPr>
          <p:spPr bwMode="auto">
            <a:xfrm>
              <a:off x="4982259" y="5322156"/>
              <a:ext cx="189027" cy="191390"/>
            </a:xfrm>
            <a:prstGeom prst="ellipse">
              <a:avLst/>
            </a:prstGeom>
            <a:solidFill>
              <a:srgbClr val="66BFBC"/>
            </a:solidFill>
            <a:ln>
              <a:noFill/>
            </a:ln>
          </p:spPr>
          <p:txBody>
            <a:bodyPr/>
            <a:lstStyle/>
            <a:p>
              <a:endParaRPr lang="zh-CN" altLang="en-US" sz="2100">
                <a:latin typeface="微软雅黑" pitchFamily="34" charset="-122"/>
                <a:ea typeface="微软雅黑" pitchFamily="34" charset="-122"/>
              </a:endParaRPr>
            </a:p>
          </p:txBody>
        </p:sp>
        <p:cxnSp>
          <p:nvCxnSpPr>
            <p:cNvPr id="75" name="直接连接符 7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endCxn id="7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77" name="组合 76"/>
          <p:cNvGrpSpPr/>
          <p:nvPr/>
        </p:nvGrpSpPr>
        <p:grpSpPr>
          <a:xfrm>
            <a:off x="3682257" y="3988391"/>
            <a:ext cx="1592312" cy="748365"/>
            <a:chOff x="4982259" y="5322156"/>
            <a:chExt cx="2124188" cy="998051"/>
          </a:xfrm>
          <a:solidFill>
            <a:schemeClr val="tx1">
              <a:lumMod val="85000"/>
              <a:lumOff val="15000"/>
              <a:alpha val="35000"/>
            </a:schemeClr>
          </a:solidFill>
        </p:grpSpPr>
        <p:sp>
          <p:nvSpPr>
            <p:cNvPr id="78" name="Oval 13"/>
            <p:cNvSpPr>
              <a:spLocks noChangeArrowheads="1"/>
            </p:cNvSpPr>
            <p:nvPr/>
          </p:nvSpPr>
          <p:spPr bwMode="auto">
            <a:xfrm>
              <a:off x="4982259" y="5322156"/>
              <a:ext cx="189027" cy="191390"/>
            </a:xfrm>
            <a:prstGeom prst="ellipse">
              <a:avLst/>
            </a:prstGeom>
            <a:solidFill>
              <a:srgbClr val="FBC75D"/>
            </a:solidFill>
            <a:ln>
              <a:noFill/>
            </a:ln>
          </p:spPr>
          <p:txBody>
            <a:bodyPr/>
            <a:lstStyle/>
            <a:p>
              <a:endParaRPr lang="zh-CN" altLang="en-US" sz="2100">
                <a:latin typeface="微软雅黑" pitchFamily="34" charset="-122"/>
                <a:ea typeface="微软雅黑" pitchFamily="34" charset="-122"/>
              </a:endParaRPr>
            </a:p>
          </p:txBody>
        </p:sp>
        <p:cxnSp>
          <p:nvCxnSpPr>
            <p:cNvPr id="79" name="直接连接符 78"/>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endCxn id="78"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81" name="组合 80"/>
          <p:cNvGrpSpPr/>
          <p:nvPr/>
        </p:nvGrpSpPr>
        <p:grpSpPr>
          <a:xfrm>
            <a:off x="6473014" y="2576852"/>
            <a:ext cx="1592312" cy="748365"/>
            <a:chOff x="4982259" y="5322156"/>
            <a:chExt cx="2124188" cy="998051"/>
          </a:xfrm>
          <a:solidFill>
            <a:schemeClr val="tx1">
              <a:lumMod val="85000"/>
              <a:lumOff val="15000"/>
              <a:alpha val="35000"/>
            </a:schemeClr>
          </a:solidFill>
        </p:grpSpPr>
        <p:sp>
          <p:nvSpPr>
            <p:cNvPr id="82" name="Oval 13"/>
            <p:cNvSpPr>
              <a:spLocks noChangeArrowheads="1"/>
            </p:cNvSpPr>
            <p:nvPr/>
          </p:nvSpPr>
          <p:spPr bwMode="auto">
            <a:xfrm>
              <a:off x="4982259" y="5322156"/>
              <a:ext cx="189027" cy="191390"/>
            </a:xfrm>
            <a:prstGeom prst="ellipse">
              <a:avLst/>
            </a:prstGeom>
            <a:solidFill>
              <a:srgbClr val="FC6E5B"/>
            </a:solidFill>
            <a:ln>
              <a:noFill/>
            </a:ln>
          </p:spPr>
          <p:txBody>
            <a:bodyPr/>
            <a:lstStyle/>
            <a:p>
              <a:endParaRPr lang="zh-CN" altLang="en-US" sz="2100">
                <a:latin typeface="微软雅黑" pitchFamily="34" charset="-122"/>
                <a:ea typeface="微软雅黑" pitchFamily="34" charset="-122"/>
              </a:endParaRPr>
            </a:p>
          </p:txBody>
        </p:sp>
        <p:cxnSp>
          <p:nvCxnSpPr>
            <p:cNvPr id="83" name="直接连接符 8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endCxn id="8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85" name="组合 84"/>
          <p:cNvGrpSpPr/>
          <p:nvPr/>
        </p:nvGrpSpPr>
        <p:grpSpPr>
          <a:xfrm>
            <a:off x="7254303" y="1823747"/>
            <a:ext cx="1592312" cy="748365"/>
            <a:chOff x="4982259" y="5322156"/>
            <a:chExt cx="2124188" cy="998051"/>
          </a:xfrm>
          <a:solidFill>
            <a:schemeClr val="tx1">
              <a:lumMod val="85000"/>
              <a:lumOff val="15000"/>
              <a:alpha val="35000"/>
            </a:schemeClr>
          </a:solidFill>
        </p:grpSpPr>
        <p:sp>
          <p:nvSpPr>
            <p:cNvPr id="86" name="Oval 13"/>
            <p:cNvSpPr>
              <a:spLocks noChangeArrowheads="1"/>
            </p:cNvSpPr>
            <p:nvPr/>
          </p:nvSpPr>
          <p:spPr bwMode="auto">
            <a:xfrm>
              <a:off x="4982259" y="5322156"/>
              <a:ext cx="189027" cy="191390"/>
            </a:xfrm>
            <a:prstGeom prst="ellipse">
              <a:avLst/>
            </a:prstGeom>
            <a:solidFill>
              <a:srgbClr val="8CC066"/>
            </a:solidFill>
            <a:ln>
              <a:noFill/>
            </a:ln>
          </p:spPr>
          <p:txBody>
            <a:bodyPr/>
            <a:lstStyle/>
            <a:p>
              <a:endParaRPr lang="zh-CN" altLang="en-US" sz="2100">
                <a:latin typeface="微软雅黑" pitchFamily="34" charset="-122"/>
                <a:ea typeface="微软雅黑" pitchFamily="34" charset="-122"/>
              </a:endParaRPr>
            </a:p>
          </p:txBody>
        </p:sp>
        <p:cxnSp>
          <p:nvCxnSpPr>
            <p:cNvPr id="87" name="直接连接符 8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a:endCxn id="8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89" name="文本框 12"/>
          <p:cNvSpPr txBox="1"/>
          <p:nvPr/>
        </p:nvSpPr>
        <p:spPr>
          <a:xfrm>
            <a:off x="2242982" y="3886985"/>
            <a:ext cx="1404976" cy="315435"/>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tx1">
                    <a:lumMod val="85000"/>
                    <a:lumOff val="15000"/>
                  </a:schemeClr>
                </a:solidFill>
              </a:rPr>
              <a:t>点击添加内容</a:t>
            </a:r>
          </a:p>
        </p:txBody>
      </p:sp>
      <p:sp>
        <p:nvSpPr>
          <p:cNvPr id="90" name="文本框 12"/>
          <p:cNvSpPr txBox="1"/>
          <p:nvPr/>
        </p:nvSpPr>
        <p:spPr>
          <a:xfrm>
            <a:off x="3854997" y="3246965"/>
            <a:ext cx="1404976" cy="315435"/>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tx1">
                    <a:lumMod val="85000"/>
                    <a:lumOff val="15000"/>
                  </a:schemeClr>
                </a:solidFill>
              </a:rPr>
              <a:t>点击添加内容</a:t>
            </a:r>
          </a:p>
        </p:txBody>
      </p:sp>
      <p:sp>
        <p:nvSpPr>
          <p:cNvPr id="91" name="文本框 12"/>
          <p:cNvSpPr txBox="1"/>
          <p:nvPr/>
        </p:nvSpPr>
        <p:spPr>
          <a:xfrm>
            <a:off x="5032536" y="2498600"/>
            <a:ext cx="1404976" cy="315435"/>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tx1">
                    <a:lumMod val="85000"/>
                    <a:lumOff val="15000"/>
                  </a:schemeClr>
                </a:solidFill>
              </a:rPr>
              <a:t>点击添加内容</a:t>
            </a:r>
          </a:p>
        </p:txBody>
      </p:sp>
      <p:sp>
        <p:nvSpPr>
          <p:cNvPr id="92" name="文本框 12"/>
          <p:cNvSpPr txBox="1"/>
          <p:nvPr/>
        </p:nvSpPr>
        <p:spPr>
          <a:xfrm>
            <a:off x="5832919" y="1708848"/>
            <a:ext cx="1404976" cy="315435"/>
          </a:xfrm>
          <a:prstGeom prst="rect">
            <a:avLst/>
          </a:prstGeom>
          <a:noFill/>
        </p:spPr>
        <p:txBody>
          <a:bodyPr wrap="square" lIns="68543" tIns="34272" rIns="68543" bIns="34272"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1">
                    <a:lumMod val="85000"/>
                    <a:lumOff val="15000"/>
                  </a:schemeClr>
                </a:solidFill>
                <a:latin typeface="微软雅黑" pitchFamily="34" charset="-122"/>
                <a:ea typeface="微软雅黑" pitchFamily="34" charset="-122"/>
              </a:rPr>
              <a:t>点击添加内容</a:t>
            </a:r>
          </a:p>
        </p:txBody>
      </p:sp>
    </p:spTree>
    <p:extLst>
      <p:ext uri="{BB962C8B-B14F-4D97-AF65-F5344CB8AC3E}">
        <p14:creationId xmlns:p14="http://schemas.microsoft.com/office/powerpoint/2010/main" val="1069810112"/>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500"/>
                                        <p:tgtEl>
                                          <p:spTgt spid="67"/>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right)">
                                      <p:cBhvr>
                                        <p:cTn id="11" dur="500"/>
                                        <p:tgtEl>
                                          <p:spTgt spid="7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9"/>
                                        </p:tgtEl>
                                        <p:attrNameLst>
                                          <p:attrName>style.visibility</p:attrName>
                                        </p:attrNameLst>
                                      </p:cBhvr>
                                      <p:to>
                                        <p:strVal val="visible"/>
                                      </p:to>
                                    </p:set>
                                    <p:animEffect transition="in" filter="wipe(left)">
                                      <p:cBhvr>
                                        <p:cTn id="15" dur="500"/>
                                        <p:tgtEl>
                                          <p:spTgt spid="89"/>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wipe(right)">
                                      <p:cBhvr>
                                        <p:cTn id="19" dur="500"/>
                                        <p:tgtEl>
                                          <p:spTgt spid="7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90"/>
                                        </p:tgtEl>
                                        <p:attrNameLst>
                                          <p:attrName>style.visibility</p:attrName>
                                        </p:attrNameLst>
                                      </p:cBhvr>
                                      <p:to>
                                        <p:strVal val="visible"/>
                                      </p:to>
                                    </p:set>
                                    <p:animEffect transition="in" filter="wipe(left)">
                                      <p:cBhvr>
                                        <p:cTn id="23" dur="500"/>
                                        <p:tgtEl>
                                          <p:spTgt spid="90"/>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right)">
                                      <p:cBhvr>
                                        <p:cTn id="27" dur="500"/>
                                        <p:tgtEl>
                                          <p:spTgt spid="8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wipe(left)">
                                      <p:cBhvr>
                                        <p:cTn id="31" dur="500"/>
                                        <p:tgtEl>
                                          <p:spTgt spid="91"/>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wipe(right)">
                                      <p:cBhvr>
                                        <p:cTn id="35" dur="500"/>
                                        <p:tgtEl>
                                          <p:spTgt spid="8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92"/>
                                        </p:tgtEl>
                                        <p:attrNameLst>
                                          <p:attrName>style.visibility</p:attrName>
                                        </p:attrNameLst>
                                      </p:cBhvr>
                                      <p:to>
                                        <p:strVal val="visible"/>
                                      </p:to>
                                    </p:set>
                                    <p:animEffect transition="in" filter="wipe(left)">
                                      <p:cBhvr>
                                        <p:cTn id="39" dur="500"/>
                                        <p:tgtEl>
                                          <p:spTgt spid="92"/>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fade">
                                      <p:cBhvr>
                                        <p:cTn id="43" dur="1000"/>
                                        <p:tgtEl>
                                          <p:spTgt spid="72"/>
                                        </p:tgtEl>
                                      </p:cBhvr>
                                    </p:animEffect>
                                    <p:anim calcmode="lin" valueType="num">
                                      <p:cBhvr>
                                        <p:cTn id="44" dur="1000" fill="hold"/>
                                        <p:tgtEl>
                                          <p:spTgt spid="72"/>
                                        </p:tgtEl>
                                        <p:attrNameLst>
                                          <p:attrName>ppt_x</p:attrName>
                                        </p:attrNameLst>
                                      </p:cBhvr>
                                      <p:tavLst>
                                        <p:tav tm="0">
                                          <p:val>
                                            <p:strVal val="#ppt_x"/>
                                          </p:val>
                                        </p:tav>
                                        <p:tav tm="100000">
                                          <p:val>
                                            <p:strVal val="#ppt_x"/>
                                          </p:val>
                                        </p:tav>
                                      </p:tavLst>
                                    </p:anim>
                                    <p:anim calcmode="lin" valueType="num">
                                      <p:cBhvr>
                                        <p:cTn id="45"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89" grpId="0"/>
      <p:bldP spid="90" grpId="0"/>
      <p:bldP spid="91" grpId="0"/>
      <p:bldP spid="9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椭圆 20"/>
          <p:cNvSpPr/>
          <p:nvPr/>
        </p:nvSpPr>
        <p:spPr>
          <a:xfrm>
            <a:off x="1681203" y="1379031"/>
            <a:ext cx="1597801" cy="1597801"/>
          </a:xfrm>
          <a:prstGeom prst="ellipse">
            <a:avLst/>
          </a:prstGeom>
          <a:solidFill>
            <a:srgbClr val="66BFBC"/>
          </a:solidFill>
          <a:ln>
            <a:noFill/>
          </a:ln>
          <a:effectLst>
            <a:innerShdw blurRad="63500" dist="50800" dir="81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itchFamily="34" charset="-122"/>
              <a:ea typeface="微软雅黑" pitchFamily="34" charset="-122"/>
            </a:endParaRPr>
          </a:p>
        </p:txBody>
      </p:sp>
      <p:grpSp>
        <p:nvGrpSpPr>
          <p:cNvPr id="22" name="组合 21"/>
          <p:cNvGrpSpPr/>
          <p:nvPr/>
        </p:nvGrpSpPr>
        <p:grpSpPr>
          <a:xfrm>
            <a:off x="1833181" y="1324382"/>
            <a:ext cx="1478915" cy="1478915"/>
            <a:chOff x="304800" y="673100"/>
            <a:chExt cx="4000500" cy="4000500"/>
          </a:xfrm>
          <a:effectLst>
            <a:outerShdw blurRad="177800" dist="88900" dir="4200000" algn="tl" rotWithShape="0">
              <a:prstClr val="black">
                <a:alpha val="4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椭圆 23"/>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xtBox 24"/>
          <p:cNvSpPr txBox="1"/>
          <p:nvPr/>
        </p:nvSpPr>
        <p:spPr>
          <a:xfrm>
            <a:off x="2103879" y="1635646"/>
            <a:ext cx="944489" cy="830997"/>
          </a:xfrm>
          <a:prstGeom prst="rect">
            <a:avLst/>
          </a:prstGeom>
          <a:noFill/>
        </p:spPr>
        <p:txBody>
          <a:bodyPr wrap="none" rtlCol="0">
            <a:spAutoFit/>
          </a:bodyPr>
          <a:lstStyle/>
          <a:p>
            <a:r>
              <a:rPr lang="en-US" altLang="zh-CN" sz="4800" b="1" dirty="0" smtClean="0">
                <a:solidFill>
                  <a:srgbClr val="66BFBC"/>
                </a:solidFill>
                <a:effectLst>
                  <a:innerShdw blurRad="63500" dist="50800">
                    <a:prstClr val="black">
                      <a:alpha val="50000"/>
                    </a:prstClr>
                  </a:innerShdw>
                </a:effectLst>
                <a:latin typeface="微软雅黑" pitchFamily="34" charset="-122"/>
                <a:ea typeface="微软雅黑" pitchFamily="34" charset="-122"/>
              </a:rPr>
              <a:t>02</a:t>
            </a:r>
            <a:endParaRPr lang="zh-CN" altLang="en-US" sz="4800" b="1" dirty="0">
              <a:solidFill>
                <a:srgbClr val="66BFBC"/>
              </a:solidFill>
              <a:effectLst>
                <a:innerShdw blurRad="63500" dist="50800">
                  <a:prstClr val="black">
                    <a:alpha val="50000"/>
                  </a:prstClr>
                </a:innerShdw>
              </a:effectLst>
              <a:latin typeface="微软雅黑" pitchFamily="34" charset="-122"/>
              <a:ea typeface="微软雅黑" pitchFamily="34" charset="-122"/>
            </a:endParaRPr>
          </a:p>
        </p:txBody>
      </p:sp>
      <p:sp>
        <p:nvSpPr>
          <p:cNvPr id="26" name="TextBox 25"/>
          <p:cNvSpPr txBox="1"/>
          <p:nvPr/>
        </p:nvSpPr>
        <p:spPr>
          <a:xfrm>
            <a:off x="3742978" y="1419622"/>
            <a:ext cx="2646878" cy="584775"/>
          </a:xfrm>
          <a:prstGeom prst="rect">
            <a:avLst/>
          </a:prstGeom>
          <a:noFill/>
        </p:spPr>
        <p:txBody>
          <a:bodyPr wrap="none" rtlCol="0">
            <a:spAutoFit/>
          </a:bodyPr>
          <a:lstStyle/>
          <a:p>
            <a:r>
              <a:rPr lang="zh-CN" altLang="en-US" sz="3200" b="1" dirty="0">
                <a:solidFill>
                  <a:srgbClr val="66BFBC"/>
                </a:solidFill>
                <a:latin typeface="微软雅黑" pitchFamily="34" charset="-122"/>
                <a:ea typeface="微软雅黑" pitchFamily="34" charset="-122"/>
              </a:rPr>
              <a:t>工作完成情况</a:t>
            </a:r>
          </a:p>
        </p:txBody>
      </p:sp>
      <p:sp>
        <p:nvSpPr>
          <p:cNvPr id="27" name="TextBox 26"/>
          <p:cNvSpPr txBox="1"/>
          <p:nvPr/>
        </p:nvSpPr>
        <p:spPr>
          <a:xfrm>
            <a:off x="3779912" y="2042833"/>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与上年度对比</a:t>
            </a:r>
            <a:endParaRPr lang="zh-CN" altLang="en-US" sz="1400" dirty="0">
              <a:solidFill>
                <a:srgbClr val="404040"/>
              </a:solidFill>
              <a:latin typeface="微软雅黑" pitchFamily="34" charset="-122"/>
              <a:ea typeface="微软雅黑" pitchFamily="34" charset="-122"/>
            </a:endParaRPr>
          </a:p>
        </p:txBody>
      </p:sp>
      <p:sp>
        <p:nvSpPr>
          <p:cNvPr id="28" name="TextBox 27"/>
          <p:cNvSpPr txBox="1"/>
          <p:nvPr/>
        </p:nvSpPr>
        <p:spPr>
          <a:xfrm>
            <a:off x="5796136" y="2042833"/>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二项重点工作</a:t>
            </a:r>
            <a:endParaRPr lang="zh-CN" altLang="en-US" sz="1400" dirty="0">
              <a:solidFill>
                <a:srgbClr val="404040"/>
              </a:solidFill>
              <a:latin typeface="微软雅黑" pitchFamily="34" charset="-122"/>
              <a:ea typeface="微软雅黑" pitchFamily="34" charset="-122"/>
            </a:endParaRPr>
          </a:p>
        </p:txBody>
      </p:sp>
      <p:sp>
        <p:nvSpPr>
          <p:cNvPr id="29" name="TextBox 28"/>
          <p:cNvSpPr txBox="1"/>
          <p:nvPr/>
        </p:nvSpPr>
        <p:spPr>
          <a:xfrm>
            <a:off x="3779912" y="2407989"/>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四项重点工作</a:t>
            </a:r>
            <a:endParaRPr lang="zh-CN" altLang="en-US" sz="1400" dirty="0">
              <a:solidFill>
                <a:srgbClr val="404040"/>
              </a:solidFill>
              <a:latin typeface="微软雅黑" pitchFamily="34" charset="-122"/>
              <a:ea typeface="微软雅黑" pitchFamily="34" charset="-122"/>
            </a:endParaRPr>
          </a:p>
        </p:txBody>
      </p:sp>
      <p:sp>
        <p:nvSpPr>
          <p:cNvPr id="30" name="TextBox 29"/>
          <p:cNvSpPr txBox="1"/>
          <p:nvPr/>
        </p:nvSpPr>
        <p:spPr>
          <a:xfrm>
            <a:off x="5796136" y="2407989"/>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工作中的提升</a:t>
            </a:r>
            <a:endParaRPr lang="zh-CN" altLang="en-US" sz="1400" dirty="0">
              <a:solidFill>
                <a:srgbClr val="404040"/>
              </a:solidFill>
              <a:latin typeface="微软雅黑" pitchFamily="34" charset="-122"/>
              <a:ea typeface="微软雅黑" pitchFamily="34" charset="-122"/>
            </a:endParaRPr>
          </a:p>
        </p:txBody>
      </p:sp>
      <p:sp>
        <p:nvSpPr>
          <p:cNvPr id="31" name="TextBox 30"/>
          <p:cNvSpPr txBox="1"/>
          <p:nvPr/>
        </p:nvSpPr>
        <p:spPr>
          <a:xfrm>
            <a:off x="3758389" y="2895694"/>
            <a:ext cx="4053971" cy="854080"/>
          </a:xfrm>
          <a:prstGeom prst="rect">
            <a:avLst/>
          </a:prstGeom>
          <a:noFill/>
        </p:spPr>
        <p:txBody>
          <a:bodyPr wrap="square" rtlCol="0">
            <a:spAutoFit/>
          </a:bodyPr>
          <a:lstStyle/>
          <a:p>
            <a:pPr>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在此输入章节概述文本内容，</a:t>
            </a:r>
            <a:r>
              <a:rPr lang="zh-CN" altLang="en-US" sz="1100" dirty="0">
                <a:solidFill>
                  <a:schemeClr val="tx1">
                    <a:lumMod val="75000"/>
                    <a:lumOff val="25000"/>
                  </a:schemeClr>
                </a:solidFill>
                <a:latin typeface="微软雅黑" pitchFamily="34" charset="-122"/>
                <a:ea typeface="微软雅黑" pitchFamily="34" charset="-122"/>
              </a:rPr>
              <a:t>文字尽量</a:t>
            </a:r>
            <a:r>
              <a:rPr lang="zh-CN" altLang="en-US" sz="1100" dirty="0" smtClean="0">
                <a:solidFill>
                  <a:schemeClr val="tx1">
                    <a:lumMod val="75000"/>
                    <a:lumOff val="25000"/>
                  </a:schemeClr>
                </a:solidFill>
                <a:latin typeface="微软雅黑" pitchFamily="34" charset="-122"/>
                <a:ea typeface="微软雅黑" pitchFamily="34" charset="-122"/>
              </a:rPr>
              <a:t>言简意赅的描述本章节的基本内容即可在此</a:t>
            </a:r>
            <a:r>
              <a:rPr lang="zh-CN" altLang="en-US" sz="1100" dirty="0">
                <a:solidFill>
                  <a:schemeClr val="tx1">
                    <a:lumMod val="75000"/>
                    <a:lumOff val="25000"/>
                  </a:schemeClr>
                </a:solidFill>
                <a:latin typeface="微软雅黑" pitchFamily="34" charset="-122"/>
                <a:ea typeface="微软雅黑" pitchFamily="34" charset="-122"/>
              </a:rPr>
              <a:t>输入章节概述文本内容，文字尽量言简意赅的描述本章节的基本内容即</a:t>
            </a:r>
            <a:r>
              <a:rPr lang="zh-CN" altLang="en-US" sz="1100" dirty="0" smtClean="0">
                <a:solidFill>
                  <a:schemeClr val="tx1">
                    <a:lumMod val="75000"/>
                    <a:lumOff val="25000"/>
                  </a:schemeClr>
                </a:solidFill>
                <a:latin typeface="微软雅黑" pitchFamily="34" charset="-122"/>
                <a:ea typeface="微软雅黑" pitchFamily="34" charset="-122"/>
              </a:rPr>
              <a:t>可</a:t>
            </a:r>
            <a:r>
              <a:rPr lang="en-US" altLang="zh-CN" sz="1100" dirty="0" smtClean="0">
                <a:solidFill>
                  <a:schemeClr val="tx1">
                    <a:lumMod val="75000"/>
                    <a:lumOff val="25000"/>
                  </a:schemeClr>
                </a:solidFill>
                <a:latin typeface="微软雅黑" pitchFamily="34" charset="-122"/>
                <a:ea typeface="微软雅黑" pitchFamily="34" charset="-122"/>
              </a:rPr>
              <a:t>~~~</a:t>
            </a:r>
            <a:endParaRPr lang="zh-CN" altLang="en-US" sz="1100" dirty="0">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p:nvPr/>
        </p:nvCxnSpPr>
        <p:spPr>
          <a:xfrm>
            <a:off x="3851920" y="2787774"/>
            <a:ext cx="38884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97661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childTnLst>
                          </p:cTn>
                        </p:par>
                        <p:par>
                          <p:cTn id="20" fill="hold">
                            <p:stCondLst>
                              <p:cond delay="120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p:tgtEl>
                                          <p:spTgt spid="26"/>
                                        </p:tgtEl>
                                        <p:attrNameLst>
                                          <p:attrName>ppt_y</p:attrName>
                                        </p:attrNameLst>
                                      </p:cBhvr>
                                      <p:tavLst>
                                        <p:tav tm="0">
                                          <p:val>
                                            <p:strVal val="#ppt_y+#ppt_h*1.125000"/>
                                          </p:val>
                                        </p:tav>
                                        <p:tav tm="100000">
                                          <p:val>
                                            <p:strVal val="#ppt_y"/>
                                          </p:val>
                                        </p:tav>
                                      </p:tavLst>
                                    </p:anim>
                                    <p:animEffect transition="in" filter="wipe(up)">
                                      <p:cBhvr>
                                        <p:cTn id="24" dur="500"/>
                                        <p:tgtEl>
                                          <p:spTgt spid="26"/>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par>
                          <p:cTn id="39" fill="hold">
                            <p:stCondLst>
                              <p:cond delay="2950"/>
                            </p:stCondLst>
                            <p:childTnLst>
                              <p:par>
                                <p:cTn id="40" presetID="22" presetClass="entr" presetSubtype="8" fill="hold"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childTnLst>
                          </p:cTn>
                        </p:par>
                        <p:par>
                          <p:cTn id="43" fill="hold">
                            <p:stCondLst>
                              <p:cond delay="3450"/>
                            </p:stCondLst>
                            <p:childTnLst>
                              <p:par>
                                <p:cTn id="44" presetID="22" presetClass="entr" presetSubtype="1" fill="hold" grpId="0"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wipe(up)">
                                      <p:cBhvr>
                                        <p:cTn id="46"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5" grpId="0"/>
      <p:bldP spid="26" grpId="0"/>
      <p:bldP spid="27" grpId="0"/>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第二部分  与上一年度对比</a:t>
            </a:r>
            <a:endParaRPr lang="zh-CN" altLang="en-US" dirty="0"/>
          </a:p>
        </p:txBody>
      </p:sp>
      <p:sp>
        <p:nvSpPr>
          <p:cNvPr id="24" name="椭圆 23"/>
          <p:cNvSpPr/>
          <p:nvPr/>
        </p:nvSpPr>
        <p:spPr bwMode="auto">
          <a:xfrm rot="351052">
            <a:off x="1117117" y="4025975"/>
            <a:ext cx="216582" cy="221405"/>
          </a:xfrm>
          <a:prstGeom prst="ellipse">
            <a:avLst/>
          </a:prstGeom>
          <a:solidFill>
            <a:srgbClr val="FBC75D"/>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28" name="椭圆 27"/>
          <p:cNvSpPr/>
          <p:nvPr/>
        </p:nvSpPr>
        <p:spPr bwMode="auto">
          <a:xfrm rot="285728">
            <a:off x="1715478" y="3433358"/>
            <a:ext cx="216582" cy="221405"/>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29" name="椭圆 28"/>
          <p:cNvSpPr/>
          <p:nvPr/>
        </p:nvSpPr>
        <p:spPr bwMode="auto">
          <a:xfrm rot="20925770">
            <a:off x="2507371" y="2970698"/>
            <a:ext cx="215391" cy="221405"/>
          </a:xfrm>
          <a:prstGeom prst="ellipse">
            <a:avLst/>
          </a:prstGeom>
          <a:solidFill>
            <a:srgbClr val="66BFBC"/>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0" name="椭圆 29"/>
          <p:cNvSpPr/>
          <p:nvPr/>
        </p:nvSpPr>
        <p:spPr bwMode="auto">
          <a:xfrm rot="21146216">
            <a:off x="3108236" y="3582055"/>
            <a:ext cx="216582" cy="221405"/>
          </a:xfrm>
          <a:prstGeom prst="ellipse">
            <a:avLst/>
          </a:prstGeom>
          <a:solidFill>
            <a:srgbClr val="8CC066"/>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1" name="椭圆 30"/>
          <p:cNvSpPr/>
          <p:nvPr/>
        </p:nvSpPr>
        <p:spPr bwMode="auto">
          <a:xfrm rot="372077">
            <a:off x="4543948" y="3219711"/>
            <a:ext cx="215391" cy="221405"/>
          </a:xfrm>
          <a:prstGeom prst="ellipse">
            <a:avLst/>
          </a:prstGeom>
          <a:solidFill>
            <a:srgbClr val="FBC75D"/>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2" name="椭圆 31"/>
          <p:cNvSpPr/>
          <p:nvPr/>
        </p:nvSpPr>
        <p:spPr bwMode="auto">
          <a:xfrm rot="444650">
            <a:off x="5233801" y="2842353"/>
            <a:ext cx="215391" cy="220214"/>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3" name="椭圆 32"/>
          <p:cNvSpPr/>
          <p:nvPr/>
        </p:nvSpPr>
        <p:spPr bwMode="auto">
          <a:xfrm rot="411978">
            <a:off x="5760918" y="2360871"/>
            <a:ext cx="216582" cy="220215"/>
          </a:xfrm>
          <a:prstGeom prst="ellipse">
            <a:avLst/>
          </a:prstGeom>
          <a:solidFill>
            <a:srgbClr val="8CC066"/>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4" name="椭圆 33"/>
          <p:cNvSpPr/>
          <p:nvPr/>
        </p:nvSpPr>
        <p:spPr bwMode="auto">
          <a:xfrm rot="705091">
            <a:off x="6781444" y="1888643"/>
            <a:ext cx="216582" cy="220214"/>
          </a:xfrm>
          <a:prstGeom prst="ellipse">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5" name="椭圆 34"/>
          <p:cNvSpPr/>
          <p:nvPr/>
        </p:nvSpPr>
        <p:spPr bwMode="auto">
          <a:xfrm rot="1654378">
            <a:off x="7701791" y="1365867"/>
            <a:ext cx="215391" cy="221405"/>
          </a:xfrm>
          <a:prstGeom prst="ellipse">
            <a:avLst/>
          </a:prstGeom>
          <a:solidFill>
            <a:srgbClr val="66BFBC"/>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36" name="文本框 30"/>
          <p:cNvSpPr txBox="1">
            <a:spLocks noChangeArrowheads="1"/>
          </p:cNvSpPr>
          <p:nvPr/>
        </p:nvSpPr>
        <p:spPr bwMode="auto">
          <a:xfrm>
            <a:off x="963935"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3</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37" name="文本框 31"/>
          <p:cNvSpPr txBox="1">
            <a:spLocks noChangeArrowheads="1"/>
          </p:cNvSpPr>
          <p:nvPr/>
        </p:nvSpPr>
        <p:spPr bwMode="auto">
          <a:xfrm>
            <a:off x="1576959"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4</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38" name="文本框 32"/>
          <p:cNvSpPr txBox="1">
            <a:spLocks noChangeArrowheads="1"/>
          </p:cNvSpPr>
          <p:nvPr/>
        </p:nvSpPr>
        <p:spPr bwMode="auto">
          <a:xfrm>
            <a:off x="2349101"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5</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39" name="文本框 33"/>
          <p:cNvSpPr txBox="1">
            <a:spLocks noChangeArrowheads="1"/>
          </p:cNvSpPr>
          <p:nvPr/>
        </p:nvSpPr>
        <p:spPr bwMode="auto">
          <a:xfrm>
            <a:off x="2926253"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6</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0" name="文本框 34"/>
          <p:cNvSpPr txBox="1">
            <a:spLocks noChangeArrowheads="1"/>
          </p:cNvSpPr>
          <p:nvPr/>
        </p:nvSpPr>
        <p:spPr bwMode="auto">
          <a:xfrm>
            <a:off x="4424470"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8</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1" name="文本框 35"/>
          <p:cNvSpPr txBox="1">
            <a:spLocks noChangeArrowheads="1"/>
          </p:cNvSpPr>
          <p:nvPr/>
        </p:nvSpPr>
        <p:spPr bwMode="auto">
          <a:xfrm>
            <a:off x="5143915"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9</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2" name="文本框 36"/>
          <p:cNvSpPr txBox="1">
            <a:spLocks noChangeArrowheads="1"/>
          </p:cNvSpPr>
          <p:nvPr/>
        </p:nvSpPr>
        <p:spPr bwMode="auto">
          <a:xfrm>
            <a:off x="5741467" y="4514110"/>
            <a:ext cx="686369"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10</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3" name="文本框 37"/>
          <p:cNvSpPr txBox="1">
            <a:spLocks noChangeArrowheads="1"/>
          </p:cNvSpPr>
          <p:nvPr/>
        </p:nvSpPr>
        <p:spPr bwMode="auto">
          <a:xfrm>
            <a:off x="6765552" y="4514110"/>
            <a:ext cx="686369"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11</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4" name="文本框 38"/>
          <p:cNvSpPr txBox="1">
            <a:spLocks noChangeArrowheads="1"/>
          </p:cNvSpPr>
          <p:nvPr/>
        </p:nvSpPr>
        <p:spPr bwMode="auto">
          <a:xfrm>
            <a:off x="7613008" y="4514110"/>
            <a:ext cx="686369"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12</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45" name="文本框 39"/>
          <p:cNvSpPr txBox="1">
            <a:spLocks noChangeArrowheads="1"/>
          </p:cNvSpPr>
          <p:nvPr/>
        </p:nvSpPr>
        <p:spPr bwMode="auto">
          <a:xfrm>
            <a:off x="1451873" y="3976954"/>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46" name="文本框 40"/>
          <p:cNvSpPr txBox="1">
            <a:spLocks noChangeArrowheads="1"/>
          </p:cNvSpPr>
          <p:nvPr/>
        </p:nvSpPr>
        <p:spPr bwMode="auto">
          <a:xfrm>
            <a:off x="503651" y="3426127"/>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47" name="文本框 41"/>
          <p:cNvSpPr txBox="1">
            <a:spLocks noChangeArrowheads="1"/>
          </p:cNvSpPr>
          <p:nvPr/>
        </p:nvSpPr>
        <p:spPr bwMode="auto">
          <a:xfrm>
            <a:off x="2150962" y="2648314"/>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48" name="文本框 42"/>
          <p:cNvSpPr txBox="1">
            <a:spLocks noChangeArrowheads="1"/>
          </p:cNvSpPr>
          <p:nvPr/>
        </p:nvSpPr>
        <p:spPr bwMode="auto">
          <a:xfrm>
            <a:off x="3047012" y="3291830"/>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49" name="文本框 43"/>
          <p:cNvSpPr txBox="1">
            <a:spLocks noChangeArrowheads="1"/>
          </p:cNvSpPr>
          <p:nvPr/>
        </p:nvSpPr>
        <p:spPr bwMode="auto">
          <a:xfrm>
            <a:off x="4802527" y="3178759"/>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50" name="文本框 44"/>
          <p:cNvSpPr txBox="1">
            <a:spLocks noChangeArrowheads="1"/>
          </p:cNvSpPr>
          <p:nvPr/>
        </p:nvSpPr>
        <p:spPr bwMode="auto">
          <a:xfrm>
            <a:off x="5494692" y="2822807"/>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51" name="文本框 45"/>
          <p:cNvSpPr txBox="1">
            <a:spLocks noChangeArrowheads="1"/>
          </p:cNvSpPr>
          <p:nvPr/>
        </p:nvSpPr>
        <p:spPr bwMode="auto">
          <a:xfrm>
            <a:off x="6073817" y="2344629"/>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52" name="文本框 46"/>
          <p:cNvSpPr txBox="1">
            <a:spLocks noChangeArrowheads="1"/>
          </p:cNvSpPr>
          <p:nvPr/>
        </p:nvSpPr>
        <p:spPr bwMode="auto">
          <a:xfrm>
            <a:off x="7095431" y="1851670"/>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cxnSp>
        <p:nvCxnSpPr>
          <p:cNvPr id="53" name="直接连接符 52"/>
          <p:cNvCxnSpPr>
            <a:stCxn id="24" idx="7"/>
            <a:endCxn id="28" idx="3"/>
          </p:cNvCxnSpPr>
          <p:nvPr/>
        </p:nvCxnSpPr>
        <p:spPr>
          <a:xfrm flipV="1">
            <a:off x="1309562" y="3615712"/>
            <a:ext cx="431400" cy="45090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8" idx="7"/>
            <a:endCxn id="29" idx="2"/>
          </p:cNvCxnSpPr>
          <p:nvPr/>
        </p:nvCxnSpPr>
        <p:spPr>
          <a:xfrm flipV="1">
            <a:off x="1906576" y="3102388"/>
            <a:ext cx="602860" cy="37002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9" idx="5"/>
            <a:endCxn id="30" idx="1"/>
          </p:cNvCxnSpPr>
          <p:nvPr/>
        </p:nvCxnSpPr>
        <p:spPr>
          <a:xfrm>
            <a:off x="2705013" y="3143338"/>
            <a:ext cx="425304" cy="4819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bwMode="auto">
          <a:xfrm rot="827460">
            <a:off x="3735796" y="3930629"/>
            <a:ext cx="216582" cy="221405"/>
          </a:xfrm>
          <a:prstGeom prst="ellipse">
            <a:avLst/>
          </a:prstGeom>
          <a:solidFill>
            <a:srgbClr val="66BFBC"/>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cxnSp>
        <p:nvCxnSpPr>
          <p:cNvPr id="57" name="直接连接符 56"/>
          <p:cNvCxnSpPr>
            <a:stCxn id="30" idx="5"/>
            <a:endCxn id="56" idx="2"/>
          </p:cNvCxnSpPr>
          <p:nvPr/>
        </p:nvCxnSpPr>
        <p:spPr>
          <a:xfrm>
            <a:off x="3302737" y="3760277"/>
            <a:ext cx="436181" cy="25524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56" idx="7"/>
            <a:endCxn id="31" idx="3"/>
          </p:cNvCxnSpPr>
          <p:nvPr/>
        </p:nvCxnSpPr>
        <p:spPr>
          <a:xfrm flipV="1">
            <a:off x="3937113" y="3400008"/>
            <a:ext cx="630368" cy="58355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a:stCxn id="31" idx="7"/>
            <a:endCxn id="32" idx="3"/>
          </p:cNvCxnSpPr>
          <p:nvPr/>
        </p:nvCxnSpPr>
        <p:spPr>
          <a:xfrm flipV="1">
            <a:off x="4735806" y="3019844"/>
            <a:ext cx="520132" cy="24097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32" idx="7"/>
            <a:endCxn id="33" idx="3"/>
          </p:cNvCxnSpPr>
          <p:nvPr/>
        </p:nvCxnSpPr>
        <p:spPr>
          <a:xfrm flipV="1">
            <a:off x="5427055" y="2539123"/>
            <a:ext cx="356822" cy="34595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stCxn id="33" idx="7"/>
            <a:endCxn id="34" idx="3"/>
          </p:cNvCxnSpPr>
          <p:nvPr/>
        </p:nvCxnSpPr>
        <p:spPr>
          <a:xfrm flipV="1">
            <a:off x="5954541" y="2059380"/>
            <a:ext cx="844369" cy="34345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34" idx="7"/>
            <a:endCxn id="35" idx="3"/>
          </p:cNvCxnSpPr>
          <p:nvPr/>
        </p:nvCxnSpPr>
        <p:spPr>
          <a:xfrm flipV="1">
            <a:off x="6980560" y="1510708"/>
            <a:ext cx="725190" cy="42741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63" name="文本框 39"/>
          <p:cNvSpPr txBox="1">
            <a:spLocks noChangeArrowheads="1"/>
          </p:cNvSpPr>
          <p:nvPr/>
        </p:nvSpPr>
        <p:spPr bwMode="auto">
          <a:xfrm>
            <a:off x="4008431" y="3919815"/>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64" name="文本框 33"/>
          <p:cNvSpPr txBox="1">
            <a:spLocks noChangeArrowheads="1"/>
          </p:cNvSpPr>
          <p:nvPr/>
        </p:nvSpPr>
        <p:spPr bwMode="auto">
          <a:xfrm>
            <a:off x="3589540" y="4514110"/>
            <a:ext cx="585432" cy="276935"/>
          </a:xfrm>
          <a:prstGeom prst="rect">
            <a:avLst/>
          </a:prstGeom>
          <a:noFill/>
          <a:ln w="9525">
            <a:noFill/>
            <a:miter lim="800000"/>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7</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65" name="文本框 46"/>
          <p:cNvSpPr txBox="1">
            <a:spLocks noChangeArrowheads="1"/>
          </p:cNvSpPr>
          <p:nvPr/>
        </p:nvSpPr>
        <p:spPr bwMode="auto">
          <a:xfrm>
            <a:off x="7234206" y="1059582"/>
            <a:ext cx="1176632" cy="276935"/>
          </a:xfrm>
          <a:prstGeom prst="rect">
            <a:avLst/>
          </a:prstGeom>
          <a:noFill/>
          <a:ln w="9525">
            <a:noFill/>
            <a:miter lim="800000"/>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grpSp>
        <p:nvGrpSpPr>
          <p:cNvPr id="66" name="组合 65"/>
          <p:cNvGrpSpPr/>
          <p:nvPr/>
        </p:nvGrpSpPr>
        <p:grpSpPr>
          <a:xfrm>
            <a:off x="550493" y="4380002"/>
            <a:ext cx="8053955" cy="76668"/>
            <a:chOff x="738746" y="5964849"/>
            <a:chExt cx="10744200" cy="102248"/>
          </a:xfrm>
        </p:grpSpPr>
        <p:cxnSp>
          <p:nvCxnSpPr>
            <p:cNvPr id="67" name="直接连接符 66"/>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8" name="矩形 77"/>
          <p:cNvSpPr/>
          <p:nvPr/>
        </p:nvSpPr>
        <p:spPr>
          <a:xfrm>
            <a:off x="1046303" y="1203598"/>
            <a:ext cx="3163567" cy="930988"/>
          </a:xfrm>
          <a:prstGeom prst="rect">
            <a:avLst/>
          </a:prstGeom>
        </p:spPr>
        <p:txBody>
          <a:bodyPr wrap="square" lIns="68543" tIns="34272" rIns="68543" bIns="34272">
            <a:spAutoFit/>
          </a:bodyPr>
          <a:lstStyle/>
          <a:p>
            <a:pPr>
              <a:lnSpc>
                <a:spcPct val="200000"/>
              </a:lnSpc>
            </a:pPr>
            <a:r>
              <a:rPr lang="zh-CN" altLang="en-US" sz="1600" b="1" dirty="0">
                <a:solidFill>
                  <a:schemeClr val="tx1">
                    <a:lumMod val="75000"/>
                    <a:lumOff val="25000"/>
                  </a:schemeClr>
                </a:solidFill>
                <a:latin typeface="微软雅黑" pitchFamily="34" charset="-122"/>
                <a:ea typeface="微软雅黑" pitchFamily="34" charset="-122"/>
              </a:rPr>
              <a:t>点击添加小标题</a:t>
            </a:r>
            <a:endParaRPr lang="en-US" altLang="zh-CN" sz="1600" b="1"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85000"/>
                    <a:lumOff val="15000"/>
                  </a:schemeClr>
                </a:solidFill>
                <a:latin typeface="微软雅黑" pitchFamily="34" charset="-122"/>
                <a:ea typeface="微软雅黑" pitchFamily="34" charset="-122"/>
              </a:rPr>
              <a:t>。</a:t>
            </a:r>
            <a:endParaRPr lang="en-US" altLang="zh-CN" sz="120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43528190"/>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wipe(left)">
                                      <p:cBhvr>
                                        <p:cTn id="7" dur="500"/>
                                        <p:tgtEl>
                                          <p:spTgt spid="7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left)">
                                      <p:cBhvr>
                                        <p:cTn id="11" dur="500"/>
                                        <p:tgtEl>
                                          <p:spTgt spid="6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up)">
                                      <p:cBhvr>
                                        <p:cTn id="15" dur="500"/>
                                        <p:tgtEl>
                                          <p:spTgt spid="36"/>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wipe(up)">
                                      <p:cBhvr>
                                        <p:cTn id="18" dur="500"/>
                                        <p:tgtEl>
                                          <p:spTgt spid="37"/>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wipe(up)">
                                      <p:cBhvr>
                                        <p:cTn id="21" dur="500"/>
                                        <p:tgtEl>
                                          <p:spTgt spid="38"/>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wipe(up)">
                                      <p:cBhvr>
                                        <p:cTn id="24" dur="500"/>
                                        <p:tgtEl>
                                          <p:spTgt spid="39"/>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wipe(up)">
                                      <p:cBhvr>
                                        <p:cTn id="27" dur="500"/>
                                        <p:tgtEl>
                                          <p:spTgt spid="64"/>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ipe(up)">
                                      <p:cBhvr>
                                        <p:cTn id="30" dur="500"/>
                                        <p:tgtEl>
                                          <p:spTgt spid="40"/>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wipe(up)">
                                      <p:cBhvr>
                                        <p:cTn id="33" dur="500"/>
                                        <p:tgtEl>
                                          <p:spTgt spid="41"/>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wipe(up)">
                                      <p:cBhvr>
                                        <p:cTn id="36" dur="500"/>
                                        <p:tgtEl>
                                          <p:spTgt spid="42"/>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wipe(up)">
                                      <p:cBhvr>
                                        <p:cTn id="39" dur="500"/>
                                        <p:tgtEl>
                                          <p:spTgt spid="43"/>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wipe(up)">
                                      <p:cBhvr>
                                        <p:cTn id="42" dur="500"/>
                                        <p:tgtEl>
                                          <p:spTgt spid="44"/>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par>
                          <p:cTn id="50" fill="hold">
                            <p:stCondLst>
                              <p:cond delay="2000"/>
                            </p:stCondLst>
                            <p:childTnLst>
                              <p:par>
                                <p:cTn id="51" presetID="22" presetClass="entr" presetSubtype="4" fill="hold" nodeType="afterEffect">
                                  <p:stCondLst>
                                    <p:cond delay="0"/>
                                  </p:stCondLst>
                                  <p:childTnLst>
                                    <p:set>
                                      <p:cBhvr>
                                        <p:cTn id="52" dur="1" fill="hold">
                                          <p:stCondLst>
                                            <p:cond delay="0"/>
                                          </p:stCondLst>
                                        </p:cTn>
                                        <p:tgtEl>
                                          <p:spTgt spid="53"/>
                                        </p:tgtEl>
                                        <p:attrNameLst>
                                          <p:attrName>style.visibility</p:attrName>
                                        </p:attrNameLst>
                                      </p:cBhvr>
                                      <p:to>
                                        <p:strVal val="visible"/>
                                      </p:to>
                                    </p:set>
                                    <p:animEffect transition="in" filter="wipe(down)">
                                      <p:cBhvr>
                                        <p:cTn id="53" dur="500"/>
                                        <p:tgtEl>
                                          <p:spTgt spid="53"/>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500"/>
                                        <p:tgtEl>
                                          <p:spTgt spid="2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6"/>
                                        </p:tgtEl>
                                        <p:attrNameLst>
                                          <p:attrName>style.visibility</p:attrName>
                                        </p:attrNameLst>
                                      </p:cBhvr>
                                      <p:to>
                                        <p:strVal val="visible"/>
                                      </p:to>
                                    </p:set>
                                    <p:animEffect transition="in" filter="fade">
                                      <p:cBhvr>
                                        <p:cTn id="60" dur="500"/>
                                        <p:tgtEl>
                                          <p:spTgt spid="46"/>
                                        </p:tgtEl>
                                      </p:cBhvr>
                                    </p:animEffect>
                                  </p:childTnLst>
                                </p:cTn>
                              </p:par>
                            </p:childTnLst>
                          </p:cTn>
                        </p:par>
                        <p:par>
                          <p:cTn id="61" fill="hold">
                            <p:stCondLst>
                              <p:cond delay="3000"/>
                            </p:stCondLst>
                            <p:childTnLst>
                              <p:par>
                                <p:cTn id="62" presetID="22" presetClass="entr" presetSubtype="4" fill="hold"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down)">
                                      <p:cBhvr>
                                        <p:cTn id="64" dur="500"/>
                                        <p:tgtEl>
                                          <p:spTgt spid="54"/>
                                        </p:tgtEl>
                                      </p:cBhvr>
                                    </p:animEffect>
                                  </p:childTnLst>
                                </p:cTn>
                              </p:par>
                            </p:childTnLst>
                          </p:cTn>
                        </p:par>
                        <p:par>
                          <p:cTn id="65" fill="hold">
                            <p:stCondLst>
                              <p:cond delay="3500"/>
                            </p:stCondLst>
                            <p:childTnLst>
                              <p:par>
                                <p:cTn id="66" presetID="10"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500"/>
                                        <p:tgtEl>
                                          <p:spTgt spid="47"/>
                                        </p:tgtEl>
                                      </p:cBhvr>
                                    </p:animEffect>
                                  </p:childTnLst>
                                </p:cTn>
                              </p:par>
                            </p:childTnLst>
                          </p:cTn>
                        </p:par>
                        <p:par>
                          <p:cTn id="72" fill="hold">
                            <p:stCondLst>
                              <p:cond delay="4000"/>
                            </p:stCondLst>
                            <p:childTnLst>
                              <p:par>
                                <p:cTn id="73" presetID="22" presetClass="entr" presetSubtype="1" fill="hold" nodeType="afterEffect">
                                  <p:stCondLst>
                                    <p:cond delay="0"/>
                                  </p:stCondLst>
                                  <p:childTnLst>
                                    <p:set>
                                      <p:cBhvr>
                                        <p:cTn id="74" dur="1" fill="hold">
                                          <p:stCondLst>
                                            <p:cond delay="0"/>
                                          </p:stCondLst>
                                        </p:cTn>
                                        <p:tgtEl>
                                          <p:spTgt spid="55"/>
                                        </p:tgtEl>
                                        <p:attrNameLst>
                                          <p:attrName>style.visibility</p:attrName>
                                        </p:attrNameLst>
                                      </p:cBhvr>
                                      <p:to>
                                        <p:strVal val="visible"/>
                                      </p:to>
                                    </p:set>
                                    <p:animEffect transition="in" filter="wipe(up)">
                                      <p:cBhvr>
                                        <p:cTn id="75" dur="500"/>
                                        <p:tgtEl>
                                          <p:spTgt spid="55"/>
                                        </p:tgtEl>
                                      </p:cBhvr>
                                    </p:animEffect>
                                  </p:childTnLst>
                                </p:cTn>
                              </p:par>
                            </p:childTnLst>
                          </p:cTn>
                        </p:par>
                        <p:par>
                          <p:cTn id="76" fill="hold">
                            <p:stCondLst>
                              <p:cond delay="4500"/>
                            </p:stCondLst>
                            <p:childTnLst>
                              <p:par>
                                <p:cTn id="77" presetID="10" presetClass="entr" presetSubtype="0" fill="hold" grpId="0"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500"/>
                                        <p:tgtEl>
                                          <p:spTgt spid="48"/>
                                        </p:tgtEl>
                                      </p:cBhvr>
                                    </p:animEffect>
                                  </p:childTnLst>
                                </p:cTn>
                              </p:par>
                            </p:childTnLst>
                          </p:cTn>
                        </p:par>
                        <p:par>
                          <p:cTn id="83" fill="hold">
                            <p:stCondLst>
                              <p:cond delay="5000"/>
                            </p:stCondLst>
                            <p:childTnLst>
                              <p:par>
                                <p:cTn id="84" presetID="22" presetClass="entr" presetSubtype="1" fill="hold" nodeType="afterEffect">
                                  <p:stCondLst>
                                    <p:cond delay="0"/>
                                  </p:stCondLst>
                                  <p:childTnLst>
                                    <p:set>
                                      <p:cBhvr>
                                        <p:cTn id="85" dur="1" fill="hold">
                                          <p:stCondLst>
                                            <p:cond delay="0"/>
                                          </p:stCondLst>
                                        </p:cTn>
                                        <p:tgtEl>
                                          <p:spTgt spid="57"/>
                                        </p:tgtEl>
                                        <p:attrNameLst>
                                          <p:attrName>style.visibility</p:attrName>
                                        </p:attrNameLst>
                                      </p:cBhvr>
                                      <p:to>
                                        <p:strVal val="visible"/>
                                      </p:to>
                                    </p:set>
                                    <p:animEffect transition="in" filter="wipe(up)">
                                      <p:cBhvr>
                                        <p:cTn id="86" dur="500"/>
                                        <p:tgtEl>
                                          <p:spTgt spid="57"/>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56"/>
                                        </p:tgtEl>
                                        <p:attrNameLst>
                                          <p:attrName>style.visibility</p:attrName>
                                        </p:attrNameLst>
                                      </p:cBhvr>
                                      <p:to>
                                        <p:strVal val="visible"/>
                                      </p:to>
                                    </p:set>
                                    <p:animEffect transition="in" filter="fade">
                                      <p:cBhvr>
                                        <p:cTn id="90" dur="500"/>
                                        <p:tgtEl>
                                          <p:spTgt spid="56"/>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63"/>
                                        </p:tgtEl>
                                        <p:attrNameLst>
                                          <p:attrName>style.visibility</p:attrName>
                                        </p:attrNameLst>
                                      </p:cBhvr>
                                      <p:to>
                                        <p:strVal val="visible"/>
                                      </p:to>
                                    </p:set>
                                    <p:animEffect transition="in" filter="fade">
                                      <p:cBhvr>
                                        <p:cTn id="93" dur="500"/>
                                        <p:tgtEl>
                                          <p:spTgt spid="63"/>
                                        </p:tgtEl>
                                      </p:cBhvr>
                                    </p:animEffect>
                                  </p:childTnLst>
                                </p:cTn>
                              </p:par>
                            </p:childTnLst>
                          </p:cTn>
                        </p:par>
                        <p:par>
                          <p:cTn id="94" fill="hold">
                            <p:stCondLst>
                              <p:cond delay="6000"/>
                            </p:stCondLst>
                            <p:childTnLst>
                              <p:par>
                                <p:cTn id="95" presetID="22" presetClass="entr" presetSubtype="4" fill="hold"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wipe(down)">
                                      <p:cBhvr>
                                        <p:cTn id="97" dur="500"/>
                                        <p:tgtEl>
                                          <p:spTgt spid="58"/>
                                        </p:tgtEl>
                                      </p:cBhvr>
                                    </p:animEffect>
                                  </p:childTnLst>
                                </p:cTn>
                              </p:par>
                            </p:childTnLst>
                          </p:cTn>
                        </p:par>
                        <p:par>
                          <p:cTn id="98" fill="hold">
                            <p:stCondLst>
                              <p:cond delay="6500"/>
                            </p:stCondLst>
                            <p:childTnLst>
                              <p:par>
                                <p:cTn id="99" presetID="10" presetClass="entr" presetSubtype="0" fill="hold" grpId="0"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500"/>
                                        <p:tgtEl>
                                          <p:spTgt spid="31"/>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childTnLst>
                          </p:cTn>
                        </p:par>
                        <p:par>
                          <p:cTn id="105" fill="hold">
                            <p:stCondLst>
                              <p:cond delay="7000"/>
                            </p:stCondLst>
                            <p:childTnLst>
                              <p:par>
                                <p:cTn id="106" presetID="22" presetClass="entr" presetSubtype="4" fill="hold" nodeType="afterEffect">
                                  <p:stCondLst>
                                    <p:cond delay="0"/>
                                  </p:stCondLst>
                                  <p:childTnLst>
                                    <p:set>
                                      <p:cBhvr>
                                        <p:cTn id="107" dur="1" fill="hold">
                                          <p:stCondLst>
                                            <p:cond delay="0"/>
                                          </p:stCondLst>
                                        </p:cTn>
                                        <p:tgtEl>
                                          <p:spTgt spid="59"/>
                                        </p:tgtEl>
                                        <p:attrNameLst>
                                          <p:attrName>style.visibility</p:attrName>
                                        </p:attrNameLst>
                                      </p:cBhvr>
                                      <p:to>
                                        <p:strVal val="visible"/>
                                      </p:to>
                                    </p:set>
                                    <p:animEffect transition="in" filter="wipe(down)">
                                      <p:cBhvr>
                                        <p:cTn id="108" dur="500"/>
                                        <p:tgtEl>
                                          <p:spTgt spid="59"/>
                                        </p:tgtEl>
                                      </p:cBhvr>
                                    </p:animEffect>
                                  </p:childTnLst>
                                </p:cTn>
                              </p:par>
                            </p:childTnLst>
                          </p:cTn>
                        </p:par>
                        <p:par>
                          <p:cTn id="109" fill="hold">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32"/>
                                        </p:tgtEl>
                                        <p:attrNameLst>
                                          <p:attrName>style.visibility</p:attrName>
                                        </p:attrNameLst>
                                      </p:cBhvr>
                                      <p:to>
                                        <p:strVal val="visible"/>
                                      </p:to>
                                    </p:set>
                                    <p:animEffect transition="in" filter="fade">
                                      <p:cBhvr>
                                        <p:cTn id="112" dur="500"/>
                                        <p:tgtEl>
                                          <p:spTgt spid="32"/>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50"/>
                                        </p:tgtEl>
                                        <p:attrNameLst>
                                          <p:attrName>style.visibility</p:attrName>
                                        </p:attrNameLst>
                                      </p:cBhvr>
                                      <p:to>
                                        <p:strVal val="visible"/>
                                      </p:to>
                                    </p:set>
                                    <p:animEffect transition="in" filter="fade">
                                      <p:cBhvr>
                                        <p:cTn id="115" dur="500"/>
                                        <p:tgtEl>
                                          <p:spTgt spid="50"/>
                                        </p:tgtEl>
                                      </p:cBhvr>
                                    </p:animEffect>
                                  </p:childTnLst>
                                </p:cTn>
                              </p:par>
                            </p:childTnLst>
                          </p:cTn>
                        </p:par>
                        <p:par>
                          <p:cTn id="116" fill="hold">
                            <p:stCondLst>
                              <p:cond delay="8000"/>
                            </p:stCondLst>
                            <p:childTnLst>
                              <p:par>
                                <p:cTn id="117" presetID="22" presetClass="entr" presetSubtype="4" fill="hold" nodeType="afterEffect">
                                  <p:stCondLst>
                                    <p:cond delay="0"/>
                                  </p:stCondLst>
                                  <p:childTnLst>
                                    <p:set>
                                      <p:cBhvr>
                                        <p:cTn id="118" dur="1" fill="hold">
                                          <p:stCondLst>
                                            <p:cond delay="0"/>
                                          </p:stCondLst>
                                        </p:cTn>
                                        <p:tgtEl>
                                          <p:spTgt spid="60"/>
                                        </p:tgtEl>
                                        <p:attrNameLst>
                                          <p:attrName>style.visibility</p:attrName>
                                        </p:attrNameLst>
                                      </p:cBhvr>
                                      <p:to>
                                        <p:strVal val="visible"/>
                                      </p:to>
                                    </p:set>
                                    <p:animEffect transition="in" filter="wipe(down)">
                                      <p:cBhvr>
                                        <p:cTn id="119" dur="500"/>
                                        <p:tgtEl>
                                          <p:spTgt spid="60"/>
                                        </p:tgtEl>
                                      </p:cBhvr>
                                    </p:animEffect>
                                  </p:childTnLst>
                                </p:cTn>
                              </p:par>
                            </p:childTnLst>
                          </p:cTn>
                        </p:par>
                        <p:par>
                          <p:cTn id="120" fill="hold">
                            <p:stCondLst>
                              <p:cond delay="8500"/>
                            </p:stCondLst>
                            <p:childTnLst>
                              <p:par>
                                <p:cTn id="121" presetID="10" presetClass="entr" presetSubtype="0" fill="hold" grpId="0" nodeType="afterEffect">
                                  <p:stCondLst>
                                    <p:cond delay="0"/>
                                  </p:stCondLst>
                                  <p:childTnLst>
                                    <p:set>
                                      <p:cBhvr>
                                        <p:cTn id="122" dur="1" fill="hold">
                                          <p:stCondLst>
                                            <p:cond delay="0"/>
                                          </p:stCondLst>
                                        </p:cTn>
                                        <p:tgtEl>
                                          <p:spTgt spid="33"/>
                                        </p:tgtEl>
                                        <p:attrNameLst>
                                          <p:attrName>style.visibility</p:attrName>
                                        </p:attrNameLst>
                                      </p:cBhvr>
                                      <p:to>
                                        <p:strVal val="visible"/>
                                      </p:to>
                                    </p:set>
                                    <p:animEffect transition="in" filter="fade">
                                      <p:cBhvr>
                                        <p:cTn id="123" dur="500"/>
                                        <p:tgtEl>
                                          <p:spTgt spid="33"/>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51"/>
                                        </p:tgtEl>
                                        <p:attrNameLst>
                                          <p:attrName>style.visibility</p:attrName>
                                        </p:attrNameLst>
                                      </p:cBhvr>
                                      <p:to>
                                        <p:strVal val="visible"/>
                                      </p:to>
                                    </p:set>
                                    <p:animEffect transition="in" filter="fade">
                                      <p:cBhvr>
                                        <p:cTn id="126" dur="500"/>
                                        <p:tgtEl>
                                          <p:spTgt spid="51"/>
                                        </p:tgtEl>
                                      </p:cBhvr>
                                    </p:animEffect>
                                  </p:childTnLst>
                                </p:cTn>
                              </p:par>
                            </p:childTnLst>
                          </p:cTn>
                        </p:par>
                        <p:par>
                          <p:cTn id="127" fill="hold">
                            <p:stCondLst>
                              <p:cond delay="9000"/>
                            </p:stCondLst>
                            <p:childTnLst>
                              <p:par>
                                <p:cTn id="128" presetID="22" presetClass="entr" presetSubtype="4" fill="hold" nodeType="afterEffect">
                                  <p:stCondLst>
                                    <p:cond delay="0"/>
                                  </p:stCondLst>
                                  <p:childTnLst>
                                    <p:set>
                                      <p:cBhvr>
                                        <p:cTn id="129" dur="1" fill="hold">
                                          <p:stCondLst>
                                            <p:cond delay="0"/>
                                          </p:stCondLst>
                                        </p:cTn>
                                        <p:tgtEl>
                                          <p:spTgt spid="61"/>
                                        </p:tgtEl>
                                        <p:attrNameLst>
                                          <p:attrName>style.visibility</p:attrName>
                                        </p:attrNameLst>
                                      </p:cBhvr>
                                      <p:to>
                                        <p:strVal val="visible"/>
                                      </p:to>
                                    </p:set>
                                    <p:animEffect transition="in" filter="wipe(down)">
                                      <p:cBhvr>
                                        <p:cTn id="130" dur="500"/>
                                        <p:tgtEl>
                                          <p:spTgt spid="61"/>
                                        </p:tgtEl>
                                      </p:cBhvr>
                                    </p:animEffect>
                                  </p:childTnLst>
                                </p:cTn>
                              </p:par>
                            </p:childTnLst>
                          </p:cTn>
                        </p:par>
                        <p:par>
                          <p:cTn id="131" fill="hold">
                            <p:stCondLst>
                              <p:cond delay="9500"/>
                            </p:stCondLst>
                            <p:childTnLst>
                              <p:par>
                                <p:cTn id="132" presetID="10" presetClass="entr" presetSubtype="0" fill="hold" grpId="0" nodeType="afterEffect">
                                  <p:stCondLst>
                                    <p:cond delay="0"/>
                                  </p:stCondLst>
                                  <p:childTnLst>
                                    <p:set>
                                      <p:cBhvr>
                                        <p:cTn id="133" dur="1" fill="hold">
                                          <p:stCondLst>
                                            <p:cond delay="0"/>
                                          </p:stCondLst>
                                        </p:cTn>
                                        <p:tgtEl>
                                          <p:spTgt spid="34"/>
                                        </p:tgtEl>
                                        <p:attrNameLst>
                                          <p:attrName>style.visibility</p:attrName>
                                        </p:attrNameLst>
                                      </p:cBhvr>
                                      <p:to>
                                        <p:strVal val="visible"/>
                                      </p:to>
                                    </p:set>
                                    <p:animEffect transition="in" filter="fade">
                                      <p:cBhvr>
                                        <p:cTn id="134" dur="500"/>
                                        <p:tgtEl>
                                          <p:spTgt spid="34"/>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52"/>
                                        </p:tgtEl>
                                        <p:attrNameLst>
                                          <p:attrName>style.visibility</p:attrName>
                                        </p:attrNameLst>
                                      </p:cBhvr>
                                      <p:to>
                                        <p:strVal val="visible"/>
                                      </p:to>
                                    </p:set>
                                    <p:animEffect transition="in" filter="fade">
                                      <p:cBhvr>
                                        <p:cTn id="137" dur="500"/>
                                        <p:tgtEl>
                                          <p:spTgt spid="52"/>
                                        </p:tgtEl>
                                      </p:cBhvr>
                                    </p:animEffect>
                                  </p:childTnLst>
                                </p:cTn>
                              </p:par>
                            </p:childTnLst>
                          </p:cTn>
                        </p:par>
                        <p:par>
                          <p:cTn id="138" fill="hold">
                            <p:stCondLst>
                              <p:cond delay="10000"/>
                            </p:stCondLst>
                            <p:childTnLst>
                              <p:par>
                                <p:cTn id="139" presetID="22" presetClass="entr" presetSubtype="4" fill="hold" nodeType="afterEffect">
                                  <p:stCondLst>
                                    <p:cond delay="0"/>
                                  </p:stCondLst>
                                  <p:childTnLst>
                                    <p:set>
                                      <p:cBhvr>
                                        <p:cTn id="140" dur="1" fill="hold">
                                          <p:stCondLst>
                                            <p:cond delay="0"/>
                                          </p:stCondLst>
                                        </p:cTn>
                                        <p:tgtEl>
                                          <p:spTgt spid="62"/>
                                        </p:tgtEl>
                                        <p:attrNameLst>
                                          <p:attrName>style.visibility</p:attrName>
                                        </p:attrNameLst>
                                      </p:cBhvr>
                                      <p:to>
                                        <p:strVal val="visible"/>
                                      </p:to>
                                    </p:set>
                                    <p:animEffect transition="in" filter="wipe(down)">
                                      <p:cBhvr>
                                        <p:cTn id="141" dur="500"/>
                                        <p:tgtEl>
                                          <p:spTgt spid="62"/>
                                        </p:tgtEl>
                                      </p:cBhvr>
                                    </p:animEffect>
                                  </p:childTnLst>
                                </p:cTn>
                              </p:par>
                            </p:childTnLst>
                          </p:cTn>
                        </p:par>
                        <p:par>
                          <p:cTn id="142" fill="hold">
                            <p:stCondLst>
                              <p:cond delay="10500"/>
                            </p:stCondLst>
                            <p:childTnLst>
                              <p:par>
                                <p:cTn id="143" presetID="10" presetClass="entr" presetSubtype="0" fill="hold" grpId="0" nodeType="afterEffect">
                                  <p:stCondLst>
                                    <p:cond delay="0"/>
                                  </p:stCondLst>
                                  <p:childTnLst>
                                    <p:set>
                                      <p:cBhvr>
                                        <p:cTn id="144" dur="1" fill="hold">
                                          <p:stCondLst>
                                            <p:cond delay="0"/>
                                          </p:stCondLst>
                                        </p:cTn>
                                        <p:tgtEl>
                                          <p:spTgt spid="35"/>
                                        </p:tgtEl>
                                        <p:attrNameLst>
                                          <p:attrName>style.visibility</p:attrName>
                                        </p:attrNameLst>
                                      </p:cBhvr>
                                      <p:to>
                                        <p:strVal val="visible"/>
                                      </p:to>
                                    </p:set>
                                    <p:animEffect transition="in" filter="fade">
                                      <p:cBhvr>
                                        <p:cTn id="145" dur="500"/>
                                        <p:tgtEl>
                                          <p:spTgt spid="35"/>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65"/>
                                        </p:tgtEl>
                                        <p:attrNameLst>
                                          <p:attrName>style.visibility</p:attrName>
                                        </p:attrNameLst>
                                      </p:cBhvr>
                                      <p:to>
                                        <p:strVal val="visible"/>
                                      </p:to>
                                    </p:set>
                                    <p:animEffect transition="in" filter="fade">
                                      <p:cBhvr>
                                        <p:cTn id="148"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8" grpId="0" animBg="1"/>
      <p:bldP spid="29" grpId="0" animBg="1"/>
      <p:bldP spid="30" grpId="0" animBg="1"/>
      <p:bldP spid="31" grpId="0" animBg="1"/>
      <p:bldP spid="32" grpId="0" animBg="1"/>
      <p:bldP spid="33" grpId="0" animBg="1"/>
      <p:bldP spid="34" grpId="0" animBg="1"/>
      <p:bldP spid="35" grpId="0" animBg="1"/>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6" grpId="0" animBg="1"/>
      <p:bldP spid="63" grpId="0"/>
      <p:bldP spid="64" grpId="0"/>
      <p:bldP spid="65" grpId="0"/>
      <p:bldP spid="7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第二部分  工作达标情况</a:t>
            </a:r>
            <a:endParaRPr lang="zh-CN" altLang="en-US" dirty="0"/>
          </a:p>
        </p:txBody>
      </p:sp>
      <p:sp>
        <p:nvSpPr>
          <p:cNvPr id="37" name="任意多边形 36"/>
          <p:cNvSpPr/>
          <p:nvPr/>
        </p:nvSpPr>
        <p:spPr>
          <a:xfrm>
            <a:off x="1134854" y="2924597"/>
            <a:ext cx="1899437" cy="1455363"/>
          </a:xfrm>
          <a:custGeom>
            <a:avLst/>
            <a:gdLst>
              <a:gd name="connsiteX0" fmla="*/ 0 w 1988820"/>
              <a:gd name="connsiteY0" fmla="*/ 0 h 1524000"/>
              <a:gd name="connsiteX1" fmla="*/ 1074420 w 1988820"/>
              <a:gd name="connsiteY1" fmla="*/ 1524000 h 1524000"/>
              <a:gd name="connsiteX2" fmla="*/ 1988820 w 1988820"/>
              <a:gd name="connsiteY2" fmla="*/ 1524000 h 1524000"/>
              <a:gd name="connsiteX3" fmla="*/ 914400 w 1988820"/>
              <a:gd name="connsiteY3" fmla="*/ 7620 h 1524000"/>
              <a:gd name="connsiteX4" fmla="*/ 0 w 1988820"/>
              <a:gd name="connsiteY4" fmla="*/ 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8820" h="1524000">
                <a:moveTo>
                  <a:pt x="0" y="0"/>
                </a:moveTo>
                <a:lnTo>
                  <a:pt x="1074420" y="1524000"/>
                </a:lnTo>
                <a:lnTo>
                  <a:pt x="1988820" y="1524000"/>
                </a:lnTo>
                <a:lnTo>
                  <a:pt x="914400" y="7620"/>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7316" tIns="43658" rIns="87316" bIns="43658"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任意多边形 37"/>
          <p:cNvSpPr/>
          <p:nvPr/>
        </p:nvSpPr>
        <p:spPr>
          <a:xfrm>
            <a:off x="2444474" y="2932934"/>
            <a:ext cx="1899437" cy="1437906"/>
          </a:xfrm>
          <a:custGeom>
            <a:avLst/>
            <a:gdLst>
              <a:gd name="connsiteX0" fmla="*/ 0 w 1988820"/>
              <a:gd name="connsiteY0" fmla="*/ 0 h 1524000"/>
              <a:gd name="connsiteX1" fmla="*/ 1074420 w 1988820"/>
              <a:gd name="connsiteY1" fmla="*/ 1524000 h 1524000"/>
              <a:gd name="connsiteX2" fmla="*/ 1988820 w 1988820"/>
              <a:gd name="connsiteY2" fmla="*/ 1524000 h 1524000"/>
              <a:gd name="connsiteX3" fmla="*/ 914400 w 1988820"/>
              <a:gd name="connsiteY3" fmla="*/ 7620 h 1524000"/>
              <a:gd name="connsiteX4" fmla="*/ 0 w 1988820"/>
              <a:gd name="connsiteY4" fmla="*/ 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8820" h="1524000">
                <a:moveTo>
                  <a:pt x="0" y="0"/>
                </a:moveTo>
                <a:lnTo>
                  <a:pt x="1074420" y="1524000"/>
                </a:lnTo>
                <a:lnTo>
                  <a:pt x="1988820" y="1524000"/>
                </a:lnTo>
                <a:lnTo>
                  <a:pt x="914400" y="7620"/>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7316" tIns="43658" rIns="87316" bIns="43658"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任意多边形 38"/>
          <p:cNvSpPr/>
          <p:nvPr/>
        </p:nvSpPr>
        <p:spPr>
          <a:xfrm>
            <a:off x="3778428" y="2924206"/>
            <a:ext cx="1899437" cy="1455363"/>
          </a:xfrm>
          <a:custGeom>
            <a:avLst/>
            <a:gdLst>
              <a:gd name="connsiteX0" fmla="*/ 0 w 1988820"/>
              <a:gd name="connsiteY0" fmla="*/ 0 h 1524000"/>
              <a:gd name="connsiteX1" fmla="*/ 1074420 w 1988820"/>
              <a:gd name="connsiteY1" fmla="*/ 1524000 h 1524000"/>
              <a:gd name="connsiteX2" fmla="*/ 1988820 w 1988820"/>
              <a:gd name="connsiteY2" fmla="*/ 1524000 h 1524000"/>
              <a:gd name="connsiteX3" fmla="*/ 914400 w 1988820"/>
              <a:gd name="connsiteY3" fmla="*/ 7620 h 1524000"/>
              <a:gd name="connsiteX4" fmla="*/ 0 w 1988820"/>
              <a:gd name="connsiteY4" fmla="*/ 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8820" h="1524000">
                <a:moveTo>
                  <a:pt x="0" y="0"/>
                </a:moveTo>
                <a:lnTo>
                  <a:pt x="1074420" y="1524000"/>
                </a:lnTo>
                <a:lnTo>
                  <a:pt x="1988820" y="1524000"/>
                </a:lnTo>
                <a:lnTo>
                  <a:pt x="914400" y="7620"/>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7316" tIns="43658" rIns="87316" bIns="43658"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0" name="任意多边形 39"/>
          <p:cNvSpPr/>
          <p:nvPr/>
        </p:nvSpPr>
        <p:spPr>
          <a:xfrm>
            <a:off x="5126572" y="2932933"/>
            <a:ext cx="1899437" cy="1437907"/>
          </a:xfrm>
          <a:custGeom>
            <a:avLst/>
            <a:gdLst>
              <a:gd name="connsiteX0" fmla="*/ 0 w 1988820"/>
              <a:gd name="connsiteY0" fmla="*/ 0 h 1524000"/>
              <a:gd name="connsiteX1" fmla="*/ 1074420 w 1988820"/>
              <a:gd name="connsiteY1" fmla="*/ 1524000 h 1524000"/>
              <a:gd name="connsiteX2" fmla="*/ 1988820 w 1988820"/>
              <a:gd name="connsiteY2" fmla="*/ 1524000 h 1524000"/>
              <a:gd name="connsiteX3" fmla="*/ 914400 w 1988820"/>
              <a:gd name="connsiteY3" fmla="*/ 7620 h 1524000"/>
              <a:gd name="connsiteX4" fmla="*/ 0 w 1988820"/>
              <a:gd name="connsiteY4" fmla="*/ 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8820" h="1524000">
                <a:moveTo>
                  <a:pt x="0" y="0"/>
                </a:moveTo>
                <a:lnTo>
                  <a:pt x="1074420" y="1524000"/>
                </a:lnTo>
                <a:lnTo>
                  <a:pt x="1988820" y="1524000"/>
                </a:lnTo>
                <a:lnTo>
                  <a:pt x="914400" y="7620"/>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7316" tIns="43658" rIns="87316" bIns="43658"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1" name="矩形 40"/>
          <p:cNvSpPr/>
          <p:nvPr/>
        </p:nvSpPr>
        <p:spPr>
          <a:xfrm>
            <a:off x="1095223" y="1276417"/>
            <a:ext cx="2022997" cy="365168"/>
          </a:xfrm>
          <a:prstGeom prst="rect">
            <a:avLst/>
          </a:prstGeom>
        </p:spPr>
        <p:txBody>
          <a:bodyPr wrap="none" lIns="87316" tIns="43658" rIns="87316" bIns="43658">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b="1" dirty="0">
                <a:solidFill>
                  <a:schemeClr val="tx1">
                    <a:lumMod val="75000"/>
                    <a:lumOff val="25000"/>
                  </a:schemeClr>
                </a:solidFill>
                <a:latin typeface="微软雅黑" pitchFamily="34" charset="-122"/>
                <a:ea typeface="微软雅黑" panose="020B0503020204020204" pitchFamily="34" charset="-122"/>
              </a:rPr>
              <a:t>此处</a:t>
            </a:r>
            <a:r>
              <a:rPr lang="zh-CN" altLang="en-US" b="1" dirty="0" smtClean="0">
                <a:solidFill>
                  <a:schemeClr val="tx1">
                    <a:lumMod val="75000"/>
                    <a:lumOff val="25000"/>
                  </a:schemeClr>
                </a:solidFill>
                <a:latin typeface="微软雅黑" pitchFamily="34" charset="-122"/>
                <a:ea typeface="微软雅黑" panose="020B0503020204020204" pitchFamily="34" charset="-122"/>
              </a:rPr>
              <a:t>添加标题</a:t>
            </a:r>
            <a:endParaRPr lang="zh-CN" altLang="en-US" b="1" dirty="0">
              <a:solidFill>
                <a:schemeClr val="tx1">
                  <a:lumMod val="75000"/>
                  <a:lumOff val="25000"/>
                </a:schemeClr>
              </a:solidFill>
              <a:latin typeface="微软雅黑" pitchFamily="34" charset="-122"/>
              <a:ea typeface="微软雅黑" panose="020B0503020204020204" pitchFamily="34" charset="-122"/>
            </a:endParaRPr>
          </a:p>
        </p:txBody>
      </p:sp>
      <p:cxnSp>
        <p:nvCxnSpPr>
          <p:cNvPr id="42" name="直接连接符 41"/>
          <p:cNvCxnSpPr/>
          <p:nvPr/>
        </p:nvCxnSpPr>
        <p:spPr>
          <a:xfrm>
            <a:off x="1149781" y="1689932"/>
            <a:ext cx="3578366" cy="0"/>
          </a:xfrm>
          <a:prstGeom prst="line">
            <a:avLst/>
          </a:prstGeom>
          <a:noFill/>
          <a:ln w="12700" cap="flat" cmpd="sng" algn="ctr">
            <a:solidFill>
              <a:schemeClr val="bg1">
                <a:lumMod val="50000"/>
              </a:schemeClr>
            </a:solidFill>
            <a:prstDash val="dash"/>
            <a:headEnd type="none" w="med" len="med"/>
            <a:tailEnd type="none" w="med" len="med"/>
          </a:ln>
          <a:effectLst/>
        </p:spPr>
      </p:cxnSp>
      <p:sp>
        <p:nvSpPr>
          <p:cNvPr id="43" name="TextBox 42"/>
          <p:cNvSpPr txBox="1"/>
          <p:nvPr/>
        </p:nvSpPr>
        <p:spPr>
          <a:xfrm>
            <a:off x="1086506" y="1757772"/>
            <a:ext cx="4893756" cy="519056"/>
          </a:xfrm>
          <a:prstGeom prst="rect">
            <a:avLst/>
          </a:prstGeom>
          <a:noFill/>
        </p:spPr>
        <p:txBody>
          <a:bodyPr wrap="square" lIns="87316" tIns="43658" rIns="87316" bIns="43658" rtlCol="0">
            <a:spAutoFit/>
          </a:bodyPr>
          <a:lstStyle/>
          <a:p>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a:t>
            </a:r>
          </a:p>
        </p:txBody>
      </p:sp>
      <p:grpSp>
        <p:nvGrpSpPr>
          <p:cNvPr id="44" name="组合 43"/>
          <p:cNvGrpSpPr/>
          <p:nvPr/>
        </p:nvGrpSpPr>
        <p:grpSpPr>
          <a:xfrm>
            <a:off x="2164537" y="2938998"/>
            <a:ext cx="1161494" cy="1440962"/>
            <a:chOff x="2190657" y="2872581"/>
            <a:chExt cx="1216152" cy="1508919"/>
          </a:xfrm>
          <a:solidFill>
            <a:srgbClr val="FC6E5B"/>
          </a:solidFill>
        </p:grpSpPr>
        <p:sp>
          <p:nvSpPr>
            <p:cNvPr id="79" name="平行四边形 78"/>
            <p:cNvSpPr/>
            <p:nvPr/>
          </p:nvSpPr>
          <p:spPr>
            <a:xfrm>
              <a:off x="2190657" y="2872581"/>
              <a:ext cx="1216152" cy="1508919"/>
            </a:xfrm>
            <a:prstGeom prst="parallelogram">
              <a:avLst/>
            </a:pr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0" name="TextBox 79"/>
            <p:cNvSpPr txBox="1"/>
            <p:nvPr/>
          </p:nvSpPr>
          <p:spPr>
            <a:xfrm>
              <a:off x="2444959" y="3439145"/>
              <a:ext cx="707548" cy="386750"/>
            </a:xfrm>
            <a:prstGeom prst="rect">
              <a:avLst/>
            </a:prstGeom>
            <a:grp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文本</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81" name="组合 80"/>
          <p:cNvGrpSpPr/>
          <p:nvPr/>
        </p:nvGrpSpPr>
        <p:grpSpPr>
          <a:xfrm>
            <a:off x="3491652" y="2932935"/>
            <a:ext cx="1161494" cy="1437906"/>
            <a:chOff x="3580223" y="2866231"/>
            <a:chExt cx="1216152" cy="1505719"/>
          </a:xfrm>
          <a:solidFill>
            <a:srgbClr val="8CC066"/>
          </a:solidFill>
        </p:grpSpPr>
        <p:sp>
          <p:nvSpPr>
            <p:cNvPr id="82" name="平行四边形 81"/>
            <p:cNvSpPr/>
            <p:nvPr/>
          </p:nvSpPr>
          <p:spPr>
            <a:xfrm>
              <a:off x="3580223" y="2866231"/>
              <a:ext cx="1216152" cy="1505719"/>
            </a:xfrm>
            <a:prstGeom prst="parallelogram">
              <a:avLst/>
            </a:pr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3" name="TextBox 82"/>
            <p:cNvSpPr txBox="1"/>
            <p:nvPr/>
          </p:nvSpPr>
          <p:spPr>
            <a:xfrm>
              <a:off x="3834525" y="3439145"/>
              <a:ext cx="707548" cy="386750"/>
            </a:xfrm>
            <a:prstGeom prst="rect">
              <a:avLst/>
            </a:prstGeom>
            <a:grp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文本</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84" name="组合 83"/>
          <p:cNvGrpSpPr/>
          <p:nvPr/>
        </p:nvGrpSpPr>
        <p:grpSpPr>
          <a:xfrm>
            <a:off x="4818766" y="2938998"/>
            <a:ext cx="1161494" cy="1437906"/>
            <a:chOff x="4969789" y="2872581"/>
            <a:chExt cx="1216152" cy="1505719"/>
          </a:xfrm>
          <a:solidFill>
            <a:srgbClr val="66BFBC"/>
          </a:solidFill>
        </p:grpSpPr>
        <p:sp>
          <p:nvSpPr>
            <p:cNvPr id="85" name="平行四边形 84"/>
            <p:cNvSpPr/>
            <p:nvPr/>
          </p:nvSpPr>
          <p:spPr>
            <a:xfrm>
              <a:off x="4969789" y="2872581"/>
              <a:ext cx="1216152" cy="1505719"/>
            </a:xfrm>
            <a:prstGeom prst="parallelogram">
              <a:avLst/>
            </a:pr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6" name="TextBox 85"/>
            <p:cNvSpPr txBox="1"/>
            <p:nvPr/>
          </p:nvSpPr>
          <p:spPr>
            <a:xfrm>
              <a:off x="5224091" y="3439145"/>
              <a:ext cx="707548" cy="386750"/>
            </a:xfrm>
            <a:prstGeom prst="rect">
              <a:avLst/>
            </a:prstGeom>
            <a:grp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文本</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87" name="组合 86"/>
          <p:cNvGrpSpPr/>
          <p:nvPr/>
        </p:nvGrpSpPr>
        <p:grpSpPr>
          <a:xfrm>
            <a:off x="6592079" y="1133880"/>
            <a:ext cx="1436305" cy="3598110"/>
            <a:chOff x="6826550" y="982331"/>
            <a:chExt cx="1503894" cy="3767801"/>
          </a:xfrm>
          <a:solidFill>
            <a:srgbClr val="FC6E5B"/>
          </a:solidFill>
        </p:grpSpPr>
        <p:sp>
          <p:nvSpPr>
            <p:cNvPr id="88" name="等腰三角形 3"/>
            <p:cNvSpPr/>
            <p:nvPr/>
          </p:nvSpPr>
          <p:spPr>
            <a:xfrm rot="1530055">
              <a:off x="6826550" y="982331"/>
              <a:ext cx="1503894" cy="3767801"/>
            </a:xfrm>
            <a:custGeom>
              <a:avLst/>
              <a:gdLst/>
              <a:ahLst/>
              <a:cxnLst/>
              <a:rect l="l" t="t" r="r" b="b"/>
              <a:pathLst>
                <a:path w="1503894" h="3767801">
                  <a:moveTo>
                    <a:pt x="751947" y="0"/>
                  </a:moveTo>
                  <a:lnTo>
                    <a:pt x="1503894" y="1296461"/>
                  </a:lnTo>
                  <a:lnTo>
                    <a:pt x="1188146" y="1296461"/>
                  </a:lnTo>
                  <a:lnTo>
                    <a:pt x="1170187" y="3352644"/>
                  </a:lnTo>
                  <a:lnTo>
                    <a:pt x="299827" y="3767801"/>
                  </a:lnTo>
                  <a:lnTo>
                    <a:pt x="321413" y="1296461"/>
                  </a:lnTo>
                  <a:lnTo>
                    <a:pt x="0" y="1296461"/>
                  </a:lnTo>
                  <a:close/>
                </a:path>
              </a:pathLst>
            </a:cu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9" name="TextBox 88"/>
            <p:cNvSpPr txBox="1"/>
            <p:nvPr/>
          </p:nvSpPr>
          <p:spPr>
            <a:xfrm rot="17637637">
              <a:off x="6248451" y="2577884"/>
              <a:ext cx="2762492" cy="386712"/>
            </a:xfrm>
            <a:prstGeom prst="rect">
              <a:avLst/>
            </a:prstGeom>
            <a:grpFill/>
          </p:spPr>
          <p:txBody>
            <a:bodyPr wrap="square"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单击此处添加文本</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90" name="组合 89"/>
          <p:cNvGrpSpPr/>
          <p:nvPr/>
        </p:nvGrpSpPr>
        <p:grpSpPr>
          <a:xfrm>
            <a:off x="837422" y="2932935"/>
            <a:ext cx="1161494" cy="1437906"/>
            <a:chOff x="801091" y="2866231"/>
            <a:chExt cx="1216152" cy="1505719"/>
          </a:xfrm>
          <a:solidFill>
            <a:srgbClr val="FBC75D"/>
          </a:solidFill>
        </p:grpSpPr>
        <p:sp>
          <p:nvSpPr>
            <p:cNvPr id="91" name="平行四边形 90"/>
            <p:cNvSpPr/>
            <p:nvPr/>
          </p:nvSpPr>
          <p:spPr>
            <a:xfrm>
              <a:off x="801091" y="2866231"/>
              <a:ext cx="1216152" cy="1505719"/>
            </a:xfrm>
            <a:prstGeom prst="parallelogram">
              <a:avLst/>
            </a:pr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2" name="TextBox 91"/>
            <p:cNvSpPr txBox="1"/>
            <p:nvPr/>
          </p:nvSpPr>
          <p:spPr>
            <a:xfrm>
              <a:off x="1055393" y="3439145"/>
              <a:ext cx="707548" cy="386750"/>
            </a:xfrm>
            <a:prstGeom prst="rect">
              <a:avLst/>
            </a:prstGeom>
            <a:grpFill/>
          </p:spPr>
          <p:txBody>
            <a:bodyPr wrap="square"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文本</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51236582"/>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down)">
                                      <p:cBhvr>
                                        <p:cTn id="7" dur="200"/>
                                        <p:tgtEl>
                                          <p:spTgt spid="90"/>
                                        </p:tgtEl>
                                      </p:cBhvr>
                                    </p:animEffect>
                                  </p:childTnLst>
                                </p:cTn>
                              </p:par>
                            </p:childTnLst>
                          </p:cTn>
                        </p:par>
                        <p:par>
                          <p:cTn id="8" fill="hold">
                            <p:stCondLst>
                              <p:cond delay="200"/>
                            </p:stCondLst>
                            <p:childTnLst>
                              <p:par>
                                <p:cTn id="9" presetID="22" presetClass="entr" presetSubtype="1"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up)">
                                      <p:cBhvr>
                                        <p:cTn id="11" dur="200"/>
                                        <p:tgtEl>
                                          <p:spTgt spid="37"/>
                                        </p:tgtEl>
                                      </p:cBhvr>
                                    </p:animEffect>
                                  </p:childTnLst>
                                </p:cTn>
                              </p:par>
                            </p:childTnLst>
                          </p:cTn>
                        </p:par>
                        <p:par>
                          <p:cTn id="12" fill="hold">
                            <p:stCondLst>
                              <p:cond delay="400"/>
                            </p:stCondLst>
                            <p:childTnLst>
                              <p:par>
                                <p:cTn id="13" presetID="22" presetClass="entr" presetSubtype="4"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wipe(down)">
                                      <p:cBhvr>
                                        <p:cTn id="15" dur="200"/>
                                        <p:tgtEl>
                                          <p:spTgt spid="44"/>
                                        </p:tgtEl>
                                      </p:cBhvr>
                                    </p:animEffect>
                                  </p:childTnLst>
                                </p:cTn>
                              </p:par>
                            </p:childTnLst>
                          </p:cTn>
                        </p:par>
                        <p:par>
                          <p:cTn id="16" fill="hold">
                            <p:stCondLst>
                              <p:cond delay="600"/>
                            </p:stCondLst>
                            <p:childTnLst>
                              <p:par>
                                <p:cTn id="17" presetID="22" presetClass="entr" presetSubtype="1"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up)">
                                      <p:cBhvr>
                                        <p:cTn id="19" dur="200"/>
                                        <p:tgtEl>
                                          <p:spTgt spid="38"/>
                                        </p:tgtEl>
                                      </p:cBhvr>
                                    </p:animEffect>
                                  </p:childTnLst>
                                </p:cTn>
                              </p:par>
                            </p:childTnLst>
                          </p:cTn>
                        </p:par>
                        <p:par>
                          <p:cTn id="20" fill="hold">
                            <p:stCondLst>
                              <p:cond delay="800"/>
                            </p:stCondLst>
                            <p:childTnLst>
                              <p:par>
                                <p:cTn id="21" presetID="22" presetClass="entr" presetSubtype="4" fill="hold"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wipe(down)">
                                      <p:cBhvr>
                                        <p:cTn id="23" dur="200"/>
                                        <p:tgtEl>
                                          <p:spTgt spid="81"/>
                                        </p:tgtEl>
                                      </p:cBhvr>
                                    </p:animEffect>
                                  </p:childTnLst>
                                </p:cTn>
                              </p:par>
                            </p:childTnLst>
                          </p:cTn>
                        </p:par>
                        <p:par>
                          <p:cTn id="24" fill="hold">
                            <p:stCondLst>
                              <p:cond delay="1000"/>
                            </p:stCondLst>
                            <p:childTnLst>
                              <p:par>
                                <p:cTn id="25" presetID="22" presetClass="entr" presetSubtype="1"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wipe(up)">
                                      <p:cBhvr>
                                        <p:cTn id="27" dur="200"/>
                                        <p:tgtEl>
                                          <p:spTgt spid="39"/>
                                        </p:tgtEl>
                                      </p:cBhvr>
                                    </p:animEffect>
                                  </p:childTnLst>
                                </p:cTn>
                              </p:par>
                            </p:childTnLst>
                          </p:cTn>
                        </p:par>
                        <p:par>
                          <p:cTn id="28" fill="hold">
                            <p:stCondLst>
                              <p:cond delay="1200"/>
                            </p:stCondLst>
                            <p:childTnLst>
                              <p:par>
                                <p:cTn id="29" presetID="22" presetClass="entr" presetSubtype="4" fill="hold" nodeType="after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wipe(down)">
                                      <p:cBhvr>
                                        <p:cTn id="31" dur="200"/>
                                        <p:tgtEl>
                                          <p:spTgt spid="84"/>
                                        </p:tgtEl>
                                      </p:cBhvr>
                                    </p:animEffect>
                                  </p:childTnLst>
                                </p:cTn>
                              </p:par>
                            </p:childTnLst>
                          </p:cTn>
                        </p:par>
                        <p:par>
                          <p:cTn id="32" fill="hold">
                            <p:stCondLst>
                              <p:cond delay="1400"/>
                            </p:stCondLst>
                            <p:childTnLst>
                              <p:par>
                                <p:cTn id="33" presetID="22" presetClass="entr" presetSubtype="1" fill="hold" grpId="0"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wipe(up)">
                                      <p:cBhvr>
                                        <p:cTn id="35" dur="200"/>
                                        <p:tgtEl>
                                          <p:spTgt spid="40"/>
                                        </p:tgtEl>
                                      </p:cBhvr>
                                    </p:animEffect>
                                  </p:childTnLst>
                                </p:cTn>
                              </p:par>
                            </p:childTnLst>
                          </p:cTn>
                        </p:par>
                        <p:par>
                          <p:cTn id="36" fill="hold">
                            <p:stCondLst>
                              <p:cond delay="1600"/>
                            </p:stCondLst>
                            <p:childTnLst>
                              <p:par>
                                <p:cTn id="37" presetID="22" presetClass="entr" presetSubtype="4" fill="hold" nodeType="afterEffect">
                                  <p:stCondLst>
                                    <p:cond delay="0"/>
                                  </p:stCondLst>
                                  <p:childTnLst>
                                    <p:set>
                                      <p:cBhvr>
                                        <p:cTn id="38" dur="1" fill="hold">
                                          <p:stCondLst>
                                            <p:cond delay="0"/>
                                          </p:stCondLst>
                                        </p:cTn>
                                        <p:tgtEl>
                                          <p:spTgt spid="87"/>
                                        </p:tgtEl>
                                        <p:attrNameLst>
                                          <p:attrName>style.visibility</p:attrName>
                                        </p:attrNameLst>
                                      </p:cBhvr>
                                      <p:to>
                                        <p:strVal val="visible"/>
                                      </p:to>
                                    </p:set>
                                    <p:animEffect transition="in" filter="wipe(down)">
                                      <p:cBhvr>
                                        <p:cTn id="39" dur="300"/>
                                        <p:tgtEl>
                                          <p:spTgt spid="87"/>
                                        </p:tgtEl>
                                      </p:cBhvr>
                                    </p:animEffect>
                                  </p:childTnLst>
                                </p:cTn>
                              </p:par>
                              <p:par>
                                <p:cTn id="40" presetID="10" presetClass="entr" presetSubtype="0" fill="hold" grpId="0" nodeType="withEffect">
                                  <p:stCondLst>
                                    <p:cond delay="1000"/>
                                  </p:stCondLst>
                                  <p:childTnLst>
                                    <p:set>
                                      <p:cBhvr>
                                        <p:cTn id="41" dur="1" fill="hold">
                                          <p:stCondLst>
                                            <p:cond delay="0"/>
                                          </p:stCondLst>
                                        </p:cTn>
                                        <p:tgtEl>
                                          <p:spTgt spid="43"/>
                                        </p:tgtEl>
                                        <p:attrNameLst>
                                          <p:attrName>style.visibility</p:attrName>
                                        </p:attrNameLst>
                                      </p:cBhvr>
                                      <p:to>
                                        <p:strVal val="visible"/>
                                      </p:to>
                                    </p:set>
                                    <p:animEffect transition="in" filter="fade">
                                      <p:cBhvr>
                                        <p:cTn id="42" dur="500"/>
                                        <p:tgtEl>
                                          <p:spTgt spid="43"/>
                                        </p:tgtEl>
                                      </p:cBhvr>
                                    </p:animEffect>
                                  </p:childTnLst>
                                </p:cTn>
                              </p:par>
                              <p:par>
                                <p:cTn id="43" presetID="22" presetClass="entr" presetSubtype="8" fill="hold" grpId="0" nodeType="withEffect">
                                  <p:stCondLst>
                                    <p:cond delay="50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500"/>
                                        <p:tgtEl>
                                          <p:spTgt spid="41"/>
                                        </p:tgtEl>
                                      </p:cBhvr>
                                    </p:animEffect>
                                  </p:childTnLst>
                                </p:cTn>
                              </p:par>
                              <p:par>
                                <p:cTn id="46" presetID="22" presetClass="entr" presetSubtype="8" fill="hold" nodeType="withEffect">
                                  <p:stCondLst>
                                    <p:cond delay="500"/>
                                  </p:stCondLst>
                                  <p:childTnLst>
                                    <p:set>
                                      <p:cBhvr>
                                        <p:cTn id="47" dur="1" fill="hold">
                                          <p:stCondLst>
                                            <p:cond delay="0"/>
                                          </p:stCondLst>
                                        </p:cTn>
                                        <p:tgtEl>
                                          <p:spTgt spid="42"/>
                                        </p:tgtEl>
                                        <p:attrNameLst>
                                          <p:attrName>style.visibility</p:attrName>
                                        </p:attrNameLst>
                                      </p:cBhvr>
                                      <p:to>
                                        <p:strVal val="visible"/>
                                      </p:to>
                                    </p:set>
                                    <p:animEffect transition="in" filter="wipe(left)">
                                      <p:cBhvr>
                                        <p:cTn id="4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第二部分  季度销售汇总</a:t>
            </a:r>
            <a:endParaRPr lang="zh-CN" altLang="en-US" dirty="0"/>
          </a:p>
        </p:txBody>
      </p:sp>
      <p:sp>
        <p:nvSpPr>
          <p:cNvPr id="40" name="Rectangle 5"/>
          <p:cNvSpPr>
            <a:spLocks noChangeArrowheads="1"/>
          </p:cNvSpPr>
          <p:nvPr/>
        </p:nvSpPr>
        <p:spPr bwMode="auto">
          <a:xfrm>
            <a:off x="1301200" y="2883737"/>
            <a:ext cx="1443962" cy="2379843"/>
          </a:xfrm>
          <a:prstGeom prst="rect">
            <a:avLst/>
          </a:prstGeom>
          <a:solidFill>
            <a:srgbClr val="66BFB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p>
            <a:endParaRPr lang="zh-CN" altLang="en-US" sz="2100">
              <a:latin typeface="微软雅黑" pitchFamily="34" charset="-122"/>
              <a:ea typeface="微软雅黑" pitchFamily="34" charset="-122"/>
            </a:endParaRPr>
          </a:p>
        </p:txBody>
      </p:sp>
      <p:sp>
        <p:nvSpPr>
          <p:cNvPr id="41" name="Rectangle 6"/>
          <p:cNvSpPr>
            <a:spLocks noChangeArrowheads="1"/>
          </p:cNvSpPr>
          <p:nvPr/>
        </p:nvSpPr>
        <p:spPr bwMode="auto">
          <a:xfrm>
            <a:off x="2907080" y="3401916"/>
            <a:ext cx="1459488" cy="1834129"/>
          </a:xfrm>
          <a:prstGeom prst="rect">
            <a:avLst/>
          </a:prstGeom>
          <a:solidFill>
            <a:srgbClr val="FBC75D"/>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p>
            <a:endParaRPr lang="zh-CN" altLang="en-US" sz="2100">
              <a:latin typeface="微软雅黑" pitchFamily="34" charset="-122"/>
              <a:ea typeface="微软雅黑" pitchFamily="34" charset="-122"/>
            </a:endParaRPr>
          </a:p>
        </p:txBody>
      </p:sp>
      <p:sp>
        <p:nvSpPr>
          <p:cNvPr id="42" name="Rectangle 7"/>
          <p:cNvSpPr>
            <a:spLocks noChangeArrowheads="1"/>
          </p:cNvSpPr>
          <p:nvPr/>
        </p:nvSpPr>
        <p:spPr bwMode="auto">
          <a:xfrm>
            <a:off x="4528487" y="3932188"/>
            <a:ext cx="1459488" cy="1275679"/>
          </a:xfrm>
          <a:prstGeom prst="rect">
            <a:avLst/>
          </a:prstGeom>
          <a:solidFill>
            <a:srgbClr val="8CC066"/>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p>
            <a:endParaRPr lang="zh-CN" altLang="en-US" sz="2100">
              <a:latin typeface="微软雅黑" pitchFamily="34" charset="-122"/>
              <a:ea typeface="微软雅黑" pitchFamily="34" charset="-122"/>
            </a:endParaRPr>
          </a:p>
        </p:txBody>
      </p:sp>
      <p:sp>
        <p:nvSpPr>
          <p:cNvPr id="51" name="Rectangle 8"/>
          <p:cNvSpPr>
            <a:spLocks noChangeArrowheads="1"/>
          </p:cNvSpPr>
          <p:nvPr/>
        </p:nvSpPr>
        <p:spPr bwMode="auto">
          <a:xfrm>
            <a:off x="6149892" y="2192721"/>
            <a:ext cx="1459488" cy="3107579"/>
          </a:xfrm>
          <a:prstGeom prst="rect">
            <a:avLst/>
          </a:prstGeom>
          <a:solidFill>
            <a:srgbClr val="FC6E5B"/>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p>
            <a:endParaRPr lang="zh-CN" altLang="en-US" sz="2100">
              <a:latin typeface="微软雅黑" pitchFamily="34" charset="-122"/>
              <a:ea typeface="微软雅黑" pitchFamily="34" charset="-122"/>
            </a:endParaRPr>
          </a:p>
        </p:txBody>
      </p:sp>
      <p:sp>
        <p:nvSpPr>
          <p:cNvPr id="52" name="TextBox 682"/>
          <p:cNvSpPr txBox="1"/>
          <p:nvPr/>
        </p:nvSpPr>
        <p:spPr>
          <a:xfrm>
            <a:off x="1623074" y="2977062"/>
            <a:ext cx="932702" cy="530792"/>
          </a:xfrm>
          <a:prstGeom prst="rect">
            <a:avLst/>
          </a:prstGeom>
          <a:noFill/>
        </p:spPr>
        <p:txBody>
          <a:bodyPr wrap="none" lIns="68543" tIns="34272" rIns="68543" bIns="34272">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3000" dirty="0">
                <a:solidFill>
                  <a:schemeClr val="bg1"/>
                </a:solidFill>
                <a:latin typeface="微软雅黑" pitchFamily="34" charset="-122"/>
                <a:ea typeface="微软雅黑" pitchFamily="34" charset="-122"/>
                <a:cs typeface="Arial" pitchFamily="34" charset="0"/>
              </a:rPr>
              <a:t>52%</a:t>
            </a:r>
            <a:endParaRPr lang="zh-CN" altLang="en-US" sz="3000" dirty="0">
              <a:solidFill>
                <a:schemeClr val="bg1"/>
              </a:solidFill>
              <a:latin typeface="微软雅黑" pitchFamily="34" charset="-122"/>
              <a:ea typeface="微软雅黑" pitchFamily="34" charset="-122"/>
              <a:cs typeface="Arial" pitchFamily="34" charset="0"/>
            </a:endParaRPr>
          </a:p>
        </p:txBody>
      </p:sp>
      <p:sp>
        <p:nvSpPr>
          <p:cNvPr id="53" name="TextBox 682"/>
          <p:cNvSpPr txBox="1"/>
          <p:nvPr/>
        </p:nvSpPr>
        <p:spPr>
          <a:xfrm>
            <a:off x="3211437" y="3481032"/>
            <a:ext cx="933514" cy="530878"/>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3000" dirty="0">
                <a:solidFill>
                  <a:schemeClr val="bg1"/>
                </a:solidFill>
              </a:rPr>
              <a:t>45%</a:t>
            </a:r>
            <a:endParaRPr lang="zh-CN" altLang="en-US" sz="3000" dirty="0">
              <a:solidFill>
                <a:schemeClr val="bg1"/>
              </a:solidFill>
            </a:endParaRPr>
          </a:p>
        </p:txBody>
      </p:sp>
      <p:sp>
        <p:nvSpPr>
          <p:cNvPr id="54" name="TextBox 682"/>
          <p:cNvSpPr txBox="1"/>
          <p:nvPr/>
        </p:nvSpPr>
        <p:spPr>
          <a:xfrm>
            <a:off x="4815223" y="4011910"/>
            <a:ext cx="933514" cy="530878"/>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3000" dirty="0">
                <a:solidFill>
                  <a:srgbClr val="F5F5F5"/>
                </a:solidFill>
              </a:rPr>
              <a:t>39%</a:t>
            </a:r>
            <a:endParaRPr lang="zh-CN" altLang="en-US" sz="3000" dirty="0">
              <a:solidFill>
                <a:srgbClr val="F5F5F5"/>
              </a:solidFill>
            </a:endParaRPr>
          </a:p>
        </p:txBody>
      </p:sp>
      <p:sp>
        <p:nvSpPr>
          <p:cNvPr id="55" name="TextBox 682"/>
          <p:cNvSpPr txBox="1"/>
          <p:nvPr/>
        </p:nvSpPr>
        <p:spPr>
          <a:xfrm>
            <a:off x="6419931" y="2256896"/>
            <a:ext cx="933514" cy="530878"/>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3000" dirty="0">
                <a:solidFill>
                  <a:schemeClr val="bg1"/>
                </a:solidFill>
              </a:rPr>
              <a:t>70%</a:t>
            </a:r>
            <a:endParaRPr lang="zh-CN" altLang="en-US" sz="3000" dirty="0">
              <a:solidFill>
                <a:schemeClr val="bg1"/>
              </a:solidFill>
            </a:endParaRPr>
          </a:p>
        </p:txBody>
      </p:sp>
      <p:sp>
        <p:nvSpPr>
          <p:cNvPr id="56" name="Copyright Notice"/>
          <p:cNvSpPr/>
          <p:nvPr/>
        </p:nvSpPr>
        <p:spPr bwMode="auto">
          <a:xfrm>
            <a:off x="1497696" y="2469361"/>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itchFamily="34" charset="-122"/>
                <a:ea typeface="微软雅黑" pitchFamily="34" charset="-122"/>
              </a:rPr>
              <a:t>第一季度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57" name="Copyright Notice"/>
          <p:cNvSpPr/>
          <p:nvPr/>
        </p:nvSpPr>
        <p:spPr bwMode="auto">
          <a:xfrm>
            <a:off x="3159284" y="2982665"/>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itchFamily="34" charset="-122"/>
                <a:ea typeface="微软雅黑" pitchFamily="34" charset="-122"/>
              </a:rPr>
              <a:t>第二季度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58" name="Copyright Notice"/>
          <p:cNvSpPr/>
          <p:nvPr/>
        </p:nvSpPr>
        <p:spPr bwMode="auto">
          <a:xfrm>
            <a:off x="4763070" y="3535135"/>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smtClean="0">
                <a:solidFill>
                  <a:schemeClr val="tx1">
                    <a:lumMod val="85000"/>
                    <a:lumOff val="15000"/>
                  </a:schemeClr>
                </a:solidFill>
                <a:latin typeface="微软雅黑" pitchFamily="34" charset="-122"/>
                <a:ea typeface="微软雅黑" pitchFamily="34" charset="-122"/>
              </a:rPr>
              <a:t>第三季度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59" name="Copyright Notice"/>
          <p:cNvSpPr/>
          <p:nvPr/>
        </p:nvSpPr>
        <p:spPr bwMode="auto">
          <a:xfrm>
            <a:off x="6375767" y="1779662"/>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itchFamily="34" charset="-122"/>
                <a:ea typeface="微软雅黑" pitchFamily="34" charset="-122"/>
              </a:rPr>
              <a:t>第四季度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60" name="矩形 59"/>
          <p:cNvSpPr/>
          <p:nvPr/>
        </p:nvSpPr>
        <p:spPr>
          <a:xfrm>
            <a:off x="1225371" y="1059582"/>
            <a:ext cx="4210725" cy="1084876"/>
          </a:xfrm>
          <a:prstGeom prst="rect">
            <a:avLst/>
          </a:prstGeom>
        </p:spPr>
        <p:txBody>
          <a:bodyPr wrap="square" lIns="68543" tIns="34272" rIns="68543" bIns="34272">
            <a:spAutoFit/>
          </a:bodyPr>
          <a:lstStyle/>
          <a:p>
            <a:pPr>
              <a:lnSpc>
                <a:spcPct val="200000"/>
              </a:lnSpc>
            </a:pPr>
            <a:r>
              <a:rPr lang="zh-CN" altLang="en-US" sz="1500" b="1" dirty="0">
                <a:solidFill>
                  <a:schemeClr val="tx1">
                    <a:lumMod val="75000"/>
                    <a:lumOff val="25000"/>
                  </a:schemeClr>
                </a:solidFill>
                <a:latin typeface="微软雅黑" pitchFamily="34" charset="-122"/>
                <a:ea typeface="微软雅黑" pitchFamily="34" charset="-122"/>
              </a:rPr>
              <a:t>点击添加小标题</a:t>
            </a:r>
            <a:endParaRPr lang="en-US" altLang="zh-CN" sz="1500" b="1"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85000"/>
                    <a:lumOff val="15000"/>
                  </a:schemeClr>
                </a:solidFill>
                <a:latin typeface="微软雅黑" pitchFamily="34" charset="-122"/>
                <a:ea typeface="微软雅黑" pitchFamily="34" charset="-122"/>
              </a:rPr>
              <a:t>。您</a:t>
            </a:r>
            <a:r>
              <a:rPr lang="zh-CN" altLang="en-US" sz="12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347665926"/>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ipe(left)">
                                      <p:cBhvr>
                                        <p:cTn id="7" dur="500"/>
                                        <p:tgtEl>
                                          <p:spTgt spid="6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down)">
                                      <p:cBhvr>
                                        <p:cTn id="11" dur="500"/>
                                        <p:tgtEl>
                                          <p:spTgt spid="40"/>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randombar(horizontal)">
                                      <p:cBhvr>
                                        <p:cTn id="15" dur="500"/>
                                        <p:tgtEl>
                                          <p:spTgt spid="52"/>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down)">
                                      <p:cBhvr>
                                        <p:cTn id="19" dur="500"/>
                                        <p:tgtEl>
                                          <p:spTgt spid="5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down)">
                                      <p:cBhvr>
                                        <p:cTn id="23" dur="500"/>
                                        <p:tgtEl>
                                          <p:spTgt spid="41"/>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randombar(horizontal)">
                                      <p:cBhvr>
                                        <p:cTn id="27" dur="500"/>
                                        <p:tgtEl>
                                          <p:spTgt spid="53"/>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wipe(left)">
                                      <p:cBhvr>
                                        <p:cTn id="31" dur="500"/>
                                        <p:tgtEl>
                                          <p:spTgt spid="57"/>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randombar(horizontal)">
                                      <p:cBhvr>
                                        <p:cTn id="39" dur="500"/>
                                        <p:tgtEl>
                                          <p:spTgt spid="54"/>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left)">
                                      <p:cBhvr>
                                        <p:cTn id="43" dur="500"/>
                                        <p:tgtEl>
                                          <p:spTgt spid="58"/>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randombar(horizontal)">
                                      <p:cBhvr>
                                        <p:cTn id="51" dur="500"/>
                                        <p:tgtEl>
                                          <p:spTgt spid="55"/>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wipe(left)">
                                      <p:cBhvr>
                                        <p:cTn id="5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51" grpId="0" animBg="1"/>
      <p:bldP spid="52" grpId="0"/>
      <p:bldP spid="53" grpId="0"/>
      <p:bldP spid="54" grpId="0"/>
      <p:bldP spid="55" grpId="0"/>
      <p:bldP spid="56" grpId="0"/>
      <p:bldP spid="57" grpId="0"/>
      <p:bldP spid="58" grpId="0"/>
      <p:bldP spid="59" grpId="0"/>
      <p:bldP spid="6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第三</a:t>
            </a:r>
            <a:r>
              <a:rPr lang="zh-CN" altLang="en-US" dirty="0" smtClean="0"/>
              <a:t>部分  已完成项目汇总</a:t>
            </a:r>
            <a:endParaRPr lang="zh-CN" altLang="en-US" dirty="0"/>
          </a:p>
        </p:txBody>
      </p:sp>
      <p:pic>
        <p:nvPicPr>
          <p:cNvPr id="37" name="图片 3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19956" y="1935896"/>
            <a:ext cx="1567618" cy="3215479"/>
          </a:xfrm>
          <a:prstGeom prst="rect">
            <a:avLst/>
          </a:prstGeom>
        </p:spPr>
      </p:pic>
      <p:pic>
        <p:nvPicPr>
          <p:cNvPr id="38" name="图片 3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07899" y="1953182"/>
            <a:ext cx="1248760" cy="3183395"/>
          </a:xfrm>
          <a:prstGeom prst="rect">
            <a:avLst/>
          </a:prstGeom>
        </p:spPr>
      </p:pic>
      <p:sp>
        <p:nvSpPr>
          <p:cNvPr id="39" name="TextBox 38"/>
          <p:cNvSpPr txBox="1"/>
          <p:nvPr/>
        </p:nvSpPr>
        <p:spPr>
          <a:xfrm>
            <a:off x="1035208" y="3457028"/>
            <a:ext cx="1336995" cy="323165"/>
          </a:xfrm>
          <a:prstGeom prst="rect">
            <a:avLst/>
          </a:prstGeom>
          <a:noFill/>
        </p:spPr>
        <p:txBody>
          <a:bodyPr vert="horz" wrap="square" rtlCol="0">
            <a:spAutoFit/>
          </a:bodyPr>
          <a:lstStyle/>
          <a:p>
            <a:pPr algn="ctr"/>
            <a:r>
              <a:rPr lang="zh-CN" altLang="en-US" sz="1500" dirty="0" smtClean="0">
                <a:latin typeface="微软雅黑" pitchFamily="34" charset="-122"/>
                <a:ea typeface="微软雅黑" pitchFamily="34" charset="-122"/>
              </a:rPr>
              <a:t>项目名称一</a:t>
            </a:r>
            <a:endParaRPr lang="zh-CN" altLang="en-US" sz="1500" dirty="0">
              <a:latin typeface="微软雅黑" pitchFamily="34" charset="-122"/>
              <a:ea typeface="微软雅黑" pitchFamily="34" charset="-122"/>
            </a:endParaRPr>
          </a:p>
        </p:txBody>
      </p:sp>
      <p:sp>
        <p:nvSpPr>
          <p:cNvPr id="40" name="TextBox 39"/>
          <p:cNvSpPr txBox="1"/>
          <p:nvPr/>
        </p:nvSpPr>
        <p:spPr>
          <a:xfrm>
            <a:off x="2372203" y="2807744"/>
            <a:ext cx="1335701" cy="323165"/>
          </a:xfrm>
          <a:prstGeom prst="rect">
            <a:avLst/>
          </a:prstGeom>
          <a:noFill/>
        </p:spPr>
        <p:txBody>
          <a:bodyPr vert="horz" wrap="square" rtlCol="0">
            <a:spAutoFit/>
          </a:bodyPr>
          <a:lstStyle/>
          <a:p>
            <a:pPr algn="ctr"/>
            <a:r>
              <a:rPr lang="zh-CN" altLang="en-US" sz="1500" dirty="0">
                <a:latin typeface="微软雅黑" pitchFamily="34" charset="-122"/>
                <a:ea typeface="微软雅黑" pitchFamily="34" charset="-122"/>
              </a:rPr>
              <a:t>项目名称二</a:t>
            </a:r>
          </a:p>
        </p:txBody>
      </p:sp>
      <p:sp>
        <p:nvSpPr>
          <p:cNvPr id="41" name="TextBox 40"/>
          <p:cNvSpPr txBox="1"/>
          <p:nvPr/>
        </p:nvSpPr>
        <p:spPr>
          <a:xfrm>
            <a:off x="3940481" y="2643758"/>
            <a:ext cx="1248616" cy="323165"/>
          </a:xfrm>
          <a:prstGeom prst="rect">
            <a:avLst/>
          </a:prstGeom>
          <a:noFill/>
        </p:spPr>
        <p:txBody>
          <a:bodyPr vert="horz" wrap="square" rtlCol="0">
            <a:spAutoFit/>
          </a:bodyPr>
          <a:lstStyle/>
          <a:p>
            <a:pPr algn="ctr"/>
            <a:r>
              <a:rPr lang="zh-CN" altLang="en-US" sz="1500" dirty="0">
                <a:latin typeface="微软雅黑" pitchFamily="34" charset="-122"/>
                <a:ea typeface="微软雅黑" pitchFamily="34" charset="-122"/>
              </a:rPr>
              <a:t>项目名称三</a:t>
            </a:r>
          </a:p>
        </p:txBody>
      </p:sp>
      <p:sp>
        <p:nvSpPr>
          <p:cNvPr id="42" name="TextBox 41"/>
          <p:cNvSpPr txBox="1"/>
          <p:nvPr/>
        </p:nvSpPr>
        <p:spPr>
          <a:xfrm>
            <a:off x="5436096" y="2764531"/>
            <a:ext cx="1368152" cy="323165"/>
          </a:xfrm>
          <a:prstGeom prst="rect">
            <a:avLst/>
          </a:prstGeom>
          <a:noFill/>
        </p:spPr>
        <p:txBody>
          <a:bodyPr vert="horz" wrap="square" rtlCol="0">
            <a:spAutoFit/>
          </a:bodyPr>
          <a:lstStyle/>
          <a:p>
            <a:pPr algn="ctr"/>
            <a:r>
              <a:rPr lang="zh-CN" altLang="en-US" sz="1500" dirty="0">
                <a:latin typeface="微软雅黑" pitchFamily="34" charset="-122"/>
                <a:ea typeface="微软雅黑" pitchFamily="34" charset="-122"/>
              </a:rPr>
              <a:t>项目名称四</a:t>
            </a:r>
          </a:p>
        </p:txBody>
      </p:sp>
      <p:sp>
        <p:nvSpPr>
          <p:cNvPr id="46" name="TextBox 45"/>
          <p:cNvSpPr txBox="1"/>
          <p:nvPr/>
        </p:nvSpPr>
        <p:spPr>
          <a:xfrm>
            <a:off x="6876256" y="3385904"/>
            <a:ext cx="1368152" cy="323165"/>
          </a:xfrm>
          <a:prstGeom prst="rect">
            <a:avLst/>
          </a:prstGeom>
          <a:noFill/>
        </p:spPr>
        <p:txBody>
          <a:bodyPr vert="horz" wrap="square" rtlCol="0">
            <a:spAutoFit/>
          </a:bodyPr>
          <a:lstStyle/>
          <a:p>
            <a:pPr algn="ctr"/>
            <a:r>
              <a:rPr lang="zh-CN" altLang="en-US" sz="1500" dirty="0" smtClean="0">
                <a:latin typeface="微软雅黑" pitchFamily="34" charset="-122"/>
                <a:ea typeface="微软雅黑" pitchFamily="34" charset="-122"/>
              </a:rPr>
              <a:t>项目名称五</a:t>
            </a:r>
            <a:endParaRPr lang="zh-CN" altLang="en-US" sz="1500" dirty="0">
              <a:latin typeface="微软雅黑" pitchFamily="34" charset="-122"/>
              <a:ea typeface="微软雅黑" pitchFamily="34" charset="-122"/>
            </a:endParaRPr>
          </a:p>
        </p:txBody>
      </p:sp>
      <p:sp>
        <p:nvSpPr>
          <p:cNvPr id="47" name="TextBox 46"/>
          <p:cNvSpPr txBox="1"/>
          <p:nvPr/>
        </p:nvSpPr>
        <p:spPr>
          <a:xfrm>
            <a:off x="2323584" y="3976774"/>
            <a:ext cx="4487644" cy="692497"/>
          </a:xfrm>
          <a:prstGeom prst="rect">
            <a:avLst/>
          </a:prstGeom>
          <a:noFill/>
        </p:spPr>
        <p:txBody>
          <a:bodyPr wrap="square" lIns="0" tIns="0" rIns="0" bIns="0" rtlCol="0">
            <a:spAutoFit/>
          </a:bodyPr>
          <a:lstStyle/>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endParaRPr lang="en-US" altLang="zh-CN" sz="1000" dirty="0">
              <a:latin typeface="微软雅黑 Light" pitchFamily="34" charset="-122"/>
              <a:ea typeface="微软雅黑 Light" pitchFamily="34" charset="-122"/>
            </a:endParaRPr>
          </a:p>
        </p:txBody>
      </p:sp>
      <p:sp>
        <p:nvSpPr>
          <p:cNvPr id="48" name="Freeform 5"/>
          <p:cNvSpPr>
            <a:spLocks/>
          </p:cNvSpPr>
          <p:nvPr/>
        </p:nvSpPr>
        <p:spPr bwMode="auto">
          <a:xfrm>
            <a:off x="2018016" y="3981409"/>
            <a:ext cx="177720" cy="729369"/>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itchFamily="34" charset="-122"/>
            </a:endParaRPr>
          </a:p>
        </p:txBody>
      </p:sp>
      <p:sp>
        <p:nvSpPr>
          <p:cNvPr id="49" name="Freeform 5"/>
          <p:cNvSpPr>
            <a:spLocks/>
          </p:cNvSpPr>
          <p:nvPr/>
        </p:nvSpPr>
        <p:spPr bwMode="auto">
          <a:xfrm flipH="1">
            <a:off x="6957280" y="3939902"/>
            <a:ext cx="177720" cy="729369"/>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itchFamily="34" charset="-122"/>
            </a:endParaRPr>
          </a:p>
        </p:txBody>
      </p:sp>
      <p:grpSp>
        <p:nvGrpSpPr>
          <p:cNvPr id="50" name="组合 49"/>
          <p:cNvGrpSpPr/>
          <p:nvPr/>
        </p:nvGrpSpPr>
        <p:grpSpPr>
          <a:xfrm>
            <a:off x="1009576" y="1973556"/>
            <a:ext cx="1314008" cy="1314008"/>
            <a:chOff x="792868" y="618113"/>
            <a:chExt cx="1314008" cy="1314008"/>
          </a:xfrm>
        </p:grpSpPr>
        <p:grpSp>
          <p:nvGrpSpPr>
            <p:cNvPr id="51" name="组合 50"/>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9" name="椭圆 5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椭圆 56"/>
            <p:cNvSpPr/>
            <p:nvPr/>
          </p:nvSpPr>
          <p:spPr>
            <a:xfrm>
              <a:off x="859391" y="680166"/>
              <a:ext cx="1188000" cy="118800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2393896" y="1257742"/>
            <a:ext cx="1314008" cy="1314008"/>
            <a:chOff x="792868" y="618113"/>
            <a:chExt cx="1314008" cy="1314008"/>
          </a:xfrm>
        </p:grpSpPr>
        <p:grpSp>
          <p:nvGrpSpPr>
            <p:cNvPr id="61" name="组合 60"/>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椭圆 61"/>
            <p:cNvSpPr/>
            <p:nvPr/>
          </p:nvSpPr>
          <p:spPr>
            <a:xfrm>
              <a:off x="859391" y="680166"/>
              <a:ext cx="1188000" cy="1188000"/>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a:off x="3978072" y="1059582"/>
            <a:ext cx="1314008" cy="1314008"/>
            <a:chOff x="792868" y="618113"/>
            <a:chExt cx="1314008" cy="1314008"/>
          </a:xfrm>
        </p:grpSpPr>
        <p:grpSp>
          <p:nvGrpSpPr>
            <p:cNvPr id="66" name="组合 65"/>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9" name="椭圆 6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椭圆 66"/>
            <p:cNvSpPr/>
            <p:nvPr/>
          </p:nvSpPr>
          <p:spPr>
            <a:xfrm>
              <a:off x="859391" y="680166"/>
              <a:ext cx="1188000" cy="1188000"/>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0" name="组合 69"/>
          <p:cNvGrpSpPr/>
          <p:nvPr/>
        </p:nvGrpSpPr>
        <p:grpSpPr>
          <a:xfrm>
            <a:off x="5516268" y="1257742"/>
            <a:ext cx="1314008" cy="1314008"/>
            <a:chOff x="792868" y="618113"/>
            <a:chExt cx="1314008" cy="1314008"/>
          </a:xfrm>
        </p:grpSpPr>
        <p:grpSp>
          <p:nvGrpSpPr>
            <p:cNvPr id="71" name="组合 70"/>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椭圆 7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椭圆 71"/>
            <p:cNvSpPr/>
            <p:nvPr/>
          </p:nvSpPr>
          <p:spPr>
            <a:xfrm>
              <a:off x="859391" y="680166"/>
              <a:ext cx="1188000" cy="1188000"/>
            </a:xfrm>
            <a:prstGeom prst="ellipse">
              <a:avLst/>
            </a:prstGeom>
            <a:blipFill dpi="0" rotWithShape="1">
              <a:blip r:embed="rId8"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5" name="组合 74"/>
          <p:cNvGrpSpPr/>
          <p:nvPr/>
        </p:nvGrpSpPr>
        <p:grpSpPr>
          <a:xfrm>
            <a:off x="6912466" y="1977822"/>
            <a:ext cx="1314008" cy="1314008"/>
            <a:chOff x="792868" y="618113"/>
            <a:chExt cx="1314008" cy="1314008"/>
          </a:xfrm>
        </p:grpSpPr>
        <p:grpSp>
          <p:nvGrpSpPr>
            <p:cNvPr id="76" name="组合 75"/>
            <p:cNvGrpSpPr/>
            <p:nvPr/>
          </p:nvGrpSpPr>
          <p:grpSpPr>
            <a:xfrm>
              <a:off x="792868" y="618113"/>
              <a:ext cx="1314008" cy="1314008"/>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椭圆 7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椭圆 76"/>
            <p:cNvSpPr/>
            <p:nvPr/>
          </p:nvSpPr>
          <p:spPr>
            <a:xfrm>
              <a:off x="859391" y="680166"/>
              <a:ext cx="1188000" cy="1188000"/>
            </a:xfrm>
            <a:prstGeom prst="ellipse">
              <a:avLst/>
            </a:prstGeom>
            <a:blipFill dpi="0" rotWithShape="1">
              <a:blip r:embed="rId9"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835309910"/>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63" presetClass="path" presetSubtype="0" accel="50000" decel="50000" fill="hold" nodeType="withEffect">
                                      <p:stCondLst>
                                        <p:cond delay="0"/>
                                      </p:stCondLst>
                                      <p:childTnLst>
                                        <p:animMotion origin="layout" path="M 0 0 L 0.25 0 E" pathEditMode="relative" ptsTypes="">
                                          <p:cBhvr>
                                            <p:cTn id="9" dur="2000" spd="-100000" fill="hold"/>
                                            <p:tgtEl>
                                              <p:spTgt spid="37"/>
                                            </p:tgtEl>
                                            <p:attrNameLst>
                                              <p:attrName>ppt_x</p:attrName>
                                              <p:attrName>ppt_y</p:attrName>
                                            </p:attrNameLst>
                                          </p:cBhvr>
                                        </p:animMotion>
                                      </p:childTnLst>
                                    </p:cTn>
                                  </p:par>
                                  <p:par>
                                    <p:cTn id="10" presetID="10"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par>
                                    <p:cTn id="13" presetID="63" presetClass="path" presetSubtype="0" accel="50000" decel="50000" fill="hold" nodeType="withEffect">
                                      <p:stCondLst>
                                        <p:cond delay="0"/>
                                      </p:stCondLst>
                                      <p:childTnLst>
                                        <p:animMotion origin="layout" path="M 4.41264E-6 3.7037E-6 L -0.2862 -0.00324 " pathEditMode="relative" rAng="0" ptsTypes="AA">
                                          <p:cBhvr>
                                            <p:cTn id="14" dur="2000" spd="-100000" fill="hold"/>
                                            <p:tgtEl>
                                              <p:spTgt spid="38"/>
                                            </p:tgtEl>
                                            <p:attrNameLst>
                                              <p:attrName>ppt_x</p:attrName>
                                              <p:attrName>ppt_y</p:attrName>
                                            </p:attrNameLst>
                                          </p:cBhvr>
                                          <p:rCtr x="-14310" y="-162"/>
                                        </p:animMotion>
                                      </p:childTnLst>
                                    </p:cTn>
                                  </p:par>
                                </p:childTnLst>
                              </p:cTn>
                            </p:par>
                            <p:par>
                              <p:cTn id="15" fill="hold">
                                <p:stCondLst>
                                  <p:cond delay="2000"/>
                                </p:stCondLst>
                                <p:childTnLst>
                                  <p:par>
                                    <p:cTn id="16" presetID="1" presetClass="entr" presetSubtype="0" fill="hold" nodeType="afterEffect">
                                      <p:stCondLst>
                                        <p:cond delay="0"/>
                                      </p:stCondLst>
                                      <p:childTnLst>
                                        <p:set>
                                          <p:cBhvr>
                                            <p:cTn id="17" dur="1" fill="hold">
                                              <p:stCondLst>
                                                <p:cond delay="0"/>
                                              </p:stCondLst>
                                            </p:cTn>
                                            <p:tgtEl>
                                              <p:spTgt spid="50"/>
                                            </p:tgtEl>
                                            <p:attrNameLst>
                                              <p:attrName>style.visibility</p:attrName>
                                            </p:attrNameLst>
                                          </p:cBhvr>
                                          <p:to>
                                            <p:strVal val="visible"/>
                                          </p:to>
                                        </p:set>
                                      </p:childTnLst>
                                    </p:cTn>
                                  </p:par>
                                  <p:par>
                                    <p:cTn id="18" presetID="49" presetClass="path" presetSubtype="0" accel="50000" fill="hold" nodeType="withEffect">
                                      <p:stCondLst>
                                        <p:cond delay="0"/>
                                      </p:stCondLst>
                                      <p:childTnLst>
                                        <p:animMotion origin="layout" path="M -1.66667E-6 -1.95619E-6 L 0.31771 0.73033 " pathEditMode="relative" rAng="0" ptsTypes="AA">
                                          <p:cBhvr>
                                            <p:cTn id="19" dur="600" spd="-100000" fill="hold"/>
                                            <p:tgtEl>
                                              <p:spTgt spid="50"/>
                                            </p:tgtEl>
                                            <p:attrNameLst>
                                              <p:attrName>ppt_x</p:attrName>
                                              <p:attrName>ppt_y</p:attrName>
                                            </p:attrNameLst>
                                          </p:cBhvr>
                                          <p:rCtr x="15885" y="36501"/>
                                        </p:animMotion>
                                      </p:childTnLst>
                                    </p:cTn>
                                  </p:par>
                                  <p:par>
                                    <p:cTn id="20" presetID="1" presetClass="entr" presetSubtype="0" fill="hold" nodeType="withEffect">
                                      <p:stCondLst>
                                        <p:cond delay="200"/>
                                      </p:stCondLst>
                                      <p:childTnLst>
                                        <p:set>
                                          <p:cBhvr>
                                            <p:cTn id="21" dur="1" fill="hold">
                                              <p:stCondLst>
                                                <p:cond delay="0"/>
                                              </p:stCondLst>
                                            </p:cTn>
                                            <p:tgtEl>
                                              <p:spTgt spid="60"/>
                                            </p:tgtEl>
                                            <p:attrNameLst>
                                              <p:attrName>style.visibility</p:attrName>
                                            </p:attrNameLst>
                                          </p:cBhvr>
                                          <p:to>
                                            <p:strVal val="visible"/>
                                          </p:to>
                                        </p:set>
                                      </p:childTnLst>
                                    </p:cTn>
                                  </p:par>
                                  <p:par>
                                    <p:cTn id="22" presetID="49" presetClass="path" presetSubtype="0" accel="50000" fill="hold" nodeType="withEffect">
                                      <p:stCondLst>
                                        <p:cond delay="200"/>
                                      </p:stCondLst>
                                      <p:childTnLst>
                                        <p:animMotion origin="layout" path="M 1.38889E-6 3.45679E-6 L 0.17066 0.86913 " pathEditMode="relative" rAng="0" ptsTypes="AA">
                                          <p:cBhvr>
                                            <p:cTn id="23" dur="600" spd="-100000" fill="hold"/>
                                            <p:tgtEl>
                                              <p:spTgt spid="60"/>
                                            </p:tgtEl>
                                            <p:attrNameLst>
                                              <p:attrName>ppt_x</p:attrName>
                                              <p:attrName>ppt_y</p:attrName>
                                            </p:attrNameLst>
                                          </p:cBhvr>
                                          <p:rCtr x="8524" y="43457"/>
                                        </p:animMotion>
                                      </p:childTnLst>
                                    </p:cTn>
                                  </p:par>
                                  <p:par>
                                    <p:cTn id="24" presetID="1" presetClass="entr" presetSubtype="0" fill="hold" nodeType="withEffect">
                                      <p:stCondLst>
                                        <p:cond delay="400"/>
                                      </p:stCondLst>
                                      <p:childTnLst>
                                        <p:set>
                                          <p:cBhvr>
                                            <p:cTn id="25" dur="1" fill="hold">
                                              <p:stCondLst>
                                                <p:cond delay="0"/>
                                              </p:stCondLst>
                                            </p:cTn>
                                            <p:tgtEl>
                                              <p:spTgt spid="65"/>
                                            </p:tgtEl>
                                            <p:attrNameLst>
                                              <p:attrName>style.visibility</p:attrName>
                                            </p:attrNameLst>
                                          </p:cBhvr>
                                          <p:to>
                                            <p:strVal val="visible"/>
                                          </p:to>
                                        </p:set>
                                      </p:childTnLst>
                                    </p:cTn>
                                  </p:par>
                                  <p:par>
                                    <p:cTn id="26" presetID="49" presetClass="path" presetSubtype="0" accel="50000" fill="hold" nodeType="withEffect">
                                      <p:stCondLst>
                                        <p:cond delay="400"/>
                                      </p:stCondLst>
                                      <p:childTnLst>
                                        <p:animMotion origin="layout" path="M 0 2.00555E-6 L 0 0.88121 " pathEditMode="relative" rAng="0" ptsTypes="AA">
                                          <p:cBhvr>
                                            <p:cTn id="27" dur="600" spd="-100000" fill="hold"/>
                                            <p:tgtEl>
                                              <p:spTgt spid="65"/>
                                            </p:tgtEl>
                                            <p:attrNameLst>
                                              <p:attrName>ppt_x</p:attrName>
                                              <p:attrName>ppt_y</p:attrName>
                                            </p:attrNameLst>
                                          </p:cBhvr>
                                          <p:rCtr x="0" y="44060"/>
                                        </p:animMotion>
                                      </p:childTnLst>
                                    </p:cTn>
                                  </p:par>
                                  <p:par>
                                    <p:cTn id="28" presetID="1" presetClass="entr" presetSubtype="0" fill="hold" nodeType="withEffect">
                                      <p:stCondLst>
                                        <p:cond delay="600"/>
                                      </p:stCondLst>
                                      <p:childTnLst>
                                        <p:set>
                                          <p:cBhvr>
                                            <p:cTn id="29" dur="1" fill="hold">
                                              <p:stCondLst>
                                                <p:cond delay="0"/>
                                              </p:stCondLst>
                                            </p:cTn>
                                            <p:tgtEl>
                                              <p:spTgt spid="70"/>
                                            </p:tgtEl>
                                            <p:attrNameLst>
                                              <p:attrName>style.visibility</p:attrName>
                                            </p:attrNameLst>
                                          </p:cBhvr>
                                          <p:to>
                                            <p:strVal val="visible"/>
                                          </p:to>
                                        </p:set>
                                      </p:childTnLst>
                                    </p:cTn>
                                  </p:par>
                                  <p:par>
                                    <p:cTn id="30" presetID="49" presetClass="path" presetSubtype="0" accel="50000" fill="hold" nodeType="withEffect">
                                      <p:stCondLst>
                                        <p:cond delay="600"/>
                                      </p:stCondLst>
                                      <p:childTnLst>
                                        <p:animMotion origin="layout" path="M 3.88889E-6 -4.29497E-6 L -0.17049 0.86671 " pathEditMode="relative" rAng="0" ptsTypes="AA">
                                          <p:cBhvr>
                                            <p:cTn id="31" dur="600" spd="-100000" fill="hold"/>
                                            <p:tgtEl>
                                              <p:spTgt spid="70"/>
                                            </p:tgtEl>
                                            <p:attrNameLst>
                                              <p:attrName>ppt_x</p:attrName>
                                              <p:attrName>ppt_y</p:attrName>
                                            </p:attrNameLst>
                                          </p:cBhvr>
                                          <p:rCtr x="-8524" y="43320"/>
                                        </p:animMotion>
                                      </p:childTnLst>
                                    </p:cTn>
                                  </p:par>
                                  <p:par>
                                    <p:cTn id="32" presetID="1" presetClass="entr" presetSubtype="0" fill="hold" nodeType="withEffect">
                                      <p:stCondLst>
                                        <p:cond delay="800"/>
                                      </p:stCondLst>
                                      <p:childTnLst>
                                        <p:set>
                                          <p:cBhvr>
                                            <p:cTn id="33" dur="1" fill="hold">
                                              <p:stCondLst>
                                                <p:cond delay="0"/>
                                              </p:stCondLst>
                                            </p:cTn>
                                            <p:tgtEl>
                                              <p:spTgt spid="75"/>
                                            </p:tgtEl>
                                            <p:attrNameLst>
                                              <p:attrName>style.visibility</p:attrName>
                                            </p:attrNameLst>
                                          </p:cBhvr>
                                          <p:to>
                                            <p:strVal val="visible"/>
                                          </p:to>
                                        </p:set>
                                      </p:childTnLst>
                                    </p:cTn>
                                  </p:par>
                                  <p:par>
                                    <p:cTn id="34" presetID="49" presetClass="path" presetSubtype="0" accel="50000" fill="hold" nodeType="withEffect">
                                      <p:stCondLst>
                                        <p:cond delay="800"/>
                                      </p:stCondLst>
                                      <p:childTnLst>
                                        <p:animMotion origin="layout" path="M 2.22222E-6 2.89108E-6 L -0.32778 0.75902 " pathEditMode="relative" rAng="0" ptsTypes="AA">
                                          <p:cBhvr>
                                            <p:cTn id="35" dur="600" spd="-100000" fill="hold"/>
                                            <p:tgtEl>
                                              <p:spTgt spid="75"/>
                                            </p:tgtEl>
                                            <p:attrNameLst>
                                              <p:attrName>ppt_x</p:attrName>
                                              <p:attrName>ppt_y</p:attrName>
                                            </p:attrNameLst>
                                          </p:cBhvr>
                                          <p:rCtr x="-16389" y="37951"/>
                                        </p:animMotion>
                                      </p:childTnLst>
                                    </p:cTn>
                                  </p:par>
                                </p:childTnLst>
                              </p:cTn>
                            </p:par>
                            <p:par>
                              <p:cTn id="36" fill="hold">
                                <p:stCondLst>
                                  <p:cond delay="3400"/>
                                </p:stCondLst>
                                <p:childTnLst>
                                  <p:par>
                                    <p:cTn id="37" presetID="2" presetClass="entr" presetSubtype="4" fill="hold" grpId="0" nodeType="afterEffect" p14:presetBounceEnd="20000">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14:bounceEnd="20000">
                                          <p:cBhvr additive="base">
                                            <p:cTn id="39" dur="500" fill="hold"/>
                                            <p:tgtEl>
                                              <p:spTgt spid="39"/>
                                            </p:tgtEl>
                                            <p:attrNameLst>
                                              <p:attrName>ppt_x</p:attrName>
                                            </p:attrNameLst>
                                          </p:cBhvr>
                                          <p:tavLst>
                                            <p:tav tm="0">
                                              <p:val>
                                                <p:strVal val="#ppt_x"/>
                                              </p:val>
                                            </p:tav>
                                            <p:tav tm="100000">
                                              <p:val>
                                                <p:strVal val="#ppt_x"/>
                                              </p:val>
                                            </p:tav>
                                          </p:tavLst>
                                        </p:anim>
                                        <p:anim calcmode="lin" valueType="num" p14:bounceEnd="20000">
                                          <p:cBhvr additive="base">
                                            <p:cTn id="40" dur="500" fill="hold"/>
                                            <p:tgtEl>
                                              <p:spTgt spid="39"/>
                                            </p:tgtEl>
                                            <p:attrNameLst>
                                              <p:attrName>ppt_y</p:attrName>
                                            </p:attrNameLst>
                                          </p:cBhvr>
                                          <p:tavLst>
                                            <p:tav tm="0">
                                              <p:val>
                                                <p:strVal val="1+#ppt_h/2"/>
                                              </p:val>
                                            </p:tav>
                                            <p:tav tm="100000">
                                              <p:val>
                                                <p:strVal val="#ppt_y"/>
                                              </p:val>
                                            </p:tav>
                                          </p:tavLst>
                                        </p:anim>
                                      </p:childTnLst>
                                    </p:cTn>
                                  </p:par>
                                </p:childTnLst>
                              </p:cTn>
                            </p:par>
                            <p:par>
                              <p:cTn id="41" fill="hold">
                                <p:stCondLst>
                                  <p:cond delay="3900"/>
                                </p:stCondLst>
                                <p:childTnLst>
                                  <p:par>
                                    <p:cTn id="42" presetID="2" presetClass="entr" presetSubtype="4" fill="hold" grpId="0" nodeType="afterEffect" p14:presetBounceEnd="20000">
                                      <p:stCondLst>
                                        <p:cond delay="0"/>
                                      </p:stCondLst>
                                      <p:childTnLst>
                                        <p:set>
                                          <p:cBhvr>
                                            <p:cTn id="43" dur="1" fill="hold">
                                              <p:stCondLst>
                                                <p:cond delay="0"/>
                                              </p:stCondLst>
                                            </p:cTn>
                                            <p:tgtEl>
                                              <p:spTgt spid="40"/>
                                            </p:tgtEl>
                                            <p:attrNameLst>
                                              <p:attrName>style.visibility</p:attrName>
                                            </p:attrNameLst>
                                          </p:cBhvr>
                                          <p:to>
                                            <p:strVal val="visible"/>
                                          </p:to>
                                        </p:set>
                                        <p:anim calcmode="lin" valueType="num" p14:bounceEnd="20000">
                                          <p:cBhvr additive="base">
                                            <p:cTn id="44" dur="500" fill="hold"/>
                                            <p:tgtEl>
                                              <p:spTgt spid="40"/>
                                            </p:tgtEl>
                                            <p:attrNameLst>
                                              <p:attrName>ppt_x</p:attrName>
                                            </p:attrNameLst>
                                          </p:cBhvr>
                                          <p:tavLst>
                                            <p:tav tm="0">
                                              <p:val>
                                                <p:strVal val="#ppt_x"/>
                                              </p:val>
                                            </p:tav>
                                            <p:tav tm="100000">
                                              <p:val>
                                                <p:strVal val="#ppt_x"/>
                                              </p:val>
                                            </p:tav>
                                          </p:tavLst>
                                        </p:anim>
                                        <p:anim calcmode="lin" valueType="num" p14:bounceEnd="20000">
                                          <p:cBhvr additive="base">
                                            <p:cTn id="45" dur="500" fill="hold"/>
                                            <p:tgtEl>
                                              <p:spTgt spid="40"/>
                                            </p:tgtEl>
                                            <p:attrNameLst>
                                              <p:attrName>ppt_y</p:attrName>
                                            </p:attrNameLst>
                                          </p:cBhvr>
                                          <p:tavLst>
                                            <p:tav tm="0">
                                              <p:val>
                                                <p:strVal val="1+#ppt_h/2"/>
                                              </p:val>
                                            </p:tav>
                                            <p:tav tm="100000">
                                              <p:val>
                                                <p:strVal val="#ppt_y"/>
                                              </p:val>
                                            </p:tav>
                                          </p:tavLst>
                                        </p:anim>
                                      </p:childTnLst>
                                    </p:cTn>
                                  </p:par>
                                </p:childTnLst>
                              </p:cTn>
                            </p:par>
                            <p:par>
                              <p:cTn id="46" fill="hold">
                                <p:stCondLst>
                                  <p:cond delay="4400"/>
                                </p:stCondLst>
                                <p:childTnLst>
                                  <p:par>
                                    <p:cTn id="47" presetID="2" presetClass="entr" presetSubtype="4" fill="hold" grpId="0" nodeType="afterEffect" p14:presetBounceEnd="20000">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14:bounceEnd="20000">
                                          <p:cBhvr additive="base">
                                            <p:cTn id="49" dur="500" fill="hold"/>
                                            <p:tgtEl>
                                              <p:spTgt spid="41"/>
                                            </p:tgtEl>
                                            <p:attrNameLst>
                                              <p:attrName>ppt_x</p:attrName>
                                            </p:attrNameLst>
                                          </p:cBhvr>
                                          <p:tavLst>
                                            <p:tav tm="0">
                                              <p:val>
                                                <p:strVal val="#ppt_x"/>
                                              </p:val>
                                            </p:tav>
                                            <p:tav tm="100000">
                                              <p:val>
                                                <p:strVal val="#ppt_x"/>
                                              </p:val>
                                            </p:tav>
                                          </p:tavLst>
                                        </p:anim>
                                        <p:anim calcmode="lin" valueType="num" p14:bounceEnd="20000">
                                          <p:cBhvr additive="base">
                                            <p:cTn id="50" dur="500" fill="hold"/>
                                            <p:tgtEl>
                                              <p:spTgt spid="41"/>
                                            </p:tgtEl>
                                            <p:attrNameLst>
                                              <p:attrName>ppt_y</p:attrName>
                                            </p:attrNameLst>
                                          </p:cBhvr>
                                          <p:tavLst>
                                            <p:tav tm="0">
                                              <p:val>
                                                <p:strVal val="1+#ppt_h/2"/>
                                              </p:val>
                                            </p:tav>
                                            <p:tav tm="100000">
                                              <p:val>
                                                <p:strVal val="#ppt_y"/>
                                              </p:val>
                                            </p:tav>
                                          </p:tavLst>
                                        </p:anim>
                                      </p:childTnLst>
                                    </p:cTn>
                                  </p:par>
                                </p:childTnLst>
                              </p:cTn>
                            </p:par>
                            <p:par>
                              <p:cTn id="51" fill="hold">
                                <p:stCondLst>
                                  <p:cond delay="4900"/>
                                </p:stCondLst>
                                <p:childTnLst>
                                  <p:par>
                                    <p:cTn id="52" presetID="2" presetClass="entr" presetSubtype="4" fill="hold" grpId="0" nodeType="afterEffect" p14:presetBounceEnd="20000">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14:bounceEnd="20000">
                                          <p:cBhvr additive="base">
                                            <p:cTn id="54" dur="500" fill="hold"/>
                                            <p:tgtEl>
                                              <p:spTgt spid="42"/>
                                            </p:tgtEl>
                                            <p:attrNameLst>
                                              <p:attrName>ppt_x</p:attrName>
                                            </p:attrNameLst>
                                          </p:cBhvr>
                                          <p:tavLst>
                                            <p:tav tm="0">
                                              <p:val>
                                                <p:strVal val="#ppt_x"/>
                                              </p:val>
                                            </p:tav>
                                            <p:tav tm="100000">
                                              <p:val>
                                                <p:strVal val="#ppt_x"/>
                                              </p:val>
                                            </p:tav>
                                          </p:tavLst>
                                        </p:anim>
                                        <p:anim calcmode="lin" valueType="num" p14:bounceEnd="20000">
                                          <p:cBhvr additive="base">
                                            <p:cTn id="55" dur="500" fill="hold"/>
                                            <p:tgtEl>
                                              <p:spTgt spid="42"/>
                                            </p:tgtEl>
                                            <p:attrNameLst>
                                              <p:attrName>ppt_y</p:attrName>
                                            </p:attrNameLst>
                                          </p:cBhvr>
                                          <p:tavLst>
                                            <p:tav tm="0">
                                              <p:val>
                                                <p:strVal val="1+#ppt_h/2"/>
                                              </p:val>
                                            </p:tav>
                                            <p:tav tm="100000">
                                              <p:val>
                                                <p:strVal val="#ppt_y"/>
                                              </p:val>
                                            </p:tav>
                                          </p:tavLst>
                                        </p:anim>
                                      </p:childTnLst>
                                    </p:cTn>
                                  </p:par>
                                </p:childTnLst>
                              </p:cTn>
                            </p:par>
                            <p:par>
                              <p:cTn id="56" fill="hold">
                                <p:stCondLst>
                                  <p:cond delay="5400"/>
                                </p:stCondLst>
                                <p:childTnLst>
                                  <p:par>
                                    <p:cTn id="57" presetID="2" presetClass="entr" presetSubtype="4" fill="hold" grpId="0" nodeType="afterEffect" p14:presetBounceEnd="20000">
                                      <p:stCondLst>
                                        <p:cond delay="0"/>
                                      </p:stCondLst>
                                      <p:childTnLst>
                                        <p:set>
                                          <p:cBhvr>
                                            <p:cTn id="58" dur="1" fill="hold">
                                              <p:stCondLst>
                                                <p:cond delay="0"/>
                                              </p:stCondLst>
                                            </p:cTn>
                                            <p:tgtEl>
                                              <p:spTgt spid="46"/>
                                            </p:tgtEl>
                                            <p:attrNameLst>
                                              <p:attrName>style.visibility</p:attrName>
                                            </p:attrNameLst>
                                          </p:cBhvr>
                                          <p:to>
                                            <p:strVal val="visible"/>
                                          </p:to>
                                        </p:set>
                                        <p:anim calcmode="lin" valueType="num" p14:bounceEnd="20000">
                                          <p:cBhvr additive="base">
                                            <p:cTn id="59" dur="500" fill="hold"/>
                                            <p:tgtEl>
                                              <p:spTgt spid="46"/>
                                            </p:tgtEl>
                                            <p:attrNameLst>
                                              <p:attrName>ppt_x</p:attrName>
                                            </p:attrNameLst>
                                          </p:cBhvr>
                                          <p:tavLst>
                                            <p:tav tm="0">
                                              <p:val>
                                                <p:strVal val="#ppt_x"/>
                                              </p:val>
                                            </p:tav>
                                            <p:tav tm="100000">
                                              <p:val>
                                                <p:strVal val="#ppt_x"/>
                                              </p:val>
                                            </p:tav>
                                          </p:tavLst>
                                        </p:anim>
                                        <p:anim calcmode="lin" valueType="num" p14:bounceEnd="20000">
                                          <p:cBhvr additive="base">
                                            <p:cTn id="60" dur="500" fill="hold"/>
                                            <p:tgtEl>
                                              <p:spTgt spid="46"/>
                                            </p:tgtEl>
                                            <p:attrNameLst>
                                              <p:attrName>ppt_y</p:attrName>
                                            </p:attrNameLst>
                                          </p:cBhvr>
                                          <p:tavLst>
                                            <p:tav tm="0">
                                              <p:val>
                                                <p:strVal val="1+#ppt_h/2"/>
                                              </p:val>
                                            </p:tav>
                                            <p:tav tm="100000">
                                              <p:val>
                                                <p:strVal val="#ppt_y"/>
                                              </p:val>
                                            </p:tav>
                                          </p:tavLst>
                                        </p:anim>
                                      </p:childTnLst>
                                    </p:cTn>
                                  </p:par>
                                </p:childTnLst>
                              </p:cTn>
                            </p:par>
                            <p:par>
                              <p:cTn id="61" fill="hold">
                                <p:stCondLst>
                                  <p:cond delay="5900"/>
                                </p:stCondLst>
                                <p:childTnLst>
                                  <p:par>
                                    <p:cTn id="62" presetID="2" presetClass="entr" presetSubtype="2"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500" fill="hold"/>
                                            <p:tgtEl>
                                              <p:spTgt spid="48"/>
                                            </p:tgtEl>
                                            <p:attrNameLst>
                                              <p:attrName>ppt_x</p:attrName>
                                            </p:attrNameLst>
                                          </p:cBhvr>
                                          <p:tavLst>
                                            <p:tav tm="0">
                                              <p:val>
                                                <p:strVal val="1+#ppt_w/2"/>
                                              </p:val>
                                            </p:tav>
                                            <p:tav tm="100000">
                                              <p:val>
                                                <p:strVal val="#ppt_x"/>
                                              </p:val>
                                            </p:tav>
                                          </p:tavLst>
                                        </p:anim>
                                        <p:anim calcmode="lin" valueType="num">
                                          <p:cBhvr additive="base">
                                            <p:cTn id="65" dur="500" fill="hold"/>
                                            <p:tgtEl>
                                              <p:spTgt spid="48"/>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additive="base">
                                            <p:cTn id="68" dur="500" fill="hold"/>
                                            <p:tgtEl>
                                              <p:spTgt spid="49"/>
                                            </p:tgtEl>
                                            <p:attrNameLst>
                                              <p:attrName>ppt_x</p:attrName>
                                            </p:attrNameLst>
                                          </p:cBhvr>
                                          <p:tavLst>
                                            <p:tav tm="0">
                                              <p:val>
                                                <p:strVal val="0-#ppt_w/2"/>
                                              </p:val>
                                            </p:tav>
                                            <p:tav tm="100000">
                                              <p:val>
                                                <p:strVal val="#ppt_x"/>
                                              </p:val>
                                            </p:tav>
                                          </p:tavLst>
                                        </p:anim>
                                        <p:anim calcmode="lin" valueType="num">
                                          <p:cBhvr additive="base">
                                            <p:cTn id="69" dur="500" fill="hold"/>
                                            <p:tgtEl>
                                              <p:spTgt spid="49"/>
                                            </p:tgtEl>
                                            <p:attrNameLst>
                                              <p:attrName>ppt_y</p:attrName>
                                            </p:attrNameLst>
                                          </p:cBhvr>
                                          <p:tavLst>
                                            <p:tav tm="0">
                                              <p:val>
                                                <p:strVal val="#ppt_y"/>
                                              </p:val>
                                            </p:tav>
                                            <p:tav tm="100000">
                                              <p:val>
                                                <p:strVal val="#ppt_y"/>
                                              </p:val>
                                            </p:tav>
                                          </p:tavLst>
                                        </p:anim>
                                      </p:childTnLst>
                                    </p:cTn>
                                  </p:par>
                                  <p:par>
                                    <p:cTn id="70" presetID="16" presetClass="entr" presetSubtype="21"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barn(inVertical)">
                                          <p:cBhvr>
                                            <p:cTn id="7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6" grpId="0"/>
          <p:bldP spid="47" grpId="0"/>
          <p:bldP spid="48" grpId="0" animBg="1"/>
          <p:bldP spid="4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63" presetClass="path" presetSubtype="0" accel="50000" decel="50000" fill="hold" nodeType="withEffect">
                                      <p:stCondLst>
                                        <p:cond delay="0"/>
                                      </p:stCondLst>
                                      <p:childTnLst>
                                        <p:animMotion origin="layout" path="M 0 0 L 0.25 0 E" pathEditMode="relative" ptsTypes="">
                                          <p:cBhvr>
                                            <p:cTn id="9" dur="2000" spd="-100000" fill="hold"/>
                                            <p:tgtEl>
                                              <p:spTgt spid="37"/>
                                            </p:tgtEl>
                                            <p:attrNameLst>
                                              <p:attrName>ppt_x</p:attrName>
                                              <p:attrName>ppt_y</p:attrName>
                                            </p:attrNameLst>
                                          </p:cBhvr>
                                        </p:animMotion>
                                      </p:childTnLst>
                                    </p:cTn>
                                  </p:par>
                                  <p:par>
                                    <p:cTn id="10" presetID="10"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par>
                                    <p:cTn id="13" presetID="63" presetClass="path" presetSubtype="0" accel="50000" decel="50000" fill="hold" nodeType="withEffect">
                                      <p:stCondLst>
                                        <p:cond delay="0"/>
                                      </p:stCondLst>
                                      <p:childTnLst>
                                        <p:animMotion origin="layout" path="M 4.41264E-6 3.7037E-6 L -0.2862 -0.00324 " pathEditMode="relative" rAng="0" ptsTypes="AA">
                                          <p:cBhvr>
                                            <p:cTn id="14" dur="2000" spd="-100000" fill="hold"/>
                                            <p:tgtEl>
                                              <p:spTgt spid="38"/>
                                            </p:tgtEl>
                                            <p:attrNameLst>
                                              <p:attrName>ppt_x</p:attrName>
                                              <p:attrName>ppt_y</p:attrName>
                                            </p:attrNameLst>
                                          </p:cBhvr>
                                          <p:rCtr x="-14310" y="-162"/>
                                        </p:animMotion>
                                      </p:childTnLst>
                                    </p:cTn>
                                  </p:par>
                                </p:childTnLst>
                              </p:cTn>
                            </p:par>
                            <p:par>
                              <p:cTn id="15" fill="hold">
                                <p:stCondLst>
                                  <p:cond delay="2000"/>
                                </p:stCondLst>
                                <p:childTnLst>
                                  <p:par>
                                    <p:cTn id="16" presetID="1" presetClass="entr" presetSubtype="0" fill="hold" nodeType="afterEffect">
                                      <p:stCondLst>
                                        <p:cond delay="0"/>
                                      </p:stCondLst>
                                      <p:childTnLst>
                                        <p:set>
                                          <p:cBhvr>
                                            <p:cTn id="17" dur="1" fill="hold">
                                              <p:stCondLst>
                                                <p:cond delay="0"/>
                                              </p:stCondLst>
                                            </p:cTn>
                                            <p:tgtEl>
                                              <p:spTgt spid="50"/>
                                            </p:tgtEl>
                                            <p:attrNameLst>
                                              <p:attrName>style.visibility</p:attrName>
                                            </p:attrNameLst>
                                          </p:cBhvr>
                                          <p:to>
                                            <p:strVal val="visible"/>
                                          </p:to>
                                        </p:set>
                                      </p:childTnLst>
                                    </p:cTn>
                                  </p:par>
                                  <p:par>
                                    <p:cTn id="18" presetID="49" presetClass="path" presetSubtype="0" accel="50000" fill="hold" nodeType="withEffect">
                                      <p:stCondLst>
                                        <p:cond delay="0"/>
                                      </p:stCondLst>
                                      <p:childTnLst>
                                        <p:animMotion origin="layout" path="M -1.66667E-6 -1.95619E-6 L 0.31771 0.73033 " pathEditMode="relative" rAng="0" ptsTypes="AA">
                                          <p:cBhvr>
                                            <p:cTn id="19" dur="600" spd="-100000" fill="hold"/>
                                            <p:tgtEl>
                                              <p:spTgt spid="50"/>
                                            </p:tgtEl>
                                            <p:attrNameLst>
                                              <p:attrName>ppt_x</p:attrName>
                                              <p:attrName>ppt_y</p:attrName>
                                            </p:attrNameLst>
                                          </p:cBhvr>
                                          <p:rCtr x="15885" y="36501"/>
                                        </p:animMotion>
                                      </p:childTnLst>
                                    </p:cTn>
                                  </p:par>
                                  <p:par>
                                    <p:cTn id="20" presetID="1" presetClass="entr" presetSubtype="0" fill="hold" nodeType="withEffect">
                                      <p:stCondLst>
                                        <p:cond delay="200"/>
                                      </p:stCondLst>
                                      <p:childTnLst>
                                        <p:set>
                                          <p:cBhvr>
                                            <p:cTn id="21" dur="1" fill="hold">
                                              <p:stCondLst>
                                                <p:cond delay="0"/>
                                              </p:stCondLst>
                                            </p:cTn>
                                            <p:tgtEl>
                                              <p:spTgt spid="60"/>
                                            </p:tgtEl>
                                            <p:attrNameLst>
                                              <p:attrName>style.visibility</p:attrName>
                                            </p:attrNameLst>
                                          </p:cBhvr>
                                          <p:to>
                                            <p:strVal val="visible"/>
                                          </p:to>
                                        </p:set>
                                      </p:childTnLst>
                                    </p:cTn>
                                  </p:par>
                                  <p:par>
                                    <p:cTn id="22" presetID="49" presetClass="path" presetSubtype="0" accel="50000" fill="hold" nodeType="withEffect">
                                      <p:stCondLst>
                                        <p:cond delay="200"/>
                                      </p:stCondLst>
                                      <p:childTnLst>
                                        <p:animMotion origin="layout" path="M 1.38889E-6 3.45679E-6 L 0.17066 0.86913 " pathEditMode="relative" rAng="0" ptsTypes="AA">
                                          <p:cBhvr>
                                            <p:cTn id="23" dur="600" spd="-100000" fill="hold"/>
                                            <p:tgtEl>
                                              <p:spTgt spid="60"/>
                                            </p:tgtEl>
                                            <p:attrNameLst>
                                              <p:attrName>ppt_x</p:attrName>
                                              <p:attrName>ppt_y</p:attrName>
                                            </p:attrNameLst>
                                          </p:cBhvr>
                                          <p:rCtr x="8524" y="43457"/>
                                        </p:animMotion>
                                      </p:childTnLst>
                                    </p:cTn>
                                  </p:par>
                                  <p:par>
                                    <p:cTn id="24" presetID="1" presetClass="entr" presetSubtype="0" fill="hold" nodeType="withEffect">
                                      <p:stCondLst>
                                        <p:cond delay="400"/>
                                      </p:stCondLst>
                                      <p:childTnLst>
                                        <p:set>
                                          <p:cBhvr>
                                            <p:cTn id="25" dur="1" fill="hold">
                                              <p:stCondLst>
                                                <p:cond delay="0"/>
                                              </p:stCondLst>
                                            </p:cTn>
                                            <p:tgtEl>
                                              <p:spTgt spid="65"/>
                                            </p:tgtEl>
                                            <p:attrNameLst>
                                              <p:attrName>style.visibility</p:attrName>
                                            </p:attrNameLst>
                                          </p:cBhvr>
                                          <p:to>
                                            <p:strVal val="visible"/>
                                          </p:to>
                                        </p:set>
                                      </p:childTnLst>
                                    </p:cTn>
                                  </p:par>
                                  <p:par>
                                    <p:cTn id="26" presetID="49" presetClass="path" presetSubtype="0" accel="50000" fill="hold" nodeType="withEffect">
                                      <p:stCondLst>
                                        <p:cond delay="400"/>
                                      </p:stCondLst>
                                      <p:childTnLst>
                                        <p:animMotion origin="layout" path="M 0 2.00555E-6 L 0 0.88121 " pathEditMode="relative" rAng="0" ptsTypes="AA">
                                          <p:cBhvr>
                                            <p:cTn id="27" dur="600" spd="-100000" fill="hold"/>
                                            <p:tgtEl>
                                              <p:spTgt spid="65"/>
                                            </p:tgtEl>
                                            <p:attrNameLst>
                                              <p:attrName>ppt_x</p:attrName>
                                              <p:attrName>ppt_y</p:attrName>
                                            </p:attrNameLst>
                                          </p:cBhvr>
                                          <p:rCtr x="0" y="44060"/>
                                        </p:animMotion>
                                      </p:childTnLst>
                                    </p:cTn>
                                  </p:par>
                                  <p:par>
                                    <p:cTn id="28" presetID="1" presetClass="entr" presetSubtype="0" fill="hold" nodeType="withEffect">
                                      <p:stCondLst>
                                        <p:cond delay="600"/>
                                      </p:stCondLst>
                                      <p:childTnLst>
                                        <p:set>
                                          <p:cBhvr>
                                            <p:cTn id="29" dur="1" fill="hold">
                                              <p:stCondLst>
                                                <p:cond delay="0"/>
                                              </p:stCondLst>
                                            </p:cTn>
                                            <p:tgtEl>
                                              <p:spTgt spid="70"/>
                                            </p:tgtEl>
                                            <p:attrNameLst>
                                              <p:attrName>style.visibility</p:attrName>
                                            </p:attrNameLst>
                                          </p:cBhvr>
                                          <p:to>
                                            <p:strVal val="visible"/>
                                          </p:to>
                                        </p:set>
                                      </p:childTnLst>
                                    </p:cTn>
                                  </p:par>
                                  <p:par>
                                    <p:cTn id="30" presetID="49" presetClass="path" presetSubtype="0" accel="50000" fill="hold" nodeType="withEffect">
                                      <p:stCondLst>
                                        <p:cond delay="600"/>
                                      </p:stCondLst>
                                      <p:childTnLst>
                                        <p:animMotion origin="layout" path="M 3.88889E-6 -4.29497E-6 L -0.17049 0.86671 " pathEditMode="relative" rAng="0" ptsTypes="AA">
                                          <p:cBhvr>
                                            <p:cTn id="31" dur="600" spd="-100000" fill="hold"/>
                                            <p:tgtEl>
                                              <p:spTgt spid="70"/>
                                            </p:tgtEl>
                                            <p:attrNameLst>
                                              <p:attrName>ppt_x</p:attrName>
                                              <p:attrName>ppt_y</p:attrName>
                                            </p:attrNameLst>
                                          </p:cBhvr>
                                          <p:rCtr x="-8524" y="43320"/>
                                        </p:animMotion>
                                      </p:childTnLst>
                                    </p:cTn>
                                  </p:par>
                                  <p:par>
                                    <p:cTn id="32" presetID="1" presetClass="entr" presetSubtype="0" fill="hold" nodeType="withEffect">
                                      <p:stCondLst>
                                        <p:cond delay="800"/>
                                      </p:stCondLst>
                                      <p:childTnLst>
                                        <p:set>
                                          <p:cBhvr>
                                            <p:cTn id="33" dur="1" fill="hold">
                                              <p:stCondLst>
                                                <p:cond delay="0"/>
                                              </p:stCondLst>
                                            </p:cTn>
                                            <p:tgtEl>
                                              <p:spTgt spid="75"/>
                                            </p:tgtEl>
                                            <p:attrNameLst>
                                              <p:attrName>style.visibility</p:attrName>
                                            </p:attrNameLst>
                                          </p:cBhvr>
                                          <p:to>
                                            <p:strVal val="visible"/>
                                          </p:to>
                                        </p:set>
                                      </p:childTnLst>
                                    </p:cTn>
                                  </p:par>
                                  <p:par>
                                    <p:cTn id="34" presetID="49" presetClass="path" presetSubtype="0" accel="50000" fill="hold" nodeType="withEffect">
                                      <p:stCondLst>
                                        <p:cond delay="800"/>
                                      </p:stCondLst>
                                      <p:childTnLst>
                                        <p:animMotion origin="layout" path="M 2.22222E-6 2.89108E-6 L -0.32778 0.75902 " pathEditMode="relative" rAng="0" ptsTypes="AA">
                                          <p:cBhvr>
                                            <p:cTn id="35" dur="600" spd="-100000" fill="hold"/>
                                            <p:tgtEl>
                                              <p:spTgt spid="75"/>
                                            </p:tgtEl>
                                            <p:attrNameLst>
                                              <p:attrName>ppt_x</p:attrName>
                                              <p:attrName>ppt_y</p:attrName>
                                            </p:attrNameLst>
                                          </p:cBhvr>
                                          <p:rCtr x="-16389" y="37951"/>
                                        </p:animMotion>
                                      </p:childTnLst>
                                    </p:cTn>
                                  </p:par>
                                </p:childTnLst>
                              </p:cTn>
                            </p:par>
                            <p:par>
                              <p:cTn id="36" fill="hold">
                                <p:stCondLst>
                                  <p:cond delay="3400"/>
                                </p:stCondLst>
                                <p:childTnLst>
                                  <p:par>
                                    <p:cTn id="37" presetID="2" presetClass="entr" presetSubtype="4"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1+#ppt_h/2"/>
                                              </p:val>
                                            </p:tav>
                                            <p:tav tm="100000">
                                              <p:val>
                                                <p:strVal val="#ppt_y"/>
                                              </p:val>
                                            </p:tav>
                                          </p:tavLst>
                                        </p:anim>
                                      </p:childTnLst>
                                    </p:cTn>
                                  </p:par>
                                </p:childTnLst>
                              </p:cTn>
                            </p:par>
                            <p:par>
                              <p:cTn id="41" fill="hold">
                                <p:stCondLst>
                                  <p:cond delay="3900"/>
                                </p:stCondLst>
                                <p:childTnLst>
                                  <p:par>
                                    <p:cTn id="42" presetID="2" presetClass="entr" presetSubtype="4"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fill="hold"/>
                                            <p:tgtEl>
                                              <p:spTgt spid="40"/>
                                            </p:tgtEl>
                                            <p:attrNameLst>
                                              <p:attrName>ppt_x</p:attrName>
                                            </p:attrNameLst>
                                          </p:cBhvr>
                                          <p:tavLst>
                                            <p:tav tm="0">
                                              <p:val>
                                                <p:strVal val="#ppt_x"/>
                                              </p:val>
                                            </p:tav>
                                            <p:tav tm="100000">
                                              <p:val>
                                                <p:strVal val="#ppt_x"/>
                                              </p:val>
                                            </p:tav>
                                          </p:tavLst>
                                        </p:anim>
                                        <p:anim calcmode="lin" valueType="num">
                                          <p:cBhvr additive="base">
                                            <p:cTn id="45" dur="500" fill="hold"/>
                                            <p:tgtEl>
                                              <p:spTgt spid="40"/>
                                            </p:tgtEl>
                                            <p:attrNameLst>
                                              <p:attrName>ppt_y</p:attrName>
                                            </p:attrNameLst>
                                          </p:cBhvr>
                                          <p:tavLst>
                                            <p:tav tm="0">
                                              <p:val>
                                                <p:strVal val="1+#ppt_h/2"/>
                                              </p:val>
                                            </p:tav>
                                            <p:tav tm="100000">
                                              <p:val>
                                                <p:strVal val="#ppt_y"/>
                                              </p:val>
                                            </p:tav>
                                          </p:tavLst>
                                        </p:anim>
                                      </p:childTnLst>
                                    </p:cTn>
                                  </p:par>
                                </p:childTnLst>
                              </p:cTn>
                            </p:par>
                            <p:par>
                              <p:cTn id="46" fill="hold">
                                <p:stCondLst>
                                  <p:cond delay="4400"/>
                                </p:stCondLst>
                                <p:childTnLst>
                                  <p:par>
                                    <p:cTn id="47" presetID="2" presetClass="entr" presetSubtype="4" fill="hold" grpId="0" nodeType="after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additive="base">
                                            <p:cTn id="49" dur="500" fill="hold"/>
                                            <p:tgtEl>
                                              <p:spTgt spid="41"/>
                                            </p:tgtEl>
                                            <p:attrNameLst>
                                              <p:attrName>ppt_x</p:attrName>
                                            </p:attrNameLst>
                                          </p:cBhvr>
                                          <p:tavLst>
                                            <p:tav tm="0">
                                              <p:val>
                                                <p:strVal val="#ppt_x"/>
                                              </p:val>
                                            </p:tav>
                                            <p:tav tm="100000">
                                              <p:val>
                                                <p:strVal val="#ppt_x"/>
                                              </p:val>
                                            </p:tav>
                                          </p:tavLst>
                                        </p:anim>
                                        <p:anim calcmode="lin" valueType="num">
                                          <p:cBhvr additive="base">
                                            <p:cTn id="50" dur="500" fill="hold"/>
                                            <p:tgtEl>
                                              <p:spTgt spid="41"/>
                                            </p:tgtEl>
                                            <p:attrNameLst>
                                              <p:attrName>ppt_y</p:attrName>
                                            </p:attrNameLst>
                                          </p:cBhvr>
                                          <p:tavLst>
                                            <p:tav tm="0">
                                              <p:val>
                                                <p:strVal val="1+#ppt_h/2"/>
                                              </p:val>
                                            </p:tav>
                                            <p:tav tm="100000">
                                              <p:val>
                                                <p:strVal val="#ppt_y"/>
                                              </p:val>
                                            </p:tav>
                                          </p:tavLst>
                                        </p:anim>
                                      </p:childTnLst>
                                    </p:cTn>
                                  </p:par>
                                </p:childTnLst>
                              </p:cTn>
                            </p:par>
                            <p:par>
                              <p:cTn id="51" fill="hold">
                                <p:stCondLst>
                                  <p:cond delay="4900"/>
                                </p:stCondLst>
                                <p:childTnLst>
                                  <p:par>
                                    <p:cTn id="52" presetID="2" presetClass="entr" presetSubtype="4"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fill="hold"/>
                                            <p:tgtEl>
                                              <p:spTgt spid="42"/>
                                            </p:tgtEl>
                                            <p:attrNameLst>
                                              <p:attrName>ppt_x</p:attrName>
                                            </p:attrNameLst>
                                          </p:cBhvr>
                                          <p:tavLst>
                                            <p:tav tm="0">
                                              <p:val>
                                                <p:strVal val="#ppt_x"/>
                                              </p:val>
                                            </p:tav>
                                            <p:tav tm="100000">
                                              <p:val>
                                                <p:strVal val="#ppt_x"/>
                                              </p:val>
                                            </p:tav>
                                          </p:tavLst>
                                        </p:anim>
                                        <p:anim calcmode="lin" valueType="num">
                                          <p:cBhvr additive="base">
                                            <p:cTn id="55" dur="500" fill="hold"/>
                                            <p:tgtEl>
                                              <p:spTgt spid="42"/>
                                            </p:tgtEl>
                                            <p:attrNameLst>
                                              <p:attrName>ppt_y</p:attrName>
                                            </p:attrNameLst>
                                          </p:cBhvr>
                                          <p:tavLst>
                                            <p:tav tm="0">
                                              <p:val>
                                                <p:strVal val="1+#ppt_h/2"/>
                                              </p:val>
                                            </p:tav>
                                            <p:tav tm="100000">
                                              <p:val>
                                                <p:strVal val="#ppt_y"/>
                                              </p:val>
                                            </p:tav>
                                          </p:tavLst>
                                        </p:anim>
                                      </p:childTnLst>
                                    </p:cTn>
                                  </p:par>
                                </p:childTnLst>
                              </p:cTn>
                            </p:par>
                            <p:par>
                              <p:cTn id="56" fill="hold">
                                <p:stCondLst>
                                  <p:cond delay="5400"/>
                                </p:stCondLst>
                                <p:childTnLst>
                                  <p:par>
                                    <p:cTn id="57" presetID="2" presetClass="entr" presetSubtype="4"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 calcmode="lin" valueType="num">
                                          <p:cBhvr additive="base">
                                            <p:cTn id="59" dur="500" fill="hold"/>
                                            <p:tgtEl>
                                              <p:spTgt spid="46"/>
                                            </p:tgtEl>
                                            <p:attrNameLst>
                                              <p:attrName>ppt_x</p:attrName>
                                            </p:attrNameLst>
                                          </p:cBhvr>
                                          <p:tavLst>
                                            <p:tav tm="0">
                                              <p:val>
                                                <p:strVal val="#ppt_x"/>
                                              </p:val>
                                            </p:tav>
                                            <p:tav tm="100000">
                                              <p:val>
                                                <p:strVal val="#ppt_x"/>
                                              </p:val>
                                            </p:tav>
                                          </p:tavLst>
                                        </p:anim>
                                        <p:anim calcmode="lin" valueType="num">
                                          <p:cBhvr additive="base">
                                            <p:cTn id="60" dur="500" fill="hold"/>
                                            <p:tgtEl>
                                              <p:spTgt spid="46"/>
                                            </p:tgtEl>
                                            <p:attrNameLst>
                                              <p:attrName>ppt_y</p:attrName>
                                            </p:attrNameLst>
                                          </p:cBhvr>
                                          <p:tavLst>
                                            <p:tav tm="0">
                                              <p:val>
                                                <p:strVal val="1+#ppt_h/2"/>
                                              </p:val>
                                            </p:tav>
                                            <p:tav tm="100000">
                                              <p:val>
                                                <p:strVal val="#ppt_y"/>
                                              </p:val>
                                            </p:tav>
                                          </p:tavLst>
                                        </p:anim>
                                      </p:childTnLst>
                                    </p:cTn>
                                  </p:par>
                                </p:childTnLst>
                              </p:cTn>
                            </p:par>
                            <p:par>
                              <p:cTn id="61" fill="hold">
                                <p:stCondLst>
                                  <p:cond delay="5900"/>
                                </p:stCondLst>
                                <p:childTnLst>
                                  <p:par>
                                    <p:cTn id="62" presetID="2" presetClass="entr" presetSubtype="2"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500" fill="hold"/>
                                            <p:tgtEl>
                                              <p:spTgt spid="48"/>
                                            </p:tgtEl>
                                            <p:attrNameLst>
                                              <p:attrName>ppt_x</p:attrName>
                                            </p:attrNameLst>
                                          </p:cBhvr>
                                          <p:tavLst>
                                            <p:tav tm="0">
                                              <p:val>
                                                <p:strVal val="1+#ppt_w/2"/>
                                              </p:val>
                                            </p:tav>
                                            <p:tav tm="100000">
                                              <p:val>
                                                <p:strVal val="#ppt_x"/>
                                              </p:val>
                                            </p:tav>
                                          </p:tavLst>
                                        </p:anim>
                                        <p:anim calcmode="lin" valueType="num">
                                          <p:cBhvr additive="base">
                                            <p:cTn id="65" dur="500" fill="hold"/>
                                            <p:tgtEl>
                                              <p:spTgt spid="48"/>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additive="base">
                                            <p:cTn id="68" dur="500" fill="hold"/>
                                            <p:tgtEl>
                                              <p:spTgt spid="49"/>
                                            </p:tgtEl>
                                            <p:attrNameLst>
                                              <p:attrName>ppt_x</p:attrName>
                                            </p:attrNameLst>
                                          </p:cBhvr>
                                          <p:tavLst>
                                            <p:tav tm="0">
                                              <p:val>
                                                <p:strVal val="0-#ppt_w/2"/>
                                              </p:val>
                                            </p:tav>
                                            <p:tav tm="100000">
                                              <p:val>
                                                <p:strVal val="#ppt_x"/>
                                              </p:val>
                                            </p:tav>
                                          </p:tavLst>
                                        </p:anim>
                                        <p:anim calcmode="lin" valueType="num">
                                          <p:cBhvr additive="base">
                                            <p:cTn id="69" dur="500" fill="hold"/>
                                            <p:tgtEl>
                                              <p:spTgt spid="49"/>
                                            </p:tgtEl>
                                            <p:attrNameLst>
                                              <p:attrName>ppt_y</p:attrName>
                                            </p:attrNameLst>
                                          </p:cBhvr>
                                          <p:tavLst>
                                            <p:tav tm="0">
                                              <p:val>
                                                <p:strVal val="#ppt_y"/>
                                              </p:val>
                                            </p:tav>
                                            <p:tav tm="100000">
                                              <p:val>
                                                <p:strVal val="#ppt_y"/>
                                              </p:val>
                                            </p:tav>
                                          </p:tavLst>
                                        </p:anim>
                                      </p:childTnLst>
                                    </p:cTn>
                                  </p:par>
                                  <p:par>
                                    <p:cTn id="70" presetID="16" presetClass="entr" presetSubtype="21"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barn(inVertical)">
                                          <p:cBhvr>
                                            <p:cTn id="7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6" grpId="0"/>
          <p:bldP spid="47" grpId="0"/>
          <p:bldP spid="48" grpId="0" animBg="1"/>
          <p:bldP spid="49"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椭圆 27"/>
          <p:cNvSpPr/>
          <p:nvPr/>
        </p:nvSpPr>
        <p:spPr>
          <a:xfrm>
            <a:off x="1619672" y="1205496"/>
            <a:ext cx="1597801" cy="1597801"/>
          </a:xfrm>
          <a:prstGeom prst="ellipse">
            <a:avLst/>
          </a:prstGeom>
          <a:solidFill>
            <a:srgbClr val="FC6E5B"/>
          </a:solidFill>
          <a:ln>
            <a:noFill/>
          </a:ln>
          <a:effectLst>
            <a:innerShdw blurRad="63500" dist="50800" dir="81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itchFamily="34" charset="-122"/>
              <a:ea typeface="微软雅黑" pitchFamily="34" charset="-122"/>
            </a:endParaRPr>
          </a:p>
        </p:txBody>
      </p:sp>
      <p:grpSp>
        <p:nvGrpSpPr>
          <p:cNvPr id="29" name="组合 28"/>
          <p:cNvGrpSpPr/>
          <p:nvPr/>
        </p:nvGrpSpPr>
        <p:grpSpPr>
          <a:xfrm>
            <a:off x="1833181" y="1324382"/>
            <a:ext cx="1478915" cy="1478915"/>
            <a:chOff x="304800" y="673100"/>
            <a:chExt cx="4000500" cy="4000500"/>
          </a:xfrm>
          <a:effectLst>
            <a:outerShdw blurRad="177800" dist="88900" dir="4200000" algn="tl" rotWithShape="0">
              <a:prstClr val="black">
                <a:alpha val="4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30"/>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TextBox 31"/>
          <p:cNvSpPr txBox="1"/>
          <p:nvPr/>
        </p:nvSpPr>
        <p:spPr>
          <a:xfrm>
            <a:off x="2103879" y="1635646"/>
            <a:ext cx="944489" cy="830997"/>
          </a:xfrm>
          <a:prstGeom prst="rect">
            <a:avLst/>
          </a:prstGeom>
          <a:noFill/>
        </p:spPr>
        <p:txBody>
          <a:bodyPr wrap="none" rtlCol="0">
            <a:spAutoFit/>
          </a:bodyPr>
          <a:lstStyle/>
          <a:p>
            <a:r>
              <a:rPr lang="en-US" altLang="zh-CN" sz="4800" b="1" dirty="0" smtClean="0">
                <a:solidFill>
                  <a:srgbClr val="FC6E5B"/>
                </a:solidFill>
                <a:effectLst>
                  <a:innerShdw blurRad="63500" dist="50800">
                    <a:prstClr val="black">
                      <a:alpha val="50000"/>
                    </a:prstClr>
                  </a:innerShdw>
                </a:effectLst>
                <a:latin typeface="微软雅黑" pitchFamily="34" charset="-122"/>
                <a:ea typeface="微软雅黑" pitchFamily="34" charset="-122"/>
              </a:rPr>
              <a:t>03</a:t>
            </a:r>
            <a:endParaRPr lang="zh-CN" altLang="en-US" sz="4800" b="1" dirty="0">
              <a:solidFill>
                <a:srgbClr val="FC6E5B"/>
              </a:solidFill>
              <a:effectLst>
                <a:innerShdw blurRad="63500" dist="50800">
                  <a:prstClr val="black">
                    <a:alpha val="50000"/>
                  </a:prstClr>
                </a:innerShdw>
              </a:effectLst>
              <a:latin typeface="微软雅黑" pitchFamily="34" charset="-122"/>
              <a:ea typeface="微软雅黑" pitchFamily="34" charset="-122"/>
            </a:endParaRPr>
          </a:p>
        </p:txBody>
      </p:sp>
      <p:sp>
        <p:nvSpPr>
          <p:cNvPr id="33" name="TextBox 32"/>
          <p:cNvSpPr txBox="1"/>
          <p:nvPr/>
        </p:nvSpPr>
        <p:spPr>
          <a:xfrm>
            <a:off x="3742978" y="1419622"/>
            <a:ext cx="2646878" cy="584775"/>
          </a:xfrm>
          <a:prstGeom prst="rect">
            <a:avLst/>
          </a:prstGeom>
          <a:noFill/>
        </p:spPr>
        <p:txBody>
          <a:bodyPr wrap="none" rtlCol="0">
            <a:spAutoFit/>
          </a:bodyPr>
          <a:lstStyle/>
          <a:p>
            <a:r>
              <a:rPr lang="zh-CN" altLang="en-US" sz="3200" b="1" dirty="0">
                <a:solidFill>
                  <a:srgbClr val="FC6E5B"/>
                </a:solidFill>
                <a:latin typeface="微软雅黑" pitchFamily="34" charset="-122"/>
                <a:ea typeface="微软雅黑" pitchFamily="34" charset="-122"/>
              </a:rPr>
              <a:t>项目成果展示</a:t>
            </a:r>
          </a:p>
        </p:txBody>
      </p:sp>
      <p:sp>
        <p:nvSpPr>
          <p:cNvPr id="34" name="TextBox 33"/>
          <p:cNvSpPr txBox="1"/>
          <p:nvPr/>
        </p:nvSpPr>
        <p:spPr>
          <a:xfrm>
            <a:off x="3779912" y="1995686"/>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完成项目汇总</a:t>
            </a:r>
            <a:endParaRPr lang="zh-CN" altLang="en-US" sz="1400" dirty="0">
              <a:solidFill>
                <a:srgbClr val="404040"/>
              </a:solidFill>
              <a:latin typeface="微软雅黑" pitchFamily="34" charset="-122"/>
              <a:ea typeface="微软雅黑" pitchFamily="34" charset="-122"/>
            </a:endParaRPr>
          </a:p>
        </p:txBody>
      </p:sp>
      <p:sp>
        <p:nvSpPr>
          <p:cNvPr id="35" name="TextBox 34"/>
          <p:cNvSpPr txBox="1"/>
          <p:nvPr/>
        </p:nvSpPr>
        <p:spPr>
          <a:xfrm>
            <a:off x="5796136" y="1995686"/>
            <a:ext cx="1544012"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完成项目一</a:t>
            </a:r>
            <a:endParaRPr lang="zh-CN" altLang="en-US" sz="1400" dirty="0">
              <a:solidFill>
                <a:srgbClr val="404040"/>
              </a:solidFill>
              <a:latin typeface="微软雅黑" pitchFamily="34" charset="-122"/>
              <a:ea typeface="微软雅黑" pitchFamily="34" charset="-122"/>
            </a:endParaRPr>
          </a:p>
        </p:txBody>
      </p:sp>
      <p:sp>
        <p:nvSpPr>
          <p:cNvPr id="36" name="TextBox 35"/>
          <p:cNvSpPr txBox="1"/>
          <p:nvPr/>
        </p:nvSpPr>
        <p:spPr>
          <a:xfrm>
            <a:off x="3779912" y="2360842"/>
            <a:ext cx="1544012"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完成项目二</a:t>
            </a:r>
            <a:endParaRPr lang="zh-CN" altLang="en-US" sz="1400" dirty="0">
              <a:solidFill>
                <a:srgbClr val="404040"/>
              </a:solidFill>
              <a:latin typeface="微软雅黑" pitchFamily="34" charset="-122"/>
              <a:ea typeface="微软雅黑" pitchFamily="34" charset="-122"/>
            </a:endParaRPr>
          </a:p>
        </p:txBody>
      </p:sp>
      <p:sp>
        <p:nvSpPr>
          <p:cNvPr id="37" name="TextBox 36"/>
          <p:cNvSpPr txBox="1"/>
          <p:nvPr/>
        </p:nvSpPr>
        <p:spPr>
          <a:xfrm>
            <a:off x="5796136" y="2360842"/>
            <a:ext cx="1544012"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成功经分享</a:t>
            </a:r>
            <a:endParaRPr lang="zh-CN" altLang="en-US" sz="1400" dirty="0">
              <a:solidFill>
                <a:srgbClr val="404040"/>
              </a:solidFill>
              <a:latin typeface="微软雅黑" pitchFamily="34" charset="-122"/>
              <a:ea typeface="微软雅黑" pitchFamily="34" charset="-122"/>
            </a:endParaRPr>
          </a:p>
        </p:txBody>
      </p:sp>
      <p:sp>
        <p:nvSpPr>
          <p:cNvPr id="38" name="TextBox 37"/>
          <p:cNvSpPr txBox="1"/>
          <p:nvPr/>
        </p:nvSpPr>
        <p:spPr>
          <a:xfrm>
            <a:off x="3758389" y="2895694"/>
            <a:ext cx="4053971" cy="854080"/>
          </a:xfrm>
          <a:prstGeom prst="rect">
            <a:avLst/>
          </a:prstGeom>
          <a:noFill/>
        </p:spPr>
        <p:txBody>
          <a:bodyPr wrap="square" rtlCol="0">
            <a:spAutoFit/>
          </a:bodyPr>
          <a:lstStyle/>
          <a:p>
            <a:pPr>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在此输入章节概述文本内容，</a:t>
            </a:r>
            <a:r>
              <a:rPr lang="zh-CN" altLang="en-US" sz="1100" dirty="0">
                <a:solidFill>
                  <a:schemeClr val="tx1">
                    <a:lumMod val="75000"/>
                    <a:lumOff val="25000"/>
                  </a:schemeClr>
                </a:solidFill>
                <a:latin typeface="微软雅黑" pitchFamily="34" charset="-122"/>
                <a:ea typeface="微软雅黑" pitchFamily="34" charset="-122"/>
              </a:rPr>
              <a:t>文字尽量</a:t>
            </a:r>
            <a:r>
              <a:rPr lang="zh-CN" altLang="en-US" sz="1100" dirty="0" smtClean="0">
                <a:solidFill>
                  <a:schemeClr val="tx1">
                    <a:lumMod val="75000"/>
                    <a:lumOff val="25000"/>
                  </a:schemeClr>
                </a:solidFill>
                <a:latin typeface="微软雅黑" pitchFamily="34" charset="-122"/>
                <a:ea typeface="微软雅黑" pitchFamily="34" charset="-122"/>
              </a:rPr>
              <a:t>言简意赅的描述本章节的基本内容即可在此</a:t>
            </a:r>
            <a:r>
              <a:rPr lang="zh-CN" altLang="en-US" sz="1100" dirty="0">
                <a:solidFill>
                  <a:schemeClr val="tx1">
                    <a:lumMod val="75000"/>
                    <a:lumOff val="25000"/>
                  </a:schemeClr>
                </a:solidFill>
                <a:latin typeface="微软雅黑" pitchFamily="34" charset="-122"/>
                <a:ea typeface="微软雅黑" pitchFamily="34" charset="-122"/>
              </a:rPr>
              <a:t>输入章节概述文本内容，文字尽量言简意赅的描述本章节的基本内容即</a:t>
            </a:r>
            <a:r>
              <a:rPr lang="zh-CN" altLang="en-US" sz="1100" dirty="0" smtClean="0">
                <a:solidFill>
                  <a:schemeClr val="tx1">
                    <a:lumMod val="75000"/>
                    <a:lumOff val="25000"/>
                  </a:schemeClr>
                </a:solidFill>
                <a:latin typeface="微软雅黑" pitchFamily="34" charset="-122"/>
                <a:ea typeface="微软雅黑" pitchFamily="34" charset="-122"/>
              </a:rPr>
              <a:t>可</a:t>
            </a:r>
            <a:r>
              <a:rPr lang="en-US" altLang="zh-CN" sz="1100" dirty="0" smtClean="0">
                <a:solidFill>
                  <a:schemeClr val="tx1">
                    <a:lumMod val="75000"/>
                    <a:lumOff val="25000"/>
                  </a:schemeClr>
                </a:solidFill>
                <a:latin typeface="微软雅黑" pitchFamily="34" charset="-122"/>
                <a:ea typeface="微软雅黑" pitchFamily="34" charset="-122"/>
              </a:rPr>
              <a:t>~~~</a:t>
            </a:r>
            <a:endParaRPr lang="zh-CN" altLang="en-US" sz="1100" dirty="0">
              <a:solidFill>
                <a:schemeClr val="tx1">
                  <a:lumMod val="75000"/>
                  <a:lumOff val="25000"/>
                </a:schemeClr>
              </a:solidFill>
              <a:latin typeface="微软雅黑" pitchFamily="34" charset="-122"/>
              <a:ea typeface="微软雅黑" pitchFamily="34" charset="-122"/>
            </a:endParaRPr>
          </a:p>
        </p:txBody>
      </p:sp>
      <p:cxnSp>
        <p:nvCxnSpPr>
          <p:cNvPr id="39" name="直接连接符 38"/>
          <p:cNvCxnSpPr/>
          <p:nvPr/>
        </p:nvCxnSpPr>
        <p:spPr>
          <a:xfrm>
            <a:off x="3851920" y="2787774"/>
            <a:ext cx="38884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496365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nodeType="withEffect">
                                  <p:stCondLst>
                                    <p:cond delay="50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childTnLst>
                          </p:cTn>
                        </p:par>
                        <p:par>
                          <p:cTn id="20" fill="hold">
                            <p:stCondLst>
                              <p:cond delay="120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p:tgtEl>
                                          <p:spTgt spid="33"/>
                                        </p:tgtEl>
                                        <p:attrNameLst>
                                          <p:attrName>ppt_y</p:attrName>
                                        </p:attrNameLst>
                                      </p:cBhvr>
                                      <p:tavLst>
                                        <p:tav tm="0">
                                          <p:val>
                                            <p:strVal val="#ppt_y+#ppt_h*1.125000"/>
                                          </p:val>
                                        </p:tav>
                                        <p:tav tm="100000">
                                          <p:val>
                                            <p:strVal val="#ppt_y"/>
                                          </p:val>
                                        </p:tav>
                                      </p:tavLst>
                                    </p:anim>
                                    <p:animEffect transition="in" filter="wipe(up)">
                                      <p:cBhvr>
                                        <p:cTn id="24" dur="500"/>
                                        <p:tgtEl>
                                          <p:spTgt spid="33"/>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500"/>
                                        <p:tgtEl>
                                          <p:spTgt spid="3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500"/>
                                        <p:tgtEl>
                                          <p:spTgt spid="37"/>
                                        </p:tgtEl>
                                      </p:cBhvr>
                                    </p:animEffect>
                                  </p:childTnLst>
                                </p:cTn>
                              </p:par>
                            </p:childTnLst>
                          </p:cTn>
                        </p:par>
                        <p:par>
                          <p:cTn id="39" fill="hold">
                            <p:stCondLst>
                              <p:cond delay="2950"/>
                            </p:stCondLst>
                            <p:childTnLst>
                              <p:par>
                                <p:cTn id="40" presetID="22" presetClass="entr" presetSubtype="8"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500"/>
                                        <p:tgtEl>
                                          <p:spTgt spid="39"/>
                                        </p:tgtEl>
                                      </p:cBhvr>
                                    </p:animEffect>
                                  </p:childTnLst>
                                </p:cTn>
                              </p:par>
                            </p:childTnLst>
                          </p:cTn>
                        </p:par>
                        <p:par>
                          <p:cTn id="43" fill="hold">
                            <p:stCondLst>
                              <p:cond delay="3450"/>
                            </p:stCondLst>
                            <p:childTnLst>
                              <p:par>
                                <p:cTn id="44" presetID="22" presetClass="entr" presetSubtype="1"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up)">
                                      <p:cBhvr>
                                        <p:cTn id="46"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2" grpId="0"/>
      <p:bldP spid="33" grpId="0"/>
      <p:bldP spid="34" grpId="0"/>
      <p:bldP spid="35" grpId="0"/>
      <p:bldP spid="36" grpId="0"/>
      <p:bldP spid="37" grpId="0"/>
      <p:bldP spid="38"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第三部分  </a:t>
            </a:r>
            <a:r>
              <a:rPr lang="zh-CN" altLang="en-US" dirty="0" smtClean="0"/>
              <a:t>完成项目之</a:t>
            </a:r>
            <a:r>
              <a:rPr lang="zh-CN" altLang="en-US" dirty="0"/>
              <a:t>一</a:t>
            </a:r>
          </a:p>
        </p:txBody>
      </p:sp>
      <p:sp>
        <p:nvSpPr>
          <p:cNvPr id="3" name="六边形 2"/>
          <p:cNvSpPr/>
          <p:nvPr/>
        </p:nvSpPr>
        <p:spPr>
          <a:xfrm>
            <a:off x="3042639" y="1693877"/>
            <a:ext cx="1634636" cy="1410524"/>
          </a:xfrm>
          <a:prstGeom prst="hexagon">
            <a:avLst>
              <a:gd name="adj" fmla="val 25000"/>
              <a:gd name="vf" fmla="val 115470"/>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4" name="六边形 3"/>
          <p:cNvSpPr/>
          <p:nvPr/>
        </p:nvSpPr>
        <p:spPr>
          <a:xfrm>
            <a:off x="4441071" y="2462084"/>
            <a:ext cx="1634636" cy="1410524"/>
          </a:xfrm>
          <a:prstGeom prst="hexagon">
            <a:avLst>
              <a:gd name="adj" fmla="val 25000"/>
              <a:gd name="vf" fmla="val 115470"/>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5" name="六边形 4"/>
          <p:cNvSpPr/>
          <p:nvPr/>
        </p:nvSpPr>
        <p:spPr>
          <a:xfrm>
            <a:off x="5865464" y="1711968"/>
            <a:ext cx="1634636" cy="1410524"/>
          </a:xfrm>
          <a:prstGeom prst="hexagon">
            <a:avLst>
              <a:gd name="adj" fmla="val 25000"/>
              <a:gd name="vf" fmla="val 115470"/>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6" name="组合 5"/>
          <p:cNvGrpSpPr/>
          <p:nvPr/>
        </p:nvGrpSpPr>
        <p:grpSpPr>
          <a:xfrm>
            <a:off x="1005006" y="2183212"/>
            <a:ext cx="2242027" cy="1934639"/>
            <a:chOff x="195473" y="1923679"/>
            <a:chExt cx="2654349" cy="2288511"/>
          </a:xfrm>
          <a:solidFill>
            <a:srgbClr val="F86251"/>
          </a:solidFill>
        </p:grpSpPr>
        <p:sp>
          <p:nvSpPr>
            <p:cNvPr id="7" name="六边形 6"/>
            <p:cNvSpPr/>
            <p:nvPr/>
          </p:nvSpPr>
          <p:spPr>
            <a:xfrm>
              <a:off x="195473" y="1923679"/>
              <a:ext cx="2654349" cy="2288511"/>
            </a:xfrm>
            <a:prstGeom prst="hexagon">
              <a:avLst>
                <a:gd name="adj" fmla="val 25000"/>
                <a:gd name="vf" fmla="val 115470"/>
              </a:avLst>
            </a:prstGeom>
            <a:grp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sp>
        <p:sp>
          <p:nvSpPr>
            <p:cNvPr id="8" name="TextBox 7"/>
            <p:cNvSpPr txBox="1"/>
            <p:nvPr/>
          </p:nvSpPr>
          <p:spPr>
            <a:xfrm>
              <a:off x="539552" y="2427734"/>
              <a:ext cx="1944216" cy="1128626"/>
            </a:xfrm>
            <a:prstGeom prst="rect">
              <a:avLst/>
            </a:prstGeom>
            <a:noFill/>
            <a:ln>
              <a:noFill/>
            </a:ln>
            <a:effectLst>
              <a:outerShdw blurRad="190500" dist="228600" dir="2700000" algn="ctr">
                <a:srgbClr val="000000">
                  <a:alpha val="30000"/>
                </a:srgbClr>
              </a:outerShdw>
            </a:effectLst>
          </p:spPr>
          <p:txBody>
            <a:bodyPr wrap="square" rtlCol="0">
              <a:spAutoFit/>
            </a:bodyPr>
            <a:lstStyle/>
            <a:p>
              <a:pPr algn="ctr"/>
              <a:r>
                <a:rPr lang="zh-CN" altLang="en-US" sz="2800" b="1" dirty="0" smtClean="0">
                  <a:solidFill>
                    <a:schemeClr val="bg1"/>
                  </a:solidFill>
                  <a:latin typeface="微软雅黑" pitchFamily="34" charset="-122"/>
                  <a:ea typeface="微软雅黑" pitchFamily="34" charset="-122"/>
                </a:rPr>
                <a:t>点击此处添加文本</a:t>
              </a:r>
              <a:endParaRPr lang="zh-CN" altLang="en-US" sz="2800" b="1" dirty="0">
                <a:solidFill>
                  <a:schemeClr val="bg1"/>
                </a:solidFill>
                <a:latin typeface="微软雅黑" pitchFamily="34" charset="-122"/>
                <a:ea typeface="微软雅黑" pitchFamily="34" charset="-122"/>
              </a:endParaRPr>
            </a:p>
          </p:txBody>
        </p:sp>
      </p:grpSp>
      <p:grpSp>
        <p:nvGrpSpPr>
          <p:cNvPr id="9" name="组合 8"/>
          <p:cNvGrpSpPr/>
          <p:nvPr/>
        </p:nvGrpSpPr>
        <p:grpSpPr>
          <a:xfrm>
            <a:off x="2998662" y="3238137"/>
            <a:ext cx="1665870" cy="1410524"/>
            <a:chOff x="2555776" y="3171564"/>
            <a:chExt cx="1972234" cy="1668527"/>
          </a:xfrm>
        </p:grpSpPr>
        <p:sp>
          <p:nvSpPr>
            <p:cNvPr id="10" name="六边形 9"/>
            <p:cNvSpPr/>
            <p:nvPr/>
          </p:nvSpPr>
          <p:spPr>
            <a:xfrm>
              <a:off x="2592755" y="3171564"/>
              <a:ext cx="1935255" cy="1668527"/>
            </a:xfrm>
            <a:prstGeom prst="hexagon">
              <a:avLst>
                <a:gd name="adj" fmla="val 25000"/>
                <a:gd name="vf" fmla="val 115470"/>
              </a:avLst>
            </a:prstGeom>
            <a:solidFill>
              <a:srgbClr val="79A4C7">
                <a:alpha val="90000"/>
              </a:srgb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TextBox 10"/>
            <p:cNvSpPr txBox="1"/>
            <p:nvPr/>
          </p:nvSpPr>
          <p:spPr>
            <a:xfrm>
              <a:off x="2555776" y="3651871"/>
              <a:ext cx="1944215" cy="655331"/>
            </a:xfrm>
            <a:prstGeom prst="rect">
              <a:avLst/>
            </a:prstGeom>
            <a:noFill/>
            <a:ln>
              <a:noFill/>
            </a:ln>
            <a:effectLst>
              <a:outerShdw blurRad="190500" dist="228600" dir="2700000" algn="ctr">
                <a:srgbClr val="000000">
                  <a:alpha val="30000"/>
                </a:srgbClr>
              </a:outerShdw>
            </a:effectLst>
          </p:spPr>
          <p:txBody>
            <a:bodyPr wrap="square" rtlCol="0">
              <a:spAutoFit/>
            </a:bodyPr>
            <a:lstStyle/>
            <a:p>
              <a:pPr algn="ctr"/>
              <a:r>
                <a:rPr lang="zh-CN" altLang="en-US" sz="1400" b="1" dirty="0">
                  <a:solidFill>
                    <a:schemeClr val="bg1"/>
                  </a:solidFill>
                  <a:latin typeface="微软雅黑" pitchFamily="34" charset="-122"/>
                  <a:ea typeface="微软雅黑" pitchFamily="34" charset="-122"/>
                </a:rPr>
                <a:t>项目展示</a:t>
              </a:r>
              <a:endParaRPr lang="en-US" altLang="zh-CN" sz="1400" b="1" dirty="0">
                <a:solidFill>
                  <a:schemeClr val="bg1"/>
                </a:solidFill>
                <a:latin typeface="微软雅黑" pitchFamily="34" charset="-122"/>
                <a:ea typeface="微软雅黑" pitchFamily="34" charset="-122"/>
              </a:endParaRPr>
            </a:p>
            <a:p>
              <a:pPr algn="ctr"/>
              <a:r>
                <a:rPr lang="zh-CN" altLang="en-US" sz="1600" dirty="0" smtClean="0">
                  <a:solidFill>
                    <a:schemeClr val="bg1"/>
                  </a:solidFill>
                  <a:latin typeface="微软雅黑" pitchFamily="34" charset="-122"/>
                  <a:ea typeface="微软雅黑" pitchFamily="34" charset="-122"/>
                </a:rPr>
                <a:t>添加</a:t>
              </a:r>
              <a:r>
                <a:rPr lang="zh-CN" altLang="en-US" sz="1600" dirty="0">
                  <a:solidFill>
                    <a:schemeClr val="bg1"/>
                  </a:solidFill>
                  <a:latin typeface="微软雅黑" pitchFamily="34" charset="-122"/>
                  <a:ea typeface="微软雅黑" pitchFamily="34" charset="-122"/>
                </a:rPr>
                <a:t>文字说明</a:t>
              </a:r>
            </a:p>
          </p:txBody>
        </p:sp>
      </p:grpSp>
      <p:grpSp>
        <p:nvGrpSpPr>
          <p:cNvPr id="12" name="组合 11"/>
          <p:cNvGrpSpPr/>
          <p:nvPr/>
        </p:nvGrpSpPr>
        <p:grpSpPr>
          <a:xfrm>
            <a:off x="4441070" y="926782"/>
            <a:ext cx="1649286" cy="1410524"/>
            <a:chOff x="4263453" y="437431"/>
            <a:chExt cx="1952600" cy="1668527"/>
          </a:xfrm>
        </p:grpSpPr>
        <p:sp>
          <p:nvSpPr>
            <p:cNvPr id="13" name="六边形 12"/>
            <p:cNvSpPr/>
            <p:nvPr/>
          </p:nvSpPr>
          <p:spPr>
            <a:xfrm>
              <a:off x="4263453" y="437431"/>
              <a:ext cx="1935255" cy="1668527"/>
            </a:xfrm>
            <a:prstGeom prst="hexagon">
              <a:avLst>
                <a:gd name="adj" fmla="val 25000"/>
                <a:gd name="vf" fmla="val 115470"/>
              </a:avLst>
            </a:prstGeom>
            <a:solidFill>
              <a:srgbClr val="F5CA40">
                <a:alpha val="90000"/>
              </a:srgb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TextBox 13"/>
            <p:cNvSpPr txBox="1"/>
            <p:nvPr/>
          </p:nvSpPr>
          <p:spPr>
            <a:xfrm>
              <a:off x="4271837" y="948528"/>
              <a:ext cx="1944216" cy="655331"/>
            </a:xfrm>
            <a:prstGeom prst="rect">
              <a:avLst/>
            </a:prstGeom>
            <a:noFill/>
            <a:ln>
              <a:noFill/>
            </a:ln>
            <a:effectLst>
              <a:outerShdw blurRad="50800" dist="38100" dir="2700000" algn="tl" rotWithShape="0">
                <a:prstClr val="black">
                  <a:alpha val="40000"/>
                </a:prstClr>
              </a:outerShdw>
            </a:effectLst>
          </p:spPr>
          <p:txBody>
            <a:bodyPr wrap="square" rtlCol="0">
              <a:spAutoFit/>
            </a:bodyPr>
            <a:lstStyle/>
            <a:p>
              <a:pPr algn="ctr"/>
              <a:r>
                <a:rPr lang="zh-CN" altLang="en-US" sz="1400" b="1" dirty="0">
                  <a:solidFill>
                    <a:schemeClr val="bg1"/>
                  </a:solidFill>
                  <a:latin typeface="微软雅黑" pitchFamily="34" charset="-122"/>
                  <a:ea typeface="微软雅黑" pitchFamily="34" charset="-122"/>
                </a:rPr>
                <a:t>项目</a:t>
              </a:r>
              <a:r>
                <a:rPr lang="zh-CN" altLang="en-US" sz="1400" b="1" dirty="0" smtClean="0">
                  <a:solidFill>
                    <a:schemeClr val="bg1"/>
                  </a:solidFill>
                  <a:latin typeface="微软雅黑" pitchFamily="34" charset="-122"/>
                  <a:ea typeface="微软雅黑" pitchFamily="34" charset="-122"/>
                </a:rPr>
                <a:t>展示</a:t>
              </a:r>
              <a:endParaRPr lang="en-US" altLang="zh-CN" sz="1400" b="1" dirty="0" smtClean="0">
                <a:solidFill>
                  <a:schemeClr val="bg1"/>
                </a:solidFill>
                <a:latin typeface="微软雅黑" pitchFamily="34" charset="-122"/>
                <a:ea typeface="微软雅黑" pitchFamily="34" charset="-122"/>
              </a:endParaRPr>
            </a:p>
            <a:p>
              <a:pPr algn="ctr"/>
              <a:r>
                <a:rPr lang="zh-CN" altLang="en-US" sz="1600" dirty="0" smtClean="0">
                  <a:solidFill>
                    <a:schemeClr val="bg1"/>
                  </a:solidFill>
                  <a:latin typeface="微软雅黑" pitchFamily="34" charset="-122"/>
                  <a:ea typeface="微软雅黑" pitchFamily="34" charset="-122"/>
                </a:rPr>
                <a:t>添加</a:t>
              </a:r>
              <a:r>
                <a:rPr lang="zh-CN" altLang="en-US" sz="1600" dirty="0">
                  <a:solidFill>
                    <a:schemeClr val="bg1"/>
                  </a:solidFill>
                  <a:latin typeface="微软雅黑" pitchFamily="34" charset="-122"/>
                  <a:ea typeface="微软雅黑" pitchFamily="34" charset="-122"/>
                </a:rPr>
                <a:t>文字说明</a:t>
              </a:r>
            </a:p>
          </p:txBody>
        </p:sp>
      </p:grpSp>
      <p:grpSp>
        <p:nvGrpSpPr>
          <p:cNvPr id="15" name="组合 14"/>
          <p:cNvGrpSpPr/>
          <p:nvPr/>
        </p:nvGrpSpPr>
        <p:grpSpPr>
          <a:xfrm>
            <a:off x="5839984" y="3238137"/>
            <a:ext cx="1642205" cy="1410524"/>
            <a:chOff x="5919636" y="3171564"/>
            <a:chExt cx="1944216" cy="1668527"/>
          </a:xfrm>
        </p:grpSpPr>
        <p:sp>
          <p:nvSpPr>
            <p:cNvPr id="16" name="六边形 15"/>
            <p:cNvSpPr/>
            <p:nvPr/>
          </p:nvSpPr>
          <p:spPr>
            <a:xfrm>
              <a:off x="5919637" y="3171564"/>
              <a:ext cx="1935255" cy="1668527"/>
            </a:xfrm>
            <a:prstGeom prst="hexagon">
              <a:avLst>
                <a:gd name="adj" fmla="val 25000"/>
                <a:gd name="vf" fmla="val 115470"/>
              </a:avLst>
            </a:prstGeom>
            <a:solidFill>
              <a:srgbClr val="92E2D9"/>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sp>
        <p:sp>
          <p:nvSpPr>
            <p:cNvPr id="17" name="TextBox 16"/>
            <p:cNvSpPr txBox="1"/>
            <p:nvPr/>
          </p:nvSpPr>
          <p:spPr>
            <a:xfrm>
              <a:off x="5919636" y="3682659"/>
              <a:ext cx="1944216" cy="655331"/>
            </a:xfrm>
            <a:prstGeom prst="rect">
              <a:avLst/>
            </a:prstGeom>
            <a:noFill/>
            <a:ln>
              <a:noFill/>
            </a:ln>
            <a:effectLst>
              <a:outerShdw blurRad="190500" dist="228600" dir="2700000" algn="ctr">
                <a:srgbClr val="000000">
                  <a:alpha val="30000"/>
                </a:srgbClr>
              </a:outerShdw>
            </a:effectLst>
          </p:spPr>
          <p:txBody>
            <a:bodyPr wrap="square" rtlCol="0">
              <a:spAutoFit/>
            </a:bodyPr>
            <a:lstStyle/>
            <a:p>
              <a:pPr algn="ctr"/>
              <a:r>
                <a:rPr lang="zh-CN" altLang="en-US" sz="1400" b="1" dirty="0">
                  <a:solidFill>
                    <a:schemeClr val="bg1"/>
                  </a:solidFill>
                  <a:latin typeface="微软雅黑" pitchFamily="34" charset="-122"/>
                  <a:ea typeface="微软雅黑" pitchFamily="34" charset="-122"/>
                </a:rPr>
                <a:t>项目展示</a:t>
              </a:r>
              <a:endParaRPr lang="en-US" altLang="zh-CN" sz="1400" b="1" dirty="0">
                <a:solidFill>
                  <a:schemeClr val="bg1"/>
                </a:solidFill>
                <a:latin typeface="微软雅黑" pitchFamily="34" charset="-122"/>
                <a:ea typeface="微软雅黑" pitchFamily="34" charset="-122"/>
              </a:endParaRPr>
            </a:p>
            <a:p>
              <a:pPr algn="ctr"/>
              <a:r>
                <a:rPr lang="zh-CN" altLang="en-US" sz="1600" dirty="0" smtClean="0">
                  <a:solidFill>
                    <a:schemeClr val="bg1"/>
                  </a:solidFill>
                  <a:latin typeface="微软雅黑" pitchFamily="34" charset="-122"/>
                  <a:ea typeface="微软雅黑" pitchFamily="34" charset="-122"/>
                </a:rPr>
                <a:t>添加</a:t>
              </a:r>
              <a:r>
                <a:rPr lang="zh-CN" altLang="en-US" sz="1600" dirty="0">
                  <a:solidFill>
                    <a:schemeClr val="bg1"/>
                  </a:solidFill>
                  <a:latin typeface="微软雅黑" pitchFamily="34" charset="-122"/>
                  <a:ea typeface="微软雅黑" pitchFamily="34" charset="-122"/>
                </a:rPr>
                <a:t>文字说明</a:t>
              </a:r>
            </a:p>
          </p:txBody>
        </p:sp>
      </p:grpSp>
      <p:sp>
        <p:nvSpPr>
          <p:cNvPr id="18" name="直接连接符 17"/>
          <p:cNvSpPr>
            <a:spLocks noChangeShapeType="1"/>
          </p:cNvSpPr>
          <p:nvPr/>
        </p:nvSpPr>
        <p:spPr bwMode="auto">
          <a:xfrm flipH="1">
            <a:off x="1109660" y="1435679"/>
            <a:ext cx="2005012" cy="1588"/>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p>
        </p:txBody>
      </p:sp>
      <p:sp>
        <p:nvSpPr>
          <p:cNvPr id="19" name="矩形 18"/>
          <p:cNvSpPr/>
          <p:nvPr/>
        </p:nvSpPr>
        <p:spPr>
          <a:xfrm>
            <a:off x="1147726" y="1093368"/>
            <a:ext cx="1938024" cy="307777"/>
          </a:xfrm>
          <a:prstGeom prst="rect">
            <a:avLst/>
          </a:prstGeom>
        </p:spPr>
        <p:txBody>
          <a:bodyPr wrap="square">
            <a:spAutoFit/>
          </a:bodyPr>
          <a:lstStyle/>
          <a:p>
            <a:r>
              <a:rPr lang="zh-CN" altLang="en-US" sz="1400" b="1" dirty="0" smtClean="0">
                <a:solidFill>
                  <a:schemeClr val="tx1">
                    <a:lumMod val="65000"/>
                    <a:lumOff val="35000"/>
                  </a:schemeClr>
                </a:solidFill>
                <a:latin typeface="微软雅黑" pitchFamily="34" charset="-122"/>
                <a:ea typeface="微软雅黑" pitchFamily="34" charset="-122"/>
              </a:rPr>
              <a:t>点击</a:t>
            </a:r>
            <a:r>
              <a:rPr lang="zh-CN" altLang="en-US" sz="1400" b="1" dirty="0">
                <a:solidFill>
                  <a:schemeClr val="tx1">
                    <a:lumMod val="65000"/>
                    <a:lumOff val="35000"/>
                  </a:schemeClr>
                </a:solidFill>
                <a:latin typeface="微软雅黑" pitchFamily="34" charset="-122"/>
                <a:ea typeface="微软雅黑" pitchFamily="34" charset="-122"/>
              </a:rPr>
              <a:t>添加</a:t>
            </a:r>
            <a:r>
              <a:rPr lang="zh-CN" altLang="en-US" sz="1400" b="1" dirty="0" smtClean="0">
                <a:solidFill>
                  <a:schemeClr val="tx1">
                    <a:lumMod val="65000"/>
                    <a:lumOff val="35000"/>
                  </a:schemeClr>
                </a:solidFill>
                <a:latin typeface="微软雅黑" pitchFamily="34" charset="-122"/>
                <a:ea typeface="微软雅黑" pitchFamily="34" charset="-122"/>
              </a:rPr>
              <a:t>文字</a:t>
            </a:r>
            <a:endParaRPr lang="en-US" altLang="zh-CN" sz="1400" b="1" dirty="0">
              <a:solidFill>
                <a:schemeClr val="tx1">
                  <a:lumMod val="65000"/>
                  <a:lumOff val="35000"/>
                </a:schemeClr>
              </a:solidFill>
              <a:latin typeface="微软雅黑" pitchFamily="34" charset="-122"/>
              <a:ea typeface="微软雅黑" pitchFamily="34" charset="-122"/>
            </a:endParaRPr>
          </a:p>
        </p:txBody>
      </p:sp>
      <p:sp>
        <p:nvSpPr>
          <p:cNvPr id="20" name="TextBox 19"/>
          <p:cNvSpPr txBox="1"/>
          <p:nvPr/>
        </p:nvSpPr>
        <p:spPr>
          <a:xfrm>
            <a:off x="1147725" y="1442352"/>
            <a:ext cx="1938023" cy="532453"/>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a:t>
            </a:r>
            <a:r>
              <a:rPr lang="zh-CN" altLang="en-US" sz="1100" dirty="0" smtClean="0">
                <a:solidFill>
                  <a:schemeClr val="tx1">
                    <a:lumMod val="65000"/>
                    <a:lumOff val="35000"/>
                  </a:schemeClr>
                </a:solidFill>
              </a:rPr>
              <a:t>内容</a:t>
            </a:r>
            <a:endParaRPr lang="zh-CN" altLang="en-US" sz="1100" dirty="0">
              <a:solidFill>
                <a:schemeClr val="tx1">
                  <a:lumMod val="65000"/>
                  <a:lumOff val="35000"/>
                </a:schemeClr>
              </a:solidFill>
            </a:endParaRPr>
          </a:p>
        </p:txBody>
      </p:sp>
    </p:spTree>
    <p:extLst>
      <p:ext uri="{BB962C8B-B14F-4D97-AF65-F5344CB8AC3E}">
        <p14:creationId xmlns:p14="http://schemas.microsoft.com/office/powerpoint/2010/main" val="3815822171"/>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10" presetClass="entr" presetSubtype="0"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500"/>
                                        <p:tgtEl>
                                          <p:spTgt spid="3"/>
                                        </p:tgtEl>
                                      </p:cBhvr>
                                    </p:animEffect>
                                  </p:childTnLst>
                                </p:cTn>
                              </p:par>
                              <p:par>
                                <p:cTn id="13" presetID="10" presetClass="entr" presetSubtype="0" fill="hold" nodeType="withEffect">
                                  <p:stCondLst>
                                    <p:cond delay="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500"/>
                                        <p:tgtEl>
                                          <p:spTgt spid="9"/>
                                        </p:tgtEl>
                                      </p:cBhvr>
                                    </p:animEffect>
                                  </p:childTnLst>
                                </p:cTn>
                              </p:par>
                              <p:par>
                                <p:cTn id="16" presetID="10" presetClass="entr" presetSubtype="0" fill="hold" nodeType="withEffect">
                                  <p:stCondLst>
                                    <p:cond delay="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500"/>
                                        <p:tgtEl>
                                          <p:spTgt spid="4"/>
                                        </p:tgtEl>
                                      </p:cBhvr>
                                    </p:animEffect>
                                  </p:childTnLst>
                                </p:cTn>
                              </p:par>
                              <p:par>
                                <p:cTn id="19" presetID="10" presetClass="entr" presetSubtype="0" fill="hold" nodeType="withEffect">
                                  <p:stCondLst>
                                    <p:cond delay="50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childTnLst>
                                </p:cTn>
                              </p:par>
                              <p:par>
                                <p:cTn id="22" presetID="10" presetClass="entr" presetSubtype="0" fill="hold" nodeType="withEffect">
                                  <p:stCondLst>
                                    <p:cond delay="5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500"/>
                                        <p:tgtEl>
                                          <p:spTgt spid="5"/>
                                        </p:tgtEl>
                                      </p:cBhvr>
                                    </p:animEffect>
                                  </p:childTnLst>
                                </p:cTn>
                              </p:par>
                              <p:par>
                                <p:cTn id="25" presetID="10" presetClass="entr" presetSubtype="0" fill="hold" nodeType="withEffect">
                                  <p:stCondLst>
                                    <p:cond delay="50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500"/>
                                        <p:tgtEl>
                                          <p:spTgt spid="15"/>
                                        </p:tgtEl>
                                      </p:cBhvr>
                                    </p:animEffect>
                                  </p:childTnLst>
                                </p:cTn>
                              </p:par>
                              <p:par>
                                <p:cTn id="28" presetID="8" presetClass="emph" presetSubtype="0" decel="58000" fill="hold" nodeType="withEffect">
                                  <p:stCondLst>
                                    <p:cond delay="500"/>
                                  </p:stCondLst>
                                  <p:childTnLst>
                                    <p:animRot by="-21600000">
                                      <p:cBhvr>
                                        <p:cTn id="29" dur="1500" fill="hold"/>
                                        <p:tgtEl>
                                          <p:spTgt spid="3"/>
                                        </p:tgtEl>
                                        <p:attrNameLst>
                                          <p:attrName>r</p:attrName>
                                        </p:attrNameLst>
                                      </p:cBhvr>
                                    </p:animRot>
                                  </p:childTnLst>
                                </p:cTn>
                              </p:par>
                              <p:par>
                                <p:cTn id="30" presetID="8" presetClass="emph" presetSubtype="0" decel="58000" fill="hold" nodeType="withEffect">
                                  <p:stCondLst>
                                    <p:cond delay="500"/>
                                  </p:stCondLst>
                                  <p:childTnLst>
                                    <p:animRot by="21600000">
                                      <p:cBhvr>
                                        <p:cTn id="31" dur="1500" fill="hold"/>
                                        <p:tgtEl>
                                          <p:spTgt spid="9"/>
                                        </p:tgtEl>
                                        <p:attrNameLst>
                                          <p:attrName>r</p:attrName>
                                        </p:attrNameLst>
                                      </p:cBhvr>
                                    </p:animRot>
                                  </p:childTnLst>
                                </p:cTn>
                              </p:par>
                              <p:par>
                                <p:cTn id="32" presetID="8" presetClass="emph" presetSubtype="0" decel="58000" fill="hold" nodeType="withEffect">
                                  <p:stCondLst>
                                    <p:cond delay="500"/>
                                  </p:stCondLst>
                                  <p:childTnLst>
                                    <p:animRot by="-21600000">
                                      <p:cBhvr>
                                        <p:cTn id="33" dur="1500" fill="hold"/>
                                        <p:tgtEl>
                                          <p:spTgt spid="4"/>
                                        </p:tgtEl>
                                        <p:attrNameLst>
                                          <p:attrName>r</p:attrName>
                                        </p:attrNameLst>
                                      </p:cBhvr>
                                    </p:animRot>
                                  </p:childTnLst>
                                </p:cTn>
                              </p:par>
                              <p:par>
                                <p:cTn id="34" presetID="8" presetClass="emph" presetSubtype="0" decel="58000" fill="hold" nodeType="withEffect">
                                  <p:stCondLst>
                                    <p:cond delay="500"/>
                                  </p:stCondLst>
                                  <p:childTnLst>
                                    <p:animRot by="21600000">
                                      <p:cBhvr>
                                        <p:cTn id="35" dur="1500" fill="hold"/>
                                        <p:tgtEl>
                                          <p:spTgt spid="12"/>
                                        </p:tgtEl>
                                        <p:attrNameLst>
                                          <p:attrName>r</p:attrName>
                                        </p:attrNameLst>
                                      </p:cBhvr>
                                    </p:animRot>
                                  </p:childTnLst>
                                </p:cTn>
                              </p:par>
                              <p:par>
                                <p:cTn id="36" presetID="8" presetClass="emph" presetSubtype="0" decel="58000" fill="hold" nodeType="withEffect">
                                  <p:stCondLst>
                                    <p:cond delay="500"/>
                                  </p:stCondLst>
                                  <p:childTnLst>
                                    <p:animRot by="-21600000">
                                      <p:cBhvr>
                                        <p:cTn id="37" dur="1500" fill="hold"/>
                                        <p:tgtEl>
                                          <p:spTgt spid="5"/>
                                        </p:tgtEl>
                                        <p:attrNameLst>
                                          <p:attrName>r</p:attrName>
                                        </p:attrNameLst>
                                      </p:cBhvr>
                                    </p:animRot>
                                  </p:childTnLst>
                                </p:cTn>
                              </p:par>
                              <p:par>
                                <p:cTn id="38" presetID="8" presetClass="emph" presetSubtype="0" decel="58000" fill="hold" nodeType="withEffect">
                                  <p:stCondLst>
                                    <p:cond delay="500"/>
                                  </p:stCondLst>
                                  <p:childTnLst>
                                    <p:animRot by="21600000">
                                      <p:cBhvr>
                                        <p:cTn id="39" dur="1500" fill="hold"/>
                                        <p:tgtEl>
                                          <p:spTgt spid="15"/>
                                        </p:tgtEl>
                                        <p:attrNameLst>
                                          <p:attrName>r</p:attrName>
                                        </p:attrNameLst>
                                      </p:cBhvr>
                                    </p:animRot>
                                  </p:childTnLst>
                                </p:cTn>
                              </p:par>
                              <p:par>
                                <p:cTn id="40" presetID="0" presetClass="path" presetSubtype="0" accel="50000" decel="50000" fill="hold" nodeType="withEffect">
                                  <p:stCondLst>
                                    <p:cond delay="500"/>
                                  </p:stCondLst>
                                  <p:childTnLst>
                                    <p:animMotion origin="layout" path="M -0.475 -0.47408 C -0.47187 -0.46574 -0.46892 -0.45957 -0.46562 -0.45185 C -0.46094 -0.44136 -0.45937 -0.43334 -0.45312 -0.42593 C -0.45191 -0.41914 -0.44444 -0.40618 -0.44062 -0.40371 C -0.43455 -0.3929 -0.42604 -0.37963 -0.41771 -0.37593 C -0.41146 -0.3676 -0.40451 -0.36389 -0.39687 -0.36111 C -0.37916 -0.34537 -0.3526 -0.34167 -0.33333 -0.34074 C -0.27552 -0.33889 -0.21736 -0.33827 -0.15937 -0.33704 C -0.14479 -0.33334 -0.12986 -0.33056 -0.11562 -0.32408 C -0.11111 -0.31883 -0.10521 -0.31605 -0.1 -0.31297 C -0.09479 -0.30371 -0.08958 -0.29445 -0.08437 -0.28519 C -0.0809 -0.27902 -0.07969 -0.27099 -0.07604 -0.26482 C -0.07587 -0.26235 -0.07587 -0.25957 -0.075 -0.25741 C -0.07413 -0.2534 -0.07083 -0.2463 -0.07083 -0.2463 C -0.06979 -0.23889 -0.06996 -0.23827 -0.06771 -0.23148 C -0.06666 -0.22778 -0.06354 -0.22037 -0.06354 -0.22037 C -0.06215 -0.21081 -0.05937 -0.20093 -0.05625 -0.1926 C -0.05434 -0.18766 -0.05017 -0.17778 -0.05017 -0.17778 C -0.04635 -0.15895 -0.03941 -0.14136 -0.03541 -0.12223 C -0.0316 -0.10432 -0.02847 -0.08488 -0.025 -0.06667 C -0.02413 -0.06235 -0.02205 -0.05957 -0.02083 -0.05556 C -0.01788 -0.04506 -0.01406 -0.03581 -0.01041 -0.02593 C -0.00746 -0.01729 -0.00503 -0.00895 5.55556E-7 -2.46914E-7 " pathEditMode="relative" ptsTypes="ffffffffffffffffffffffA">
                                      <p:cBhvr>
                                        <p:cTn id="41" dur="1500" fill="hold"/>
                                        <p:tgtEl>
                                          <p:spTgt spid="3"/>
                                        </p:tgtEl>
                                        <p:attrNameLst>
                                          <p:attrName>ppt_x</p:attrName>
                                          <p:attrName>ppt_y</p:attrName>
                                        </p:attrNameLst>
                                      </p:cBhvr>
                                    </p:animMotion>
                                  </p:childTnLst>
                                </p:cTn>
                              </p:par>
                              <p:par>
                                <p:cTn id="42" presetID="0" presetClass="path" presetSubtype="0" accel="50000" decel="50000" fill="hold" nodeType="withEffect">
                                  <p:stCondLst>
                                    <p:cond delay="500"/>
                                  </p:stCondLst>
                                  <p:childTnLst>
                                    <p:animMotion origin="layout" path="M -0.4625 0.3926 C -0.46701 0.35988 -0.4625 0.32038 -0.44896 0.2963 C -0.44722 0.28457 -0.4401 0.27593 -0.43542 0.26667 C -0.42569 0.24754 -0.40885 0.22655 -0.39479 0.22038 C -0.39028 0.21389 -0.38663 0.20896 -0.38125 0.20556 C -0.37656 0.20247 -0.37674 0.20525 -0.37292 0.20186 C -0.36997 0.19939 -0.36771 0.19445 -0.36458 0.1926 C -0.35295 0.18581 -0.34028 0.18488 -0.32812 0.18334 C -0.31493 0.17562 -0.30139 0.17501 -0.2875 0.17223 C -0.26198 0.1571 -0.22361 0.17254 -0.19479 0.17778 C -0.0875 0.1747 -0.15573 0.18056 -0.12083 0.17038 C -0.11701 0.16513 -0.11406 0.16389 -0.10937 0.16112 C -0.10052 0.14939 -0.09219 0.13797 -0.08437 0.12408 C -0.07917 0.11482 -0.06771 0.09136 -0.06042 0.08704 C -0.05625 0.07963 -0.05469 0.07038 -0.05208 0.06112 C -0.04618 0.04013 -0.05191 0.06142 -0.04583 0.0463 C -0.04288 0.03889 -0.04531 0.03859 -0.04062 0.03519 C -0.03542 0.03118 -0.02934 0.02717 -0.02396 0.02408 C -0.02153 0.02254 -0.02014 0.01822 -0.01771 0.01667 C -0.01562 0.01544 -0.01146 0.01297 -0.01146 0.01297 C -0.00816 0.0071 -0.00434 0.00587 -3.61111E-6 8.51852E-6 " pathEditMode="relative" ptsTypes="ffffffffffffffffffffA">
                                      <p:cBhvr>
                                        <p:cTn id="43" dur="1500" fill="hold"/>
                                        <p:tgtEl>
                                          <p:spTgt spid="9"/>
                                        </p:tgtEl>
                                        <p:attrNameLst>
                                          <p:attrName>ppt_x</p:attrName>
                                          <p:attrName>ppt_y</p:attrName>
                                        </p:attrNameLst>
                                      </p:cBhvr>
                                    </p:animMotion>
                                  </p:childTnLst>
                                </p:cTn>
                              </p:par>
                              <p:par>
                                <p:cTn id="44" presetID="0" presetClass="path" presetSubtype="0" accel="50000" decel="50000" fill="hold" nodeType="withEffect">
                                  <p:stCondLst>
                                    <p:cond delay="500"/>
                                  </p:stCondLst>
                                  <p:childTnLst>
                                    <p:animMotion origin="layout" path="M -0.15 -0.42778 C -0.14236 -0.41173 -0.13542 -0.39475 -0.12708 -0.37963 C -0.11684 -0.36111 -0.10521 -0.34815 -0.09375 -0.33333 C -0.08472 -0.3216 -0.07708 -0.3071 -0.06875 -0.29444 C -0.05799 -0.27839 -0.05417 -0.2537 -0.04479 -0.23704 C -0.04254 -0.22531 -0.03924 -0.2179 -0.03438 -0.20926 C -0.02899 -0.1858 -0.01684 -0.16852 -0.00938 -0.1463 C -0.00347 -0.12901 0.00347 -0.1108 0.01042 -0.09444 C 0.01302 -0.07623 0.01354 -0.07593 0.01146 -0.05 C 0.01094 -0.04414 0.00729 -0.03333 0.00625 -0.02778 C 0.00503 -0.0216 0.00451 -0.01543 0.00312 -0.00926 C 0.00087 0.00031 0.00104 -0.00679 1.94444E-6 1.85185E-6 " pathEditMode="relative" ptsTypes="fffffffffffA">
                                      <p:cBhvr>
                                        <p:cTn id="45" dur="1500" fill="hold"/>
                                        <p:tgtEl>
                                          <p:spTgt spid="12"/>
                                        </p:tgtEl>
                                        <p:attrNameLst>
                                          <p:attrName>ppt_x</p:attrName>
                                          <p:attrName>ppt_y</p:attrName>
                                        </p:attrNameLst>
                                      </p:cBhvr>
                                    </p:animMotion>
                                  </p:childTnLst>
                                </p:cTn>
                              </p:par>
                              <p:par>
                                <p:cTn id="46" presetID="0" presetClass="path" presetSubtype="0" accel="50000" decel="50000" fill="hold" nodeType="withEffect">
                                  <p:stCondLst>
                                    <p:cond delay="500"/>
                                  </p:stCondLst>
                                  <p:childTnLst>
                                    <p:animMotion origin="layout" path="M 0.11042 -0.7926 C 0.11476 -0.775 0.11701 -0.75618 0.12187 -0.73889 C 0.13038 -0.70865 0.13837 -0.67809 0.14479 -0.6463 C 0.14739 -0.63365 0.14809 -0.62192 0.15104 -0.60926 C 0.15642 -0.56204 0.14878 -0.61914 0.15833 -0.57439 C 0.1592 -0.57007 0.15868 -0.56575 0.15937 -0.56112 C 0.16007 -0.55587 0.16163 -0.55124 0.1625 -0.5463 C 0.16337 -0.54198 0.16389 -0.53766 0.16458 -0.53334 C 0.16719 -0.51513 0.16875 -0.49661 0.17292 -0.47963 C 0.17552 -0.45278 0.17187 -0.48642 0.17708 -0.45556 C 0.17899 -0.44445 0.17986 -0.43334 0.18229 -0.42223 C 0.18368 -0.40402 0.18437 -0.39414 0.1875 -0.37809 C 0.18958 -0.2963 0.19739 -0.18149 0.15208 -0.12778 C 0.14948 -0.12099 0.14705 -0.11729 0.14271 -0.11482 C 0.13958 -0.10926 0.1375 -0.10618 0.13333 -0.10371 C 0.1243 -0.09167 0.13437 -0.1034 0.12396 -0.0963 C 0.12101 -0.09445 0.11857 -0.09075 0.11562 -0.08889 C 0.11458 -0.08828 0.11354 -0.08766 0.1125 -0.08704 C 0.10399 -0.07192 0.11493 -0.08951 0.10521 -0.07963 C 0.10399 -0.0784 0.1033 -0.07531 0.10208 -0.07408 C 0.10017 -0.07223 0.09583 -0.07038 0.09583 -0.07038 C 0.09062 -0.06359 0.08576 -0.06204 0.08021 -0.05556 C 0.06267 -0.03488 0.04219 -0.02377 0.02187 -0.01482 C 0.01493 -0.00649 0.00868 -0.00649 2.77778E-7 3.45679E-6 " pathEditMode="relative" ptsTypes="fffffffffffffffffffffffA">
                                      <p:cBhvr>
                                        <p:cTn id="47" dur="1500" fill="hold"/>
                                        <p:tgtEl>
                                          <p:spTgt spid="4"/>
                                        </p:tgtEl>
                                        <p:attrNameLst>
                                          <p:attrName>ppt_x</p:attrName>
                                          <p:attrName>ppt_y</p:attrName>
                                        </p:attrNameLst>
                                      </p:cBhvr>
                                    </p:animMotion>
                                  </p:childTnLst>
                                </p:cTn>
                              </p:par>
                              <p:par>
                                <p:cTn id="48" presetID="0" presetClass="path" presetSubtype="0" accel="50000" decel="50000" fill="hold" nodeType="withEffect">
                                  <p:stCondLst>
                                    <p:cond delay="500"/>
                                  </p:stCondLst>
                                  <p:childTnLst>
                                    <p:animMotion origin="layout" path="M 0.16251 -0.61852 C 0.16841 -0.59784 0.1698 -0.57593 0.17293 -0.55371 C 0.17779 -0.51914 0.17466 -0.55617 0.17918 -0.51667 C 0.18612 -0.45648 0.17918 -0.4929 0.18855 -0.45 C 0.18994 -0.42161 0.19636 -0.3963 0.19897 -0.36852 C 0.20296 -0.32593 0.20539 -0.28241 0.2073 -0.23889 C 0.20869 -0.20525 0.20904 -0.20834 0.21043 -0.18364 C 0.21112 -0.1713 0.21251 -0.14661 0.21251 -0.14661 C 0.21164 -0.08426 0.21668 0.02315 0.20105 0.09259 C 0.19949 0.10987 0.19706 0.12808 0.19168 0.14259 C 0.18959 0.1571 0.18525 0.17315 0.17813 0.18148 C 0.1724 0.21142 0.154 0.21389 0.13959 0.22376 C 0.12327 0.22284 0.10487 0.23302 0.09063 0.21852 C 0.0797 0.20741 0.09411 0.21697 0.08438 0.21111 C 0.08178 0.20771 0.07848 0.20555 0.07605 0.20185 C 0.06911 0.19166 0.06806 0.17778 0.05938 0.16852 C 0.05435 0.1571 0.04949 0.14537 0.04376 0.13518 C 0.04133 0.12191 0.03577 0.11265 0.03126 0.10185 C 0.02883 0.09599 0.02727 0.0892 0.02501 0.08333 C 0.02171 0.07438 0.01893 0.06204 0.01668 0.05185 C 0.01581 0.04815 0.01581 0.04413 0.01459 0.04074 C 0.01199 0.03364 0.01043 0.02592 0.00834 0.01852 C 0.00661 0.01204 0.00331 0.00741 5.27778E-6 -3.7037E-7 " pathEditMode="relative" ptsTypes="ffffffffffffffffffffffA">
                                      <p:cBhvr>
                                        <p:cTn id="49" dur="1500" fill="hold"/>
                                        <p:tgtEl>
                                          <p:spTgt spid="5"/>
                                        </p:tgtEl>
                                        <p:attrNameLst>
                                          <p:attrName>ppt_x</p:attrName>
                                          <p:attrName>ppt_y</p:attrName>
                                        </p:attrNameLst>
                                      </p:cBhvr>
                                    </p:animMotion>
                                  </p:childTnLst>
                                </p:cTn>
                              </p:par>
                              <p:par>
                                <p:cTn id="50" presetID="0" presetClass="path" presetSubtype="0" accel="50000" decel="50000" fill="hold" nodeType="withEffect">
                                  <p:stCondLst>
                                    <p:cond delay="500"/>
                                  </p:stCondLst>
                                  <p:childTnLst>
                                    <p:animMotion origin="layout" path="M -0.63438 -0.88333 C -0.62379 -0.87715 -0.6158 -0.86234 -0.60521 -0.85555 C -0.60191 -0.85339 -0.59827 -0.8537 -0.59479 -0.85185 C -0.58698 -0.84783 -0.57986 -0.84475 -0.57188 -0.84259 C -0.56146 -0.83641 -0.55174 -0.83487 -0.54063 -0.83333 C -0.5191 -0.82685 -0.49757 -0.82129 -0.47604 -0.81666 C -0.46545 -0.81141 -0.46077 -0.80864 -0.44896 -0.8074 C -0.43872 -0.80123 -0.42986 -0.80123 -0.41875 -0.79999 C -0.41024 -0.79691 -0.40243 -0.79259 -0.39375 -0.79073 C -0.37396 -0.77561 -0.35191 -0.7787 -0.33125 -0.77036 C -0.32813 -0.76913 -0.325 -0.76759 -0.32188 -0.76666 C -0.31563 -0.76512 -0.30313 -0.76296 -0.30313 -0.76296 C -0.27622 -0.7503 -0.29011 -0.75493 -0.26146 -0.74999 C -0.24583 -0.74722 -0.23021 -0.7395 -0.21458 -0.73518 C -0.19236 -0.72901 -0.17014 -0.72407 -0.14792 -0.71851 C -0.12743 -0.70493 -0.10903 -0.69814 -0.0875 -0.69259 C -0.07691 -0.68549 -0.06754 -0.68487 -0.05625 -0.68333 C -0.04323 -0.67746 -0.0309 -0.67561 -0.01771 -0.67407 C -0.00695 -0.66573 0.00503 -0.6608 0.01667 -0.6574 C 0.02257 -0.65215 0.0283 -0.65092 0.03437 -0.64629 C 0.04132 -0.64073 0.04792 -0.63394 0.05521 -0.62962 C 0.06528 -0.61604 0.07673 -0.60493 0.08646 -0.59073 C 0.08906 -0.58672 0.09097 -0.58148 0.09375 -0.57777 C 0.1 -0.56944 0.10746 -0.5608 0.1125 -0.54999 C 0.1158 -0.5429 0.1217 -0.53055 0.125 -0.52222 C 0.1467 -0.46604 0.13455 -0.48857 0.14583 -0.46851 C 0.14965 -0.45246 0.15469 -0.43734 0.15937 -0.42222 C 0.16354 -0.40864 0.16597 -0.3932 0.16979 -0.37962 C 0.17482 -0.36172 0.17326 -0.34135 0.17917 -0.32407 C 0.1809 -0.30864 0.1816 -0.29259 0.18437 -0.27777 C 0.18576 -0.25648 0.18854 -0.25277 0.18958 -0.22962 C 0.18923 -0.16296 0.20851 0.01359 0.15 0.05371 C 0.13802 0.06204 0.14028 0.05927 0.125 0.06112 C 0.03107 0.05896 0.06545 0.07223 0.02187 0.0463 C 0.01736 0.04044 0.0118 0.03581 0.00833 0.02778 C 0.00451 0.01883 0.0026 0.01143 -2.5E-6 7.77778E-6 " pathEditMode="relative" ptsTypes="fffffffffffffffffffffffffffffffffffA">
                                      <p:cBhvr>
                                        <p:cTn id="51" dur="1500" fill="hold"/>
                                        <p:tgtEl>
                                          <p:spTgt spid="15"/>
                                        </p:tgtEl>
                                        <p:attrNameLst>
                                          <p:attrName>ppt_x</p:attrName>
                                          <p:attrName>ppt_y</p:attrName>
                                        </p:attrNameLst>
                                      </p:cBhvr>
                                    </p:animMotion>
                                  </p:childTnLst>
                                </p:cTn>
                              </p:par>
                            </p:childTnLst>
                          </p:cTn>
                        </p:par>
                        <p:par>
                          <p:cTn id="52" fill="hold">
                            <p:stCondLst>
                              <p:cond delay="2000"/>
                            </p:stCondLst>
                            <p:childTnLst>
                              <p:par>
                                <p:cTn id="53" presetID="22" presetClass="entr" presetSubtype="2"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right)">
                                      <p:cBhvr>
                                        <p:cTn id="55" dur="500"/>
                                        <p:tgtEl>
                                          <p:spTgt spid="18"/>
                                        </p:tgtEl>
                                      </p:cBhvr>
                                    </p:animEffect>
                                  </p:childTnLst>
                                </p:cTn>
                              </p:par>
                            </p:childTnLst>
                          </p:cTn>
                        </p:par>
                        <p:par>
                          <p:cTn id="56" fill="hold">
                            <p:stCondLst>
                              <p:cond delay="2500"/>
                            </p:stCondLst>
                            <p:childTnLst>
                              <p:par>
                                <p:cTn id="57" presetID="17" presetClass="entr" presetSubtype="1" fill="hold" grpId="0" nodeType="afterEffect">
                                  <p:stCondLst>
                                    <p:cond delay="0"/>
                                  </p:stCondLst>
                                  <p:iterate type="lt">
                                    <p:tmPct val="10000"/>
                                  </p:iterate>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ppt_x</p:attrName>
                                        </p:attrNameLst>
                                      </p:cBhvr>
                                      <p:tavLst>
                                        <p:tav tm="0">
                                          <p:val>
                                            <p:strVal val="#ppt_x"/>
                                          </p:val>
                                        </p:tav>
                                        <p:tav tm="100000">
                                          <p:val>
                                            <p:strVal val="#ppt_x"/>
                                          </p:val>
                                        </p:tav>
                                      </p:tavLst>
                                    </p:anim>
                                    <p:anim calcmode="lin" valueType="num">
                                      <p:cBhvr>
                                        <p:cTn id="60" dur="500" fill="hold"/>
                                        <p:tgtEl>
                                          <p:spTgt spid="19"/>
                                        </p:tgtEl>
                                        <p:attrNameLst>
                                          <p:attrName>ppt_y</p:attrName>
                                        </p:attrNameLst>
                                      </p:cBhvr>
                                      <p:tavLst>
                                        <p:tav tm="0">
                                          <p:val>
                                            <p:strVal val="#ppt_y-#ppt_h/2"/>
                                          </p:val>
                                        </p:tav>
                                        <p:tav tm="100000">
                                          <p:val>
                                            <p:strVal val="#ppt_y"/>
                                          </p:val>
                                        </p:tav>
                                      </p:tavLst>
                                    </p:anim>
                                    <p:anim calcmode="lin" valueType="num">
                                      <p:cBhvr>
                                        <p:cTn id="61" dur="500" fill="hold"/>
                                        <p:tgtEl>
                                          <p:spTgt spid="19"/>
                                        </p:tgtEl>
                                        <p:attrNameLst>
                                          <p:attrName>ppt_w</p:attrName>
                                        </p:attrNameLst>
                                      </p:cBhvr>
                                      <p:tavLst>
                                        <p:tav tm="0">
                                          <p:val>
                                            <p:strVal val="#ppt_w"/>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childTnLst>
                                </p:cTn>
                              </p:par>
                              <p:par>
                                <p:cTn id="63" presetID="10" presetClass="entr" presetSubtype="0" fill="hold" grpId="0" nodeType="withEffect">
                                  <p:stCondLst>
                                    <p:cond delay="25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第三部分  </a:t>
            </a:r>
            <a:r>
              <a:rPr lang="zh-CN" altLang="en-US" dirty="0" smtClean="0"/>
              <a:t>完成项目之二</a:t>
            </a:r>
            <a:endParaRPr lang="zh-CN" altLang="en-US" dirty="0"/>
          </a:p>
        </p:txBody>
      </p:sp>
      <p:sp>
        <p:nvSpPr>
          <p:cNvPr id="3" name="圆角矩形 2"/>
          <p:cNvSpPr/>
          <p:nvPr/>
        </p:nvSpPr>
        <p:spPr>
          <a:xfrm>
            <a:off x="3216643" y="1347614"/>
            <a:ext cx="1299364" cy="1300284"/>
          </a:xfrm>
          <a:prstGeom prst="roundRect">
            <a:avLst>
              <a:gd name="adj" fmla="val 9051"/>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endParaRPr lang="zh-CN" altLang="en-US"/>
          </a:p>
        </p:txBody>
      </p:sp>
      <p:sp>
        <p:nvSpPr>
          <p:cNvPr id="4" name="圆角矩形 3"/>
          <p:cNvSpPr/>
          <p:nvPr/>
        </p:nvSpPr>
        <p:spPr>
          <a:xfrm>
            <a:off x="4892782" y="1385430"/>
            <a:ext cx="1299364" cy="1300284"/>
          </a:xfrm>
          <a:prstGeom prst="roundRect">
            <a:avLst>
              <a:gd name="adj" fmla="val 9051"/>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endParaRPr lang="zh-CN" altLang="en-US"/>
          </a:p>
        </p:txBody>
      </p:sp>
      <p:sp>
        <p:nvSpPr>
          <p:cNvPr id="5" name="圆角矩形 4"/>
          <p:cNvSpPr/>
          <p:nvPr/>
        </p:nvSpPr>
        <p:spPr>
          <a:xfrm>
            <a:off x="3216643" y="2854660"/>
            <a:ext cx="1299364" cy="1300284"/>
          </a:xfrm>
          <a:prstGeom prst="roundRect">
            <a:avLst>
              <a:gd name="adj" fmla="val 9051"/>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endParaRPr lang="zh-CN" altLang="en-US"/>
          </a:p>
        </p:txBody>
      </p:sp>
      <p:sp>
        <p:nvSpPr>
          <p:cNvPr id="6" name="圆角矩形 5"/>
          <p:cNvSpPr/>
          <p:nvPr/>
        </p:nvSpPr>
        <p:spPr>
          <a:xfrm>
            <a:off x="4892782" y="2854660"/>
            <a:ext cx="1299364" cy="1300284"/>
          </a:xfrm>
          <a:prstGeom prst="roundRect">
            <a:avLst>
              <a:gd name="adj" fmla="val 9051"/>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endParaRPr lang="zh-CN" altLang="en-US"/>
          </a:p>
        </p:txBody>
      </p:sp>
      <p:sp>
        <p:nvSpPr>
          <p:cNvPr id="7" name="圆角矩形 6"/>
          <p:cNvSpPr/>
          <p:nvPr/>
        </p:nvSpPr>
        <p:spPr>
          <a:xfrm>
            <a:off x="4358179" y="2486927"/>
            <a:ext cx="273737" cy="273931"/>
          </a:xfrm>
          <a:prstGeom prst="roundRect">
            <a:avLst/>
          </a:prstGeom>
          <a:solidFill>
            <a:srgbClr val="8CC066"/>
          </a:solid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r>
              <a:rPr lang="en-US" altLang="zh-CN" smtClean="0"/>
              <a:t>1</a:t>
            </a:r>
            <a:endParaRPr lang="zh-CN" altLang="en-US"/>
          </a:p>
        </p:txBody>
      </p:sp>
      <p:sp>
        <p:nvSpPr>
          <p:cNvPr id="8" name="圆角矩形 7"/>
          <p:cNvSpPr/>
          <p:nvPr/>
        </p:nvSpPr>
        <p:spPr>
          <a:xfrm>
            <a:off x="4723162" y="2486927"/>
            <a:ext cx="273737" cy="273931"/>
          </a:xfrm>
          <a:prstGeom prst="roundRect">
            <a:avLst/>
          </a:prstGeom>
          <a:solidFill>
            <a:srgbClr val="FBC75D"/>
          </a:solid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r>
              <a:rPr lang="en-US" altLang="zh-CN" smtClean="0"/>
              <a:t>2</a:t>
            </a:r>
            <a:endParaRPr lang="zh-CN" altLang="en-US"/>
          </a:p>
        </p:txBody>
      </p:sp>
      <p:sp>
        <p:nvSpPr>
          <p:cNvPr id="9" name="圆角矩形 8"/>
          <p:cNvSpPr/>
          <p:nvPr/>
        </p:nvSpPr>
        <p:spPr>
          <a:xfrm>
            <a:off x="4358179" y="2798034"/>
            <a:ext cx="273737" cy="273931"/>
          </a:xfrm>
          <a:prstGeom prst="roundRect">
            <a:avLst/>
          </a:prstGeom>
          <a:solidFill>
            <a:srgbClr val="FC6E5B"/>
          </a:solid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r>
              <a:rPr lang="en-US" altLang="zh-CN" smtClean="0"/>
              <a:t>3</a:t>
            </a:r>
            <a:endParaRPr lang="zh-CN" altLang="en-US"/>
          </a:p>
        </p:txBody>
      </p:sp>
      <p:sp>
        <p:nvSpPr>
          <p:cNvPr id="10" name="圆角矩形 9"/>
          <p:cNvSpPr/>
          <p:nvPr/>
        </p:nvSpPr>
        <p:spPr>
          <a:xfrm>
            <a:off x="4723162" y="2798034"/>
            <a:ext cx="273737" cy="273931"/>
          </a:xfrm>
          <a:prstGeom prst="roundRect">
            <a:avLst/>
          </a:prstGeom>
          <a:solidFill>
            <a:srgbClr val="66BFBC"/>
          </a:solidFill>
          <a:ln>
            <a:noFill/>
          </a:ln>
        </p:spPr>
        <p:style>
          <a:lnRef idx="2">
            <a:schemeClr val="accent1">
              <a:shade val="50000"/>
            </a:schemeClr>
          </a:lnRef>
          <a:fillRef idx="1">
            <a:schemeClr val="accent1"/>
          </a:fillRef>
          <a:effectRef idx="0">
            <a:schemeClr val="accent1"/>
          </a:effectRef>
          <a:fontRef idx="minor">
            <a:schemeClr val="lt1"/>
          </a:fontRef>
        </p:style>
        <p:txBody>
          <a:bodyPr lIns="57934" tIns="28967" rIns="57934" bIns="28967" rtlCol="0" anchor="ctr"/>
          <a:lstStyle/>
          <a:p>
            <a:pPr algn="ctr"/>
            <a:r>
              <a:rPr lang="en-US" altLang="zh-CN" smtClean="0"/>
              <a:t>4</a:t>
            </a:r>
            <a:endParaRPr lang="zh-CN" altLang="en-US"/>
          </a:p>
        </p:txBody>
      </p:sp>
      <p:sp>
        <p:nvSpPr>
          <p:cNvPr id="11" name="TextBox 10"/>
          <p:cNvSpPr txBox="1"/>
          <p:nvPr/>
        </p:nvSpPr>
        <p:spPr>
          <a:xfrm>
            <a:off x="821514" y="2040676"/>
            <a:ext cx="2116880" cy="718680"/>
          </a:xfrm>
          <a:prstGeom prst="rect">
            <a:avLst/>
          </a:prstGeom>
          <a:noFill/>
        </p:spPr>
        <p:txBody>
          <a:bodyPr wrap="square" lIns="57934" tIns="28967" rIns="57934" bIns="28967" rtlCol="0">
            <a:spAutoFit/>
          </a:bodyPr>
          <a:lstStyle/>
          <a:p>
            <a:pPr algn="just">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1"/>
          <p:cNvSpPr txBox="1"/>
          <p:nvPr/>
        </p:nvSpPr>
        <p:spPr>
          <a:xfrm>
            <a:off x="1814251" y="1747969"/>
            <a:ext cx="1124143" cy="300082"/>
          </a:xfrm>
          <a:prstGeom prst="rect">
            <a:avLst/>
          </a:prstGeom>
          <a:noFill/>
        </p:spPr>
        <p:txBody>
          <a:bodyPr wrap="square" lIns="57934" tIns="0" rIns="57934" bIns="0" rtlCol="0" anchor="t">
            <a:spAutoFit/>
          </a:bodyPr>
          <a:lstStyle/>
          <a:p>
            <a:pPr>
              <a:lnSpc>
                <a:spcPct val="150000"/>
              </a:lnSpc>
            </a:pPr>
            <a:r>
              <a:rPr lang="zh-CN" altLang="en-US" sz="130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13" name="TextBox 12"/>
          <p:cNvSpPr txBox="1"/>
          <p:nvPr/>
        </p:nvSpPr>
        <p:spPr>
          <a:xfrm>
            <a:off x="6343552" y="2040676"/>
            <a:ext cx="2116880" cy="718680"/>
          </a:xfrm>
          <a:prstGeom prst="rect">
            <a:avLst/>
          </a:prstGeom>
          <a:noFill/>
        </p:spPr>
        <p:txBody>
          <a:bodyPr wrap="square" lIns="57934" tIns="28967" rIns="57934" bIns="28967" rtlCol="0">
            <a:spAutoFit/>
          </a:bodyPr>
          <a:lstStyle/>
          <a:p>
            <a:pPr algn="just">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13"/>
          <p:cNvSpPr txBox="1"/>
          <p:nvPr/>
        </p:nvSpPr>
        <p:spPr>
          <a:xfrm>
            <a:off x="6343551" y="1747969"/>
            <a:ext cx="1124143" cy="300082"/>
          </a:xfrm>
          <a:prstGeom prst="rect">
            <a:avLst/>
          </a:prstGeom>
          <a:noFill/>
        </p:spPr>
        <p:txBody>
          <a:bodyPr wrap="square" lIns="57934" tIns="0" rIns="57934" bIns="0" rtlCol="0" anchor="t">
            <a:spAutoFit/>
          </a:bodyPr>
          <a:lstStyle/>
          <a:p>
            <a:pPr>
              <a:lnSpc>
                <a:spcPct val="150000"/>
              </a:lnSpc>
            </a:pPr>
            <a:r>
              <a:rPr lang="zh-CN" altLang="en-US" sz="130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15" name="TextBox 14"/>
          <p:cNvSpPr txBox="1"/>
          <p:nvPr/>
        </p:nvSpPr>
        <p:spPr>
          <a:xfrm>
            <a:off x="821514" y="3218034"/>
            <a:ext cx="2116880" cy="718680"/>
          </a:xfrm>
          <a:prstGeom prst="rect">
            <a:avLst/>
          </a:prstGeom>
          <a:noFill/>
        </p:spPr>
        <p:txBody>
          <a:bodyPr wrap="square" lIns="57934" tIns="28967" rIns="57934" bIns="28967" rtlCol="0">
            <a:spAutoFit/>
          </a:bodyPr>
          <a:lstStyle/>
          <a:p>
            <a:pPr algn="just">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6" name="TextBox 15"/>
          <p:cNvSpPr txBox="1"/>
          <p:nvPr/>
        </p:nvSpPr>
        <p:spPr>
          <a:xfrm>
            <a:off x="1814251" y="2925327"/>
            <a:ext cx="1124143" cy="300082"/>
          </a:xfrm>
          <a:prstGeom prst="rect">
            <a:avLst/>
          </a:prstGeom>
          <a:noFill/>
        </p:spPr>
        <p:txBody>
          <a:bodyPr wrap="square" lIns="57934" tIns="0" rIns="57934" bIns="0" rtlCol="0" anchor="t">
            <a:spAutoFit/>
          </a:bodyPr>
          <a:lstStyle/>
          <a:p>
            <a:pPr>
              <a:lnSpc>
                <a:spcPct val="150000"/>
              </a:lnSpc>
            </a:pPr>
            <a:r>
              <a:rPr lang="zh-CN" altLang="en-US" sz="130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17" name="TextBox 16"/>
          <p:cNvSpPr txBox="1"/>
          <p:nvPr/>
        </p:nvSpPr>
        <p:spPr>
          <a:xfrm>
            <a:off x="6343552" y="3218034"/>
            <a:ext cx="2116880" cy="718680"/>
          </a:xfrm>
          <a:prstGeom prst="rect">
            <a:avLst/>
          </a:prstGeom>
          <a:noFill/>
        </p:spPr>
        <p:txBody>
          <a:bodyPr wrap="square" lIns="57934" tIns="28967" rIns="57934" bIns="28967" rtlCol="0">
            <a:spAutoFit/>
          </a:bodyPr>
          <a:lstStyle/>
          <a:p>
            <a:pPr algn="just">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8" name="TextBox 17"/>
          <p:cNvSpPr txBox="1"/>
          <p:nvPr/>
        </p:nvSpPr>
        <p:spPr>
          <a:xfrm>
            <a:off x="6343551" y="2925327"/>
            <a:ext cx="1124143" cy="300082"/>
          </a:xfrm>
          <a:prstGeom prst="rect">
            <a:avLst/>
          </a:prstGeom>
          <a:noFill/>
        </p:spPr>
        <p:txBody>
          <a:bodyPr wrap="square" lIns="57934" tIns="0" rIns="57934" bIns="0" rtlCol="0" anchor="t">
            <a:spAutoFit/>
          </a:bodyPr>
          <a:lstStyle/>
          <a:p>
            <a:pPr>
              <a:lnSpc>
                <a:spcPct val="150000"/>
              </a:lnSpc>
            </a:pPr>
            <a:r>
              <a:rPr lang="zh-CN" altLang="en-US" sz="130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Tree>
    <p:extLst>
      <p:ext uri="{BB962C8B-B14F-4D97-AF65-F5344CB8AC3E}">
        <p14:creationId xmlns:p14="http://schemas.microsoft.com/office/powerpoint/2010/main" val="3844730774"/>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 calcmode="lin" valueType="num">
                                      <p:cBhvr>
                                        <p:cTn id="15" dur="500" fill="hold"/>
                                        <p:tgtEl>
                                          <p:spTgt spid="4"/>
                                        </p:tgtEl>
                                        <p:attrNameLst>
                                          <p:attrName>style.rotation</p:attrName>
                                        </p:attrNameLst>
                                      </p:cBhvr>
                                      <p:tavLst>
                                        <p:tav tm="0">
                                          <p:val>
                                            <p:fltVal val="360"/>
                                          </p:val>
                                        </p:tav>
                                        <p:tav tm="100000">
                                          <p:val>
                                            <p:fltVal val="0"/>
                                          </p:val>
                                        </p:tav>
                                      </p:tavLst>
                                    </p:anim>
                                    <p:animEffect transition="in" filter="fade">
                                      <p:cBhvr>
                                        <p:cTn id="16" dur="500"/>
                                        <p:tgtEl>
                                          <p:spTgt spid="4"/>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 calcmode="lin" valueType="num">
                                      <p:cBhvr>
                                        <p:cTn id="21" dur="500" fill="hold"/>
                                        <p:tgtEl>
                                          <p:spTgt spid="5"/>
                                        </p:tgtEl>
                                        <p:attrNameLst>
                                          <p:attrName>style.rotation</p:attrName>
                                        </p:attrNameLst>
                                      </p:cBhvr>
                                      <p:tavLst>
                                        <p:tav tm="0">
                                          <p:val>
                                            <p:fltVal val="360"/>
                                          </p:val>
                                        </p:tav>
                                        <p:tav tm="100000">
                                          <p:val>
                                            <p:fltVal val="0"/>
                                          </p:val>
                                        </p:tav>
                                      </p:tavLst>
                                    </p:anim>
                                    <p:animEffect transition="in" filter="fade">
                                      <p:cBhvr>
                                        <p:cTn id="22" dur="500"/>
                                        <p:tgtEl>
                                          <p:spTgt spid="5"/>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360"/>
                                          </p:val>
                                        </p:tav>
                                        <p:tav tm="100000">
                                          <p:val>
                                            <p:fltVal val="0"/>
                                          </p:val>
                                        </p:tav>
                                      </p:tavLst>
                                    </p:anim>
                                    <p:animEffect transition="in" filter="fade">
                                      <p:cBhvr>
                                        <p:cTn id="28" dur="500"/>
                                        <p:tgtEl>
                                          <p:spTgt spid="6"/>
                                        </p:tgtEl>
                                      </p:cBhvr>
                                    </p:animEffect>
                                  </p:childTnLst>
                                </p:cTn>
                              </p:par>
                            </p:childTnLst>
                          </p:cTn>
                        </p:par>
                        <p:par>
                          <p:cTn id="29" fill="hold">
                            <p:stCondLst>
                              <p:cond delay="1100"/>
                            </p:stCondLst>
                            <p:childTnLst>
                              <p:par>
                                <p:cTn id="30" presetID="23" presetClass="entr" presetSubtype="528"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 calcmode="lin" valueType="num">
                                      <p:cBhvr>
                                        <p:cTn id="34" dur="500" fill="hold"/>
                                        <p:tgtEl>
                                          <p:spTgt spid="7"/>
                                        </p:tgtEl>
                                        <p:attrNameLst>
                                          <p:attrName>ppt_x</p:attrName>
                                        </p:attrNameLst>
                                      </p:cBhvr>
                                      <p:tavLst>
                                        <p:tav tm="0">
                                          <p:val>
                                            <p:fltVal val="0.5"/>
                                          </p:val>
                                        </p:tav>
                                        <p:tav tm="100000">
                                          <p:val>
                                            <p:strVal val="#ppt_x"/>
                                          </p:val>
                                        </p:tav>
                                      </p:tavLst>
                                    </p:anim>
                                    <p:anim calcmode="lin" valueType="num">
                                      <p:cBhvr>
                                        <p:cTn id="35" dur="500" fill="hold"/>
                                        <p:tgtEl>
                                          <p:spTgt spid="7"/>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 calcmode="lin" valueType="num">
                                      <p:cBhvr>
                                        <p:cTn id="40" dur="500" fill="hold"/>
                                        <p:tgtEl>
                                          <p:spTgt spid="8"/>
                                        </p:tgtEl>
                                        <p:attrNameLst>
                                          <p:attrName>ppt_x</p:attrName>
                                        </p:attrNameLst>
                                      </p:cBhvr>
                                      <p:tavLst>
                                        <p:tav tm="0">
                                          <p:val>
                                            <p:fltVal val="0.5"/>
                                          </p:val>
                                        </p:tav>
                                        <p:tav tm="100000">
                                          <p:val>
                                            <p:strVal val="#ppt_x"/>
                                          </p:val>
                                        </p:tav>
                                      </p:tavLst>
                                    </p:anim>
                                    <p:anim calcmode="lin" valueType="num">
                                      <p:cBhvr>
                                        <p:cTn id="41" dur="500" fill="hold"/>
                                        <p:tgtEl>
                                          <p:spTgt spid="8"/>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500" fill="hold"/>
                                        <p:tgtEl>
                                          <p:spTgt spid="9"/>
                                        </p:tgtEl>
                                        <p:attrNameLst>
                                          <p:attrName>ppt_w</p:attrName>
                                        </p:attrNameLst>
                                      </p:cBhvr>
                                      <p:tavLst>
                                        <p:tav tm="0">
                                          <p:val>
                                            <p:fltVal val="0"/>
                                          </p:val>
                                        </p:tav>
                                        <p:tav tm="100000">
                                          <p:val>
                                            <p:strVal val="#ppt_w"/>
                                          </p:val>
                                        </p:tav>
                                      </p:tavLst>
                                    </p:anim>
                                    <p:anim calcmode="lin" valueType="num">
                                      <p:cBhvr>
                                        <p:cTn id="45" dur="500" fill="hold"/>
                                        <p:tgtEl>
                                          <p:spTgt spid="9"/>
                                        </p:tgtEl>
                                        <p:attrNameLst>
                                          <p:attrName>ppt_h</p:attrName>
                                        </p:attrNameLst>
                                      </p:cBhvr>
                                      <p:tavLst>
                                        <p:tav tm="0">
                                          <p:val>
                                            <p:fltVal val="0"/>
                                          </p:val>
                                        </p:tav>
                                        <p:tav tm="100000">
                                          <p:val>
                                            <p:strVal val="#ppt_h"/>
                                          </p:val>
                                        </p:tav>
                                      </p:tavLst>
                                    </p:anim>
                                    <p:anim calcmode="lin" valueType="num">
                                      <p:cBhvr>
                                        <p:cTn id="46" dur="500" fill="hold"/>
                                        <p:tgtEl>
                                          <p:spTgt spid="9"/>
                                        </p:tgtEl>
                                        <p:attrNameLst>
                                          <p:attrName>ppt_x</p:attrName>
                                        </p:attrNameLst>
                                      </p:cBhvr>
                                      <p:tavLst>
                                        <p:tav tm="0">
                                          <p:val>
                                            <p:fltVal val="0.5"/>
                                          </p:val>
                                        </p:tav>
                                        <p:tav tm="100000">
                                          <p:val>
                                            <p:strVal val="#ppt_x"/>
                                          </p:val>
                                        </p:tav>
                                      </p:tavLst>
                                    </p:anim>
                                    <p:anim calcmode="lin" valueType="num">
                                      <p:cBhvr>
                                        <p:cTn id="47" dur="500" fill="hold"/>
                                        <p:tgtEl>
                                          <p:spTgt spid="9"/>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500" fill="hold"/>
                                        <p:tgtEl>
                                          <p:spTgt spid="10"/>
                                        </p:tgtEl>
                                        <p:attrNameLst>
                                          <p:attrName>ppt_w</p:attrName>
                                        </p:attrNameLst>
                                      </p:cBhvr>
                                      <p:tavLst>
                                        <p:tav tm="0">
                                          <p:val>
                                            <p:fltVal val="0"/>
                                          </p:val>
                                        </p:tav>
                                        <p:tav tm="100000">
                                          <p:val>
                                            <p:strVal val="#ppt_w"/>
                                          </p:val>
                                        </p:tav>
                                      </p:tavLst>
                                    </p:anim>
                                    <p:anim calcmode="lin" valueType="num">
                                      <p:cBhvr>
                                        <p:cTn id="51" dur="500" fill="hold"/>
                                        <p:tgtEl>
                                          <p:spTgt spid="10"/>
                                        </p:tgtEl>
                                        <p:attrNameLst>
                                          <p:attrName>ppt_h</p:attrName>
                                        </p:attrNameLst>
                                      </p:cBhvr>
                                      <p:tavLst>
                                        <p:tav tm="0">
                                          <p:val>
                                            <p:fltVal val="0"/>
                                          </p:val>
                                        </p:tav>
                                        <p:tav tm="100000">
                                          <p:val>
                                            <p:strVal val="#ppt_h"/>
                                          </p:val>
                                        </p:tav>
                                      </p:tavLst>
                                    </p:anim>
                                    <p:anim calcmode="lin" valueType="num">
                                      <p:cBhvr>
                                        <p:cTn id="52" dur="500" fill="hold"/>
                                        <p:tgtEl>
                                          <p:spTgt spid="10"/>
                                        </p:tgtEl>
                                        <p:attrNameLst>
                                          <p:attrName>ppt_x</p:attrName>
                                        </p:attrNameLst>
                                      </p:cBhvr>
                                      <p:tavLst>
                                        <p:tav tm="0">
                                          <p:val>
                                            <p:fltVal val="0.5"/>
                                          </p:val>
                                        </p:tav>
                                        <p:tav tm="100000">
                                          <p:val>
                                            <p:strVal val="#ppt_x"/>
                                          </p:val>
                                        </p:tav>
                                      </p:tavLst>
                                    </p:anim>
                                    <p:anim calcmode="lin" valueType="num">
                                      <p:cBhvr>
                                        <p:cTn id="53" dur="500" fill="hold"/>
                                        <p:tgtEl>
                                          <p:spTgt spid="10"/>
                                        </p:tgtEl>
                                        <p:attrNameLst>
                                          <p:attrName>ppt_y</p:attrName>
                                        </p:attrNameLst>
                                      </p:cBhvr>
                                      <p:tavLst>
                                        <p:tav tm="0">
                                          <p:val>
                                            <p:fltVal val="0.5"/>
                                          </p:val>
                                        </p:tav>
                                        <p:tav tm="100000">
                                          <p:val>
                                            <p:strVal val="#ppt_y"/>
                                          </p:val>
                                        </p:tav>
                                      </p:tavLst>
                                    </p:anim>
                                  </p:childTnLst>
                                </p:cTn>
                              </p:par>
                            </p:childTnLst>
                          </p:cTn>
                        </p:par>
                        <p:par>
                          <p:cTn id="54" fill="hold">
                            <p:stCondLst>
                              <p:cond delay="1600"/>
                            </p:stCondLst>
                            <p:childTnLst>
                              <p:par>
                                <p:cTn id="55" presetID="12" presetClass="entr" presetSubtype="2"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p:tgtEl>
                                          <p:spTgt spid="12"/>
                                        </p:tgtEl>
                                        <p:attrNameLst>
                                          <p:attrName>ppt_x</p:attrName>
                                        </p:attrNameLst>
                                      </p:cBhvr>
                                      <p:tavLst>
                                        <p:tav tm="0">
                                          <p:val>
                                            <p:strVal val="#ppt_x+#ppt_w*1.125000"/>
                                          </p:val>
                                        </p:tav>
                                        <p:tav tm="100000">
                                          <p:val>
                                            <p:strVal val="#ppt_x"/>
                                          </p:val>
                                        </p:tav>
                                      </p:tavLst>
                                    </p:anim>
                                    <p:animEffect transition="in" filter="wipe(left)">
                                      <p:cBhvr>
                                        <p:cTn id="58" dur="500"/>
                                        <p:tgtEl>
                                          <p:spTgt spid="12"/>
                                        </p:tgtEl>
                                      </p:cBhvr>
                                    </p:animEffect>
                                  </p:childTnLst>
                                </p:cTn>
                              </p:par>
                              <p:par>
                                <p:cTn id="59" presetID="12"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p:tgtEl>
                                          <p:spTgt spid="11"/>
                                        </p:tgtEl>
                                        <p:attrNameLst>
                                          <p:attrName>ppt_x</p:attrName>
                                        </p:attrNameLst>
                                      </p:cBhvr>
                                      <p:tavLst>
                                        <p:tav tm="0">
                                          <p:val>
                                            <p:strVal val="#ppt_x+#ppt_w*1.125000"/>
                                          </p:val>
                                        </p:tav>
                                        <p:tav tm="100000">
                                          <p:val>
                                            <p:strVal val="#ppt_x"/>
                                          </p:val>
                                        </p:tav>
                                      </p:tavLst>
                                    </p:anim>
                                    <p:animEffect transition="in" filter="wipe(left)">
                                      <p:cBhvr>
                                        <p:cTn id="62" dur="500"/>
                                        <p:tgtEl>
                                          <p:spTgt spid="11"/>
                                        </p:tgtEl>
                                      </p:cBhvr>
                                    </p:animEffect>
                                  </p:childTnLst>
                                </p:cTn>
                              </p:par>
                              <p:par>
                                <p:cTn id="63" presetID="1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p:tgtEl>
                                          <p:spTgt spid="14"/>
                                        </p:tgtEl>
                                        <p:attrNameLst>
                                          <p:attrName>ppt_x</p:attrName>
                                        </p:attrNameLst>
                                      </p:cBhvr>
                                      <p:tavLst>
                                        <p:tav tm="0">
                                          <p:val>
                                            <p:strVal val="#ppt_x-#ppt_w*1.125000"/>
                                          </p:val>
                                        </p:tav>
                                        <p:tav tm="100000">
                                          <p:val>
                                            <p:strVal val="#ppt_x"/>
                                          </p:val>
                                        </p:tav>
                                      </p:tavLst>
                                    </p:anim>
                                    <p:animEffect transition="in" filter="wipe(right)">
                                      <p:cBhvr>
                                        <p:cTn id="66" dur="500"/>
                                        <p:tgtEl>
                                          <p:spTgt spid="14"/>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500"/>
                                        <p:tgtEl>
                                          <p:spTgt spid="13"/>
                                        </p:tgtEl>
                                        <p:attrNameLst>
                                          <p:attrName>ppt_x</p:attrName>
                                        </p:attrNameLst>
                                      </p:cBhvr>
                                      <p:tavLst>
                                        <p:tav tm="0">
                                          <p:val>
                                            <p:strVal val="#ppt_x-#ppt_w*1.125000"/>
                                          </p:val>
                                        </p:tav>
                                        <p:tav tm="100000">
                                          <p:val>
                                            <p:strVal val="#ppt_x"/>
                                          </p:val>
                                        </p:tav>
                                      </p:tavLst>
                                    </p:anim>
                                    <p:animEffect transition="in" filter="wipe(right)">
                                      <p:cBhvr>
                                        <p:cTn id="70" dur="500"/>
                                        <p:tgtEl>
                                          <p:spTgt spid="13"/>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p:tgtEl>
                                          <p:spTgt spid="16"/>
                                        </p:tgtEl>
                                        <p:attrNameLst>
                                          <p:attrName>ppt_x</p:attrName>
                                        </p:attrNameLst>
                                      </p:cBhvr>
                                      <p:tavLst>
                                        <p:tav tm="0">
                                          <p:val>
                                            <p:strVal val="#ppt_x+#ppt_w*1.125000"/>
                                          </p:val>
                                        </p:tav>
                                        <p:tav tm="100000">
                                          <p:val>
                                            <p:strVal val="#ppt_x"/>
                                          </p:val>
                                        </p:tav>
                                      </p:tavLst>
                                    </p:anim>
                                    <p:animEffect transition="in" filter="wipe(left)">
                                      <p:cBhvr>
                                        <p:cTn id="74" dur="500"/>
                                        <p:tgtEl>
                                          <p:spTgt spid="16"/>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500"/>
                                        <p:tgtEl>
                                          <p:spTgt spid="15"/>
                                        </p:tgtEl>
                                        <p:attrNameLst>
                                          <p:attrName>ppt_x</p:attrName>
                                        </p:attrNameLst>
                                      </p:cBhvr>
                                      <p:tavLst>
                                        <p:tav tm="0">
                                          <p:val>
                                            <p:strVal val="#ppt_x+#ppt_w*1.125000"/>
                                          </p:val>
                                        </p:tav>
                                        <p:tav tm="100000">
                                          <p:val>
                                            <p:strVal val="#ppt_x"/>
                                          </p:val>
                                        </p:tav>
                                      </p:tavLst>
                                    </p:anim>
                                    <p:animEffect transition="in" filter="wipe(left)">
                                      <p:cBhvr>
                                        <p:cTn id="78" dur="500"/>
                                        <p:tgtEl>
                                          <p:spTgt spid="15"/>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500"/>
                                        <p:tgtEl>
                                          <p:spTgt spid="18"/>
                                        </p:tgtEl>
                                        <p:attrNameLst>
                                          <p:attrName>ppt_x</p:attrName>
                                        </p:attrNameLst>
                                      </p:cBhvr>
                                      <p:tavLst>
                                        <p:tav tm="0">
                                          <p:val>
                                            <p:strVal val="#ppt_x-#ppt_w*1.125000"/>
                                          </p:val>
                                        </p:tav>
                                        <p:tav tm="100000">
                                          <p:val>
                                            <p:strVal val="#ppt_x"/>
                                          </p:val>
                                        </p:tav>
                                      </p:tavLst>
                                    </p:anim>
                                    <p:animEffect transition="in" filter="wipe(right)">
                                      <p:cBhvr>
                                        <p:cTn id="82" dur="500"/>
                                        <p:tgtEl>
                                          <p:spTgt spid="18"/>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500"/>
                                        <p:tgtEl>
                                          <p:spTgt spid="17"/>
                                        </p:tgtEl>
                                        <p:attrNameLst>
                                          <p:attrName>ppt_x</p:attrName>
                                        </p:attrNameLst>
                                      </p:cBhvr>
                                      <p:tavLst>
                                        <p:tav tm="0">
                                          <p:val>
                                            <p:strVal val="#ppt_x-#ppt_w*1.125000"/>
                                          </p:val>
                                        </p:tav>
                                        <p:tav tm="100000">
                                          <p:val>
                                            <p:strVal val="#ppt_x"/>
                                          </p:val>
                                        </p:tav>
                                      </p:tavLst>
                                    </p:anim>
                                    <p:animEffect transition="in" filter="wipe(right)">
                                      <p:cBhvr>
                                        <p:cTn id="8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第三部分  </a:t>
            </a:r>
            <a:r>
              <a:rPr lang="zh-CN" altLang="en-US" dirty="0" smtClean="0"/>
              <a:t>完成项目之三</a:t>
            </a:r>
            <a:endParaRPr lang="zh-CN" altLang="en-US" dirty="0"/>
          </a:p>
        </p:txBody>
      </p:sp>
      <p:grpSp>
        <p:nvGrpSpPr>
          <p:cNvPr id="18" name="组合 28"/>
          <p:cNvGrpSpPr>
            <a:grpSpLocks/>
          </p:cNvGrpSpPr>
          <p:nvPr/>
        </p:nvGrpSpPr>
        <p:grpSpPr bwMode="auto">
          <a:xfrm>
            <a:off x="755576" y="2809571"/>
            <a:ext cx="2262188" cy="1706395"/>
            <a:chOff x="0" y="0"/>
            <a:chExt cx="3016548" cy="2276472"/>
          </a:xfrm>
        </p:grpSpPr>
        <p:sp>
          <p:nvSpPr>
            <p:cNvPr id="19" name="文本框 25"/>
            <p:cNvSpPr>
              <a:spLocks noChangeArrowheads="1"/>
            </p:cNvSpPr>
            <p:nvPr/>
          </p:nvSpPr>
          <p:spPr bwMode="auto">
            <a:xfrm>
              <a:off x="773836" y="0"/>
              <a:ext cx="1785280" cy="492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dirty="0">
                  <a:solidFill>
                    <a:srgbClr val="000000"/>
                  </a:solidFill>
                  <a:latin typeface="+mj-ea"/>
                  <a:ea typeface="+mj-ea"/>
                  <a:sym typeface="方正正黑简体" pitchFamily="2" charset="-122"/>
                </a:rPr>
                <a:t>请输入标题</a:t>
              </a:r>
            </a:p>
          </p:txBody>
        </p:sp>
        <p:sp>
          <p:nvSpPr>
            <p:cNvPr id="20" name="矩形 26"/>
            <p:cNvSpPr>
              <a:spLocks noChangeArrowheads="1"/>
            </p:cNvSpPr>
            <p:nvPr/>
          </p:nvSpPr>
          <p:spPr bwMode="auto">
            <a:xfrm>
              <a:off x="0" y="838176"/>
              <a:ext cx="3016548" cy="1438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pPr>
              <a:r>
                <a:rPr lang="zh-CN" altLang="en-US" sz="1100" dirty="0">
                  <a:solidFill>
                    <a:srgbClr val="595959"/>
                  </a:solidFill>
                  <a:latin typeface="微软雅黑" pitchFamily="34" charset="-122"/>
                  <a:ea typeface="微软雅黑" pitchFamily="34" charset="-122"/>
                  <a:sym typeface="微软雅黑" pitchFamily="34" charset="-122"/>
                </a:rPr>
                <a:t>在这里输入内容文本在这里输入内容</a:t>
              </a:r>
              <a:r>
                <a:rPr lang="zh-CN" altLang="en-US" sz="1100" dirty="0" smtClean="0">
                  <a:solidFill>
                    <a:srgbClr val="595959"/>
                  </a:solidFill>
                  <a:latin typeface="微软雅黑" pitchFamily="34" charset="-122"/>
                  <a:ea typeface="微软雅黑" pitchFamily="34" charset="-122"/>
                  <a:sym typeface="微软雅黑" pitchFamily="34" charset="-122"/>
                </a:rPr>
                <a:t>文本在</a:t>
              </a:r>
              <a:r>
                <a:rPr lang="zh-CN" altLang="en-US" sz="1100" dirty="0">
                  <a:solidFill>
                    <a:srgbClr val="595959"/>
                  </a:solidFill>
                  <a:latin typeface="微软雅黑" pitchFamily="34" charset="-122"/>
                  <a:ea typeface="微软雅黑" pitchFamily="34" charset="-122"/>
                  <a:sym typeface="微软雅黑" pitchFamily="34" charset="-122"/>
                </a:rPr>
                <a:t>这里输入内容文本在这里输入内容</a:t>
              </a:r>
              <a:r>
                <a:rPr lang="zh-CN" altLang="en-US" sz="1100" dirty="0" smtClean="0">
                  <a:solidFill>
                    <a:srgbClr val="595959"/>
                  </a:solidFill>
                  <a:latin typeface="微软雅黑" pitchFamily="34" charset="-122"/>
                  <a:ea typeface="微软雅黑" pitchFamily="34" charset="-122"/>
                  <a:sym typeface="微软雅黑" pitchFamily="34" charset="-122"/>
                </a:rPr>
                <a:t>文本在</a:t>
              </a:r>
              <a:r>
                <a:rPr lang="zh-CN" altLang="en-US" sz="1100" dirty="0">
                  <a:solidFill>
                    <a:srgbClr val="595959"/>
                  </a:solidFill>
                  <a:latin typeface="微软雅黑" pitchFamily="34" charset="-122"/>
                  <a:ea typeface="微软雅黑" pitchFamily="34" charset="-122"/>
                  <a:sym typeface="微软雅黑" pitchFamily="34" charset="-122"/>
                </a:rPr>
                <a:t>这里输入内容文本在这里输入内容文本</a:t>
              </a:r>
            </a:p>
          </p:txBody>
        </p:sp>
        <p:sp>
          <p:nvSpPr>
            <p:cNvPr id="21" name="矩形 27"/>
            <p:cNvSpPr>
              <a:spLocks noChangeArrowheads="1"/>
            </p:cNvSpPr>
            <p:nvPr/>
          </p:nvSpPr>
          <p:spPr bwMode="auto">
            <a:xfrm>
              <a:off x="184046" y="504243"/>
              <a:ext cx="2552301" cy="45719"/>
            </a:xfrm>
            <a:prstGeom prst="rect">
              <a:avLst/>
            </a:prstGeom>
            <a:solidFill>
              <a:srgbClr val="FC6E5B"/>
            </a:solidFill>
            <a:ln>
              <a:noFill/>
            </a:ln>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algn="ctr"/>
              <a:endParaRPr lang="zh-CN" altLang="zh-CN">
                <a:solidFill>
                  <a:srgbClr val="FFFFFF"/>
                </a:solidFill>
                <a:latin typeface="+mj-ea"/>
                <a:ea typeface="+mj-ea"/>
                <a:sym typeface="宋体" pitchFamily="2" charset="-122"/>
              </a:endParaRPr>
            </a:p>
          </p:txBody>
        </p:sp>
      </p:grpSp>
      <p:grpSp>
        <p:nvGrpSpPr>
          <p:cNvPr id="22" name="组合 29"/>
          <p:cNvGrpSpPr>
            <a:grpSpLocks/>
          </p:cNvGrpSpPr>
          <p:nvPr/>
        </p:nvGrpSpPr>
        <p:grpSpPr bwMode="auto">
          <a:xfrm>
            <a:off x="3497586" y="2809571"/>
            <a:ext cx="2266950" cy="1706395"/>
            <a:chOff x="0" y="0"/>
            <a:chExt cx="3022683" cy="2276471"/>
          </a:xfrm>
        </p:grpSpPr>
        <p:sp>
          <p:nvSpPr>
            <p:cNvPr id="23" name="文本框 30"/>
            <p:cNvSpPr>
              <a:spLocks noChangeArrowheads="1"/>
            </p:cNvSpPr>
            <p:nvPr/>
          </p:nvSpPr>
          <p:spPr bwMode="auto">
            <a:xfrm>
              <a:off x="773836" y="0"/>
              <a:ext cx="1785153" cy="492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dirty="0">
                  <a:solidFill>
                    <a:srgbClr val="000000"/>
                  </a:solidFill>
                  <a:latin typeface="+mj-ea"/>
                  <a:ea typeface="+mj-ea"/>
                  <a:sym typeface="方正正黑简体" pitchFamily="2" charset="-122"/>
                </a:rPr>
                <a:t>请输入标题</a:t>
              </a:r>
            </a:p>
          </p:txBody>
        </p:sp>
        <p:sp>
          <p:nvSpPr>
            <p:cNvPr id="24" name="矩形 31"/>
            <p:cNvSpPr>
              <a:spLocks noChangeArrowheads="1"/>
            </p:cNvSpPr>
            <p:nvPr/>
          </p:nvSpPr>
          <p:spPr bwMode="auto">
            <a:xfrm>
              <a:off x="0" y="838176"/>
              <a:ext cx="3022683" cy="1438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pPr>
              <a:r>
                <a:rPr lang="zh-CN" altLang="en-US" sz="1100" dirty="0">
                  <a:solidFill>
                    <a:srgbClr val="595959"/>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25" name="矩形 32"/>
            <p:cNvSpPr>
              <a:spLocks noChangeArrowheads="1"/>
            </p:cNvSpPr>
            <p:nvPr/>
          </p:nvSpPr>
          <p:spPr bwMode="auto">
            <a:xfrm>
              <a:off x="184046" y="504243"/>
              <a:ext cx="2552301" cy="45719"/>
            </a:xfrm>
            <a:prstGeom prst="rect">
              <a:avLst/>
            </a:prstGeom>
            <a:solidFill>
              <a:srgbClr val="66BFBC"/>
            </a:solidFill>
            <a:ln>
              <a:noFill/>
            </a:ln>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algn="ctr"/>
              <a:endParaRPr lang="zh-CN" altLang="zh-CN">
                <a:solidFill>
                  <a:srgbClr val="FFFFFF"/>
                </a:solidFill>
                <a:latin typeface="+mj-ea"/>
                <a:ea typeface="+mj-ea"/>
                <a:sym typeface="宋体" pitchFamily="2" charset="-122"/>
              </a:endParaRPr>
            </a:p>
          </p:txBody>
        </p:sp>
      </p:grpSp>
      <p:grpSp>
        <p:nvGrpSpPr>
          <p:cNvPr id="26" name="组合 33"/>
          <p:cNvGrpSpPr>
            <a:grpSpLocks/>
          </p:cNvGrpSpPr>
          <p:nvPr/>
        </p:nvGrpSpPr>
        <p:grpSpPr bwMode="auto">
          <a:xfrm>
            <a:off x="6244358" y="2809571"/>
            <a:ext cx="2362200" cy="1706395"/>
            <a:chOff x="0" y="0"/>
            <a:chExt cx="3148210" cy="2276471"/>
          </a:xfrm>
        </p:grpSpPr>
        <p:sp>
          <p:nvSpPr>
            <p:cNvPr id="27" name="文本框 34"/>
            <p:cNvSpPr>
              <a:spLocks noChangeArrowheads="1"/>
            </p:cNvSpPr>
            <p:nvPr/>
          </p:nvSpPr>
          <p:spPr bwMode="auto">
            <a:xfrm>
              <a:off x="773836" y="0"/>
              <a:ext cx="1784316" cy="492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dirty="0">
                  <a:solidFill>
                    <a:srgbClr val="000000"/>
                  </a:solidFill>
                  <a:latin typeface="+mj-ea"/>
                  <a:ea typeface="+mj-ea"/>
                  <a:sym typeface="方正正黑简体" pitchFamily="2" charset="-122"/>
                </a:rPr>
                <a:t>请输入标题</a:t>
              </a:r>
            </a:p>
          </p:txBody>
        </p:sp>
        <p:sp>
          <p:nvSpPr>
            <p:cNvPr id="28" name="矩形 35"/>
            <p:cNvSpPr>
              <a:spLocks noChangeArrowheads="1"/>
            </p:cNvSpPr>
            <p:nvPr/>
          </p:nvSpPr>
          <p:spPr bwMode="auto">
            <a:xfrm>
              <a:off x="0" y="838176"/>
              <a:ext cx="3148210" cy="1438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pPr>
              <a:r>
                <a:rPr lang="zh-CN" altLang="en-US" sz="1100" dirty="0">
                  <a:solidFill>
                    <a:srgbClr val="595959"/>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29" name="矩形 36"/>
            <p:cNvSpPr>
              <a:spLocks noChangeArrowheads="1"/>
            </p:cNvSpPr>
            <p:nvPr/>
          </p:nvSpPr>
          <p:spPr bwMode="auto">
            <a:xfrm>
              <a:off x="184046" y="504243"/>
              <a:ext cx="2552301" cy="45719"/>
            </a:xfrm>
            <a:prstGeom prst="rect">
              <a:avLst/>
            </a:prstGeom>
            <a:solidFill>
              <a:srgbClr val="8CC066"/>
            </a:solidFill>
            <a:ln>
              <a:noFill/>
            </a:ln>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algn="ctr"/>
              <a:endParaRPr lang="zh-CN" altLang="zh-CN">
                <a:solidFill>
                  <a:srgbClr val="FFFFFF"/>
                </a:solidFill>
                <a:latin typeface="+mj-ea"/>
                <a:ea typeface="+mj-ea"/>
                <a:sym typeface="宋体" pitchFamily="2" charset="-122"/>
              </a:endParaRPr>
            </a:p>
          </p:txBody>
        </p:sp>
      </p:grpSp>
      <p:sp>
        <p:nvSpPr>
          <p:cNvPr id="30" name="圆角矩形 1"/>
          <p:cNvSpPr>
            <a:spLocks noChangeAspect="1" noChangeArrowheads="1"/>
          </p:cNvSpPr>
          <p:nvPr/>
        </p:nvSpPr>
        <p:spPr bwMode="auto">
          <a:xfrm>
            <a:off x="679830" y="1212721"/>
            <a:ext cx="2543174" cy="1500632"/>
          </a:xfrm>
          <a:prstGeom prst="roundRect">
            <a:avLst>
              <a:gd name="adj" fmla="val 4587"/>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lIns="68580" tIns="34290" rIns="68580" bIns="34290" anchor="ctr"/>
          <a:lstStyle/>
          <a:p>
            <a:pPr algn="ctr"/>
            <a:endParaRPr lang="zh-CN" altLang="zh-CN">
              <a:solidFill>
                <a:srgbClr val="FFFFFF"/>
              </a:solidFill>
              <a:latin typeface="宋体" pitchFamily="2" charset="-122"/>
              <a:sym typeface="宋体" pitchFamily="2" charset="-122"/>
            </a:endParaRPr>
          </a:p>
        </p:txBody>
      </p:sp>
      <p:sp>
        <p:nvSpPr>
          <p:cNvPr id="31" name="圆角矩形 6"/>
          <p:cNvSpPr>
            <a:spLocks noChangeArrowheads="1"/>
          </p:cNvSpPr>
          <p:nvPr/>
        </p:nvSpPr>
        <p:spPr bwMode="auto">
          <a:xfrm>
            <a:off x="6128130" y="1212721"/>
            <a:ext cx="2543174" cy="1500632"/>
          </a:xfrm>
          <a:prstGeom prst="roundRect">
            <a:avLst>
              <a:gd name="adj" fmla="val 5268"/>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txBody>
          <a:bodyPr lIns="68580" tIns="34290" rIns="68580" bIns="34290" anchor="ctr"/>
          <a:lstStyle/>
          <a:p>
            <a:pPr algn="ctr"/>
            <a:endParaRPr lang="zh-CN" altLang="zh-CN">
              <a:solidFill>
                <a:srgbClr val="FFFFFF"/>
              </a:solidFill>
              <a:latin typeface="宋体" pitchFamily="2" charset="-122"/>
              <a:sym typeface="宋体" pitchFamily="2" charset="-122"/>
            </a:endParaRPr>
          </a:p>
        </p:txBody>
      </p:sp>
      <p:sp>
        <p:nvSpPr>
          <p:cNvPr id="32" name="圆角矩形 7"/>
          <p:cNvSpPr>
            <a:spLocks noChangeArrowheads="1"/>
          </p:cNvSpPr>
          <p:nvPr/>
        </p:nvSpPr>
        <p:spPr bwMode="auto">
          <a:xfrm>
            <a:off x="3375988" y="1212721"/>
            <a:ext cx="2538436" cy="1500632"/>
          </a:xfrm>
          <a:prstGeom prst="roundRect">
            <a:avLst>
              <a:gd name="adj" fmla="val 5033"/>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txBody>
          <a:bodyPr lIns="68580" tIns="34290" rIns="68580" bIns="34290" anchor="ctr"/>
          <a:lstStyle/>
          <a:p>
            <a:pPr algn="ctr"/>
            <a:endParaRPr lang="zh-CN" altLang="zh-CN">
              <a:solidFill>
                <a:srgbClr val="FFFFFF"/>
              </a:solidFill>
              <a:latin typeface="宋体" pitchFamily="2" charset="-122"/>
              <a:sym typeface="宋体" pitchFamily="2" charset="-122"/>
            </a:endParaRPr>
          </a:p>
        </p:txBody>
      </p:sp>
    </p:spTree>
    <p:extLst>
      <p:ext uri="{BB962C8B-B14F-4D97-AF65-F5344CB8AC3E}">
        <p14:creationId xmlns:p14="http://schemas.microsoft.com/office/powerpoint/2010/main" val="3584053055"/>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p:cBhvr>
                                        <p:cTn id="7" dur="500"/>
                                        <p:tgtEl>
                                          <p:spTgt spid="30"/>
                                        </p:tgtEl>
                                      </p:cBhvr>
                                    </p:animEffect>
                                    <p:anim calcmode="lin" valueType="num">
                                      <p:cBhvr>
                                        <p:cTn id="8" dur="500" fill="hold"/>
                                        <p:tgtEl>
                                          <p:spTgt spid="30"/>
                                        </p:tgtEl>
                                        <p:attrNameLst>
                                          <p:attrName>ppt_x</p:attrName>
                                        </p:attrNameLst>
                                      </p:cBhvr>
                                      <p:tavLst>
                                        <p:tav tm="0">
                                          <p:val>
                                            <p:strVal val="#ppt_x"/>
                                          </p:val>
                                        </p:tav>
                                        <p:tav tm="100000">
                                          <p:val>
                                            <p:strVal val="#ppt_x"/>
                                          </p:val>
                                        </p:tav>
                                      </p:tavLst>
                                    </p:anim>
                                    <p:anim calcmode="lin" valueType="num">
                                      <p:cBhvr>
                                        <p:cTn id="9" dur="500" fill="hold"/>
                                        <p:tgtEl>
                                          <p:spTgt spid="3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p:cBhvr>
                                        <p:cTn id="12" dur="500"/>
                                        <p:tgtEl>
                                          <p:spTgt spid="18"/>
                                        </p:tgtEl>
                                      </p:cBhvr>
                                    </p:animEffect>
                                    <p:anim calcmode="lin" valueType="num">
                                      <p:cBhvr>
                                        <p:cTn id="13" dur="500" fill="hold"/>
                                        <p:tgtEl>
                                          <p:spTgt spid="18"/>
                                        </p:tgtEl>
                                        <p:attrNameLst>
                                          <p:attrName>ppt_x</p:attrName>
                                        </p:attrNameLst>
                                      </p:cBhvr>
                                      <p:tavLst>
                                        <p:tav tm="0">
                                          <p:val>
                                            <p:strVal val="#ppt_x"/>
                                          </p:val>
                                        </p:tav>
                                        <p:tav tm="100000">
                                          <p:val>
                                            <p:strVal val="#ppt_x"/>
                                          </p:val>
                                        </p:tav>
                                      </p:tavLst>
                                    </p:anim>
                                    <p:anim calcmode="lin" valueType="num">
                                      <p:cBhvr>
                                        <p:cTn id="14" dur="5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p:cBhvr>
                                        <p:cTn id="18" dur="500"/>
                                        <p:tgtEl>
                                          <p:spTgt spid="32"/>
                                        </p:tgtEl>
                                      </p:cBhvr>
                                    </p:animEffect>
                                    <p:anim calcmode="lin" valueType="num">
                                      <p:cBhvr>
                                        <p:cTn id="19" dur="500" fill="hold"/>
                                        <p:tgtEl>
                                          <p:spTgt spid="32"/>
                                        </p:tgtEl>
                                        <p:attrNameLst>
                                          <p:attrName>ppt_x</p:attrName>
                                        </p:attrNameLst>
                                      </p:cBhvr>
                                      <p:tavLst>
                                        <p:tav tm="0">
                                          <p:val>
                                            <p:strVal val="#ppt_x"/>
                                          </p:val>
                                        </p:tav>
                                        <p:tav tm="100000">
                                          <p:val>
                                            <p:strVal val="#ppt_x"/>
                                          </p:val>
                                        </p:tav>
                                      </p:tavLst>
                                    </p:anim>
                                    <p:anim calcmode="lin" valueType="num">
                                      <p:cBhvr>
                                        <p:cTn id="20" dur="500" fill="hold"/>
                                        <p:tgtEl>
                                          <p:spTgt spid="3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p:cBhvr>
                                        <p:cTn id="23" dur="500"/>
                                        <p:tgtEl>
                                          <p:spTgt spid="22"/>
                                        </p:tgtEl>
                                      </p:cBhvr>
                                    </p:animEffect>
                                    <p:anim calcmode="lin" valueType="num">
                                      <p:cBhvr>
                                        <p:cTn id="24" dur="500" fill="hold"/>
                                        <p:tgtEl>
                                          <p:spTgt spid="22"/>
                                        </p:tgtEl>
                                        <p:attrNameLst>
                                          <p:attrName>ppt_x</p:attrName>
                                        </p:attrNameLst>
                                      </p:cBhvr>
                                      <p:tavLst>
                                        <p:tav tm="0">
                                          <p:val>
                                            <p:strVal val="#ppt_x"/>
                                          </p:val>
                                        </p:tav>
                                        <p:tav tm="100000">
                                          <p:val>
                                            <p:strVal val="#ppt_x"/>
                                          </p:val>
                                        </p:tav>
                                      </p:tavLst>
                                    </p:anim>
                                    <p:anim calcmode="lin" valueType="num">
                                      <p:cBhvr>
                                        <p:cTn id="25" dur="500" fill="hold"/>
                                        <p:tgtEl>
                                          <p:spTgt spid="22"/>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42"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p:cBhvr>
                                        <p:cTn id="29" dur="500"/>
                                        <p:tgtEl>
                                          <p:spTgt spid="31"/>
                                        </p:tgtEl>
                                      </p:cBhvr>
                                    </p:animEffect>
                                    <p:anim calcmode="lin" valueType="num">
                                      <p:cBhvr>
                                        <p:cTn id="30" dur="500" fill="hold"/>
                                        <p:tgtEl>
                                          <p:spTgt spid="31"/>
                                        </p:tgtEl>
                                        <p:attrNameLst>
                                          <p:attrName>ppt_x</p:attrName>
                                        </p:attrNameLst>
                                      </p:cBhvr>
                                      <p:tavLst>
                                        <p:tav tm="0">
                                          <p:val>
                                            <p:strVal val="#ppt_x"/>
                                          </p:val>
                                        </p:tav>
                                        <p:tav tm="100000">
                                          <p:val>
                                            <p:strVal val="#ppt_x"/>
                                          </p:val>
                                        </p:tav>
                                      </p:tavLst>
                                    </p:anim>
                                    <p:anim calcmode="lin" valueType="num">
                                      <p:cBhvr>
                                        <p:cTn id="31" dur="500" fill="hold"/>
                                        <p:tgtEl>
                                          <p:spTgt spid="31"/>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p:cBhvr>
                                        <p:cTn id="34" dur="500"/>
                                        <p:tgtEl>
                                          <p:spTgt spid="26"/>
                                        </p:tgtEl>
                                      </p:cBhvr>
                                    </p:animEffect>
                                    <p:anim calcmode="lin" valueType="num">
                                      <p:cBhvr>
                                        <p:cTn id="35" dur="500" fill="hold"/>
                                        <p:tgtEl>
                                          <p:spTgt spid="26"/>
                                        </p:tgtEl>
                                        <p:attrNameLst>
                                          <p:attrName>ppt_x</p:attrName>
                                        </p:attrNameLst>
                                      </p:cBhvr>
                                      <p:tavLst>
                                        <p:tav tm="0">
                                          <p:val>
                                            <p:strVal val="#ppt_x"/>
                                          </p:val>
                                        </p:tav>
                                        <p:tav tm="100000">
                                          <p:val>
                                            <p:strVal val="#ppt_x"/>
                                          </p:val>
                                        </p:tav>
                                      </p:tavLst>
                                    </p:anim>
                                    <p:anim calcmode="lin" valueType="num">
                                      <p:cBhvr>
                                        <p:cTn id="36"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autoUpdateAnimBg="0"/>
      <p:bldP spid="31" grpId="0" bldLvl="0" animBg="1" autoUpdateAnimBg="0"/>
      <p:bldP spid="32" grpId="0" bldLvl="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椭圆 20"/>
          <p:cNvSpPr/>
          <p:nvPr/>
        </p:nvSpPr>
        <p:spPr>
          <a:xfrm>
            <a:off x="1659198" y="1350672"/>
            <a:ext cx="1597801" cy="1597801"/>
          </a:xfrm>
          <a:prstGeom prst="ellipse">
            <a:avLst/>
          </a:prstGeom>
          <a:solidFill>
            <a:srgbClr val="FBC75D"/>
          </a:solidFill>
          <a:ln>
            <a:noFill/>
          </a:ln>
          <a:effectLst>
            <a:innerShdw blurRad="63500" dist="50800" dir="81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itchFamily="34" charset="-122"/>
              <a:ea typeface="微软雅黑" pitchFamily="34" charset="-122"/>
            </a:endParaRPr>
          </a:p>
        </p:txBody>
      </p:sp>
      <p:grpSp>
        <p:nvGrpSpPr>
          <p:cNvPr id="22" name="组合 21"/>
          <p:cNvGrpSpPr/>
          <p:nvPr/>
        </p:nvGrpSpPr>
        <p:grpSpPr>
          <a:xfrm>
            <a:off x="1833181" y="1324382"/>
            <a:ext cx="1478915" cy="1478915"/>
            <a:chOff x="304800" y="673100"/>
            <a:chExt cx="4000500" cy="4000500"/>
          </a:xfrm>
          <a:effectLst>
            <a:outerShdw blurRad="177800" dist="88900" dir="4200000" algn="tl" rotWithShape="0">
              <a:prstClr val="black">
                <a:alpha val="4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椭圆 23"/>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xtBox 24"/>
          <p:cNvSpPr txBox="1"/>
          <p:nvPr/>
        </p:nvSpPr>
        <p:spPr>
          <a:xfrm>
            <a:off x="2103879" y="1635646"/>
            <a:ext cx="944489" cy="830997"/>
          </a:xfrm>
          <a:prstGeom prst="rect">
            <a:avLst/>
          </a:prstGeom>
          <a:noFill/>
        </p:spPr>
        <p:txBody>
          <a:bodyPr wrap="none" rtlCol="0">
            <a:spAutoFit/>
          </a:bodyPr>
          <a:lstStyle/>
          <a:p>
            <a:r>
              <a:rPr lang="en-US" altLang="zh-CN" sz="4800" b="1" dirty="0" smtClean="0">
                <a:solidFill>
                  <a:srgbClr val="FBC75D"/>
                </a:solidFill>
                <a:effectLst>
                  <a:innerShdw blurRad="63500" dist="50800">
                    <a:prstClr val="black">
                      <a:alpha val="50000"/>
                    </a:prstClr>
                  </a:innerShdw>
                </a:effectLst>
                <a:latin typeface="微软雅黑" pitchFamily="34" charset="-122"/>
                <a:ea typeface="微软雅黑" pitchFamily="34" charset="-122"/>
              </a:rPr>
              <a:t>04</a:t>
            </a:r>
            <a:endParaRPr lang="zh-CN" altLang="en-US" sz="4800" b="1" dirty="0">
              <a:solidFill>
                <a:srgbClr val="FBC75D"/>
              </a:solidFill>
              <a:effectLst>
                <a:innerShdw blurRad="63500" dist="50800">
                  <a:prstClr val="black">
                    <a:alpha val="50000"/>
                  </a:prstClr>
                </a:innerShdw>
              </a:effectLst>
              <a:latin typeface="微软雅黑" pitchFamily="34" charset="-122"/>
              <a:ea typeface="微软雅黑" pitchFamily="34" charset="-122"/>
            </a:endParaRPr>
          </a:p>
        </p:txBody>
      </p:sp>
      <p:sp>
        <p:nvSpPr>
          <p:cNvPr id="26" name="TextBox 25"/>
          <p:cNvSpPr txBox="1"/>
          <p:nvPr/>
        </p:nvSpPr>
        <p:spPr>
          <a:xfrm>
            <a:off x="3742978" y="1419622"/>
            <a:ext cx="2646878" cy="584775"/>
          </a:xfrm>
          <a:prstGeom prst="rect">
            <a:avLst/>
          </a:prstGeom>
          <a:noFill/>
        </p:spPr>
        <p:txBody>
          <a:bodyPr wrap="none" rtlCol="0">
            <a:spAutoFit/>
          </a:bodyPr>
          <a:lstStyle/>
          <a:p>
            <a:r>
              <a:rPr lang="zh-CN" altLang="en-US" sz="3200" b="1" dirty="0">
                <a:solidFill>
                  <a:srgbClr val="FBC75D"/>
                </a:solidFill>
                <a:latin typeface="微软雅黑" pitchFamily="34" charset="-122"/>
                <a:ea typeface="微软雅黑" pitchFamily="34" charset="-122"/>
              </a:rPr>
              <a:t>工作不足之处</a:t>
            </a:r>
          </a:p>
        </p:txBody>
      </p:sp>
      <p:sp>
        <p:nvSpPr>
          <p:cNvPr id="27" name="TextBox 26"/>
          <p:cNvSpPr txBox="1"/>
          <p:nvPr/>
        </p:nvSpPr>
        <p:spPr>
          <a:xfrm>
            <a:off x="3779912" y="1995686"/>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认识上的不足</a:t>
            </a:r>
            <a:endParaRPr lang="zh-CN" altLang="en-US" sz="1400" dirty="0">
              <a:solidFill>
                <a:srgbClr val="404040"/>
              </a:solidFill>
              <a:latin typeface="微软雅黑" pitchFamily="34" charset="-122"/>
              <a:ea typeface="微软雅黑" pitchFamily="34" charset="-122"/>
            </a:endParaRPr>
          </a:p>
        </p:txBody>
      </p:sp>
      <p:sp>
        <p:nvSpPr>
          <p:cNvPr id="28" name="TextBox 27"/>
          <p:cNvSpPr txBox="1"/>
          <p:nvPr/>
        </p:nvSpPr>
        <p:spPr>
          <a:xfrm>
            <a:off x="5796136" y="1995686"/>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管理上的不足</a:t>
            </a:r>
            <a:endParaRPr lang="zh-CN" altLang="en-US" sz="1400" dirty="0">
              <a:solidFill>
                <a:srgbClr val="404040"/>
              </a:solidFill>
              <a:latin typeface="微软雅黑" pitchFamily="34" charset="-122"/>
              <a:ea typeface="微软雅黑" pitchFamily="34" charset="-122"/>
            </a:endParaRPr>
          </a:p>
        </p:txBody>
      </p:sp>
      <p:sp>
        <p:nvSpPr>
          <p:cNvPr id="29" name="TextBox 28"/>
          <p:cNvSpPr txBox="1"/>
          <p:nvPr/>
        </p:nvSpPr>
        <p:spPr>
          <a:xfrm>
            <a:off x="3779912" y="2360842"/>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其他不足之处</a:t>
            </a:r>
            <a:endParaRPr lang="zh-CN" altLang="en-US" sz="1400" dirty="0">
              <a:solidFill>
                <a:srgbClr val="404040"/>
              </a:solidFill>
              <a:latin typeface="微软雅黑" pitchFamily="34" charset="-122"/>
              <a:ea typeface="微软雅黑" pitchFamily="34" charset="-122"/>
            </a:endParaRPr>
          </a:p>
        </p:txBody>
      </p:sp>
      <p:sp>
        <p:nvSpPr>
          <p:cNvPr id="30" name="TextBox 29"/>
          <p:cNvSpPr txBox="1"/>
          <p:nvPr/>
        </p:nvSpPr>
        <p:spPr>
          <a:xfrm>
            <a:off x="5796136" y="2360842"/>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改善不足对策</a:t>
            </a:r>
            <a:endParaRPr lang="zh-CN" altLang="en-US" sz="1400" dirty="0">
              <a:solidFill>
                <a:srgbClr val="404040"/>
              </a:solidFill>
              <a:latin typeface="微软雅黑" pitchFamily="34" charset="-122"/>
              <a:ea typeface="微软雅黑" pitchFamily="34" charset="-122"/>
            </a:endParaRPr>
          </a:p>
        </p:txBody>
      </p:sp>
      <p:sp>
        <p:nvSpPr>
          <p:cNvPr id="31" name="TextBox 30"/>
          <p:cNvSpPr txBox="1"/>
          <p:nvPr/>
        </p:nvSpPr>
        <p:spPr>
          <a:xfrm>
            <a:off x="3758389" y="2895694"/>
            <a:ext cx="4053971" cy="854080"/>
          </a:xfrm>
          <a:prstGeom prst="rect">
            <a:avLst/>
          </a:prstGeom>
          <a:noFill/>
        </p:spPr>
        <p:txBody>
          <a:bodyPr wrap="square" rtlCol="0">
            <a:spAutoFit/>
          </a:bodyPr>
          <a:lstStyle/>
          <a:p>
            <a:pPr>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在此输入章节概述文本内容，</a:t>
            </a:r>
            <a:r>
              <a:rPr lang="zh-CN" altLang="en-US" sz="1100" dirty="0">
                <a:solidFill>
                  <a:schemeClr val="tx1">
                    <a:lumMod val="75000"/>
                    <a:lumOff val="25000"/>
                  </a:schemeClr>
                </a:solidFill>
                <a:latin typeface="微软雅黑" pitchFamily="34" charset="-122"/>
                <a:ea typeface="微软雅黑" pitchFamily="34" charset="-122"/>
              </a:rPr>
              <a:t>文字尽量</a:t>
            </a:r>
            <a:r>
              <a:rPr lang="zh-CN" altLang="en-US" sz="1100" dirty="0" smtClean="0">
                <a:solidFill>
                  <a:schemeClr val="tx1">
                    <a:lumMod val="75000"/>
                    <a:lumOff val="25000"/>
                  </a:schemeClr>
                </a:solidFill>
                <a:latin typeface="微软雅黑" pitchFamily="34" charset="-122"/>
                <a:ea typeface="微软雅黑" pitchFamily="34" charset="-122"/>
              </a:rPr>
              <a:t>言简意赅的描述本章节的基本内容即可在此</a:t>
            </a:r>
            <a:r>
              <a:rPr lang="zh-CN" altLang="en-US" sz="1100" dirty="0">
                <a:solidFill>
                  <a:schemeClr val="tx1">
                    <a:lumMod val="75000"/>
                    <a:lumOff val="25000"/>
                  </a:schemeClr>
                </a:solidFill>
                <a:latin typeface="微软雅黑" pitchFamily="34" charset="-122"/>
                <a:ea typeface="微软雅黑" pitchFamily="34" charset="-122"/>
              </a:rPr>
              <a:t>输入章节概述文本内容，文字尽量言简意赅的描述本章节的基本内容即</a:t>
            </a:r>
            <a:r>
              <a:rPr lang="zh-CN" altLang="en-US" sz="1100" dirty="0" smtClean="0">
                <a:solidFill>
                  <a:schemeClr val="tx1">
                    <a:lumMod val="75000"/>
                    <a:lumOff val="25000"/>
                  </a:schemeClr>
                </a:solidFill>
                <a:latin typeface="微软雅黑" pitchFamily="34" charset="-122"/>
                <a:ea typeface="微软雅黑" pitchFamily="34" charset="-122"/>
              </a:rPr>
              <a:t>可</a:t>
            </a:r>
            <a:r>
              <a:rPr lang="en-US" altLang="zh-CN" sz="1100" dirty="0" smtClean="0">
                <a:solidFill>
                  <a:schemeClr val="tx1">
                    <a:lumMod val="75000"/>
                    <a:lumOff val="25000"/>
                  </a:schemeClr>
                </a:solidFill>
                <a:latin typeface="微软雅黑" pitchFamily="34" charset="-122"/>
                <a:ea typeface="微软雅黑" pitchFamily="34" charset="-122"/>
              </a:rPr>
              <a:t>~~~</a:t>
            </a:r>
            <a:endParaRPr lang="zh-CN" altLang="en-US" sz="1100" dirty="0">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p:nvPr/>
        </p:nvCxnSpPr>
        <p:spPr>
          <a:xfrm>
            <a:off x="3851920" y="2787774"/>
            <a:ext cx="38884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196464" y="465998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314039829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childTnLst>
                          </p:cTn>
                        </p:par>
                        <p:par>
                          <p:cTn id="20" fill="hold">
                            <p:stCondLst>
                              <p:cond delay="120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p:tgtEl>
                                          <p:spTgt spid="26"/>
                                        </p:tgtEl>
                                        <p:attrNameLst>
                                          <p:attrName>ppt_y</p:attrName>
                                        </p:attrNameLst>
                                      </p:cBhvr>
                                      <p:tavLst>
                                        <p:tav tm="0">
                                          <p:val>
                                            <p:strVal val="#ppt_y+#ppt_h*1.125000"/>
                                          </p:val>
                                        </p:tav>
                                        <p:tav tm="100000">
                                          <p:val>
                                            <p:strVal val="#ppt_y"/>
                                          </p:val>
                                        </p:tav>
                                      </p:tavLst>
                                    </p:anim>
                                    <p:animEffect transition="in" filter="wipe(up)">
                                      <p:cBhvr>
                                        <p:cTn id="24" dur="500"/>
                                        <p:tgtEl>
                                          <p:spTgt spid="26"/>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par>
                          <p:cTn id="39" fill="hold">
                            <p:stCondLst>
                              <p:cond delay="2950"/>
                            </p:stCondLst>
                            <p:childTnLst>
                              <p:par>
                                <p:cTn id="40" presetID="22" presetClass="entr" presetSubtype="8" fill="hold"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childTnLst>
                          </p:cTn>
                        </p:par>
                        <p:par>
                          <p:cTn id="43" fill="hold">
                            <p:stCondLst>
                              <p:cond delay="3450"/>
                            </p:stCondLst>
                            <p:childTnLst>
                              <p:par>
                                <p:cTn id="44" presetID="22" presetClass="entr" presetSubtype="1" fill="hold" grpId="0"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wipe(up)">
                                      <p:cBhvr>
                                        <p:cTn id="46"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5" grpId="0"/>
      <p:bldP spid="26" grpId="0"/>
      <p:bldP spid="27" grpId="0"/>
      <p:bldP spid="28" grpId="0"/>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7" name="标题 16"/>
          <p:cNvSpPr>
            <a:spLocks noGrp="1"/>
          </p:cNvSpPr>
          <p:nvPr>
            <p:ph type="title"/>
          </p:nvPr>
        </p:nvSpPr>
        <p:spPr/>
        <p:txBody>
          <a:bodyPr/>
          <a:lstStyle/>
          <a:p>
            <a:r>
              <a:rPr lang="zh-CN" altLang="en-US" dirty="0"/>
              <a:t>第四部分  </a:t>
            </a:r>
            <a:r>
              <a:rPr lang="zh-CN" altLang="en-US" dirty="0" smtClean="0"/>
              <a:t>认识上的不足</a:t>
            </a:r>
            <a:endParaRPr lang="zh-CN" altLang="en-US" dirty="0"/>
          </a:p>
        </p:txBody>
      </p:sp>
      <p:sp>
        <p:nvSpPr>
          <p:cNvPr id="135" name="Freeform 10"/>
          <p:cNvSpPr/>
          <p:nvPr/>
        </p:nvSpPr>
        <p:spPr>
          <a:xfrm>
            <a:off x="2255839" y="2204149"/>
            <a:ext cx="1679339" cy="1679339"/>
          </a:xfrm>
          <a:custGeom>
            <a:avLst/>
            <a:gdLst>
              <a:gd name="connsiteX0" fmla="*/ 2115406 w 2980266"/>
              <a:gd name="connsiteY0" fmla="*/ 475169 h 2980266"/>
              <a:gd name="connsiteX1" fmla="*/ 2347223 w 2980266"/>
              <a:gd name="connsiteY1" fmla="*/ 280641 h 2980266"/>
              <a:gd name="connsiteX2" fmla="*/ 2532418 w 2980266"/>
              <a:gd name="connsiteY2" fmla="*/ 436038 h 2980266"/>
              <a:gd name="connsiteX3" fmla="*/ 2381100 w 2980266"/>
              <a:gd name="connsiteY3" fmla="*/ 698113 h 2980266"/>
              <a:gd name="connsiteX4" fmla="*/ 2621526 w 2980266"/>
              <a:gd name="connsiteY4" fmla="*/ 1114543 h 2980266"/>
              <a:gd name="connsiteX5" fmla="*/ 2924149 w 2980266"/>
              <a:gd name="connsiteY5" fmla="*/ 1114535 h 2980266"/>
              <a:gd name="connsiteX6" fmla="*/ 2966129 w 2980266"/>
              <a:gd name="connsiteY6" fmla="*/ 1352617 h 2980266"/>
              <a:gd name="connsiteX7" fmla="*/ 2681754 w 2980266"/>
              <a:gd name="connsiteY7" fmla="*/ 1456113 h 2980266"/>
              <a:gd name="connsiteX8" fmla="*/ 2598255 w 2980266"/>
              <a:gd name="connsiteY8" fmla="*/ 1929659 h 2980266"/>
              <a:gd name="connsiteX9" fmla="*/ 2830082 w 2980266"/>
              <a:gd name="connsiteY9" fmla="*/ 2124176 h 2980266"/>
              <a:gd name="connsiteX10" fmla="*/ 2709205 w 2980266"/>
              <a:gd name="connsiteY10" fmla="*/ 2333542 h 2980266"/>
              <a:gd name="connsiteX11" fmla="*/ 2424835 w 2980266"/>
              <a:gd name="connsiteY11" fmla="*/ 2230031 h 2980266"/>
              <a:gd name="connsiteX12" fmla="*/ 2056481 w 2980266"/>
              <a:gd name="connsiteY12" fmla="*/ 2539116 h 2980266"/>
              <a:gd name="connsiteX13" fmla="*/ 2109039 w 2980266"/>
              <a:gd name="connsiteY13" fmla="*/ 2837141 h 2980266"/>
              <a:gd name="connsiteX14" fmla="*/ 1881863 w 2980266"/>
              <a:gd name="connsiteY14" fmla="*/ 2919826 h 2980266"/>
              <a:gd name="connsiteX15" fmla="*/ 1730559 w 2980266"/>
              <a:gd name="connsiteY15" fmla="*/ 2657743 h 2980266"/>
              <a:gd name="connsiteX16" fmla="*/ 1249707 w 2980266"/>
              <a:gd name="connsiteY16" fmla="*/ 2657743 h 2980266"/>
              <a:gd name="connsiteX17" fmla="*/ 1098403 w 2980266"/>
              <a:gd name="connsiteY17" fmla="*/ 2919826 h 2980266"/>
              <a:gd name="connsiteX18" fmla="*/ 871227 w 2980266"/>
              <a:gd name="connsiteY18" fmla="*/ 2837141 h 2980266"/>
              <a:gd name="connsiteX19" fmla="*/ 923785 w 2980266"/>
              <a:gd name="connsiteY19" fmla="*/ 2539117 h 2980266"/>
              <a:gd name="connsiteX20" fmla="*/ 555431 w 2980266"/>
              <a:gd name="connsiteY20" fmla="*/ 2230032 h 2980266"/>
              <a:gd name="connsiteX21" fmla="*/ 271061 w 2980266"/>
              <a:gd name="connsiteY21" fmla="*/ 2333542 h 2980266"/>
              <a:gd name="connsiteX22" fmla="*/ 150184 w 2980266"/>
              <a:gd name="connsiteY22" fmla="*/ 2124176 h 2980266"/>
              <a:gd name="connsiteX23" fmla="*/ 382011 w 2980266"/>
              <a:gd name="connsiteY23" fmla="*/ 1929660 h 2980266"/>
              <a:gd name="connsiteX24" fmla="*/ 298512 w 2980266"/>
              <a:gd name="connsiteY24" fmla="*/ 1456114 h 2980266"/>
              <a:gd name="connsiteX25" fmla="*/ 14137 w 2980266"/>
              <a:gd name="connsiteY25" fmla="*/ 1352617 h 2980266"/>
              <a:gd name="connsiteX26" fmla="*/ 56117 w 2980266"/>
              <a:gd name="connsiteY26" fmla="*/ 1114535 h 2980266"/>
              <a:gd name="connsiteX27" fmla="*/ 358740 w 2980266"/>
              <a:gd name="connsiteY27" fmla="*/ 1114543 h 2980266"/>
              <a:gd name="connsiteX28" fmla="*/ 599166 w 2980266"/>
              <a:gd name="connsiteY28" fmla="*/ 698113 h 2980266"/>
              <a:gd name="connsiteX29" fmla="*/ 447848 w 2980266"/>
              <a:gd name="connsiteY29" fmla="*/ 436038 h 2980266"/>
              <a:gd name="connsiteX30" fmla="*/ 633043 w 2980266"/>
              <a:gd name="connsiteY30" fmla="*/ 280641 h 2980266"/>
              <a:gd name="connsiteX31" fmla="*/ 864860 w 2980266"/>
              <a:gd name="connsiteY31" fmla="*/ 475169 h 2980266"/>
              <a:gd name="connsiteX32" fmla="*/ 1316713 w 2980266"/>
              <a:gd name="connsiteY32" fmla="*/ 310708 h 2980266"/>
              <a:gd name="connsiteX33" fmla="*/ 1369255 w 2980266"/>
              <a:gd name="connsiteY33" fmla="*/ 12681 h 2980266"/>
              <a:gd name="connsiteX34" fmla="*/ 1611011 w 2980266"/>
              <a:gd name="connsiteY34" fmla="*/ 12681 h 2980266"/>
              <a:gd name="connsiteX35" fmla="*/ 1663553 w 2980266"/>
              <a:gd name="connsiteY35" fmla="*/ 310708 h 2980266"/>
              <a:gd name="connsiteX36" fmla="*/ 2115406 w 2980266"/>
              <a:gd name="connsiteY36" fmla="*/ 475169 h 298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80266" h="2980266">
                <a:moveTo>
                  <a:pt x="2115406" y="475169"/>
                </a:moveTo>
                <a:lnTo>
                  <a:pt x="2347223" y="280641"/>
                </a:lnTo>
                <a:lnTo>
                  <a:pt x="2532418" y="436038"/>
                </a:lnTo>
                <a:lnTo>
                  <a:pt x="2381100" y="698113"/>
                </a:lnTo>
                <a:cubicBezTo>
                  <a:pt x="2488696" y="819151"/>
                  <a:pt x="2570502" y="960843"/>
                  <a:pt x="2621526" y="1114543"/>
                </a:cubicBezTo>
                <a:lnTo>
                  <a:pt x="2924149" y="1114535"/>
                </a:lnTo>
                <a:lnTo>
                  <a:pt x="2966129" y="1352617"/>
                </a:lnTo>
                <a:lnTo>
                  <a:pt x="2681754" y="1456113"/>
                </a:lnTo>
                <a:cubicBezTo>
                  <a:pt x="2686376" y="1617995"/>
                  <a:pt x="2657965" y="1779121"/>
                  <a:pt x="2598255" y="1929659"/>
                </a:cubicBezTo>
                <a:lnTo>
                  <a:pt x="2830082" y="2124176"/>
                </a:lnTo>
                <a:lnTo>
                  <a:pt x="2709205" y="2333542"/>
                </a:lnTo>
                <a:lnTo>
                  <a:pt x="2424835" y="2230031"/>
                </a:lnTo>
                <a:cubicBezTo>
                  <a:pt x="2324320" y="2357010"/>
                  <a:pt x="2198986" y="2462178"/>
                  <a:pt x="2056481" y="2539116"/>
                </a:cubicBezTo>
                <a:lnTo>
                  <a:pt x="2109039" y="2837141"/>
                </a:lnTo>
                <a:lnTo>
                  <a:pt x="1881863" y="2919826"/>
                </a:lnTo>
                <a:lnTo>
                  <a:pt x="1730559" y="2657743"/>
                </a:lnTo>
                <a:cubicBezTo>
                  <a:pt x="1571939" y="2690405"/>
                  <a:pt x="1408327" y="2690405"/>
                  <a:pt x="1249707" y="2657743"/>
                </a:cubicBezTo>
                <a:lnTo>
                  <a:pt x="1098403" y="2919826"/>
                </a:lnTo>
                <a:lnTo>
                  <a:pt x="871227" y="2837141"/>
                </a:lnTo>
                <a:lnTo>
                  <a:pt x="923785" y="2539117"/>
                </a:lnTo>
                <a:cubicBezTo>
                  <a:pt x="781280" y="2462179"/>
                  <a:pt x="655947" y="2357011"/>
                  <a:pt x="555431" y="2230032"/>
                </a:cubicBezTo>
                <a:lnTo>
                  <a:pt x="271061" y="2333542"/>
                </a:lnTo>
                <a:lnTo>
                  <a:pt x="150184" y="2124176"/>
                </a:lnTo>
                <a:lnTo>
                  <a:pt x="382011" y="1929660"/>
                </a:lnTo>
                <a:cubicBezTo>
                  <a:pt x="322301" y="1779122"/>
                  <a:pt x="293890" y="1617995"/>
                  <a:pt x="298512" y="1456114"/>
                </a:cubicBezTo>
                <a:lnTo>
                  <a:pt x="14137" y="1352617"/>
                </a:lnTo>
                <a:lnTo>
                  <a:pt x="56117" y="1114535"/>
                </a:lnTo>
                <a:lnTo>
                  <a:pt x="358740" y="1114543"/>
                </a:lnTo>
                <a:cubicBezTo>
                  <a:pt x="409764" y="960843"/>
                  <a:pt x="491570" y="819151"/>
                  <a:pt x="599166" y="698113"/>
                </a:cubicBezTo>
                <a:lnTo>
                  <a:pt x="447848" y="436038"/>
                </a:lnTo>
                <a:lnTo>
                  <a:pt x="633043" y="280641"/>
                </a:lnTo>
                <a:lnTo>
                  <a:pt x="864860" y="475169"/>
                </a:lnTo>
                <a:cubicBezTo>
                  <a:pt x="1002743" y="390226"/>
                  <a:pt x="1156488" y="334267"/>
                  <a:pt x="1316713" y="310708"/>
                </a:cubicBezTo>
                <a:lnTo>
                  <a:pt x="1369255" y="12681"/>
                </a:lnTo>
                <a:lnTo>
                  <a:pt x="1611011" y="12681"/>
                </a:lnTo>
                <a:lnTo>
                  <a:pt x="1663553" y="310708"/>
                </a:lnTo>
                <a:cubicBezTo>
                  <a:pt x="1823778" y="334267"/>
                  <a:pt x="1977523" y="390226"/>
                  <a:pt x="2115406" y="475169"/>
                </a:cubicBezTo>
                <a:close/>
              </a:path>
            </a:pathLst>
          </a:custGeom>
          <a:solidFill>
            <a:srgbClr val="FC6E5B"/>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72826" tIns="771773" rIns="672826" bIns="823895" numCol="1" spcCol="1270" anchor="ctr" anchorCtr="0">
            <a:noAutofit/>
          </a:bodyPr>
          <a:lstStyle/>
          <a:p>
            <a:pPr algn="ctr" defTabSz="1933575">
              <a:lnSpc>
                <a:spcPct val="90000"/>
              </a:lnSpc>
              <a:spcBef>
                <a:spcPct val="0"/>
              </a:spcBef>
              <a:spcAft>
                <a:spcPct val="35000"/>
              </a:spcAft>
            </a:pPr>
            <a:endParaRPr lang="en-GB" sz="4400">
              <a:solidFill>
                <a:schemeClr val="tx1">
                  <a:lumMod val="75000"/>
                  <a:lumOff val="25000"/>
                </a:schemeClr>
              </a:solidFill>
            </a:endParaRPr>
          </a:p>
        </p:txBody>
      </p:sp>
      <p:sp>
        <p:nvSpPr>
          <p:cNvPr id="136" name="Freeform 11"/>
          <p:cNvSpPr/>
          <p:nvPr/>
        </p:nvSpPr>
        <p:spPr>
          <a:xfrm>
            <a:off x="1278770" y="1807214"/>
            <a:ext cx="1221337" cy="1221337"/>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67466" h="2167466">
                <a:moveTo>
                  <a:pt x="1621800" y="548964"/>
                </a:moveTo>
                <a:lnTo>
                  <a:pt x="1941574" y="452590"/>
                </a:lnTo>
                <a:lnTo>
                  <a:pt x="2059240" y="656392"/>
                </a:lnTo>
                <a:lnTo>
                  <a:pt x="1815890" y="885138"/>
                </a:lnTo>
                <a:cubicBezTo>
                  <a:pt x="1851165" y="1015185"/>
                  <a:pt x="1851165" y="1152281"/>
                  <a:pt x="1815890" y="1282328"/>
                </a:cubicBezTo>
                <a:lnTo>
                  <a:pt x="2059240" y="1511074"/>
                </a:lnTo>
                <a:lnTo>
                  <a:pt x="1941574" y="1714876"/>
                </a:lnTo>
                <a:lnTo>
                  <a:pt x="1621800" y="1618502"/>
                </a:lnTo>
                <a:cubicBezTo>
                  <a:pt x="1526813" y="1714075"/>
                  <a:pt x="1408085" y="1782623"/>
                  <a:pt x="1277823" y="1817097"/>
                </a:cubicBezTo>
                <a:lnTo>
                  <a:pt x="1201398" y="2142217"/>
                </a:lnTo>
                <a:lnTo>
                  <a:pt x="966068" y="2142217"/>
                </a:lnTo>
                <a:lnTo>
                  <a:pt x="889643" y="1817097"/>
                </a:lnTo>
                <a:cubicBezTo>
                  <a:pt x="759381" y="1782622"/>
                  <a:pt x="640653" y="1714074"/>
                  <a:pt x="545666" y="1618502"/>
                </a:cubicBezTo>
                <a:lnTo>
                  <a:pt x="225892" y="1714876"/>
                </a:lnTo>
                <a:lnTo>
                  <a:pt x="108226" y="1511074"/>
                </a:lnTo>
                <a:lnTo>
                  <a:pt x="351576" y="1282328"/>
                </a:lnTo>
                <a:cubicBezTo>
                  <a:pt x="316301" y="1152281"/>
                  <a:pt x="316301" y="1015185"/>
                  <a:pt x="351576" y="885138"/>
                </a:cubicBezTo>
                <a:lnTo>
                  <a:pt x="108226" y="656392"/>
                </a:lnTo>
                <a:lnTo>
                  <a:pt x="225892" y="452590"/>
                </a:lnTo>
                <a:lnTo>
                  <a:pt x="545666" y="548964"/>
                </a:lnTo>
                <a:cubicBezTo>
                  <a:pt x="640653" y="453391"/>
                  <a:pt x="759381" y="384843"/>
                  <a:pt x="889643" y="350369"/>
                </a:cubicBezTo>
                <a:lnTo>
                  <a:pt x="966068" y="25249"/>
                </a:lnTo>
                <a:lnTo>
                  <a:pt x="1201398" y="25249"/>
                </a:lnTo>
                <a:lnTo>
                  <a:pt x="1277823" y="350369"/>
                </a:lnTo>
                <a:cubicBezTo>
                  <a:pt x="1408085" y="384844"/>
                  <a:pt x="1526813" y="453392"/>
                  <a:pt x="1621800" y="548964"/>
                </a:cubicBezTo>
                <a:close/>
              </a:path>
            </a:pathLst>
          </a:custGeom>
          <a:solidFill>
            <a:srgbClr val="66BFB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0116" tIns="593414" rIns="590116" bIns="593414" numCol="1" spcCol="1270" anchor="ctr" anchorCtr="0">
            <a:noAutofit/>
          </a:bodyPr>
          <a:lstStyle/>
          <a:p>
            <a:pPr algn="ctr" defTabSz="1166813">
              <a:lnSpc>
                <a:spcPct val="90000"/>
              </a:lnSpc>
              <a:spcBef>
                <a:spcPct val="0"/>
              </a:spcBef>
              <a:spcAft>
                <a:spcPct val="35000"/>
              </a:spcAft>
            </a:pPr>
            <a:endParaRPr lang="en-GB" sz="2600">
              <a:solidFill>
                <a:schemeClr val="tx1">
                  <a:lumMod val="75000"/>
                  <a:lumOff val="25000"/>
                </a:schemeClr>
              </a:solidFill>
            </a:endParaRPr>
          </a:p>
        </p:txBody>
      </p:sp>
      <p:sp>
        <p:nvSpPr>
          <p:cNvPr id="147" name="Freeform 12"/>
          <p:cNvSpPr/>
          <p:nvPr/>
        </p:nvSpPr>
        <p:spPr>
          <a:xfrm>
            <a:off x="1828371" y="830144"/>
            <a:ext cx="1465605" cy="1465605"/>
          </a:xfrm>
          <a:custGeom>
            <a:avLst/>
            <a:gdLst>
              <a:gd name="connsiteX0" fmla="*/ 1589033 w 2123675"/>
              <a:gd name="connsiteY0" fmla="*/ 537873 h 2123675"/>
              <a:gd name="connsiteX1" fmla="*/ 1902347 w 2123675"/>
              <a:gd name="connsiteY1" fmla="*/ 443446 h 2123675"/>
              <a:gd name="connsiteX2" fmla="*/ 2017635 w 2123675"/>
              <a:gd name="connsiteY2" fmla="*/ 643130 h 2123675"/>
              <a:gd name="connsiteX3" fmla="*/ 1779202 w 2123675"/>
              <a:gd name="connsiteY3" fmla="*/ 867255 h 2123675"/>
              <a:gd name="connsiteX4" fmla="*/ 1779202 w 2123675"/>
              <a:gd name="connsiteY4" fmla="*/ 1256420 h 2123675"/>
              <a:gd name="connsiteX5" fmla="*/ 2017635 w 2123675"/>
              <a:gd name="connsiteY5" fmla="*/ 1480545 h 2123675"/>
              <a:gd name="connsiteX6" fmla="*/ 1902347 w 2123675"/>
              <a:gd name="connsiteY6" fmla="*/ 1680229 h 2123675"/>
              <a:gd name="connsiteX7" fmla="*/ 1589033 w 2123675"/>
              <a:gd name="connsiteY7" fmla="*/ 1585802 h 2123675"/>
              <a:gd name="connsiteX8" fmla="*/ 1252006 w 2123675"/>
              <a:gd name="connsiteY8" fmla="*/ 1780385 h 2123675"/>
              <a:gd name="connsiteX9" fmla="*/ 1177125 w 2123675"/>
              <a:gd name="connsiteY9" fmla="*/ 2098936 h 2123675"/>
              <a:gd name="connsiteX10" fmla="*/ 946550 w 2123675"/>
              <a:gd name="connsiteY10" fmla="*/ 2098936 h 2123675"/>
              <a:gd name="connsiteX11" fmla="*/ 871669 w 2123675"/>
              <a:gd name="connsiteY11" fmla="*/ 1780385 h 2123675"/>
              <a:gd name="connsiteX12" fmla="*/ 534642 w 2123675"/>
              <a:gd name="connsiteY12" fmla="*/ 1585802 h 2123675"/>
              <a:gd name="connsiteX13" fmla="*/ 221328 w 2123675"/>
              <a:gd name="connsiteY13" fmla="*/ 1680229 h 2123675"/>
              <a:gd name="connsiteX14" fmla="*/ 106040 w 2123675"/>
              <a:gd name="connsiteY14" fmla="*/ 1480545 h 2123675"/>
              <a:gd name="connsiteX15" fmla="*/ 344473 w 2123675"/>
              <a:gd name="connsiteY15" fmla="*/ 1256420 h 2123675"/>
              <a:gd name="connsiteX16" fmla="*/ 344473 w 2123675"/>
              <a:gd name="connsiteY16" fmla="*/ 867255 h 2123675"/>
              <a:gd name="connsiteX17" fmla="*/ 106040 w 2123675"/>
              <a:gd name="connsiteY17" fmla="*/ 643130 h 2123675"/>
              <a:gd name="connsiteX18" fmla="*/ 221328 w 2123675"/>
              <a:gd name="connsiteY18" fmla="*/ 443446 h 2123675"/>
              <a:gd name="connsiteX19" fmla="*/ 534642 w 2123675"/>
              <a:gd name="connsiteY19" fmla="*/ 537873 h 2123675"/>
              <a:gd name="connsiteX20" fmla="*/ 871669 w 2123675"/>
              <a:gd name="connsiteY20" fmla="*/ 343290 h 2123675"/>
              <a:gd name="connsiteX21" fmla="*/ 946550 w 2123675"/>
              <a:gd name="connsiteY21" fmla="*/ 24739 h 2123675"/>
              <a:gd name="connsiteX22" fmla="*/ 1177125 w 2123675"/>
              <a:gd name="connsiteY22" fmla="*/ 24739 h 2123675"/>
              <a:gd name="connsiteX23" fmla="*/ 1252006 w 2123675"/>
              <a:gd name="connsiteY23" fmla="*/ 343290 h 2123675"/>
              <a:gd name="connsiteX24" fmla="*/ 1589033 w 2123675"/>
              <a:gd name="connsiteY24" fmla="*/ 537873 h 212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23675" h="2123675">
                <a:moveTo>
                  <a:pt x="1366897" y="537190"/>
                </a:moveTo>
                <a:lnTo>
                  <a:pt x="1594045" y="396507"/>
                </a:lnTo>
                <a:lnTo>
                  <a:pt x="1727168" y="529630"/>
                </a:lnTo>
                <a:lnTo>
                  <a:pt x="1586485" y="756778"/>
                </a:lnTo>
                <a:cubicBezTo>
                  <a:pt x="1640670" y="849967"/>
                  <a:pt x="1669056" y="955907"/>
                  <a:pt x="1668725" y="1063703"/>
                </a:cubicBezTo>
                <a:lnTo>
                  <a:pt x="1904134" y="1190078"/>
                </a:lnTo>
                <a:lnTo>
                  <a:pt x="1855408" y="1371927"/>
                </a:lnTo>
                <a:lnTo>
                  <a:pt x="1588350" y="1363666"/>
                </a:lnTo>
                <a:cubicBezTo>
                  <a:pt x="1534739" y="1457186"/>
                  <a:pt x="1457186" y="1534739"/>
                  <a:pt x="1363666" y="1588351"/>
                </a:cubicBezTo>
                <a:lnTo>
                  <a:pt x="1371926" y="1855408"/>
                </a:lnTo>
                <a:lnTo>
                  <a:pt x="1190078" y="1904134"/>
                </a:lnTo>
                <a:lnTo>
                  <a:pt x="1063703" y="1668725"/>
                </a:lnTo>
                <a:cubicBezTo>
                  <a:pt x="955907" y="1669057"/>
                  <a:pt x="849967" y="1640670"/>
                  <a:pt x="756778" y="1586485"/>
                </a:cubicBezTo>
                <a:lnTo>
                  <a:pt x="529630" y="1727168"/>
                </a:lnTo>
                <a:lnTo>
                  <a:pt x="396507" y="1594045"/>
                </a:lnTo>
                <a:lnTo>
                  <a:pt x="537190" y="1366897"/>
                </a:lnTo>
                <a:cubicBezTo>
                  <a:pt x="483005" y="1273708"/>
                  <a:pt x="454619" y="1167768"/>
                  <a:pt x="454950" y="1059972"/>
                </a:cubicBezTo>
                <a:lnTo>
                  <a:pt x="219541" y="933597"/>
                </a:lnTo>
                <a:lnTo>
                  <a:pt x="268267" y="751748"/>
                </a:lnTo>
                <a:lnTo>
                  <a:pt x="535325" y="760009"/>
                </a:lnTo>
                <a:cubicBezTo>
                  <a:pt x="588936" y="666489"/>
                  <a:pt x="666489" y="588936"/>
                  <a:pt x="760009" y="535324"/>
                </a:cubicBezTo>
                <a:lnTo>
                  <a:pt x="751749" y="268267"/>
                </a:lnTo>
                <a:lnTo>
                  <a:pt x="933597" y="219541"/>
                </a:lnTo>
                <a:lnTo>
                  <a:pt x="1059972" y="454950"/>
                </a:lnTo>
                <a:cubicBezTo>
                  <a:pt x="1167768" y="454618"/>
                  <a:pt x="1273708" y="483005"/>
                  <a:pt x="1366897" y="537190"/>
                </a:cubicBezTo>
                <a:close/>
              </a:path>
            </a:pathLst>
          </a:custGeom>
          <a:solidFill>
            <a:srgbClr val="8CC066"/>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52687" tIns="752687" rIns="752688" bIns="752688" numCol="1" spcCol="1270" anchor="ctr" anchorCtr="0">
            <a:noAutofit/>
          </a:bodyPr>
          <a:lstStyle/>
          <a:p>
            <a:pPr algn="ctr" defTabSz="1266825">
              <a:lnSpc>
                <a:spcPct val="90000"/>
              </a:lnSpc>
              <a:spcBef>
                <a:spcPct val="0"/>
              </a:spcBef>
              <a:spcAft>
                <a:spcPct val="35000"/>
              </a:spcAft>
            </a:pPr>
            <a:endParaRPr lang="en-GB" sz="2900" dirty="0">
              <a:solidFill>
                <a:schemeClr val="tx1">
                  <a:lumMod val="75000"/>
                  <a:lumOff val="25000"/>
                </a:schemeClr>
              </a:solidFill>
            </a:endParaRPr>
          </a:p>
        </p:txBody>
      </p:sp>
      <p:sp>
        <p:nvSpPr>
          <p:cNvPr id="148" name="Circular Arrow 13"/>
          <p:cNvSpPr/>
          <p:nvPr/>
        </p:nvSpPr>
        <p:spPr>
          <a:xfrm>
            <a:off x="2134414" y="1946334"/>
            <a:ext cx="2149554" cy="2149553"/>
          </a:xfrm>
          <a:prstGeom prst="circularArrow">
            <a:avLst>
              <a:gd name="adj1" fmla="val 4688"/>
              <a:gd name="adj2" fmla="val 299029"/>
              <a:gd name="adj3" fmla="val 2539295"/>
              <a:gd name="adj4" fmla="val 15812321"/>
              <a:gd name="adj5" fmla="val 5469"/>
            </a:avLst>
          </a:prstGeom>
          <a:solidFill>
            <a:schemeClr val="bg1">
              <a:lumMod val="6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49" name="Shape 14"/>
          <p:cNvSpPr/>
          <p:nvPr/>
        </p:nvSpPr>
        <p:spPr>
          <a:xfrm>
            <a:off x="1062473" y="1534018"/>
            <a:ext cx="1561785" cy="1561785"/>
          </a:xfrm>
          <a:prstGeom prst="leftCircularArrow">
            <a:avLst>
              <a:gd name="adj1" fmla="val 6452"/>
              <a:gd name="adj2" fmla="val 429999"/>
              <a:gd name="adj3" fmla="val 10489124"/>
              <a:gd name="adj4" fmla="val 14837806"/>
              <a:gd name="adj5" fmla="val 7527"/>
            </a:avLst>
          </a:prstGeom>
          <a:solidFill>
            <a:schemeClr val="bg1">
              <a:lumMod val="6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56" name="Circular Arrow 15"/>
          <p:cNvSpPr/>
          <p:nvPr/>
        </p:nvSpPr>
        <p:spPr>
          <a:xfrm>
            <a:off x="1686043" y="699542"/>
            <a:ext cx="1683918" cy="1683918"/>
          </a:xfrm>
          <a:prstGeom prst="circularArrow">
            <a:avLst>
              <a:gd name="adj1" fmla="val 5984"/>
              <a:gd name="adj2" fmla="val 394124"/>
              <a:gd name="adj3" fmla="val 13313824"/>
              <a:gd name="adj4" fmla="val 10508221"/>
              <a:gd name="adj5" fmla="val 6981"/>
            </a:avLst>
          </a:prstGeom>
          <a:solidFill>
            <a:schemeClr val="bg1">
              <a:lumMod val="6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TextBox 8"/>
          <p:cNvSpPr txBox="1"/>
          <p:nvPr/>
        </p:nvSpPr>
        <p:spPr>
          <a:xfrm>
            <a:off x="2262783" y="1281747"/>
            <a:ext cx="646331" cy="461665"/>
          </a:xfrm>
          <a:prstGeom prst="rect">
            <a:avLst/>
          </a:prstGeom>
          <a:noFill/>
        </p:spPr>
        <p:txBody>
          <a:bodyPr wrap="none" rtlCol="0">
            <a:spAutoFit/>
          </a:bodyPr>
          <a:lstStyle/>
          <a:p>
            <a:pPr algn="ctr"/>
            <a:r>
              <a:rPr lang="zh-CN" altLang="en-US" sz="1200" b="1" dirty="0" smtClean="0">
                <a:solidFill>
                  <a:schemeClr val="bg1">
                    <a:lumMod val="95000"/>
                  </a:schemeClr>
                </a:solidFill>
                <a:latin typeface="微软雅黑" pitchFamily="34" charset="-122"/>
                <a:ea typeface="微软雅黑" pitchFamily="34" charset="-122"/>
              </a:rPr>
              <a:t>市场分</a:t>
            </a:r>
            <a:endParaRPr lang="en-US" altLang="zh-CN" sz="1200" b="1" dirty="0" smtClean="0">
              <a:solidFill>
                <a:schemeClr val="bg1">
                  <a:lumMod val="95000"/>
                </a:schemeClr>
              </a:solidFill>
              <a:latin typeface="微软雅黑" pitchFamily="34" charset="-122"/>
              <a:ea typeface="微软雅黑" pitchFamily="34" charset="-122"/>
            </a:endParaRPr>
          </a:p>
          <a:p>
            <a:pPr algn="ctr"/>
            <a:r>
              <a:rPr lang="zh-CN" altLang="en-US" sz="1200" b="1" dirty="0" smtClean="0">
                <a:solidFill>
                  <a:schemeClr val="bg1">
                    <a:lumMod val="95000"/>
                  </a:schemeClr>
                </a:solidFill>
                <a:latin typeface="微软雅黑" pitchFamily="34" charset="-122"/>
                <a:ea typeface="微软雅黑" pitchFamily="34" charset="-122"/>
              </a:rPr>
              <a:t>析不透</a:t>
            </a:r>
            <a:endParaRPr lang="zh-CN" altLang="en-US" sz="1200" b="1" dirty="0">
              <a:solidFill>
                <a:schemeClr val="bg1">
                  <a:lumMod val="95000"/>
                </a:schemeClr>
              </a:solidFill>
              <a:latin typeface="微软雅黑" pitchFamily="34" charset="-122"/>
              <a:ea typeface="微软雅黑" pitchFamily="34" charset="-122"/>
            </a:endParaRPr>
          </a:p>
        </p:txBody>
      </p:sp>
      <p:sp>
        <p:nvSpPr>
          <p:cNvPr id="166" name="TextBox 165"/>
          <p:cNvSpPr txBox="1"/>
          <p:nvPr/>
        </p:nvSpPr>
        <p:spPr>
          <a:xfrm>
            <a:off x="1599611" y="2194372"/>
            <a:ext cx="646331" cy="461665"/>
          </a:xfrm>
          <a:prstGeom prst="rect">
            <a:avLst/>
          </a:prstGeom>
          <a:noFill/>
        </p:spPr>
        <p:txBody>
          <a:bodyPr wrap="none" rtlCol="0">
            <a:spAutoFit/>
          </a:bodyPr>
          <a:lstStyle/>
          <a:p>
            <a:pPr algn="ctr"/>
            <a:r>
              <a:rPr lang="zh-CN" altLang="en-US" sz="1200" b="1" dirty="0" smtClean="0">
                <a:solidFill>
                  <a:schemeClr val="bg1">
                    <a:lumMod val="95000"/>
                  </a:schemeClr>
                </a:solidFill>
                <a:latin typeface="微软雅黑" pitchFamily="34" charset="-122"/>
                <a:ea typeface="微软雅黑" pitchFamily="34" charset="-122"/>
              </a:rPr>
              <a:t>对手认</a:t>
            </a:r>
            <a:endParaRPr lang="en-US" altLang="zh-CN" sz="1200" b="1" dirty="0" smtClean="0">
              <a:solidFill>
                <a:schemeClr val="bg1">
                  <a:lumMod val="95000"/>
                </a:schemeClr>
              </a:solidFill>
              <a:latin typeface="微软雅黑" pitchFamily="34" charset="-122"/>
              <a:ea typeface="微软雅黑" pitchFamily="34" charset="-122"/>
            </a:endParaRPr>
          </a:p>
          <a:p>
            <a:pPr algn="ctr"/>
            <a:r>
              <a:rPr lang="zh-CN" altLang="en-US" sz="1200" b="1" dirty="0" smtClean="0">
                <a:solidFill>
                  <a:schemeClr val="bg1">
                    <a:lumMod val="95000"/>
                  </a:schemeClr>
                </a:solidFill>
                <a:latin typeface="微软雅黑" pitchFamily="34" charset="-122"/>
                <a:ea typeface="微软雅黑" pitchFamily="34" charset="-122"/>
              </a:rPr>
              <a:t>识不够</a:t>
            </a:r>
            <a:endParaRPr lang="zh-CN" altLang="en-US" sz="1200" b="1" dirty="0">
              <a:solidFill>
                <a:schemeClr val="bg1">
                  <a:lumMod val="95000"/>
                </a:schemeClr>
              </a:solidFill>
              <a:latin typeface="微软雅黑" pitchFamily="34" charset="-122"/>
              <a:ea typeface="微软雅黑" pitchFamily="34" charset="-122"/>
            </a:endParaRPr>
          </a:p>
        </p:txBody>
      </p:sp>
      <p:sp>
        <p:nvSpPr>
          <p:cNvPr id="168" name="TextBox 167"/>
          <p:cNvSpPr txBox="1"/>
          <p:nvPr/>
        </p:nvSpPr>
        <p:spPr>
          <a:xfrm>
            <a:off x="2656926" y="2715766"/>
            <a:ext cx="877163" cy="646331"/>
          </a:xfrm>
          <a:prstGeom prst="rect">
            <a:avLst/>
          </a:prstGeom>
          <a:noFill/>
        </p:spPr>
        <p:txBody>
          <a:bodyPr wrap="none" rtlCol="0">
            <a:spAutoFit/>
          </a:bodyPr>
          <a:lstStyle/>
          <a:p>
            <a:pPr algn="ctr"/>
            <a:r>
              <a:rPr lang="zh-CN" altLang="en-US" b="1" dirty="0" smtClean="0">
                <a:solidFill>
                  <a:schemeClr val="bg1">
                    <a:lumMod val="95000"/>
                  </a:schemeClr>
                </a:solidFill>
                <a:latin typeface="微软雅黑" pitchFamily="34" charset="-122"/>
                <a:ea typeface="微软雅黑" pitchFamily="34" charset="-122"/>
              </a:rPr>
              <a:t>团队协</a:t>
            </a:r>
            <a:endParaRPr lang="en-US" altLang="zh-CN" b="1" dirty="0" smtClean="0">
              <a:solidFill>
                <a:schemeClr val="bg1">
                  <a:lumMod val="95000"/>
                </a:schemeClr>
              </a:solidFill>
              <a:latin typeface="微软雅黑" pitchFamily="34" charset="-122"/>
              <a:ea typeface="微软雅黑" pitchFamily="34" charset="-122"/>
            </a:endParaRPr>
          </a:p>
          <a:p>
            <a:pPr algn="ctr"/>
            <a:r>
              <a:rPr lang="zh-CN" altLang="en-US" b="1" dirty="0" smtClean="0">
                <a:solidFill>
                  <a:schemeClr val="bg1">
                    <a:lumMod val="95000"/>
                  </a:schemeClr>
                </a:solidFill>
                <a:latin typeface="微软雅黑" pitchFamily="34" charset="-122"/>
                <a:ea typeface="微软雅黑" pitchFamily="34" charset="-122"/>
              </a:rPr>
              <a:t>作不力</a:t>
            </a:r>
            <a:endParaRPr lang="zh-CN" altLang="en-US" b="1" dirty="0">
              <a:solidFill>
                <a:schemeClr val="bg1">
                  <a:lumMod val="95000"/>
                </a:schemeClr>
              </a:solidFill>
              <a:latin typeface="微软雅黑" pitchFamily="34" charset="-122"/>
              <a:ea typeface="微软雅黑" pitchFamily="34" charset="-122"/>
            </a:endParaRPr>
          </a:p>
        </p:txBody>
      </p:sp>
      <p:grpSp>
        <p:nvGrpSpPr>
          <p:cNvPr id="169" name="组合 168"/>
          <p:cNvGrpSpPr/>
          <p:nvPr/>
        </p:nvGrpSpPr>
        <p:grpSpPr>
          <a:xfrm>
            <a:off x="1331640" y="3142542"/>
            <a:ext cx="960900" cy="1733464"/>
            <a:chOff x="6660137" y="2870008"/>
            <a:chExt cx="960900" cy="1913939"/>
          </a:xfrm>
          <a:solidFill>
            <a:srgbClr val="FC6E5B"/>
          </a:solidFill>
          <a:scene3d>
            <a:camera prst="orthographicFront">
              <a:rot lat="0" lon="0" rev="0"/>
            </a:camera>
            <a:lightRig rig="soft" dir="t">
              <a:rot lat="0" lon="0" rev="0"/>
            </a:lightRig>
          </a:scene3d>
        </p:grpSpPr>
        <p:sp>
          <p:nvSpPr>
            <p:cNvPr id="170" name="Freeform 254"/>
            <p:cNvSpPr>
              <a:spLocks/>
            </p:cNvSpPr>
            <p:nvPr/>
          </p:nvSpPr>
          <p:spPr bwMode="auto">
            <a:xfrm>
              <a:off x="6759516" y="2870008"/>
              <a:ext cx="478886" cy="229617"/>
            </a:xfrm>
            <a:custGeom>
              <a:avLst/>
              <a:gdLst>
                <a:gd name="T0" fmla="*/ 630 w 651"/>
                <a:gd name="T1" fmla="*/ 273 h 313"/>
                <a:gd name="T2" fmla="*/ 589 w 651"/>
                <a:gd name="T3" fmla="*/ 273 h 313"/>
                <a:gd name="T4" fmla="*/ 304 w 651"/>
                <a:gd name="T5" fmla="*/ 0 h 313"/>
                <a:gd name="T6" fmla="*/ 19 w 651"/>
                <a:gd name="T7" fmla="*/ 271 h 313"/>
                <a:gd name="T8" fmla="*/ 0 w 651"/>
                <a:gd name="T9" fmla="*/ 292 h 313"/>
                <a:gd name="T10" fmla="*/ 21 w 651"/>
                <a:gd name="T11" fmla="*/ 313 h 313"/>
                <a:gd name="T12" fmla="*/ 630 w 651"/>
                <a:gd name="T13" fmla="*/ 313 h 313"/>
                <a:gd name="T14" fmla="*/ 651 w 651"/>
                <a:gd name="T15" fmla="*/ 293 h 313"/>
                <a:gd name="T16" fmla="*/ 630 w 651"/>
                <a:gd name="T17" fmla="*/ 27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1" h="313">
                  <a:moveTo>
                    <a:pt x="630" y="273"/>
                  </a:moveTo>
                  <a:cubicBezTo>
                    <a:pt x="589" y="273"/>
                    <a:pt x="589" y="273"/>
                    <a:pt x="589" y="273"/>
                  </a:cubicBezTo>
                  <a:cubicBezTo>
                    <a:pt x="578" y="113"/>
                    <a:pt x="454" y="0"/>
                    <a:pt x="304" y="0"/>
                  </a:cubicBezTo>
                  <a:cubicBezTo>
                    <a:pt x="153" y="0"/>
                    <a:pt x="30" y="116"/>
                    <a:pt x="19" y="271"/>
                  </a:cubicBezTo>
                  <a:cubicBezTo>
                    <a:pt x="9" y="272"/>
                    <a:pt x="0" y="281"/>
                    <a:pt x="0" y="292"/>
                  </a:cubicBezTo>
                  <a:cubicBezTo>
                    <a:pt x="0" y="303"/>
                    <a:pt x="10" y="313"/>
                    <a:pt x="21" y="313"/>
                  </a:cubicBezTo>
                  <a:cubicBezTo>
                    <a:pt x="630" y="313"/>
                    <a:pt x="630" y="313"/>
                    <a:pt x="630" y="313"/>
                  </a:cubicBezTo>
                  <a:cubicBezTo>
                    <a:pt x="642" y="313"/>
                    <a:pt x="651" y="304"/>
                    <a:pt x="651" y="293"/>
                  </a:cubicBezTo>
                  <a:cubicBezTo>
                    <a:pt x="651" y="282"/>
                    <a:pt x="642" y="273"/>
                    <a:pt x="630" y="273"/>
                  </a:cubicBezTo>
                  <a:close/>
                </a:path>
              </a:pathLst>
            </a:custGeom>
            <a:grpFill/>
            <a:ln>
              <a:noFill/>
            </a:ln>
            <a:effectLst>
              <a:outerShdw blurRad="107950" dist="12700" dir="5400000" algn="ctr">
                <a:srgbClr val="000000"/>
              </a:outerShdw>
            </a:effectLst>
            <a:sp3d contourW="44450" prstMaterial="matte">
              <a:bevelT w="63500" h="63500" prst="artDeco"/>
              <a:contourClr>
                <a:srgbClr val="FFFFFF"/>
              </a:contourClr>
            </a:sp3d>
          </p:spPr>
          <p:txBody>
            <a:bodyPr vert="horz" wrap="square" lIns="121920" tIns="60960" rIns="121920" bIns="60960" numCol="1" anchor="t" anchorCtr="0" compatLnSpc="1">
              <a:prstTxWarp prst="textNoShape">
                <a:avLst/>
              </a:prstTxWarp>
            </a:bodyPr>
            <a:lstStyle/>
            <a:p>
              <a:endParaRPr lang="id-ID" sz="1900"/>
            </a:p>
          </p:txBody>
        </p:sp>
        <p:sp>
          <p:nvSpPr>
            <p:cNvPr id="171" name="Freeform 255"/>
            <p:cNvSpPr>
              <a:spLocks/>
            </p:cNvSpPr>
            <p:nvPr/>
          </p:nvSpPr>
          <p:spPr bwMode="auto">
            <a:xfrm>
              <a:off x="6660137" y="2941995"/>
              <a:ext cx="960900" cy="1841952"/>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pFill/>
            <a:ln>
              <a:noFill/>
            </a:ln>
            <a:effectLst>
              <a:outerShdw blurRad="107950" dist="12700" dir="5400000" algn="ctr">
                <a:srgbClr val="000000"/>
              </a:outerShdw>
            </a:effectLst>
            <a:sp3d contourW="44450" prstMaterial="matte">
              <a:bevelT w="63500" h="63500" prst="artDeco"/>
              <a:contourClr>
                <a:srgbClr val="FFFFFF"/>
              </a:contourClr>
            </a:sp3d>
          </p:spPr>
          <p:txBody>
            <a:bodyPr vert="horz" wrap="square" lIns="121920" tIns="60960" rIns="121920" bIns="60960" numCol="1" anchor="t" anchorCtr="0" compatLnSpc="1">
              <a:prstTxWarp prst="textNoShape">
                <a:avLst/>
              </a:prstTxWarp>
            </a:bodyPr>
            <a:lstStyle/>
            <a:p>
              <a:endParaRPr lang="id-ID" sz="1900"/>
            </a:p>
          </p:txBody>
        </p:sp>
        <p:sp>
          <p:nvSpPr>
            <p:cNvPr id="172" name="Freeform 256"/>
            <p:cNvSpPr>
              <a:spLocks/>
            </p:cNvSpPr>
            <p:nvPr/>
          </p:nvSpPr>
          <p:spPr bwMode="auto">
            <a:xfrm>
              <a:off x="6784586" y="3143035"/>
              <a:ext cx="394073" cy="213068"/>
            </a:xfrm>
            <a:custGeom>
              <a:avLst/>
              <a:gdLst>
                <a:gd name="T0" fmla="*/ 1 w 535"/>
                <a:gd name="T1" fmla="*/ 0 h 290"/>
                <a:gd name="T2" fmla="*/ 0 w 535"/>
                <a:gd name="T3" fmla="*/ 22 h 290"/>
                <a:gd name="T4" fmla="*/ 267 w 535"/>
                <a:gd name="T5" fmla="*/ 290 h 290"/>
                <a:gd name="T6" fmla="*/ 535 w 535"/>
                <a:gd name="T7" fmla="*/ 22 h 290"/>
                <a:gd name="T8" fmla="*/ 534 w 535"/>
                <a:gd name="T9" fmla="*/ 0 h 290"/>
                <a:gd name="T10" fmla="*/ 1 w 535"/>
                <a:gd name="T11" fmla="*/ 0 h 290"/>
              </a:gdLst>
              <a:ahLst/>
              <a:cxnLst>
                <a:cxn ang="0">
                  <a:pos x="T0" y="T1"/>
                </a:cxn>
                <a:cxn ang="0">
                  <a:pos x="T2" y="T3"/>
                </a:cxn>
                <a:cxn ang="0">
                  <a:pos x="T4" y="T5"/>
                </a:cxn>
                <a:cxn ang="0">
                  <a:pos x="T6" y="T7"/>
                </a:cxn>
                <a:cxn ang="0">
                  <a:pos x="T8" y="T9"/>
                </a:cxn>
                <a:cxn ang="0">
                  <a:pos x="T10" y="T11"/>
                </a:cxn>
              </a:cxnLst>
              <a:rect l="0" t="0" r="r" b="b"/>
              <a:pathLst>
                <a:path w="535" h="290">
                  <a:moveTo>
                    <a:pt x="1" y="0"/>
                  </a:moveTo>
                  <a:cubicBezTo>
                    <a:pt x="0" y="7"/>
                    <a:pt x="0" y="15"/>
                    <a:pt x="0" y="22"/>
                  </a:cubicBezTo>
                  <a:cubicBezTo>
                    <a:pt x="0" y="170"/>
                    <a:pt x="120" y="290"/>
                    <a:pt x="267" y="290"/>
                  </a:cubicBezTo>
                  <a:cubicBezTo>
                    <a:pt x="415" y="290"/>
                    <a:pt x="535" y="170"/>
                    <a:pt x="535" y="22"/>
                  </a:cubicBezTo>
                  <a:cubicBezTo>
                    <a:pt x="535" y="15"/>
                    <a:pt x="534" y="7"/>
                    <a:pt x="534" y="0"/>
                  </a:cubicBezTo>
                  <a:lnTo>
                    <a:pt x="1" y="0"/>
                  </a:lnTo>
                  <a:close/>
                </a:path>
              </a:pathLst>
            </a:custGeom>
            <a:grpFill/>
            <a:ln>
              <a:noFill/>
            </a:ln>
            <a:effectLst>
              <a:outerShdw blurRad="107950" dist="12700" dir="5400000" algn="ctr">
                <a:srgbClr val="000000"/>
              </a:outerShdw>
            </a:effectLst>
            <a:sp3d contourW="44450" prstMaterial="matte">
              <a:bevelT w="63500" h="63500" prst="artDeco"/>
              <a:contourClr>
                <a:srgbClr val="FFFFFF"/>
              </a:contourClr>
            </a:sp3d>
          </p:spPr>
          <p:txBody>
            <a:bodyPr vert="horz" wrap="square" lIns="121920" tIns="60960" rIns="121920" bIns="60960" numCol="1" anchor="t" anchorCtr="0" compatLnSpc="1">
              <a:prstTxWarp prst="textNoShape">
                <a:avLst/>
              </a:prstTxWarp>
            </a:bodyPr>
            <a:lstStyle/>
            <a:p>
              <a:endParaRPr lang="id-ID" sz="1900"/>
            </a:p>
          </p:txBody>
        </p:sp>
      </p:grpSp>
      <p:sp>
        <p:nvSpPr>
          <p:cNvPr id="26" name="TextBox 25"/>
          <p:cNvSpPr txBox="1"/>
          <p:nvPr/>
        </p:nvSpPr>
        <p:spPr>
          <a:xfrm>
            <a:off x="4788024" y="1347614"/>
            <a:ext cx="1569660" cy="369332"/>
          </a:xfrm>
          <a:prstGeom prst="rect">
            <a:avLst/>
          </a:prstGeom>
          <a:noFill/>
        </p:spPr>
        <p:txBody>
          <a:bodyPr wrap="none" rtlCol="0">
            <a:spAutoFit/>
          </a:bodyPr>
          <a:lstStyle/>
          <a:p>
            <a:r>
              <a:rPr lang="zh-CN" altLang="en-US" b="1" dirty="0" smtClean="0">
                <a:solidFill>
                  <a:srgbClr val="8CC066"/>
                </a:solidFill>
                <a:latin typeface="微软雅黑" pitchFamily="34" charset="-122"/>
                <a:ea typeface="微软雅黑" pitchFamily="34" charset="-122"/>
              </a:rPr>
              <a:t>市场分析不透</a:t>
            </a:r>
            <a:endParaRPr lang="zh-CN" altLang="en-US" b="1" dirty="0">
              <a:solidFill>
                <a:srgbClr val="8CC066"/>
              </a:solidFill>
              <a:latin typeface="微软雅黑" pitchFamily="34" charset="-122"/>
              <a:ea typeface="微软雅黑" pitchFamily="34" charset="-122"/>
            </a:endParaRPr>
          </a:p>
        </p:txBody>
      </p:sp>
      <p:sp>
        <p:nvSpPr>
          <p:cNvPr id="27" name="TextBox 26"/>
          <p:cNvSpPr txBox="1"/>
          <p:nvPr/>
        </p:nvSpPr>
        <p:spPr>
          <a:xfrm>
            <a:off x="4788024" y="1727141"/>
            <a:ext cx="3096344" cy="430887"/>
          </a:xfrm>
          <a:prstGeom prst="rect">
            <a:avLst/>
          </a:prstGeom>
          <a:noFill/>
        </p:spPr>
        <p:txBody>
          <a:bodyPr wrap="square" rtlCol="0">
            <a:spAutoFit/>
          </a:bodyPr>
          <a:lstStyle/>
          <a:p>
            <a:r>
              <a:rPr lang="zh-CN" altLang="en-US" sz="110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100" dirty="0" smtClean="0">
                <a:solidFill>
                  <a:schemeClr val="tx1">
                    <a:lumMod val="65000"/>
                    <a:lumOff val="35000"/>
                  </a:schemeClr>
                </a:solidFill>
                <a:latin typeface="微软雅黑" pitchFamily="34" charset="-122"/>
                <a:ea typeface="微软雅黑" pitchFamily="34" charset="-122"/>
              </a:rPr>
              <a:t>……</a:t>
            </a:r>
          </a:p>
        </p:txBody>
      </p:sp>
      <p:sp>
        <p:nvSpPr>
          <p:cNvPr id="28" name="TextBox 27"/>
          <p:cNvSpPr txBox="1"/>
          <p:nvPr/>
        </p:nvSpPr>
        <p:spPr>
          <a:xfrm>
            <a:off x="4788024" y="2355726"/>
            <a:ext cx="1569660" cy="369332"/>
          </a:xfrm>
          <a:prstGeom prst="rect">
            <a:avLst/>
          </a:prstGeom>
          <a:noFill/>
        </p:spPr>
        <p:txBody>
          <a:bodyPr wrap="none" rtlCol="0">
            <a:spAutoFit/>
          </a:bodyPr>
          <a:lstStyle/>
          <a:p>
            <a:r>
              <a:rPr lang="zh-CN" altLang="en-US" b="1" dirty="0" smtClean="0">
                <a:solidFill>
                  <a:srgbClr val="66BFBC"/>
                </a:solidFill>
                <a:latin typeface="微软雅黑" pitchFamily="34" charset="-122"/>
                <a:ea typeface="微软雅黑" pitchFamily="34" charset="-122"/>
              </a:rPr>
              <a:t>对手认识不够</a:t>
            </a:r>
            <a:endParaRPr lang="zh-CN" altLang="en-US" b="1" dirty="0">
              <a:solidFill>
                <a:srgbClr val="66BFBC"/>
              </a:solidFill>
              <a:latin typeface="微软雅黑" pitchFamily="34" charset="-122"/>
              <a:ea typeface="微软雅黑" pitchFamily="34" charset="-122"/>
            </a:endParaRPr>
          </a:p>
        </p:txBody>
      </p:sp>
      <p:sp>
        <p:nvSpPr>
          <p:cNvPr id="29" name="TextBox 28"/>
          <p:cNvSpPr txBox="1"/>
          <p:nvPr/>
        </p:nvSpPr>
        <p:spPr>
          <a:xfrm>
            <a:off x="4788024" y="2748985"/>
            <a:ext cx="3096344" cy="430887"/>
          </a:xfrm>
          <a:prstGeom prst="rect">
            <a:avLst/>
          </a:prstGeom>
          <a:noFill/>
        </p:spPr>
        <p:txBody>
          <a:bodyPr wrap="square" rtlCol="0">
            <a:spAutoFit/>
          </a:bodyPr>
          <a:lstStyle/>
          <a:p>
            <a:r>
              <a:rPr lang="zh-CN" altLang="en-US" sz="110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100" dirty="0" smtClean="0">
                <a:solidFill>
                  <a:schemeClr val="tx1">
                    <a:lumMod val="65000"/>
                    <a:lumOff val="35000"/>
                  </a:schemeClr>
                </a:solidFill>
                <a:latin typeface="微软雅黑" pitchFamily="34" charset="-122"/>
                <a:ea typeface="微软雅黑" pitchFamily="34" charset="-122"/>
              </a:rPr>
              <a:t>……</a:t>
            </a:r>
          </a:p>
        </p:txBody>
      </p:sp>
      <p:sp>
        <p:nvSpPr>
          <p:cNvPr id="30" name="TextBox 29"/>
          <p:cNvSpPr txBox="1"/>
          <p:nvPr/>
        </p:nvSpPr>
        <p:spPr>
          <a:xfrm>
            <a:off x="4788024" y="3363838"/>
            <a:ext cx="1569660" cy="369332"/>
          </a:xfrm>
          <a:prstGeom prst="rect">
            <a:avLst/>
          </a:prstGeom>
          <a:noFill/>
        </p:spPr>
        <p:txBody>
          <a:bodyPr wrap="none" rtlCol="0">
            <a:spAutoFit/>
          </a:bodyPr>
          <a:lstStyle/>
          <a:p>
            <a:r>
              <a:rPr lang="zh-CN" altLang="en-US" b="1" dirty="0" smtClean="0">
                <a:solidFill>
                  <a:srgbClr val="FC6E5B"/>
                </a:solidFill>
                <a:latin typeface="微软雅黑" pitchFamily="34" charset="-122"/>
                <a:ea typeface="微软雅黑" pitchFamily="34" charset="-122"/>
              </a:rPr>
              <a:t>团队协作不力</a:t>
            </a:r>
            <a:endParaRPr lang="zh-CN" altLang="en-US" b="1" dirty="0">
              <a:solidFill>
                <a:srgbClr val="FC6E5B"/>
              </a:solidFill>
              <a:latin typeface="微软雅黑" pitchFamily="34" charset="-122"/>
              <a:ea typeface="微软雅黑" pitchFamily="34" charset="-122"/>
            </a:endParaRPr>
          </a:p>
        </p:txBody>
      </p:sp>
      <p:sp>
        <p:nvSpPr>
          <p:cNvPr id="31" name="TextBox 30"/>
          <p:cNvSpPr txBox="1"/>
          <p:nvPr/>
        </p:nvSpPr>
        <p:spPr>
          <a:xfrm>
            <a:off x="4788024" y="3736530"/>
            <a:ext cx="3096344" cy="430887"/>
          </a:xfrm>
          <a:prstGeom prst="rect">
            <a:avLst/>
          </a:prstGeom>
          <a:noFill/>
        </p:spPr>
        <p:txBody>
          <a:bodyPr wrap="square" rtlCol="0">
            <a:spAutoFit/>
          </a:bodyPr>
          <a:lstStyle/>
          <a:p>
            <a:r>
              <a:rPr lang="zh-CN" altLang="en-US" sz="110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100" dirty="0" smtClean="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3961059228"/>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7"/>
                                        </p:tgtEl>
                                        <p:attrNameLst>
                                          <p:attrName>style.visibility</p:attrName>
                                        </p:attrNameLst>
                                      </p:cBhvr>
                                      <p:to>
                                        <p:strVal val="visible"/>
                                      </p:to>
                                    </p:set>
                                    <p:anim calcmode="lin" valueType="num">
                                      <p:cBhvr>
                                        <p:cTn id="7" dur="500" fill="hold"/>
                                        <p:tgtEl>
                                          <p:spTgt spid="147"/>
                                        </p:tgtEl>
                                        <p:attrNameLst>
                                          <p:attrName>ppt_w</p:attrName>
                                        </p:attrNameLst>
                                      </p:cBhvr>
                                      <p:tavLst>
                                        <p:tav tm="0">
                                          <p:val>
                                            <p:fltVal val="0"/>
                                          </p:val>
                                        </p:tav>
                                        <p:tav tm="100000">
                                          <p:val>
                                            <p:strVal val="#ppt_w"/>
                                          </p:val>
                                        </p:tav>
                                      </p:tavLst>
                                    </p:anim>
                                    <p:anim calcmode="lin" valueType="num">
                                      <p:cBhvr>
                                        <p:cTn id="8" dur="500" fill="hold"/>
                                        <p:tgtEl>
                                          <p:spTgt spid="147"/>
                                        </p:tgtEl>
                                        <p:attrNameLst>
                                          <p:attrName>ppt_h</p:attrName>
                                        </p:attrNameLst>
                                      </p:cBhvr>
                                      <p:tavLst>
                                        <p:tav tm="0">
                                          <p:val>
                                            <p:fltVal val="0"/>
                                          </p:val>
                                        </p:tav>
                                        <p:tav tm="100000">
                                          <p:val>
                                            <p:strVal val="#ppt_h"/>
                                          </p:val>
                                        </p:tav>
                                      </p:tavLst>
                                    </p:anim>
                                    <p:animEffect transition="in" filter="fade">
                                      <p:cBhvr>
                                        <p:cTn id="9" dur="500"/>
                                        <p:tgtEl>
                                          <p:spTgt spid="147"/>
                                        </p:tgtEl>
                                      </p:cBhvr>
                                    </p:animEffect>
                                  </p:childTnLst>
                                </p:cTn>
                              </p:par>
                              <p:par>
                                <p:cTn id="10" presetID="8" presetClass="emph" presetSubtype="0" fill="hold" grpId="1" nodeType="withEffect">
                                  <p:stCondLst>
                                    <p:cond delay="0"/>
                                  </p:stCondLst>
                                  <p:childTnLst>
                                    <p:animRot by="-21600000">
                                      <p:cBhvr>
                                        <p:cTn id="11" dur="6000" fill="hold"/>
                                        <p:tgtEl>
                                          <p:spTgt spid="147"/>
                                        </p:tgtEl>
                                        <p:attrNameLst>
                                          <p:attrName>r</p:attrName>
                                        </p:attrNameLst>
                                      </p:cBhvr>
                                    </p:animRot>
                                  </p:childTnLst>
                                </p:cTn>
                              </p:par>
                              <p:par>
                                <p:cTn id="12" presetID="53" presetClass="entr" presetSubtype="16" fill="hold" grpId="0" nodeType="withEffect">
                                  <p:stCondLst>
                                    <p:cond delay="0"/>
                                  </p:stCondLst>
                                  <p:childTnLst>
                                    <p:set>
                                      <p:cBhvr>
                                        <p:cTn id="13" dur="1" fill="hold">
                                          <p:stCondLst>
                                            <p:cond delay="0"/>
                                          </p:stCondLst>
                                        </p:cTn>
                                        <p:tgtEl>
                                          <p:spTgt spid="135"/>
                                        </p:tgtEl>
                                        <p:attrNameLst>
                                          <p:attrName>style.visibility</p:attrName>
                                        </p:attrNameLst>
                                      </p:cBhvr>
                                      <p:to>
                                        <p:strVal val="visible"/>
                                      </p:to>
                                    </p:set>
                                    <p:anim calcmode="lin" valueType="num">
                                      <p:cBhvr>
                                        <p:cTn id="14" dur="500" fill="hold"/>
                                        <p:tgtEl>
                                          <p:spTgt spid="135"/>
                                        </p:tgtEl>
                                        <p:attrNameLst>
                                          <p:attrName>ppt_w</p:attrName>
                                        </p:attrNameLst>
                                      </p:cBhvr>
                                      <p:tavLst>
                                        <p:tav tm="0">
                                          <p:val>
                                            <p:fltVal val="0"/>
                                          </p:val>
                                        </p:tav>
                                        <p:tav tm="100000">
                                          <p:val>
                                            <p:strVal val="#ppt_w"/>
                                          </p:val>
                                        </p:tav>
                                      </p:tavLst>
                                    </p:anim>
                                    <p:anim calcmode="lin" valueType="num">
                                      <p:cBhvr>
                                        <p:cTn id="15" dur="500" fill="hold"/>
                                        <p:tgtEl>
                                          <p:spTgt spid="135"/>
                                        </p:tgtEl>
                                        <p:attrNameLst>
                                          <p:attrName>ppt_h</p:attrName>
                                        </p:attrNameLst>
                                      </p:cBhvr>
                                      <p:tavLst>
                                        <p:tav tm="0">
                                          <p:val>
                                            <p:fltVal val="0"/>
                                          </p:val>
                                        </p:tav>
                                        <p:tav tm="100000">
                                          <p:val>
                                            <p:strVal val="#ppt_h"/>
                                          </p:val>
                                        </p:tav>
                                      </p:tavLst>
                                    </p:anim>
                                    <p:animEffect transition="in" filter="fade">
                                      <p:cBhvr>
                                        <p:cTn id="16" dur="500"/>
                                        <p:tgtEl>
                                          <p:spTgt spid="135"/>
                                        </p:tgtEl>
                                      </p:cBhvr>
                                    </p:animEffect>
                                  </p:childTnLst>
                                </p:cTn>
                              </p:par>
                              <p:par>
                                <p:cTn id="17" presetID="8" presetClass="emph" presetSubtype="0" fill="hold" grpId="1" nodeType="withEffect">
                                  <p:stCondLst>
                                    <p:cond delay="0"/>
                                  </p:stCondLst>
                                  <p:childTnLst>
                                    <p:animRot by="-21600000">
                                      <p:cBhvr>
                                        <p:cTn id="18" dur="6000" fill="hold"/>
                                        <p:tgtEl>
                                          <p:spTgt spid="135"/>
                                        </p:tgtEl>
                                        <p:attrNameLst>
                                          <p:attrName>r</p:attrName>
                                        </p:attrNameLst>
                                      </p:cBhvr>
                                    </p:animRot>
                                  </p:childTnLst>
                                </p:cTn>
                              </p:par>
                              <p:par>
                                <p:cTn id="19" presetID="53" presetClass="entr" presetSubtype="16" fill="hold" grpId="0" nodeType="withEffect">
                                  <p:stCondLst>
                                    <p:cond delay="0"/>
                                  </p:stCondLst>
                                  <p:childTnLst>
                                    <p:set>
                                      <p:cBhvr>
                                        <p:cTn id="20" dur="1" fill="hold">
                                          <p:stCondLst>
                                            <p:cond delay="0"/>
                                          </p:stCondLst>
                                        </p:cTn>
                                        <p:tgtEl>
                                          <p:spTgt spid="136"/>
                                        </p:tgtEl>
                                        <p:attrNameLst>
                                          <p:attrName>style.visibility</p:attrName>
                                        </p:attrNameLst>
                                      </p:cBhvr>
                                      <p:to>
                                        <p:strVal val="visible"/>
                                      </p:to>
                                    </p:set>
                                    <p:anim calcmode="lin" valueType="num">
                                      <p:cBhvr>
                                        <p:cTn id="21" dur="500" fill="hold"/>
                                        <p:tgtEl>
                                          <p:spTgt spid="136"/>
                                        </p:tgtEl>
                                        <p:attrNameLst>
                                          <p:attrName>ppt_w</p:attrName>
                                        </p:attrNameLst>
                                      </p:cBhvr>
                                      <p:tavLst>
                                        <p:tav tm="0">
                                          <p:val>
                                            <p:fltVal val="0"/>
                                          </p:val>
                                        </p:tav>
                                        <p:tav tm="100000">
                                          <p:val>
                                            <p:strVal val="#ppt_w"/>
                                          </p:val>
                                        </p:tav>
                                      </p:tavLst>
                                    </p:anim>
                                    <p:anim calcmode="lin" valueType="num">
                                      <p:cBhvr>
                                        <p:cTn id="22" dur="500" fill="hold"/>
                                        <p:tgtEl>
                                          <p:spTgt spid="136"/>
                                        </p:tgtEl>
                                        <p:attrNameLst>
                                          <p:attrName>ppt_h</p:attrName>
                                        </p:attrNameLst>
                                      </p:cBhvr>
                                      <p:tavLst>
                                        <p:tav tm="0">
                                          <p:val>
                                            <p:fltVal val="0"/>
                                          </p:val>
                                        </p:tav>
                                        <p:tav tm="100000">
                                          <p:val>
                                            <p:strVal val="#ppt_h"/>
                                          </p:val>
                                        </p:tav>
                                      </p:tavLst>
                                    </p:anim>
                                    <p:animEffect transition="in" filter="fade">
                                      <p:cBhvr>
                                        <p:cTn id="23" dur="500"/>
                                        <p:tgtEl>
                                          <p:spTgt spid="136"/>
                                        </p:tgtEl>
                                      </p:cBhvr>
                                    </p:animEffect>
                                  </p:childTnLst>
                                </p:cTn>
                              </p:par>
                              <p:par>
                                <p:cTn id="24" presetID="8" presetClass="emph" presetSubtype="0" fill="hold" grpId="1" nodeType="withEffect">
                                  <p:stCondLst>
                                    <p:cond delay="0"/>
                                  </p:stCondLst>
                                  <p:childTnLst>
                                    <p:animRot by="21600000">
                                      <p:cBhvr>
                                        <p:cTn id="25" dur="6000" fill="hold"/>
                                        <p:tgtEl>
                                          <p:spTgt spid="136"/>
                                        </p:tgtEl>
                                        <p:attrNameLst>
                                          <p:attrName>r</p:attrName>
                                        </p:attrNameLst>
                                      </p:cBhvr>
                                    </p:animRot>
                                  </p:childTnLst>
                                </p:cTn>
                              </p:par>
                              <p:par>
                                <p:cTn id="26" presetID="42" presetClass="entr" presetSubtype="0" fill="hold" nodeType="withEffect">
                                  <p:stCondLst>
                                    <p:cond delay="500"/>
                                  </p:stCondLst>
                                  <p:childTnLst>
                                    <p:set>
                                      <p:cBhvr>
                                        <p:cTn id="27" dur="1" fill="hold">
                                          <p:stCondLst>
                                            <p:cond delay="0"/>
                                          </p:stCondLst>
                                        </p:cTn>
                                        <p:tgtEl>
                                          <p:spTgt spid="169"/>
                                        </p:tgtEl>
                                        <p:attrNameLst>
                                          <p:attrName>style.visibility</p:attrName>
                                        </p:attrNameLst>
                                      </p:cBhvr>
                                      <p:to>
                                        <p:strVal val="visible"/>
                                      </p:to>
                                    </p:set>
                                    <p:animEffect transition="in" filter="fade">
                                      <p:cBhvr>
                                        <p:cTn id="28" dur="1000"/>
                                        <p:tgtEl>
                                          <p:spTgt spid="169"/>
                                        </p:tgtEl>
                                      </p:cBhvr>
                                    </p:animEffect>
                                    <p:anim calcmode="lin" valueType="num">
                                      <p:cBhvr>
                                        <p:cTn id="29" dur="1000" fill="hold"/>
                                        <p:tgtEl>
                                          <p:spTgt spid="169"/>
                                        </p:tgtEl>
                                        <p:attrNameLst>
                                          <p:attrName>ppt_x</p:attrName>
                                        </p:attrNameLst>
                                      </p:cBhvr>
                                      <p:tavLst>
                                        <p:tav tm="0">
                                          <p:val>
                                            <p:strVal val="#ppt_x"/>
                                          </p:val>
                                        </p:tav>
                                        <p:tav tm="100000">
                                          <p:val>
                                            <p:strVal val="#ppt_x"/>
                                          </p:val>
                                        </p:tav>
                                      </p:tavLst>
                                    </p:anim>
                                    <p:anim calcmode="lin" valueType="num">
                                      <p:cBhvr>
                                        <p:cTn id="30" dur="1000" fill="hold"/>
                                        <p:tgtEl>
                                          <p:spTgt spid="169"/>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50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166"/>
                                        </p:tgtEl>
                                        <p:attrNameLst>
                                          <p:attrName>style.visibility</p:attrName>
                                        </p:attrNameLst>
                                      </p:cBhvr>
                                      <p:to>
                                        <p:strVal val="visible"/>
                                      </p:to>
                                    </p:set>
                                    <p:animEffect transition="in" filter="fade">
                                      <p:cBhvr>
                                        <p:cTn id="36" dur="1000"/>
                                        <p:tgtEl>
                                          <p:spTgt spid="166"/>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168"/>
                                        </p:tgtEl>
                                        <p:attrNameLst>
                                          <p:attrName>style.visibility</p:attrName>
                                        </p:attrNameLst>
                                      </p:cBhvr>
                                      <p:to>
                                        <p:strVal val="visible"/>
                                      </p:to>
                                    </p:set>
                                    <p:animEffect transition="in" filter="fade">
                                      <p:cBhvr>
                                        <p:cTn id="39" dur="1000"/>
                                        <p:tgtEl>
                                          <p:spTgt spid="168"/>
                                        </p:tgtEl>
                                      </p:cBhvr>
                                    </p:animEffect>
                                  </p:childTnLst>
                                </p:cTn>
                              </p:par>
                              <p:par>
                                <p:cTn id="40" presetID="22" presetClass="entr" presetSubtype="4" fill="hold" nodeType="withEffect">
                                  <p:stCondLst>
                                    <p:cond delay="1250"/>
                                  </p:stCondLst>
                                  <p:childTnLst>
                                    <p:set>
                                      <p:cBhvr>
                                        <p:cTn id="41" dur="1" fill="hold">
                                          <p:stCondLst>
                                            <p:cond delay="0"/>
                                          </p:stCondLst>
                                        </p:cTn>
                                        <p:tgtEl>
                                          <p:spTgt spid="156"/>
                                        </p:tgtEl>
                                        <p:attrNameLst>
                                          <p:attrName>style.visibility</p:attrName>
                                        </p:attrNameLst>
                                      </p:cBhvr>
                                      <p:to>
                                        <p:strVal val="visible"/>
                                      </p:to>
                                    </p:set>
                                    <p:animEffect transition="in" filter="wipe(down)">
                                      <p:cBhvr>
                                        <p:cTn id="42" dur="500"/>
                                        <p:tgtEl>
                                          <p:spTgt spid="156"/>
                                        </p:tgtEl>
                                      </p:cBhvr>
                                    </p:animEffect>
                                  </p:childTnLst>
                                </p:cTn>
                              </p:par>
                              <p:par>
                                <p:cTn id="43" presetID="22" presetClass="entr" presetSubtype="1" fill="hold" nodeType="withEffect">
                                  <p:stCondLst>
                                    <p:cond delay="1250"/>
                                  </p:stCondLst>
                                  <p:childTnLst>
                                    <p:set>
                                      <p:cBhvr>
                                        <p:cTn id="44" dur="1" fill="hold">
                                          <p:stCondLst>
                                            <p:cond delay="0"/>
                                          </p:stCondLst>
                                        </p:cTn>
                                        <p:tgtEl>
                                          <p:spTgt spid="149"/>
                                        </p:tgtEl>
                                        <p:attrNameLst>
                                          <p:attrName>style.visibility</p:attrName>
                                        </p:attrNameLst>
                                      </p:cBhvr>
                                      <p:to>
                                        <p:strVal val="visible"/>
                                      </p:to>
                                    </p:set>
                                    <p:animEffect transition="in" filter="wipe(up)">
                                      <p:cBhvr>
                                        <p:cTn id="45" dur="500"/>
                                        <p:tgtEl>
                                          <p:spTgt spid="149"/>
                                        </p:tgtEl>
                                      </p:cBhvr>
                                    </p:animEffect>
                                  </p:childTnLst>
                                </p:cTn>
                              </p:par>
                              <p:par>
                                <p:cTn id="46" presetID="22" presetClass="entr" presetSubtype="1" fill="hold" nodeType="withEffect">
                                  <p:stCondLst>
                                    <p:cond delay="1750"/>
                                  </p:stCondLst>
                                  <p:childTnLst>
                                    <p:set>
                                      <p:cBhvr>
                                        <p:cTn id="47" dur="1" fill="hold">
                                          <p:stCondLst>
                                            <p:cond delay="0"/>
                                          </p:stCondLst>
                                        </p:cTn>
                                        <p:tgtEl>
                                          <p:spTgt spid="148"/>
                                        </p:tgtEl>
                                        <p:attrNameLst>
                                          <p:attrName>style.visibility</p:attrName>
                                        </p:attrNameLst>
                                      </p:cBhvr>
                                      <p:to>
                                        <p:strVal val="visible"/>
                                      </p:to>
                                    </p:set>
                                    <p:animEffect transition="in" filter="wipe(up)">
                                      <p:cBhvr>
                                        <p:cTn id="48" dur="500"/>
                                        <p:tgtEl>
                                          <p:spTgt spid="148"/>
                                        </p:tgtEl>
                                      </p:cBhvr>
                                    </p:animEffect>
                                  </p:childTnLst>
                                </p:cTn>
                              </p:par>
                              <p:par>
                                <p:cTn id="49" presetID="2" presetClass="entr" presetSubtype="2" fill="hold" grpId="0" nodeType="withEffect">
                                  <p:stCondLst>
                                    <p:cond delay="225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250" fill="hold"/>
                                        <p:tgtEl>
                                          <p:spTgt spid="26"/>
                                        </p:tgtEl>
                                        <p:attrNameLst>
                                          <p:attrName>ppt_x</p:attrName>
                                        </p:attrNameLst>
                                      </p:cBhvr>
                                      <p:tavLst>
                                        <p:tav tm="0">
                                          <p:val>
                                            <p:strVal val="1+#ppt_w/2"/>
                                          </p:val>
                                        </p:tav>
                                        <p:tav tm="100000">
                                          <p:val>
                                            <p:strVal val="#ppt_x"/>
                                          </p:val>
                                        </p:tav>
                                      </p:tavLst>
                                    </p:anim>
                                    <p:anim calcmode="lin" valueType="num">
                                      <p:cBhvr additive="base">
                                        <p:cTn id="52" dur="250" fill="hold"/>
                                        <p:tgtEl>
                                          <p:spTgt spid="26"/>
                                        </p:tgtEl>
                                        <p:attrNameLst>
                                          <p:attrName>ppt_y</p:attrName>
                                        </p:attrNameLst>
                                      </p:cBhvr>
                                      <p:tavLst>
                                        <p:tav tm="0">
                                          <p:val>
                                            <p:strVal val="#ppt_y"/>
                                          </p:val>
                                        </p:tav>
                                        <p:tav tm="100000">
                                          <p:val>
                                            <p:strVal val="#ppt_y"/>
                                          </p:val>
                                        </p:tav>
                                      </p:tavLst>
                                    </p:anim>
                                  </p:childTnLst>
                                </p:cTn>
                              </p:par>
                              <p:par>
                                <p:cTn id="53" presetID="22" presetClass="entr" presetSubtype="1" fill="hold" grpId="0" nodeType="withEffect">
                                  <p:stCondLst>
                                    <p:cond delay="2500"/>
                                  </p:stCondLst>
                                  <p:childTnLst>
                                    <p:set>
                                      <p:cBhvr>
                                        <p:cTn id="54" dur="1" fill="hold">
                                          <p:stCondLst>
                                            <p:cond delay="0"/>
                                          </p:stCondLst>
                                        </p:cTn>
                                        <p:tgtEl>
                                          <p:spTgt spid="27"/>
                                        </p:tgtEl>
                                        <p:attrNameLst>
                                          <p:attrName>style.visibility</p:attrName>
                                        </p:attrNameLst>
                                      </p:cBhvr>
                                      <p:to>
                                        <p:strVal val="visible"/>
                                      </p:to>
                                    </p:set>
                                    <p:animEffect transition="in" filter="wipe(up)">
                                      <p:cBhvr>
                                        <p:cTn id="55" dur="500"/>
                                        <p:tgtEl>
                                          <p:spTgt spid="27"/>
                                        </p:tgtEl>
                                      </p:cBhvr>
                                    </p:animEffect>
                                  </p:childTnLst>
                                </p:cTn>
                              </p:par>
                              <p:par>
                                <p:cTn id="56" presetID="2" presetClass="entr" presetSubtype="2" fill="hold" grpId="0" nodeType="withEffect">
                                  <p:stCondLst>
                                    <p:cond delay="300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250" fill="hold"/>
                                        <p:tgtEl>
                                          <p:spTgt spid="28"/>
                                        </p:tgtEl>
                                        <p:attrNameLst>
                                          <p:attrName>ppt_x</p:attrName>
                                        </p:attrNameLst>
                                      </p:cBhvr>
                                      <p:tavLst>
                                        <p:tav tm="0">
                                          <p:val>
                                            <p:strVal val="1+#ppt_w/2"/>
                                          </p:val>
                                        </p:tav>
                                        <p:tav tm="100000">
                                          <p:val>
                                            <p:strVal val="#ppt_x"/>
                                          </p:val>
                                        </p:tav>
                                      </p:tavLst>
                                    </p:anim>
                                    <p:anim calcmode="lin" valueType="num">
                                      <p:cBhvr additive="base">
                                        <p:cTn id="59" dur="250" fill="hold"/>
                                        <p:tgtEl>
                                          <p:spTgt spid="28"/>
                                        </p:tgtEl>
                                        <p:attrNameLst>
                                          <p:attrName>ppt_y</p:attrName>
                                        </p:attrNameLst>
                                      </p:cBhvr>
                                      <p:tavLst>
                                        <p:tav tm="0">
                                          <p:val>
                                            <p:strVal val="#ppt_y"/>
                                          </p:val>
                                        </p:tav>
                                        <p:tav tm="100000">
                                          <p:val>
                                            <p:strVal val="#ppt_y"/>
                                          </p:val>
                                        </p:tav>
                                      </p:tavLst>
                                    </p:anim>
                                  </p:childTnLst>
                                </p:cTn>
                              </p:par>
                              <p:par>
                                <p:cTn id="60" presetID="22" presetClass="entr" presetSubtype="1" fill="hold" grpId="0" nodeType="withEffect">
                                  <p:stCondLst>
                                    <p:cond delay="3250"/>
                                  </p:stCondLst>
                                  <p:childTnLst>
                                    <p:set>
                                      <p:cBhvr>
                                        <p:cTn id="61" dur="1" fill="hold">
                                          <p:stCondLst>
                                            <p:cond delay="0"/>
                                          </p:stCondLst>
                                        </p:cTn>
                                        <p:tgtEl>
                                          <p:spTgt spid="29"/>
                                        </p:tgtEl>
                                        <p:attrNameLst>
                                          <p:attrName>style.visibility</p:attrName>
                                        </p:attrNameLst>
                                      </p:cBhvr>
                                      <p:to>
                                        <p:strVal val="visible"/>
                                      </p:to>
                                    </p:set>
                                    <p:animEffect transition="in" filter="wipe(up)">
                                      <p:cBhvr>
                                        <p:cTn id="62" dur="500"/>
                                        <p:tgtEl>
                                          <p:spTgt spid="29"/>
                                        </p:tgtEl>
                                      </p:cBhvr>
                                    </p:animEffect>
                                  </p:childTnLst>
                                </p:cTn>
                              </p:par>
                              <p:par>
                                <p:cTn id="63" presetID="2" presetClass="entr" presetSubtype="2" fill="hold" grpId="0" nodeType="withEffect">
                                  <p:stCondLst>
                                    <p:cond delay="375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250" fill="hold"/>
                                        <p:tgtEl>
                                          <p:spTgt spid="30"/>
                                        </p:tgtEl>
                                        <p:attrNameLst>
                                          <p:attrName>ppt_x</p:attrName>
                                        </p:attrNameLst>
                                      </p:cBhvr>
                                      <p:tavLst>
                                        <p:tav tm="0">
                                          <p:val>
                                            <p:strVal val="1+#ppt_w/2"/>
                                          </p:val>
                                        </p:tav>
                                        <p:tav tm="100000">
                                          <p:val>
                                            <p:strVal val="#ppt_x"/>
                                          </p:val>
                                        </p:tav>
                                      </p:tavLst>
                                    </p:anim>
                                    <p:anim calcmode="lin" valueType="num">
                                      <p:cBhvr additive="base">
                                        <p:cTn id="66" dur="250" fill="hold"/>
                                        <p:tgtEl>
                                          <p:spTgt spid="30"/>
                                        </p:tgtEl>
                                        <p:attrNameLst>
                                          <p:attrName>ppt_y</p:attrName>
                                        </p:attrNameLst>
                                      </p:cBhvr>
                                      <p:tavLst>
                                        <p:tav tm="0">
                                          <p:val>
                                            <p:strVal val="#ppt_y"/>
                                          </p:val>
                                        </p:tav>
                                        <p:tav tm="100000">
                                          <p:val>
                                            <p:strVal val="#ppt_y"/>
                                          </p:val>
                                        </p:tav>
                                      </p:tavLst>
                                    </p:anim>
                                  </p:childTnLst>
                                </p:cTn>
                              </p:par>
                              <p:par>
                                <p:cTn id="67" presetID="22" presetClass="entr" presetSubtype="1" fill="hold" grpId="0" nodeType="withEffect">
                                  <p:stCondLst>
                                    <p:cond delay="4000"/>
                                  </p:stCondLst>
                                  <p:childTnLst>
                                    <p:set>
                                      <p:cBhvr>
                                        <p:cTn id="68" dur="1" fill="hold">
                                          <p:stCondLst>
                                            <p:cond delay="0"/>
                                          </p:stCondLst>
                                        </p:cTn>
                                        <p:tgtEl>
                                          <p:spTgt spid="31"/>
                                        </p:tgtEl>
                                        <p:attrNameLst>
                                          <p:attrName>style.visibility</p:attrName>
                                        </p:attrNameLst>
                                      </p:cBhvr>
                                      <p:to>
                                        <p:strVal val="visible"/>
                                      </p:to>
                                    </p:set>
                                    <p:animEffect transition="in" filter="wipe(up)">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 grpId="0" animBg="1"/>
      <p:bldP spid="135" grpId="1" animBg="1"/>
      <p:bldP spid="136" grpId="0" animBg="1"/>
      <p:bldP spid="136" grpId="1" animBg="1"/>
      <p:bldP spid="147" grpId="0" animBg="1"/>
      <p:bldP spid="147" grpId="1" animBg="1"/>
      <p:bldP spid="9" grpId="0"/>
      <p:bldP spid="166" grpId="0"/>
      <p:bldP spid="168" grpId="0"/>
      <p:bldP spid="26" grpId="0"/>
      <p:bldP spid="27" grpId="0"/>
      <p:bldP spid="28" grpId="0"/>
      <p:bldP spid="29" grpId="0"/>
      <p:bldP spid="30" grpId="0"/>
      <p:bldP spid="31"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7" name="标题 16"/>
          <p:cNvSpPr>
            <a:spLocks noGrp="1"/>
          </p:cNvSpPr>
          <p:nvPr>
            <p:ph type="title"/>
          </p:nvPr>
        </p:nvSpPr>
        <p:spPr/>
        <p:txBody>
          <a:bodyPr/>
          <a:lstStyle/>
          <a:p>
            <a:r>
              <a:rPr lang="zh-CN" altLang="en-US" dirty="0"/>
              <a:t>第四部分  </a:t>
            </a:r>
            <a:r>
              <a:rPr lang="zh-CN" altLang="en-US" dirty="0" smtClean="0"/>
              <a:t>管理上的不足</a:t>
            </a:r>
            <a:r>
              <a:rPr lang="zh-CN" altLang="en-US" dirty="0"/>
              <a:t>之处</a:t>
            </a:r>
          </a:p>
        </p:txBody>
      </p:sp>
      <p:sp>
        <p:nvSpPr>
          <p:cNvPr id="3" name="椭圆 2"/>
          <p:cNvSpPr/>
          <p:nvPr/>
        </p:nvSpPr>
        <p:spPr>
          <a:xfrm>
            <a:off x="9252520" y="-164554"/>
            <a:ext cx="144016" cy="14401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원호 10"/>
          <p:cNvSpPr/>
          <p:nvPr/>
        </p:nvSpPr>
        <p:spPr>
          <a:xfrm flipH="1">
            <a:off x="1122843" y="1405173"/>
            <a:ext cx="2760809" cy="2760808"/>
          </a:xfrm>
          <a:prstGeom prst="arc">
            <a:avLst>
              <a:gd name="adj1" fmla="val 16200000"/>
              <a:gd name="adj2" fmla="val 16115733"/>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0" name="원호 11"/>
          <p:cNvSpPr/>
          <p:nvPr/>
        </p:nvSpPr>
        <p:spPr>
          <a:xfrm flipH="1">
            <a:off x="1434606" y="1724164"/>
            <a:ext cx="2122829" cy="2122827"/>
          </a:xfrm>
          <a:prstGeom prst="arc">
            <a:avLst>
              <a:gd name="adj1" fmla="val 16200000"/>
              <a:gd name="adj2" fmla="val 16141882"/>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1" name="원호 12"/>
          <p:cNvSpPr/>
          <p:nvPr/>
        </p:nvSpPr>
        <p:spPr>
          <a:xfrm flipH="1">
            <a:off x="1115616" y="1405173"/>
            <a:ext cx="2760809" cy="2760808"/>
          </a:xfrm>
          <a:prstGeom prst="arc">
            <a:avLst>
              <a:gd name="adj1" fmla="val 16200000"/>
              <a:gd name="adj2" fmla="val 9400271"/>
            </a:avLst>
          </a:prstGeom>
          <a:ln w="276225" cap="rnd">
            <a:solidFill>
              <a:srgbClr val="66BFBC"/>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2" name="원호 13"/>
          <p:cNvSpPr/>
          <p:nvPr/>
        </p:nvSpPr>
        <p:spPr>
          <a:xfrm flipH="1">
            <a:off x="1434606" y="1724164"/>
            <a:ext cx="2122829" cy="2122827"/>
          </a:xfrm>
          <a:prstGeom prst="arc">
            <a:avLst>
              <a:gd name="adj1" fmla="val 16200000"/>
              <a:gd name="adj2" fmla="val 5418629"/>
            </a:avLst>
          </a:prstGeom>
          <a:ln w="276225" cap="rnd">
            <a:solidFill>
              <a:srgbClr val="FC6E5B"/>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3" name="원호 14"/>
          <p:cNvSpPr/>
          <p:nvPr/>
        </p:nvSpPr>
        <p:spPr>
          <a:xfrm flipH="1">
            <a:off x="1756191" y="2045749"/>
            <a:ext cx="1479659" cy="1479656"/>
          </a:xfrm>
          <a:prstGeom prst="arc">
            <a:avLst>
              <a:gd name="adj1" fmla="val 16200000"/>
              <a:gd name="adj2" fmla="val 16147260"/>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4" name="원호 15"/>
          <p:cNvSpPr/>
          <p:nvPr/>
        </p:nvSpPr>
        <p:spPr>
          <a:xfrm flipH="1">
            <a:off x="1756191" y="2045749"/>
            <a:ext cx="1479659" cy="1479656"/>
          </a:xfrm>
          <a:prstGeom prst="arc">
            <a:avLst>
              <a:gd name="adj1" fmla="val 16200000"/>
              <a:gd name="adj2" fmla="val 20963023"/>
            </a:avLst>
          </a:prstGeom>
          <a:ln w="276225" cap="rnd">
            <a:solidFill>
              <a:srgbClr val="8CC066"/>
            </a:solidFill>
          </a:ln>
          <a:effectLst>
            <a:outerShdw blurRad="50800" dist="38100" dir="5400000" algn="t"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cxnSp>
        <p:nvCxnSpPr>
          <p:cNvPr id="25" name="직선 화살표 연결선 16"/>
          <p:cNvCxnSpPr/>
          <p:nvPr/>
        </p:nvCxnSpPr>
        <p:spPr>
          <a:xfrm>
            <a:off x="2630181" y="1405173"/>
            <a:ext cx="2653748"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직선 화살표 연결선 24"/>
          <p:cNvCxnSpPr/>
          <p:nvPr/>
        </p:nvCxnSpPr>
        <p:spPr>
          <a:xfrm>
            <a:off x="2630182" y="1727462"/>
            <a:ext cx="240207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직선 연결선 25"/>
          <p:cNvCxnSpPr/>
          <p:nvPr/>
        </p:nvCxnSpPr>
        <p:spPr>
          <a:xfrm>
            <a:off x="5032257" y="1727462"/>
            <a:ext cx="0" cy="7988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직선 화살표 연결선 26"/>
          <p:cNvCxnSpPr/>
          <p:nvPr/>
        </p:nvCxnSpPr>
        <p:spPr>
          <a:xfrm flipH="1">
            <a:off x="5032260" y="2526359"/>
            <a:ext cx="251668"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직선 화살표 연결선 28"/>
          <p:cNvCxnSpPr/>
          <p:nvPr/>
        </p:nvCxnSpPr>
        <p:spPr>
          <a:xfrm>
            <a:off x="2630180" y="2045514"/>
            <a:ext cx="193925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직선 연결선 29"/>
          <p:cNvCxnSpPr/>
          <p:nvPr/>
        </p:nvCxnSpPr>
        <p:spPr>
          <a:xfrm>
            <a:off x="4569435" y="2045514"/>
            <a:ext cx="0" cy="16203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직선 화살표 연결선 30"/>
          <p:cNvCxnSpPr/>
          <p:nvPr/>
        </p:nvCxnSpPr>
        <p:spPr>
          <a:xfrm flipH="1">
            <a:off x="4569439" y="3665911"/>
            <a:ext cx="694612"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17"/>
          <p:cNvSpPr>
            <a:spLocks noEditPoints="1"/>
          </p:cNvSpPr>
          <p:nvPr/>
        </p:nvSpPr>
        <p:spPr bwMode="auto">
          <a:xfrm flipH="1">
            <a:off x="2253771" y="2421037"/>
            <a:ext cx="606854" cy="649216"/>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rgbClr val="FBC75D"/>
          </a:solidFill>
          <a:ln>
            <a:noFill/>
          </a:ln>
          <a:extLst/>
        </p:spPr>
        <p:txBody>
          <a:bodyPr vert="horz" wrap="square" lIns="68562" tIns="34281" rIns="68562" bIns="34281" numCol="1" anchor="t" anchorCtr="0" compatLnSpc="1">
            <a:prstTxWarp prst="textNoShape">
              <a:avLst/>
            </a:prstTxWarp>
          </a:bodyPr>
          <a:lstStyle/>
          <a:p>
            <a:endParaRPr lang="zh-CN" altLang="en-US"/>
          </a:p>
        </p:txBody>
      </p:sp>
      <p:sp>
        <p:nvSpPr>
          <p:cNvPr id="50" name="TextBox 49"/>
          <p:cNvSpPr txBox="1"/>
          <p:nvPr/>
        </p:nvSpPr>
        <p:spPr>
          <a:xfrm>
            <a:off x="5402971" y="1253662"/>
            <a:ext cx="1415772" cy="338554"/>
          </a:xfrm>
          <a:prstGeom prst="rect">
            <a:avLst/>
          </a:prstGeom>
          <a:noFill/>
        </p:spPr>
        <p:txBody>
          <a:bodyPr wrap="none" rtlCol="0">
            <a:spAutoFit/>
          </a:bodyPr>
          <a:lstStyle/>
          <a:p>
            <a:r>
              <a:rPr lang="zh-CN" altLang="en-US" sz="1600" b="1" dirty="0" smtClean="0">
                <a:solidFill>
                  <a:schemeClr val="tx1">
                    <a:lumMod val="65000"/>
                    <a:lumOff val="35000"/>
                  </a:schemeClr>
                </a:solidFill>
                <a:latin typeface="微软雅黑" pitchFamily="34" charset="-122"/>
                <a:ea typeface="微软雅黑" pitchFamily="34" charset="-122"/>
              </a:rPr>
              <a:t>点击添加文本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sp>
        <p:nvSpPr>
          <p:cNvPr id="59" name="TextBox 58"/>
          <p:cNvSpPr txBox="1"/>
          <p:nvPr/>
        </p:nvSpPr>
        <p:spPr>
          <a:xfrm>
            <a:off x="5402971" y="1563638"/>
            <a:ext cx="2466850" cy="415498"/>
          </a:xfrm>
          <a:prstGeom prst="rect">
            <a:avLst/>
          </a:prstGeom>
          <a:noFill/>
        </p:spPr>
        <p:txBody>
          <a:bodyPr wrap="square" rtlCol="0">
            <a:spAutoFit/>
          </a:bodyPr>
          <a:lstStyle/>
          <a:p>
            <a:r>
              <a:rPr lang="zh-CN" altLang="en-US" sz="105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50" dirty="0" smtClean="0">
                <a:solidFill>
                  <a:schemeClr val="tx1">
                    <a:lumMod val="65000"/>
                    <a:lumOff val="35000"/>
                  </a:schemeClr>
                </a:solidFill>
                <a:latin typeface="微软雅黑" pitchFamily="34" charset="-122"/>
                <a:ea typeface="微软雅黑" pitchFamily="34" charset="-122"/>
              </a:rPr>
              <a:t>……</a:t>
            </a:r>
          </a:p>
        </p:txBody>
      </p:sp>
      <p:sp>
        <p:nvSpPr>
          <p:cNvPr id="60" name="TextBox 59"/>
          <p:cNvSpPr txBox="1"/>
          <p:nvPr/>
        </p:nvSpPr>
        <p:spPr>
          <a:xfrm>
            <a:off x="5402971" y="2347514"/>
            <a:ext cx="1415772" cy="338554"/>
          </a:xfrm>
          <a:prstGeom prst="rect">
            <a:avLst/>
          </a:prstGeom>
          <a:noFill/>
        </p:spPr>
        <p:txBody>
          <a:bodyPr wrap="none" rtlCol="0">
            <a:spAutoFit/>
          </a:bodyPr>
          <a:lstStyle/>
          <a:p>
            <a:r>
              <a:rPr lang="zh-CN" altLang="en-US" sz="1600" b="1" dirty="0" smtClean="0">
                <a:solidFill>
                  <a:schemeClr val="tx1">
                    <a:lumMod val="65000"/>
                    <a:lumOff val="35000"/>
                  </a:schemeClr>
                </a:solidFill>
                <a:latin typeface="微软雅黑" pitchFamily="34" charset="-122"/>
                <a:ea typeface="微软雅黑" pitchFamily="34" charset="-122"/>
              </a:rPr>
              <a:t>点击添加文本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sp>
        <p:nvSpPr>
          <p:cNvPr id="61" name="TextBox 60"/>
          <p:cNvSpPr txBox="1"/>
          <p:nvPr/>
        </p:nvSpPr>
        <p:spPr>
          <a:xfrm>
            <a:off x="5402971" y="2643758"/>
            <a:ext cx="2466850" cy="415498"/>
          </a:xfrm>
          <a:prstGeom prst="rect">
            <a:avLst/>
          </a:prstGeom>
          <a:noFill/>
        </p:spPr>
        <p:txBody>
          <a:bodyPr wrap="square" rtlCol="0">
            <a:spAutoFit/>
          </a:bodyPr>
          <a:lstStyle/>
          <a:p>
            <a:r>
              <a:rPr lang="zh-CN" altLang="en-US" sz="105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50" dirty="0" smtClean="0">
                <a:solidFill>
                  <a:schemeClr val="tx1">
                    <a:lumMod val="65000"/>
                    <a:lumOff val="35000"/>
                  </a:schemeClr>
                </a:solidFill>
                <a:latin typeface="微软雅黑" pitchFamily="34" charset="-122"/>
                <a:ea typeface="微软雅黑" pitchFamily="34" charset="-122"/>
              </a:rPr>
              <a:t>……</a:t>
            </a:r>
          </a:p>
        </p:txBody>
      </p:sp>
      <p:sp>
        <p:nvSpPr>
          <p:cNvPr id="62" name="TextBox 61"/>
          <p:cNvSpPr txBox="1"/>
          <p:nvPr/>
        </p:nvSpPr>
        <p:spPr>
          <a:xfrm>
            <a:off x="5402971" y="3435846"/>
            <a:ext cx="1415772" cy="338554"/>
          </a:xfrm>
          <a:prstGeom prst="rect">
            <a:avLst/>
          </a:prstGeom>
          <a:noFill/>
        </p:spPr>
        <p:txBody>
          <a:bodyPr wrap="none" rtlCol="0">
            <a:spAutoFit/>
          </a:bodyPr>
          <a:lstStyle/>
          <a:p>
            <a:r>
              <a:rPr lang="zh-CN" altLang="en-US" sz="1600" b="1" dirty="0" smtClean="0">
                <a:solidFill>
                  <a:schemeClr val="tx1">
                    <a:lumMod val="65000"/>
                    <a:lumOff val="35000"/>
                  </a:schemeClr>
                </a:solidFill>
                <a:latin typeface="微软雅黑" pitchFamily="34" charset="-122"/>
                <a:ea typeface="微软雅黑" pitchFamily="34" charset="-122"/>
              </a:rPr>
              <a:t>点击添加文本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sp>
        <p:nvSpPr>
          <p:cNvPr id="63" name="TextBox 62"/>
          <p:cNvSpPr txBox="1"/>
          <p:nvPr/>
        </p:nvSpPr>
        <p:spPr>
          <a:xfrm>
            <a:off x="5402971" y="3723878"/>
            <a:ext cx="2466850" cy="415498"/>
          </a:xfrm>
          <a:prstGeom prst="rect">
            <a:avLst/>
          </a:prstGeom>
          <a:noFill/>
        </p:spPr>
        <p:txBody>
          <a:bodyPr wrap="square" rtlCol="0">
            <a:spAutoFit/>
          </a:bodyPr>
          <a:lstStyle/>
          <a:p>
            <a:r>
              <a:rPr lang="zh-CN" altLang="en-US" sz="1050" dirty="0" smtClean="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50" dirty="0" smtClean="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1345035303"/>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1000" fill="hold"/>
                                        <p:tgtEl>
                                          <p:spTgt spid="42"/>
                                        </p:tgtEl>
                                        <p:attrNameLst>
                                          <p:attrName>ppt_w</p:attrName>
                                        </p:attrNameLst>
                                      </p:cBhvr>
                                      <p:tavLst>
                                        <p:tav tm="0">
                                          <p:val>
                                            <p:fltVal val="0"/>
                                          </p:val>
                                        </p:tav>
                                        <p:tav tm="100000">
                                          <p:val>
                                            <p:strVal val="#ppt_w"/>
                                          </p:val>
                                        </p:tav>
                                      </p:tavLst>
                                    </p:anim>
                                    <p:anim calcmode="lin" valueType="num">
                                      <p:cBhvr>
                                        <p:cTn id="23" dur="1000" fill="hold"/>
                                        <p:tgtEl>
                                          <p:spTgt spid="42"/>
                                        </p:tgtEl>
                                        <p:attrNameLst>
                                          <p:attrName>ppt_h</p:attrName>
                                        </p:attrNameLst>
                                      </p:cBhvr>
                                      <p:tavLst>
                                        <p:tav tm="0">
                                          <p:val>
                                            <p:fltVal val="0"/>
                                          </p:val>
                                        </p:tav>
                                        <p:tav tm="100000">
                                          <p:val>
                                            <p:strVal val="#ppt_h"/>
                                          </p:val>
                                        </p:tav>
                                      </p:tavLst>
                                    </p:anim>
                                    <p:animEffect transition="in" filter="fade">
                                      <p:cBhvr>
                                        <p:cTn id="24" dur="1000"/>
                                        <p:tgtEl>
                                          <p:spTgt spid="42"/>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500"/>
                                        <p:tgtEl>
                                          <p:spTgt spid="24"/>
                                        </p:tgtEl>
                                      </p:cBhvr>
                                    </p:animEffect>
                                  </p:childTnLst>
                                </p:cTn>
                              </p:par>
                              <p:par>
                                <p:cTn id="29" presetID="22" presetClass="entr" presetSubtype="1"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par>
                                <p:cTn id="32" presetID="22" presetClass="entr" presetSubtype="1" fill="hold" grpId="0" nodeType="withEffect">
                                  <p:stCondLst>
                                    <p:cond delay="100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300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1+#ppt_w/2"/>
                                          </p:val>
                                        </p:tav>
                                        <p:tav tm="100000">
                                          <p:val>
                                            <p:strVal val="#ppt_x"/>
                                          </p:val>
                                        </p:tav>
                                      </p:tavLst>
                                    </p:anim>
                                    <p:anim calcmode="lin" valueType="num">
                                      <p:cBhvr additive="base">
                                        <p:cTn id="43" dur="25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up)">
                                      <p:cBhvr>
                                        <p:cTn id="47" dur="500"/>
                                        <p:tgtEl>
                                          <p:spTgt spid="59"/>
                                        </p:tgtEl>
                                      </p:cBhvr>
                                    </p:animEffect>
                                  </p:childTnLst>
                                </p:cTn>
                              </p:par>
                            </p:childTnLst>
                          </p:cTn>
                        </p:par>
                        <p:par>
                          <p:cTn id="48" fill="hold">
                            <p:stCondLst>
                              <p:cond delay="375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500"/>
                                        <p:tgtEl>
                                          <p:spTgt spid="27"/>
                                        </p:tgtEl>
                                      </p:cBhvr>
                                    </p:animEffect>
                                  </p:childTnLst>
                                </p:cTn>
                              </p:par>
                            </p:childTnLst>
                          </p:cTn>
                        </p:par>
                        <p:par>
                          <p:cTn id="52" fill="hold">
                            <p:stCondLst>
                              <p:cond delay="4250"/>
                            </p:stCondLst>
                            <p:childTnLst>
                              <p:par>
                                <p:cTn id="53" presetID="22" presetClass="entr" presetSubtype="1"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500"/>
                                        <p:tgtEl>
                                          <p:spTgt spid="28"/>
                                        </p:tgtEl>
                                      </p:cBhvr>
                                    </p:animEffect>
                                  </p:childTnLst>
                                </p:cTn>
                              </p:par>
                            </p:childTnLst>
                          </p:cTn>
                        </p:par>
                        <p:par>
                          <p:cTn id="56" fill="hold">
                            <p:stCondLst>
                              <p:cond delay="4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5250"/>
                            </p:stCondLst>
                            <p:childTnLst>
                              <p:par>
                                <p:cTn id="61" presetID="2" presetClass="entr" presetSubtype="2" fill="hold" grpId="0"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250" fill="hold"/>
                                        <p:tgtEl>
                                          <p:spTgt spid="60"/>
                                        </p:tgtEl>
                                        <p:attrNameLst>
                                          <p:attrName>ppt_x</p:attrName>
                                        </p:attrNameLst>
                                      </p:cBhvr>
                                      <p:tavLst>
                                        <p:tav tm="0">
                                          <p:val>
                                            <p:strVal val="1+#ppt_w/2"/>
                                          </p:val>
                                        </p:tav>
                                        <p:tav tm="100000">
                                          <p:val>
                                            <p:strVal val="#ppt_x"/>
                                          </p:val>
                                        </p:tav>
                                      </p:tavLst>
                                    </p:anim>
                                    <p:anim calcmode="lin" valueType="num">
                                      <p:cBhvr additive="base">
                                        <p:cTn id="64" dur="250" fill="hold"/>
                                        <p:tgtEl>
                                          <p:spTgt spid="60"/>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2" presetClass="entr" presetSubtype="1"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up)">
                                      <p:cBhvr>
                                        <p:cTn id="68" dur="500"/>
                                        <p:tgtEl>
                                          <p:spTgt spid="61"/>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6500"/>
                            </p:stCondLst>
                            <p:childTnLst>
                              <p:par>
                                <p:cTn id="74" presetID="22" presetClass="entr" presetSubtype="1"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up)">
                                      <p:cBhvr>
                                        <p:cTn id="76" dur="500"/>
                                        <p:tgtEl>
                                          <p:spTgt spid="32"/>
                                        </p:tgtEl>
                                      </p:cBhvr>
                                    </p:animEffect>
                                  </p:childTnLst>
                                </p:cTn>
                              </p:par>
                            </p:childTnLst>
                          </p:cTn>
                        </p:par>
                        <p:par>
                          <p:cTn id="77" fill="hold">
                            <p:stCondLst>
                              <p:cond delay="700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childTnLst>
                          </p:cTn>
                        </p:par>
                        <p:par>
                          <p:cTn id="81" fill="hold">
                            <p:stCondLst>
                              <p:cond delay="7500"/>
                            </p:stCondLst>
                            <p:childTnLst>
                              <p:par>
                                <p:cTn id="82" presetID="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250" fill="hold"/>
                                        <p:tgtEl>
                                          <p:spTgt spid="62"/>
                                        </p:tgtEl>
                                        <p:attrNameLst>
                                          <p:attrName>ppt_x</p:attrName>
                                        </p:attrNameLst>
                                      </p:cBhvr>
                                      <p:tavLst>
                                        <p:tav tm="0">
                                          <p:val>
                                            <p:strVal val="1+#ppt_w/2"/>
                                          </p:val>
                                        </p:tav>
                                        <p:tav tm="100000">
                                          <p:val>
                                            <p:strVal val="#ppt_x"/>
                                          </p:val>
                                        </p:tav>
                                      </p:tavLst>
                                    </p:anim>
                                    <p:anim calcmode="lin" valueType="num">
                                      <p:cBhvr additive="base">
                                        <p:cTn id="85" dur="250" fill="hold"/>
                                        <p:tgtEl>
                                          <p:spTgt spid="62"/>
                                        </p:tgtEl>
                                        <p:attrNameLst>
                                          <p:attrName>ppt_y</p:attrName>
                                        </p:attrNameLst>
                                      </p:cBhvr>
                                      <p:tavLst>
                                        <p:tav tm="0">
                                          <p:val>
                                            <p:strVal val="#ppt_y"/>
                                          </p:val>
                                        </p:tav>
                                        <p:tav tm="100000">
                                          <p:val>
                                            <p:strVal val="#ppt_y"/>
                                          </p:val>
                                        </p:tav>
                                      </p:tavLst>
                                    </p:anim>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wipe(up)">
                                      <p:cBhvr>
                                        <p:cTn id="8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42" grpId="0" animBg="1"/>
      <p:bldP spid="50" grpId="0"/>
      <p:bldP spid="59" grpId="0"/>
      <p:bldP spid="60" grpId="0"/>
      <p:bldP spid="61" grpId="0"/>
      <p:bldP spid="62" grpId="0"/>
      <p:bldP spid="63"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36" name="标题 35"/>
          <p:cNvSpPr>
            <a:spLocks noGrp="1"/>
          </p:cNvSpPr>
          <p:nvPr>
            <p:ph type="title"/>
          </p:nvPr>
        </p:nvSpPr>
        <p:spPr/>
        <p:txBody>
          <a:bodyPr/>
          <a:lstStyle/>
          <a:p>
            <a:r>
              <a:rPr lang="zh-CN" altLang="en-US" dirty="0" smtClean="0"/>
              <a:t>第四部分  其他不足之处</a:t>
            </a:r>
            <a:endParaRPr lang="zh-CN" altLang="en-US" dirty="0"/>
          </a:p>
        </p:txBody>
      </p:sp>
      <p:cxnSp>
        <p:nvCxnSpPr>
          <p:cNvPr id="64" name="Straight Arrow Connector 25"/>
          <p:cNvCxnSpPr/>
          <p:nvPr/>
        </p:nvCxnSpPr>
        <p:spPr bwMode="auto">
          <a:xfrm>
            <a:off x="4912672" y="1344088"/>
            <a:ext cx="1766888"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nvGrpSpPr>
          <p:cNvPr id="65" name="组合 64"/>
          <p:cNvGrpSpPr>
            <a:grpSpLocks/>
          </p:cNvGrpSpPr>
          <p:nvPr/>
        </p:nvGrpSpPr>
        <p:grpSpPr bwMode="auto">
          <a:xfrm>
            <a:off x="5461335" y="3319194"/>
            <a:ext cx="1127107" cy="607317"/>
            <a:chOff x="7906533" y="4840050"/>
            <a:chExt cx="1125966" cy="606826"/>
          </a:xfrm>
        </p:grpSpPr>
        <p:cxnSp>
          <p:nvCxnSpPr>
            <p:cNvPr id="66" name="Straight Arrow Connector 42"/>
            <p:cNvCxnSpPr/>
            <p:nvPr/>
          </p:nvCxnSpPr>
          <p:spPr>
            <a:xfrm>
              <a:off x="8636025" y="5446875"/>
              <a:ext cx="396474"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45"/>
            <p:cNvCxnSpPr/>
            <p:nvPr/>
          </p:nvCxnSpPr>
          <p:spPr>
            <a:xfrm flipH="1" flipV="1">
              <a:off x="7906533" y="4840050"/>
              <a:ext cx="729493" cy="60682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68" name="组合 67"/>
          <p:cNvGrpSpPr>
            <a:grpSpLocks/>
          </p:cNvGrpSpPr>
          <p:nvPr/>
        </p:nvGrpSpPr>
        <p:grpSpPr bwMode="auto">
          <a:xfrm>
            <a:off x="5548468" y="2179850"/>
            <a:ext cx="1129509" cy="558411"/>
            <a:chOff x="7902901" y="3124000"/>
            <a:chExt cx="1129418" cy="558855"/>
          </a:xfrm>
        </p:grpSpPr>
        <p:cxnSp>
          <p:nvCxnSpPr>
            <p:cNvPr id="69" name="Straight Arrow Connector 38"/>
            <p:cNvCxnSpPr/>
            <p:nvPr/>
          </p:nvCxnSpPr>
          <p:spPr>
            <a:xfrm>
              <a:off x="8460865" y="3124000"/>
              <a:ext cx="571454" cy="558855"/>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0" name="Straight Connector 41"/>
            <p:cNvCxnSpPr/>
            <p:nvPr/>
          </p:nvCxnSpPr>
          <p:spPr>
            <a:xfrm flipH="1" flipV="1">
              <a:off x="7902901" y="3124000"/>
              <a:ext cx="557964" cy="2"/>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71" name="组合 70"/>
          <p:cNvGrpSpPr>
            <a:grpSpLocks/>
          </p:cNvGrpSpPr>
          <p:nvPr/>
        </p:nvGrpSpPr>
        <p:grpSpPr bwMode="auto">
          <a:xfrm>
            <a:off x="2448036" y="1389859"/>
            <a:ext cx="1300163" cy="271463"/>
            <a:chOff x="3181205" y="2010025"/>
            <a:chExt cx="1299921" cy="271166"/>
          </a:xfrm>
        </p:grpSpPr>
        <p:cxnSp>
          <p:nvCxnSpPr>
            <p:cNvPr id="72" name="Straight Arrow Connector 70"/>
            <p:cNvCxnSpPr/>
            <p:nvPr/>
          </p:nvCxnSpPr>
          <p:spPr>
            <a:xfrm flipH="1">
              <a:off x="3181205" y="2010025"/>
              <a:ext cx="780905"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3962110" y="2010025"/>
              <a:ext cx="519016" cy="27116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74" name="组合 73"/>
          <p:cNvGrpSpPr>
            <a:grpSpLocks/>
          </p:cNvGrpSpPr>
          <p:nvPr/>
        </p:nvGrpSpPr>
        <p:grpSpPr bwMode="auto">
          <a:xfrm>
            <a:off x="2528500" y="3219820"/>
            <a:ext cx="960141" cy="833683"/>
            <a:chOff x="3243437" y="4210024"/>
            <a:chExt cx="960324" cy="834506"/>
          </a:xfrm>
        </p:grpSpPr>
        <p:cxnSp>
          <p:nvCxnSpPr>
            <p:cNvPr id="75" name="Straight Arrow Connector 57"/>
            <p:cNvCxnSpPr/>
            <p:nvPr/>
          </p:nvCxnSpPr>
          <p:spPr>
            <a:xfrm flipH="1">
              <a:off x="3243437" y="5044530"/>
              <a:ext cx="564561" cy="0"/>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60"/>
            <p:cNvCxnSpPr/>
            <p:nvPr/>
          </p:nvCxnSpPr>
          <p:spPr>
            <a:xfrm flipH="1">
              <a:off x="3816345" y="4210024"/>
              <a:ext cx="387416" cy="83450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grpSp>
        <p:nvGrpSpPr>
          <p:cNvPr id="77" name="组合 76"/>
          <p:cNvGrpSpPr>
            <a:grpSpLocks/>
          </p:cNvGrpSpPr>
          <p:nvPr/>
        </p:nvGrpSpPr>
        <p:grpSpPr bwMode="auto">
          <a:xfrm>
            <a:off x="2564739" y="2721895"/>
            <a:ext cx="1871862" cy="325928"/>
            <a:chOff x="3279710" y="3713495"/>
            <a:chExt cx="1872464" cy="325928"/>
          </a:xfrm>
        </p:grpSpPr>
        <p:cxnSp>
          <p:nvCxnSpPr>
            <p:cNvPr id="78" name="Straight Arrow Connector 62"/>
            <p:cNvCxnSpPr/>
            <p:nvPr/>
          </p:nvCxnSpPr>
          <p:spPr>
            <a:xfrm flipH="1">
              <a:off x="3279710" y="3713495"/>
              <a:ext cx="1412285" cy="4452"/>
            </a:xfrm>
            <a:prstGeom prst="straightConnector1">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9" name="Straight Connector 64"/>
            <p:cNvCxnSpPr/>
            <p:nvPr/>
          </p:nvCxnSpPr>
          <p:spPr>
            <a:xfrm flipH="1" flipV="1">
              <a:off x="4690107" y="3717947"/>
              <a:ext cx="462067" cy="321476"/>
            </a:xfrm>
            <a:prstGeom prst="line">
              <a:avLst/>
            </a:prstGeom>
            <a:ln w="19050">
              <a:solidFill>
                <a:schemeClr val="tx1">
                  <a:lumMod val="75000"/>
                  <a:lumOff val="25000"/>
                </a:schemeClr>
              </a:solidFill>
              <a:tailEnd type="none"/>
            </a:ln>
          </p:spPr>
          <p:style>
            <a:lnRef idx="1">
              <a:schemeClr val="accent1"/>
            </a:lnRef>
            <a:fillRef idx="0">
              <a:schemeClr val="accent1"/>
            </a:fillRef>
            <a:effectRef idx="0">
              <a:schemeClr val="accent1"/>
            </a:effectRef>
            <a:fontRef idx="minor">
              <a:schemeClr val="tx1"/>
            </a:fontRef>
          </p:style>
        </p:cxnSp>
      </p:grpSp>
      <p:sp>
        <p:nvSpPr>
          <p:cNvPr id="80" name="TextBox 59"/>
          <p:cNvSpPr txBox="1">
            <a:spLocks noChangeArrowheads="1"/>
          </p:cNvSpPr>
          <p:nvPr/>
        </p:nvSpPr>
        <p:spPr bwMode="auto">
          <a:xfrm flipH="1">
            <a:off x="497936" y="1233519"/>
            <a:ext cx="1786358"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914332" fontAlgn="auto">
              <a:spcBef>
                <a:spcPts val="0"/>
              </a:spcBef>
              <a:spcAft>
                <a:spcPts val="0"/>
              </a:spcAft>
              <a:defRPr/>
            </a:pPr>
            <a:r>
              <a:rPr lang="zh-CN" altLang="en-US" sz="1500" dirty="0" smtClean="0">
                <a:solidFill>
                  <a:schemeClr val="tx1">
                    <a:lumMod val="75000"/>
                    <a:lumOff val="25000"/>
                  </a:schemeClr>
                </a:solidFill>
                <a:latin typeface="微软雅黑" pitchFamily="34" charset="-122"/>
                <a:ea typeface="微软雅黑" pitchFamily="34" charset="-122"/>
              </a:rPr>
              <a:t>核心产品一</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81" name="矩形 17"/>
          <p:cNvSpPr>
            <a:spLocks noChangeArrowheads="1"/>
          </p:cNvSpPr>
          <p:nvPr/>
        </p:nvSpPr>
        <p:spPr bwMode="auto">
          <a:xfrm>
            <a:off x="467544" y="1583067"/>
            <a:ext cx="1822450" cy="650939"/>
          </a:xfrm>
          <a:prstGeom prst="rect">
            <a:avLst/>
          </a:prstGeom>
          <a:noFill/>
          <a:ln>
            <a:noFill/>
          </a:ln>
          <a:extLst/>
        </p:spPr>
        <p:txBody>
          <a:bodyPr lIns="91431" tIns="45716" rIns="91431" bIns="45716">
            <a:spAutoFit/>
          </a:bodyPr>
          <a:lstStyle/>
          <a:p>
            <a:pPr algn="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82" name="TextBox 59"/>
          <p:cNvSpPr txBox="1">
            <a:spLocks noChangeArrowheads="1"/>
          </p:cNvSpPr>
          <p:nvPr/>
        </p:nvSpPr>
        <p:spPr bwMode="auto">
          <a:xfrm flipH="1">
            <a:off x="497936" y="2558000"/>
            <a:ext cx="1822450"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914332" fontAlgn="auto">
              <a:spcBef>
                <a:spcPts val="0"/>
              </a:spcBef>
              <a:spcAft>
                <a:spcPts val="0"/>
              </a:spcAft>
              <a:defRPr/>
            </a:pPr>
            <a:r>
              <a:rPr lang="zh-CN" altLang="en-US" sz="1500" dirty="0">
                <a:solidFill>
                  <a:schemeClr val="tx1">
                    <a:lumMod val="75000"/>
                    <a:lumOff val="25000"/>
                  </a:schemeClr>
                </a:solidFill>
                <a:latin typeface="微软雅黑" pitchFamily="34" charset="-122"/>
                <a:ea typeface="微软雅黑" pitchFamily="34" charset="-122"/>
              </a:rPr>
              <a:t>核心</a:t>
            </a:r>
            <a:r>
              <a:rPr lang="zh-CN" altLang="en-US" sz="1500" dirty="0" smtClean="0">
                <a:solidFill>
                  <a:schemeClr val="tx1">
                    <a:lumMod val="75000"/>
                    <a:lumOff val="25000"/>
                  </a:schemeClr>
                </a:solidFill>
                <a:latin typeface="微软雅黑" pitchFamily="34" charset="-122"/>
                <a:ea typeface="微软雅黑" pitchFamily="34" charset="-122"/>
              </a:rPr>
              <a:t>产品二</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83" name="矩形 17"/>
          <p:cNvSpPr>
            <a:spLocks noChangeArrowheads="1"/>
          </p:cNvSpPr>
          <p:nvPr/>
        </p:nvSpPr>
        <p:spPr bwMode="auto">
          <a:xfrm>
            <a:off x="474419" y="2868479"/>
            <a:ext cx="1822450" cy="650939"/>
          </a:xfrm>
          <a:prstGeom prst="rect">
            <a:avLst/>
          </a:prstGeom>
          <a:noFill/>
          <a:ln>
            <a:noFill/>
          </a:ln>
          <a:extLst/>
        </p:spPr>
        <p:txBody>
          <a:bodyPr lIns="91431" tIns="45716" rIns="91431" bIns="45716">
            <a:spAutoFit/>
          </a:bodyPr>
          <a:lstStyle/>
          <a:p>
            <a:pPr algn="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84" name="TextBox 59"/>
          <p:cNvSpPr txBox="1">
            <a:spLocks noChangeArrowheads="1"/>
          </p:cNvSpPr>
          <p:nvPr/>
        </p:nvSpPr>
        <p:spPr bwMode="auto">
          <a:xfrm flipH="1">
            <a:off x="497936" y="3914072"/>
            <a:ext cx="1792058"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914332" fontAlgn="auto">
              <a:spcBef>
                <a:spcPts val="0"/>
              </a:spcBef>
              <a:spcAft>
                <a:spcPts val="0"/>
              </a:spcAft>
              <a:defRPr/>
            </a:pPr>
            <a:r>
              <a:rPr lang="zh-CN" altLang="en-US" sz="1500" dirty="0">
                <a:solidFill>
                  <a:schemeClr val="tx1">
                    <a:lumMod val="75000"/>
                    <a:lumOff val="25000"/>
                  </a:schemeClr>
                </a:solidFill>
                <a:latin typeface="微软雅黑" pitchFamily="34" charset="-122"/>
                <a:ea typeface="微软雅黑" pitchFamily="34" charset="-122"/>
              </a:rPr>
              <a:t>核心</a:t>
            </a:r>
            <a:r>
              <a:rPr lang="zh-CN" altLang="en-US" sz="1500" dirty="0" smtClean="0">
                <a:solidFill>
                  <a:schemeClr val="tx1">
                    <a:lumMod val="75000"/>
                    <a:lumOff val="25000"/>
                  </a:schemeClr>
                </a:solidFill>
                <a:latin typeface="微软雅黑" pitchFamily="34" charset="-122"/>
                <a:ea typeface="微软雅黑" pitchFamily="34" charset="-122"/>
              </a:rPr>
              <a:t>产品三</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85" name="矩形 17"/>
          <p:cNvSpPr>
            <a:spLocks noChangeArrowheads="1"/>
          </p:cNvSpPr>
          <p:nvPr/>
        </p:nvSpPr>
        <p:spPr bwMode="auto">
          <a:xfrm>
            <a:off x="497936" y="4240967"/>
            <a:ext cx="1822450" cy="650939"/>
          </a:xfrm>
          <a:prstGeom prst="rect">
            <a:avLst/>
          </a:prstGeom>
          <a:noFill/>
          <a:ln>
            <a:noFill/>
          </a:ln>
          <a:extLst/>
        </p:spPr>
        <p:txBody>
          <a:bodyPr lIns="91431" tIns="45716" rIns="91431" bIns="45716">
            <a:spAutoFit/>
          </a:bodyPr>
          <a:lstStyle/>
          <a:p>
            <a:pPr algn="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在此录入上述图表的描述说明，在此录入图表的描述说明。</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86" name="TextBox 59"/>
          <p:cNvSpPr txBox="1">
            <a:spLocks noChangeArrowheads="1"/>
          </p:cNvSpPr>
          <p:nvPr/>
        </p:nvSpPr>
        <p:spPr bwMode="auto">
          <a:xfrm flipH="1">
            <a:off x="6913327" y="1151935"/>
            <a:ext cx="1599745"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4332" fontAlgn="auto">
              <a:spcBef>
                <a:spcPts val="0"/>
              </a:spcBef>
              <a:spcAft>
                <a:spcPts val="0"/>
              </a:spcAft>
              <a:defRPr/>
            </a:pPr>
            <a:r>
              <a:rPr lang="zh-CN" altLang="en-US" sz="1500" dirty="0">
                <a:solidFill>
                  <a:schemeClr val="tx1">
                    <a:lumMod val="75000"/>
                    <a:lumOff val="25000"/>
                  </a:schemeClr>
                </a:solidFill>
                <a:latin typeface="微软雅黑" pitchFamily="34" charset="-122"/>
                <a:ea typeface="微软雅黑" pitchFamily="34" charset="-122"/>
              </a:rPr>
              <a:t>附属</a:t>
            </a:r>
            <a:r>
              <a:rPr lang="zh-CN" altLang="en-US" sz="1500" dirty="0" smtClean="0">
                <a:solidFill>
                  <a:schemeClr val="tx1">
                    <a:lumMod val="75000"/>
                    <a:lumOff val="25000"/>
                  </a:schemeClr>
                </a:solidFill>
                <a:latin typeface="微软雅黑" pitchFamily="34" charset="-122"/>
                <a:ea typeface="微软雅黑" pitchFamily="34" charset="-122"/>
              </a:rPr>
              <a:t>产品</a:t>
            </a:r>
            <a:r>
              <a:rPr lang="zh-CN" altLang="en-US" sz="1500" dirty="0">
                <a:solidFill>
                  <a:schemeClr val="tx1">
                    <a:lumMod val="75000"/>
                    <a:lumOff val="25000"/>
                  </a:schemeClr>
                </a:solidFill>
                <a:latin typeface="微软雅黑" pitchFamily="34" charset="-122"/>
                <a:ea typeface="微软雅黑" pitchFamily="34" charset="-122"/>
              </a:rPr>
              <a:t>一</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87" name="矩形 17"/>
          <p:cNvSpPr>
            <a:spLocks noChangeArrowheads="1"/>
          </p:cNvSpPr>
          <p:nvPr/>
        </p:nvSpPr>
        <p:spPr bwMode="auto">
          <a:xfrm>
            <a:off x="6913328" y="1501237"/>
            <a:ext cx="1822450" cy="650939"/>
          </a:xfrm>
          <a:prstGeom prst="rect">
            <a:avLst/>
          </a:prstGeom>
          <a:noFill/>
          <a:ln>
            <a:noFill/>
          </a:ln>
          <a:extLst/>
        </p:spPr>
        <p:txBody>
          <a:bodyPr lIns="91431" tIns="45716" rIns="91431" bIns="45716">
            <a:spAutoFit/>
          </a:bodyPr>
          <a:lstStyle/>
          <a:p>
            <a:pP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88" name="TextBox 59"/>
          <p:cNvSpPr txBox="1">
            <a:spLocks noChangeArrowheads="1"/>
          </p:cNvSpPr>
          <p:nvPr/>
        </p:nvSpPr>
        <p:spPr bwMode="auto">
          <a:xfrm flipH="1">
            <a:off x="6913326" y="2571403"/>
            <a:ext cx="1599747"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4332" fontAlgn="auto">
              <a:spcBef>
                <a:spcPts val="0"/>
              </a:spcBef>
              <a:spcAft>
                <a:spcPts val="0"/>
              </a:spcAft>
              <a:defRPr/>
            </a:pPr>
            <a:r>
              <a:rPr lang="zh-CN" altLang="en-US" sz="1500" dirty="0">
                <a:solidFill>
                  <a:schemeClr val="tx1">
                    <a:lumMod val="75000"/>
                    <a:lumOff val="25000"/>
                  </a:schemeClr>
                </a:solidFill>
                <a:latin typeface="微软雅黑" pitchFamily="34" charset="-122"/>
                <a:ea typeface="微软雅黑" pitchFamily="34" charset="-122"/>
              </a:rPr>
              <a:t>附属</a:t>
            </a:r>
            <a:r>
              <a:rPr lang="zh-CN" altLang="en-US" sz="1500" dirty="0" smtClean="0">
                <a:solidFill>
                  <a:schemeClr val="tx1">
                    <a:lumMod val="75000"/>
                    <a:lumOff val="25000"/>
                  </a:schemeClr>
                </a:solidFill>
                <a:latin typeface="微软雅黑" pitchFamily="34" charset="-122"/>
                <a:ea typeface="微软雅黑" pitchFamily="34" charset="-122"/>
              </a:rPr>
              <a:t>产品二</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89" name="矩形 17"/>
          <p:cNvSpPr>
            <a:spLocks noChangeArrowheads="1"/>
          </p:cNvSpPr>
          <p:nvPr/>
        </p:nvSpPr>
        <p:spPr bwMode="auto">
          <a:xfrm>
            <a:off x="6913328" y="2893317"/>
            <a:ext cx="1822450" cy="650939"/>
          </a:xfrm>
          <a:prstGeom prst="rect">
            <a:avLst/>
          </a:prstGeom>
          <a:noFill/>
          <a:ln>
            <a:noFill/>
          </a:ln>
          <a:extLst/>
        </p:spPr>
        <p:txBody>
          <a:bodyPr lIns="91431" tIns="45716" rIns="91431" bIns="45716">
            <a:spAutoFit/>
          </a:bodyPr>
          <a:lstStyle/>
          <a:p>
            <a:pP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90" name="TextBox 59"/>
          <p:cNvSpPr txBox="1">
            <a:spLocks noChangeArrowheads="1"/>
          </p:cNvSpPr>
          <p:nvPr/>
        </p:nvSpPr>
        <p:spPr bwMode="auto">
          <a:xfrm flipH="1">
            <a:off x="6913327" y="3768210"/>
            <a:ext cx="1599745" cy="323157"/>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4332" fontAlgn="auto">
              <a:spcBef>
                <a:spcPts val="0"/>
              </a:spcBef>
              <a:spcAft>
                <a:spcPts val="0"/>
              </a:spcAft>
              <a:defRPr/>
            </a:pPr>
            <a:r>
              <a:rPr lang="zh-CN" altLang="en-US" sz="1500" dirty="0">
                <a:solidFill>
                  <a:schemeClr val="tx1">
                    <a:lumMod val="75000"/>
                    <a:lumOff val="25000"/>
                  </a:schemeClr>
                </a:solidFill>
                <a:latin typeface="微软雅黑" pitchFamily="34" charset="-122"/>
                <a:ea typeface="微软雅黑" pitchFamily="34" charset="-122"/>
              </a:rPr>
              <a:t>附属</a:t>
            </a:r>
            <a:r>
              <a:rPr lang="zh-CN" altLang="en-US" sz="1500" dirty="0" smtClean="0">
                <a:solidFill>
                  <a:schemeClr val="tx1">
                    <a:lumMod val="75000"/>
                    <a:lumOff val="25000"/>
                  </a:schemeClr>
                </a:solidFill>
                <a:latin typeface="微软雅黑" pitchFamily="34" charset="-122"/>
                <a:ea typeface="微软雅黑" pitchFamily="34" charset="-122"/>
              </a:rPr>
              <a:t>产品三</a:t>
            </a:r>
            <a:endParaRPr lang="en-US" altLang="ko-KR" sz="1500" dirty="0">
              <a:solidFill>
                <a:schemeClr val="tx1">
                  <a:lumMod val="75000"/>
                  <a:lumOff val="25000"/>
                </a:schemeClr>
              </a:solidFill>
              <a:latin typeface="微软雅黑" pitchFamily="34" charset="-122"/>
              <a:ea typeface="微软雅黑" pitchFamily="34" charset="-122"/>
            </a:endParaRPr>
          </a:p>
        </p:txBody>
      </p:sp>
      <p:sp>
        <p:nvSpPr>
          <p:cNvPr id="91" name="矩形 17"/>
          <p:cNvSpPr>
            <a:spLocks noChangeArrowheads="1"/>
          </p:cNvSpPr>
          <p:nvPr/>
        </p:nvSpPr>
        <p:spPr bwMode="auto">
          <a:xfrm>
            <a:off x="6913328" y="4106258"/>
            <a:ext cx="1822450" cy="464735"/>
          </a:xfrm>
          <a:prstGeom prst="rect">
            <a:avLst/>
          </a:prstGeom>
          <a:noFill/>
          <a:ln>
            <a:noFill/>
          </a:ln>
          <a:extLst/>
        </p:spPr>
        <p:txBody>
          <a:bodyPr lIns="91431" tIns="45716" rIns="91431" bIns="45716">
            <a:spAutoFit/>
          </a:bodyPr>
          <a:lstStyle/>
          <a:p>
            <a:pPr defTabSz="914332" fontAlgn="auto">
              <a:lnSpc>
                <a:spcPct val="110000"/>
              </a:lnSpc>
              <a:spcBef>
                <a:spcPts val="0"/>
              </a:spcBef>
              <a:spcAft>
                <a:spcPts val="0"/>
              </a:spcAft>
              <a:defRPr/>
            </a:pPr>
            <a:r>
              <a:rPr lang="zh-CN" altLang="en-US" sz="11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a:t>
            </a:r>
            <a:endParaRPr lang="zh-CN" altLang="en-US" sz="1100" dirty="0">
              <a:solidFill>
                <a:schemeClr val="tx1">
                  <a:lumMod val="75000"/>
                  <a:lumOff val="25000"/>
                </a:schemeClr>
              </a:solidFill>
              <a:latin typeface="微软雅黑" pitchFamily="34" charset="-122"/>
              <a:ea typeface="微软雅黑" pitchFamily="34" charset="-122"/>
            </a:endParaRPr>
          </a:p>
        </p:txBody>
      </p:sp>
      <p:sp>
        <p:nvSpPr>
          <p:cNvPr id="92" name="Freeform 6"/>
          <p:cNvSpPr>
            <a:spLocks noEditPoints="1"/>
          </p:cNvSpPr>
          <p:nvPr/>
        </p:nvSpPr>
        <p:spPr bwMode="auto">
          <a:xfrm>
            <a:off x="3821328" y="3557729"/>
            <a:ext cx="1487760" cy="1585771"/>
          </a:xfrm>
          <a:custGeom>
            <a:avLst/>
            <a:gdLst>
              <a:gd name="T0" fmla="*/ 1459818 w 957"/>
              <a:gd name="T1" fmla="*/ 614910 h 1020"/>
              <a:gd name="T2" fmla="*/ 1485360 w 957"/>
              <a:gd name="T3" fmla="*/ 840835 h 1020"/>
              <a:gd name="T4" fmla="*/ 1383192 w 957"/>
              <a:gd name="T5" fmla="*/ 1007823 h 1020"/>
              <a:gd name="T6" fmla="*/ 1422488 w 957"/>
              <a:gd name="T7" fmla="*/ 669918 h 1020"/>
              <a:gd name="T8" fmla="*/ 1383192 w 957"/>
              <a:gd name="T9" fmla="*/ 298614 h 1020"/>
              <a:gd name="T10" fmla="*/ 1872418 w 957"/>
              <a:gd name="T11" fmla="*/ 1817225 h 1020"/>
              <a:gd name="T12" fmla="*/ 1383192 w 957"/>
              <a:gd name="T13" fmla="*/ 2003859 h 1020"/>
              <a:gd name="T14" fmla="*/ 939156 w 957"/>
              <a:gd name="T15" fmla="*/ 31433 h 1020"/>
              <a:gd name="T16" fmla="*/ 1383192 w 957"/>
              <a:gd name="T17" fmla="*/ 605087 h 1020"/>
              <a:gd name="T18" fmla="*/ 1334073 w 957"/>
              <a:gd name="T19" fmla="*/ 970496 h 1020"/>
              <a:gd name="T20" fmla="*/ 1383192 w 957"/>
              <a:gd name="T21" fmla="*/ 1007823 h 1020"/>
              <a:gd name="T22" fmla="*/ 1306567 w 957"/>
              <a:gd name="T23" fmla="*/ 1111946 h 1020"/>
              <a:gd name="T24" fmla="*/ 1343897 w 957"/>
              <a:gd name="T25" fmla="*/ 1420383 h 1020"/>
              <a:gd name="T26" fmla="*/ 1383192 w 957"/>
              <a:gd name="T27" fmla="*/ 2003859 h 1020"/>
              <a:gd name="T28" fmla="*/ 939156 w 957"/>
              <a:gd name="T29" fmla="*/ 1933135 h 1020"/>
              <a:gd name="T30" fmla="*/ 968628 w 957"/>
              <a:gd name="T31" fmla="*/ 1903666 h 1020"/>
              <a:gd name="T32" fmla="*/ 939156 w 957"/>
              <a:gd name="T33" fmla="*/ 1876162 h 1020"/>
              <a:gd name="T34" fmla="*/ 943086 w 957"/>
              <a:gd name="T35" fmla="*/ 1856516 h 1020"/>
              <a:gd name="T36" fmla="*/ 943086 w 957"/>
              <a:gd name="T37" fmla="*/ 1799544 h 1020"/>
              <a:gd name="T38" fmla="*/ 939156 w 957"/>
              <a:gd name="T39" fmla="*/ 1770076 h 1020"/>
              <a:gd name="T40" fmla="*/ 1157245 w 957"/>
              <a:gd name="T41" fmla="*/ 1302509 h 1020"/>
              <a:gd name="T42" fmla="*/ 941121 w 957"/>
              <a:gd name="T43" fmla="*/ 1392879 h 1020"/>
              <a:gd name="T44" fmla="*/ 939156 w 957"/>
              <a:gd name="T45" fmla="*/ 1204280 h 1020"/>
              <a:gd name="T46" fmla="*/ 1019712 w 957"/>
              <a:gd name="T47" fmla="*/ 1233749 h 1020"/>
              <a:gd name="T48" fmla="*/ 939156 w 957"/>
              <a:gd name="T49" fmla="*/ 1005859 h 1020"/>
              <a:gd name="T50" fmla="*/ 1153315 w 957"/>
              <a:gd name="T51" fmla="*/ 986213 h 1020"/>
              <a:gd name="T52" fmla="*/ 1304602 w 957"/>
              <a:gd name="T53" fmla="*/ 626697 h 1020"/>
              <a:gd name="T54" fmla="*/ 939156 w 957"/>
              <a:gd name="T55" fmla="*/ 31433 h 1020"/>
              <a:gd name="T56" fmla="*/ 776081 w 957"/>
              <a:gd name="T57" fmla="*/ 68760 h 1020"/>
              <a:gd name="T58" fmla="*/ 939156 w 957"/>
              <a:gd name="T59" fmla="*/ 31433 h 1020"/>
              <a:gd name="T60" fmla="*/ 835024 w 957"/>
              <a:gd name="T61" fmla="*/ 400772 h 1020"/>
              <a:gd name="T62" fmla="*/ 577640 w 957"/>
              <a:gd name="T63" fmla="*/ 557937 h 1020"/>
              <a:gd name="T64" fmla="*/ 711244 w 957"/>
              <a:gd name="T65" fmla="*/ 994071 h 1020"/>
              <a:gd name="T66" fmla="*/ 937191 w 957"/>
              <a:gd name="T67" fmla="*/ 939063 h 1020"/>
              <a:gd name="T68" fmla="*/ 939156 w 957"/>
              <a:gd name="T69" fmla="*/ 1005859 h 1020"/>
              <a:gd name="T70" fmla="*/ 860566 w 957"/>
              <a:gd name="T71" fmla="*/ 1233749 h 1020"/>
              <a:gd name="T72" fmla="*/ 939156 w 957"/>
              <a:gd name="T73" fmla="*/ 1392879 h 1020"/>
              <a:gd name="T74" fmla="*/ 726962 w 957"/>
              <a:gd name="T75" fmla="*/ 1306438 h 1020"/>
              <a:gd name="T76" fmla="*/ 939156 w 957"/>
              <a:gd name="T77" fmla="*/ 1770076 h 1020"/>
              <a:gd name="T78" fmla="*/ 939156 w 957"/>
              <a:gd name="T79" fmla="*/ 1799544 h 1020"/>
              <a:gd name="T80" fmla="*/ 939156 w 957"/>
              <a:gd name="T81" fmla="*/ 1856516 h 1020"/>
              <a:gd name="T82" fmla="*/ 915579 w 957"/>
              <a:gd name="T83" fmla="*/ 1903666 h 1020"/>
              <a:gd name="T84" fmla="*/ 939156 w 957"/>
              <a:gd name="T85" fmla="*/ 2003859 h 1020"/>
              <a:gd name="T86" fmla="*/ 497085 w 957"/>
              <a:gd name="T87" fmla="*/ 1434135 h 1020"/>
              <a:gd name="T88" fmla="*/ 671949 w 957"/>
              <a:gd name="T89" fmla="*/ 1257323 h 1020"/>
              <a:gd name="T90" fmla="*/ 520662 w 957"/>
              <a:gd name="T91" fmla="*/ 1019611 h 1020"/>
              <a:gd name="T92" fmla="*/ 497085 w 957"/>
              <a:gd name="T93" fmla="*/ 937099 h 1020"/>
              <a:gd name="T94" fmla="*/ 542274 w 957"/>
              <a:gd name="T95" fmla="*/ 669918 h 1020"/>
              <a:gd name="T96" fmla="*/ 497085 w 957"/>
              <a:gd name="T97" fmla="*/ 280933 h 1020"/>
              <a:gd name="T98" fmla="*/ 420459 w 957"/>
              <a:gd name="T99" fmla="*/ 614910 h 1020"/>
              <a:gd name="T100" fmla="*/ 497085 w 957"/>
              <a:gd name="T101" fmla="*/ 609016 h 1020"/>
              <a:gd name="T102" fmla="*/ 497085 w 957"/>
              <a:gd name="T103" fmla="*/ 937099 h 1020"/>
              <a:gd name="T104" fmla="*/ 446001 w 957"/>
              <a:gd name="T105" fmla="*/ 962638 h 1020"/>
              <a:gd name="T106" fmla="*/ 390988 w 957"/>
              <a:gd name="T107" fmla="*/ 705280 h 1020"/>
              <a:gd name="T108" fmla="*/ 497085 w 957"/>
              <a:gd name="T109" fmla="*/ 2003859 h 1020"/>
              <a:gd name="T110" fmla="*/ 5894 w 957"/>
              <a:gd name="T111" fmla="*/ 1817225 h 1020"/>
              <a:gd name="T112" fmla="*/ 497085 w 957"/>
              <a:gd name="T113" fmla="*/ 2003859 h 102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57"/>
              <a:gd name="T172" fmla="*/ 0 h 1020"/>
              <a:gd name="T173" fmla="*/ 957 w 957"/>
              <a:gd name="T174" fmla="*/ 1020 h 102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57" h="1020">
                <a:moveTo>
                  <a:pt x="704" y="152"/>
                </a:moveTo>
                <a:cubicBezTo>
                  <a:pt x="723" y="197"/>
                  <a:pt x="736" y="251"/>
                  <a:pt x="743" y="313"/>
                </a:cubicBezTo>
                <a:cubicBezTo>
                  <a:pt x="750" y="327"/>
                  <a:pt x="755" y="342"/>
                  <a:pt x="757" y="359"/>
                </a:cubicBezTo>
                <a:cubicBezTo>
                  <a:pt x="761" y="381"/>
                  <a:pt x="760" y="406"/>
                  <a:pt x="756" y="428"/>
                </a:cubicBezTo>
                <a:cubicBezTo>
                  <a:pt x="751" y="452"/>
                  <a:pt x="742" y="473"/>
                  <a:pt x="729" y="490"/>
                </a:cubicBezTo>
                <a:cubicBezTo>
                  <a:pt x="722" y="500"/>
                  <a:pt x="713" y="508"/>
                  <a:pt x="704" y="513"/>
                </a:cubicBezTo>
                <a:cubicBezTo>
                  <a:pt x="704" y="476"/>
                  <a:pt x="704" y="476"/>
                  <a:pt x="704" y="476"/>
                </a:cubicBezTo>
                <a:cubicBezTo>
                  <a:pt x="730" y="445"/>
                  <a:pt x="739" y="384"/>
                  <a:pt x="724" y="341"/>
                </a:cubicBezTo>
                <a:cubicBezTo>
                  <a:pt x="718" y="320"/>
                  <a:pt x="710" y="310"/>
                  <a:pt x="704" y="308"/>
                </a:cubicBezTo>
                <a:lnTo>
                  <a:pt x="704" y="152"/>
                </a:lnTo>
                <a:close/>
                <a:moveTo>
                  <a:pt x="704" y="731"/>
                </a:moveTo>
                <a:cubicBezTo>
                  <a:pt x="815" y="772"/>
                  <a:pt x="957" y="791"/>
                  <a:pt x="953" y="925"/>
                </a:cubicBezTo>
                <a:cubicBezTo>
                  <a:pt x="952" y="956"/>
                  <a:pt x="940" y="988"/>
                  <a:pt x="921" y="1020"/>
                </a:cubicBezTo>
                <a:cubicBezTo>
                  <a:pt x="704" y="1020"/>
                  <a:pt x="704" y="1020"/>
                  <a:pt x="704" y="1020"/>
                </a:cubicBezTo>
                <a:lnTo>
                  <a:pt x="704" y="731"/>
                </a:lnTo>
                <a:close/>
                <a:moveTo>
                  <a:pt x="478" y="16"/>
                </a:moveTo>
                <a:cubicBezTo>
                  <a:pt x="588" y="0"/>
                  <a:pt x="661" y="52"/>
                  <a:pt x="704" y="152"/>
                </a:cubicBezTo>
                <a:cubicBezTo>
                  <a:pt x="704" y="308"/>
                  <a:pt x="704" y="308"/>
                  <a:pt x="704" y="308"/>
                </a:cubicBezTo>
                <a:cubicBezTo>
                  <a:pt x="693" y="305"/>
                  <a:pt x="684" y="321"/>
                  <a:pt x="680" y="350"/>
                </a:cubicBezTo>
                <a:cubicBezTo>
                  <a:pt x="675" y="381"/>
                  <a:pt x="674" y="429"/>
                  <a:pt x="679" y="494"/>
                </a:cubicBezTo>
                <a:cubicBezTo>
                  <a:pt x="688" y="491"/>
                  <a:pt x="697" y="484"/>
                  <a:pt x="704" y="476"/>
                </a:cubicBezTo>
                <a:cubicBezTo>
                  <a:pt x="704" y="513"/>
                  <a:pt x="704" y="513"/>
                  <a:pt x="704" y="513"/>
                </a:cubicBezTo>
                <a:cubicBezTo>
                  <a:pt x="700" y="515"/>
                  <a:pt x="696" y="517"/>
                  <a:pt x="692" y="519"/>
                </a:cubicBezTo>
                <a:cubicBezTo>
                  <a:pt x="684" y="535"/>
                  <a:pt x="675" y="552"/>
                  <a:pt x="665" y="566"/>
                </a:cubicBezTo>
                <a:cubicBezTo>
                  <a:pt x="654" y="594"/>
                  <a:pt x="635" y="619"/>
                  <a:pt x="614" y="640"/>
                </a:cubicBezTo>
                <a:cubicBezTo>
                  <a:pt x="621" y="675"/>
                  <a:pt x="640" y="705"/>
                  <a:pt x="684" y="723"/>
                </a:cubicBezTo>
                <a:cubicBezTo>
                  <a:pt x="690" y="726"/>
                  <a:pt x="697" y="728"/>
                  <a:pt x="704" y="731"/>
                </a:cubicBezTo>
                <a:cubicBezTo>
                  <a:pt x="704" y="1020"/>
                  <a:pt x="704" y="1020"/>
                  <a:pt x="704" y="1020"/>
                </a:cubicBezTo>
                <a:cubicBezTo>
                  <a:pt x="478" y="1020"/>
                  <a:pt x="478" y="1020"/>
                  <a:pt x="478" y="1020"/>
                </a:cubicBezTo>
                <a:cubicBezTo>
                  <a:pt x="478" y="984"/>
                  <a:pt x="478" y="984"/>
                  <a:pt x="478" y="984"/>
                </a:cubicBezTo>
                <a:cubicBezTo>
                  <a:pt x="479" y="984"/>
                  <a:pt x="479" y="984"/>
                  <a:pt x="480" y="984"/>
                </a:cubicBezTo>
                <a:cubicBezTo>
                  <a:pt x="487" y="984"/>
                  <a:pt x="493" y="977"/>
                  <a:pt x="493" y="969"/>
                </a:cubicBezTo>
                <a:cubicBezTo>
                  <a:pt x="493" y="961"/>
                  <a:pt x="487" y="955"/>
                  <a:pt x="480" y="955"/>
                </a:cubicBezTo>
                <a:cubicBezTo>
                  <a:pt x="479" y="955"/>
                  <a:pt x="479" y="955"/>
                  <a:pt x="478" y="955"/>
                </a:cubicBezTo>
                <a:cubicBezTo>
                  <a:pt x="478" y="945"/>
                  <a:pt x="478" y="945"/>
                  <a:pt x="478" y="945"/>
                </a:cubicBezTo>
                <a:cubicBezTo>
                  <a:pt x="479" y="945"/>
                  <a:pt x="479" y="945"/>
                  <a:pt x="480" y="945"/>
                </a:cubicBezTo>
                <a:cubicBezTo>
                  <a:pt x="487" y="945"/>
                  <a:pt x="493" y="938"/>
                  <a:pt x="493" y="930"/>
                </a:cubicBezTo>
                <a:cubicBezTo>
                  <a:pt x="493" y="922"/>
                  <a:pt x="487" y="916"/>
                  <a:pt x="480" y="916"/>
                </a:cubicBezTo>
                <a:cubicBezTo>
                  <a:pt x="479" y="916"/>
                  <a:pt x="479" y="916"/>
                  <a:pt x="478" y="916"/>
                </a:cubicBezTo>
                <a:cubicBezTo>
                  <a:pt x="478" y="901"/>
                  <a:pt x="478" y="901"/>
                  <a:pt x="478" y="901"/>
                </a:cubicBezTo>
                <a:cubicBezTo>
                  <a:pt x="556" y="871"/>
                  <a:pt x="598" y="831"/>
                  <a:pt x="661" y="751"/>
                </a:cubicBezTo>
                <a:cubicBezTo>
                  <a:pt x="625" y="737"/>
                  <a:pt x="602" y="703"/>
                  <a:pt x="589" y="663"/>
                </a:cubicBezTo>
                <a:cubicBezTo>
                  <a:pt x="553" y="691"/>
                  <a:pt x="514" y="709"/>
                  <a:pt x="485" y="709"/>
                </a:cubicBezTo>
                <a:cubicBezTo>
                  <a:pt x="483" y="709"/>
                  <a:pt x="481" y="709"/>
                  <a:pt x="479" y="709"/>
                </a:cubicBezTo>
                <a:cubicBezTo>
                  <a:pt x="478" y="709"/>
                  <a:pt x="478" y="709"/>
                  <a:pt x="478" y="709"/>
                </a:cubicBezTo>
                <a:cubicBezTo>
                  <a:pt x="478" y="613"/>
                  <a:pt x="478" y="613"/>
                  <a:pt x="478" y="613"/>
                </a:cubicBezTo>
                <a:cubicBezTo>
                  <a:pt x="479" y="613"/>
                  <a:pt x="479" y="613"/>
                  <a:pt x="479" y="613"/>
                </a:cubicBezTo>
                <a:cubicBezTo>
                  <a:pt x="493" y="613"/>
                  <a:pt x="503" y="634"/>
                  <a:pt x="519" y="628"/>
                </a:cubicBezTo>
                <a:cubicBezTo>
                  <a:pt x="555" y="615"/>
                  <a:pt x="571" y="591"/>
                  <a:pt x="571" y="565"/>
                </a:cubicBezTo>
                <a:cubicBezTo>
                  <a:pt x="571" y="529"/>
                  <a:pt x="525" y="512"/>
                  <a:pt x="478" y="512"/>
                </a:cubicBezTo>
                <a:cubicBezTo>
                  <a:pt x="478" y="478"/>
                  <a:pt x="478" y="478"/>
                  <a:pt x="478" y="478"/>
                </a:cubicBezTo>
                <a:cubicBezTo>
                  <a:pt x="531" y="470"/>
                  <a:pt x="566" y="485"/>
                  <a:pt x="587" y="502"/>
                </a:cubicBezTo>
                <a:cubicBezTo>
                  <a:pt x="588" y="503"/>
                  <a:pt x="590" y="504"/>
                  <a:pt x="591" y="506"/>
                </a:cubicBezTo>
                <a:cubicBezTo>
                  <a:pt x="644" y="538"/>
                  <a:pt x="663" y="405"/>
                  <a:pt x="664" y="319"/>
                </a:cubicBezTo>
                <a:cubicBezTo>
                  <a:pt x="580" y="314"/>
                  <a:pt x="531" y="271"/>
                  <a:pt x="478" y="235"/>
                </a:cubicBezTo>
                <a:lnTo>
                  <a:pt x="478" y="16"/>
                </a:lnTo>
                <a:close/>
                <a:moveTo>
                  <a:pt x="253" y="143"/>
                </a:moveTo>
                <a:cubicBezTo>
                  <a:pt x="281" y="83"/>
                  <a:pt x="325" y="38"/>
                  <a:pt x="395" y="35"/>
                </a:cubicBezTo>
                <a:cubicBezTo>
                  <a:pt x="408" y="31"/>
                  <a:pt x="422" y="27"/>
                  <a:pt x="437" y="25"/>
                </a:cubicBezTo>
                <a:cubicBezTo>
                  <a:pt x="451" y="21"/>
                  <a:pt x="465" y="18"/>
                  <a:pt x="478" y="16"/>
                </a:cubicBezTo>
                <a:cubicBezTo>
                  <a:pt x="478" y="235"/>
                  <a:pt x="478" y="235"/>
                  <a:pt x="478" y="235"/>
                </a:cubicBezTo>
                <a:cubicBezTo>
                  <a:pt x="461" y="223"/>
                  <a:pt x="444" y="212"/>
                  <a:pt x="425" y="204"/>
                </a:cubicBezTo>
                <a:cubicBezTo>
                  <a:pt x="378" y="183"/>
                  <a:pt x="333" y="179"/>
                  <a:pt x="316" y="207"/>
                </a:cubicBezTo>
                <a:cubicBezTo>
                  <a:pt x="303" y="228"/>
                  <a:pt x="296" y="254"/>
                  <a:pt x="294" y="284"/>
                </a:cubicBezTo>
                <a:cubicBezTo>
                  <a:pt x="294" y="285"/>
                  <a:pt x="294" y="287"/>
                  <a:pt x="294" y="289"/>
                </a:cubicBezTo>
                <a:cubicBezTo>
                  <a:pt x="290" y="370"/>
                  <a:pt x="303" y="542"/>
                  <a:pt x="362" y="506"/>
                </a:cubicBezTo>
                <a:cubicBezTo>
                  <a:pt x="364" y="504"/>
                  <a:pt x="365" y="503"/>
                  <a:pt x="367" y="502"/>
                </a:cubicBezTo>
                <a:cubicBezTo>
                  <a:pt x="388" y="485"/>
                  <a:pt x="423" y="469"/>
                  <a:pt x="477" y="478"/>
                </a:cubicBezTo>
                <a:cubicBezTo>
                  <a:pt x="478" y="478"/>
                  <a:pt x="478" y="478"/>
                  <a:pt x="478" y="478"/>
                </a:cubicBezTo>
                <a:cubicBezTo>
                  <a:pt x="478" y="512"/>
                  <a:pt x="478" y="512"/>
                  <a:pt x="478" y="512"/>
                </a:cubicBezTo>
                <a:cubicBezTo>
                  <a:pt x="432" y="512"/>
                  <a:pt x="384" y="529"/>
                  <a:pt x="382" y="561"/>
                </a:cubicBezTo>
                <a:cubicBezTo>
                  <a:pt x="380" y="588"/>
                  <a:pt x="400" y="615"/>
                  <a:pt x="438" y="628"/>
                </a:cubicBezTo>
                <a:cubicBezTo>
                  <a:pt x="454" y="634"/>
                  <a:pt x="464" y="613"/>
                  <a:pt x="478" y="613"/>
                </a:cubicBezTo>
                <a:cubicBezTo>
                  <a:pt x="478" y="709"/>
                  <a:pt x="478" y="709"/>
                  <a:pt x="478" y="709"/>
                </a:cubicBezTo>
                <a:cubicBezTo>
                  <a:pt x="477" y="709"/>
                  <a:pt x="475" y="709"/>
                  <a:pt x="472" y="709"/>
                </a:cubicBezTo>
                <a:cubicBezTo>
                  <a:pt x="444" y="709"/>
                  <a:pt x="405" y="692"/>
                  <a:pt x="370" y="665"/>
                </a:cubicBezTo>
                <a:cubicBezTo>
                  <a:pt x="357" y="704"/>
                  <a:pt x="334" y="737"/>
                  <a:pt x="298" y="751"/>
                </a:cubicBezTo>
                <a:cubicBezTo>
                  <a:pt x="358" y="841"/>
                  <a:pt x="407" y="878"/>
                  <a:pt x="478" y="901"/>
                </a:cubicBezTo>
                <a:cubicBezTo>
                  <a:pt x="478" y="901"/>
                  <a:pt x="478" y="901"/>
                  <a:pt x="478" y="901"/>
                </a:cubicBezTo>
                <a:cubicBezTo>
                  <a:pt x="478" y="916"/>
                  <a:pt x="478" y="916"/>
                  <a:pt x="478" y="916"/>
                </a:cubicBezTo>
                <a:cubicBezTo>
                  <a:pt x="471" y="916"/>
                  <a:pt x="466" y="923"/>
                  <a:pt x="466" y="930"/>
                </a:cubicBezTo>
                <a:cubicBezTo>
                  <a:pt x="466" y="938"/>
                  <a:pt x="471" y="944"/>
                  <a:pt x="478" y="945"/>
                </a:cubicBezTo>
                <a:cubicBezTo>
                  <a:pt x="478" y="955"/>
                  <a:pt x="478" y="955"/>
                  <a:pt x="478" y="955"/>
                </a:cubicBezTo>
                <a:cubicBezTo>
                  <a:pt x="471" y="956"/>
                  <a:pt x="466" y="962"/>
                  <a:pt x="466" y="969"/>
                </a:cubicBezTo>
                <a:cubicBezTo>
                  <a:pt x="466" y="977"/>
                  <a:pt x="471" y="983"/>
                  <a:pt x="478" y="984"/>
                </a:cubicBezTo>
                <a:cubicBezTo>
                  <a:pt x="478" y="1020"/>
                  <a:pt x="478" y="1020"/>
                  <a:pt x="478" y="1020"/>
                </a:cubicBezTo>
                <a:cubicBezTo>
                  <a:pt x="253" y="1020"/>
                  <a:pt x="253" y="1020"/>
                  <a:pt x="253" y="1020"/>
                </a:cubicBezTo>
                <a:cubicBezTo>
                  <a:pt x="253" y="730"/>
                  <a:pt x="253" y="730"/>
                  <a:pt x="253" y="730"/>
                </a:cubicBezTo>
                <a:cubicBezTo>
                  <a:pt x="260" y="728"/>
                  <a:pt x="266" y="726"/>
                  <a:pt x="272" y="723"/>
                </a:cubicBezTo>
                <a:cubicBezTo>
                  <a:pt x="317" y="704"/>
                  <a:pt x="336" y="675"/>
                  <a:pt x="342" y="640"/>
                </a:cubicBezTo>
                <a:cubicBezTo>
                  <a:pt x="322" y="619"/>
                  <a:pt x="304" y="595"/>
                  <a:pt x="293" y="569"/>
                </a:cubicBezTo>
                <a:cubicBezTo>
                  <a:pt x="282" y="554"/>
                  <a:pt x="273" y="537"/>
                  <a:pt x="265" y="519"/>
                </a:cubicBezTo>
                <a:cubicBezTo>
                  <a:pt x="261" y="517"/>
                  <a:pt x="257" y="516"/>
                  <a:pt x="253" y="513"/>
                </a:cubicBezTo>
                <a:cubicBezTo>
                  <a:pt x="253" y="477"/>
                  <a:pt x="253" y="477"/>
                  <a:pt x="253" y="477"/>
                </a:cubicBezTo>
                <a:cubicBezTo>
                  <a:pt x="260" y="485"/>
                  <a:pt x="269" y="491"/>
                  <a:pt x="278" y="494"/>
                </a:cubicBezTo>
                <a:cubicBezTo>
                  <a:pt x="283" y="431"/>
                  <a:pt x="283" y="374"/>
                  <a:pt x="276" y="341"/>
                </a:cubicBezTo>
                <a:cubicBezTo>
                  <a:pt x="271" y="317"/>
                  <a:pt x="262" y="308"/>
                  <a:pt x="253" y="310"/>
                </a:cubicBezTo>
                <a:lnTo>
                  <a:pt x="253" y="143"/>
                </a:lnTo>
                <a:close/>
                <a:moveTo>
                  <a:pt x="214" y="313"/>
                </a:moveTo>
                <a:cubicBezTo>
                  <a:pt x="214" y="313"/>
                  <a:pt x="214" y="313"/>
                  <a:pt x="214" y="313"/>
                </a:cubicBezTo>
                <a:cubicBezTo>
                  <a:pt x="218" y="258"/>
                  <a:pt x="229" y="195"/>
                  <a:pt x="253" y="143"/>
                </a:cubicBezTo>
                <a:cubicBezTo>
                  <a:pt x="253" y="310"/>
                  <a:pt x="253" y="310"/>
                  <a:pt x="253" y="310"/>
                </a:cubicBezTo>
                <a:cubicBezTo>
                  <a:pt x="246" y="312"/>
                  <a:pt x="238" y="323"/>
                  <a:pt x="233" y="339"/>
                </a:cubicBezTo>
                <a:cubicBezTo>
                  <a:pt x="217" y="383"/>
                  <a:pt x="226" y="445"/>
                  <a:pt x="253" y="477"/>
                </a:cubicBezTo>
                <a:cubicBezTo>
                  <a:pt x="253" y="513"/>
                  <a:pt x="253" y="513"/>
                  <a:pt x="253" y="513"/>
                </a:cubicBezTo>
                <a:cubicBezTo>
                  <a:pt x="243" y="508"/>
                  <a:pt x="235" y="500"/>
                  <a:pt x="227" y="490"/>
                </a:cubicBezTo>
                <a:cubicBezTo>
                  <a:pt x="214" y="473"/>
                  <a:pt x="206" y="452"/>
                  <a:pt x="201" y="428"/>
                </a:cubicBezTo>
                <a:cubicBezTo>
                  <a:pt x="196" y="406"/>
                  <a:pt x="195" y="381"/>
                  <a:pt x="199" y="359"/>
                </a:cubicBezTo>
                <a:cubicBezTo>
                  <a:pt x="202" y="342"/>
                  <a:pt x="206" y="326"/>
                  <a:pt x="214" y="313"/>
                </a:cubicBezTo>
                <a:moveTo>
                  <a:pt x="253" y="1020"/>
                </a:moveTo>
                <a:cubicBezTo>
                  <a:pt x="35" y="1020"/>
                  <a:pt x="35" y="1020"/>
                  <a:pt x="35" y="1020"/>
                </a:cubicBezTo>
                <a:cubicBezTo>
                  <a:pt x="16" y="988"/>
                  <a:pt x="4" y="956"/>
                  <a:pt x="3" y="925"/>
                </a:cubicBezTo>
                <a:cubicBezTo>
                  <a:pt x="0" y="791"/>
                  <a:pt x="142" y="772"/>
                  <a:pt x="253" y="730"/>
                </a:cubicBezTo>
                <a:lnTo>
                  <a:pt x="253" y="1020"/>
                </a:lnTo>
                <a:close/>
              </a:path>
            </a:pathLst>
          </a:custGeom>
          <a:solidFill>
            <a:srgbClr val="FC6E5B"/>
          </a:solidFill>
          <a:ln w="9525">
            <a:noFill/>
            <a:round/>
            <a:headEnd/>
            <a:tailEnd/>
          </a:ln>
        </p:spPr>
        <p:txBody>
          <a:bodyPr lIns="121920" tIns="60960" rIns="121920" bIns="60960"/>
          <a:lstStyle/>
          <a:p>
            <a:endParaRPr lang="zh-CN" altLang="en-US"/>
          </a:p>
        </p:txBody>
      </p:sp>
      <p:grpSp>
        <p:nvGrpSpPr>
          <p:cNvPr id="93" name="组合 92"/>
          <p:cNvGrpSpPr/>
          <p:nvPr/>
        </p:nvGrpSpPr>
        <p:grpSpPr>
          <a:xfrm>
            <a:off x="4048578" y="2659800"/>
            <a:ext cx="776045" cy="776045"/>
            <a:chOff x="304800" y="673100"/>
            <a:chExt cx="4000500" cy="4000500"/>
          </a:xfrm>
          <a:effectLst>
            <a:outerShdw blurRad="444500" dist="2540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9" name="椭圆 98"/>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0" name="组合 99"/>
          <p:cNvGrpSpPr/>
          <p:nvPr/>
        </p:nvGrpSpPr>
        <p:grpSpPr>
          <a:xfrm>
            <a:off x="5009057" y="1707654"/>
            <a:ext cx="904550" cy="904550"/>
            <a:chOff x="304800" y="673100"/>
            <a:chExt cx="4000500" cy="4000500"/>
          </a:xfrm>
          <a:effectLst>
            <a:outerShdw blurRad="444500" dist="254000" dir="8100000" algn="tr" rotWithShape="0">
              <a:prstClr val="black">
                <a:alpha val="50000"/>
              </a:prstClr>
            </a:outerShdw>
          </a:effectLst>
        </p:grpSpPr>
        <p:sp>
          <p:nvSpPr>
            <p:cNvPr id="101" name="同心圆 10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2" name="椭圆 101"/>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3" name="组合 102"/>
          <p:cNvGrpSpPr/>
          <p:nvPr/>
        </p:nvGrpSpPr>
        <p:grpSpPr>
          <a:xfrm>
            <a:off x="3622770" y="1450531"/>
            <a:ext cx="1121219" cy="1121219"/>
            <a:chOff x="304800" y="673100"/>
            <a:chExt cx="4000500" cy="4000500"/>
          </a:xfrm>
          <a:effectLst>
            <a:outerShdw blurRad="444500" dist="254000" dir="8100000" algn="tr" rotWithShape="0">
              <a:prstClr val="black">
                <a:alpha val="50000"/>
              </a:prstClr>
            </a:outerShdw>
          </a:effectLst>
        </p:grpSpPr>
        <p:sp>
          <p:nvSpPr>
            <p:cNvPr id="104" name="同心圆 10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5" name="椭圆 104"/>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6" name="组合 105"/>
          <p:cNvGrpSpPr/>
          <p:nvPr/>
        </p:nvGrpSpPr>
        <p:grpSpPr>
          <a:xfrm>
            <a:off x="4732484" y="1021290"/>
            <a:ext cx="654934" cy="654934"/>
            <a:chOff x="304800" y="673100"/>
            <a:chExt cx="4000500" cy="4000500"/>
          </a:xfrm>
          <a:effectLst>
            <a:outerShdw blurRad="444500" dist="254000" dir="8100000" algn="tr" rotWithShape="0">
              <a:prstClr val="black">
                <a:alpha val="50000"/>
              </a:prstClr>
            </a:outerShdw>
          </a:effectLst>
        </p:grpSpPr>
        <p:sp>
          <p:nvSpPr>
            <p:cNvPr id="107" name="同心圆 10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8" name="椭圆 107"/>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9" name="组合 108"/>
          <p:cNvGrpSpPr/>
          <p:nvPr/>
        </p:nvGrpSpPr>
        <p:grpSpPr>
          <a:xfrm>
            <a:off x="5022393" y="2900981"/>
            <a:ext cx="836431" cy="836431"/>
            <a:chOff x="304800" y="673100"/>
            <a:chExt cx="4000500" cy="4000500"/>
          </a:xfrm>
          <a:effectLst>
            <a:outerShdw blurRad="444500" dist="254000" dir="8100000" algn="tr" rotWithShape="0">
              <a:prstClr val="black">
                <a:alpha val="50000"/>
              </a:prstClr>
            </a:outerShdw>
          </a:effectLst>
        </p:grpSpPr>
        <p:sp>
          <p:nvSpPr>
            <p:cNvPr id="110" name="同心圆 10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1" name="椭圆 110"/>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2" name="组合 111"/>
          <p:cNvGrpSpPr/>
          <p:nvPr/>
        </p:nvGrpSpPr>
        <p:grpSpPr>
          <a:xfrm>
            <a:off x="3075116" y="2771234"/>
            <a:ext cx="817141" cy="817141"/>
            <a:chOff x="304800" y="673100"/>
            <a:chExt cx="4000500" cy="4000500"/>
          </a:xfrm>
          <a:effectLst>
            <a:outerShdw blurRad="444500" dist="254000" dir="8100000" algn="tr" rotWithShape="0">
              <a:prstClr val="black">
                <a:alpha val="50000"/>
              </a:prstClr>
            </a:outerShdw>
          </a:effectLst>
        </p:grpSpPr>
        <p:sp>
          <p:nvSpPr>
            <p:cNvPr id="113" name="同心圆 1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4" name="椭圆 113"/>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5" name="椭圆 114"/>
          <p:cNvSpPr/>
          <p:nvPr/>
        </p:nvSpPr>
        <p:spPr>
          <a:xfrm>
            <a:off x="3527201" y="2211710"/>
            <a:ext cx="449369" cy="449369"/>
          </a:xfrm>
          <a:prstGeom prst="ellipse">
            <a:avLst/>
          </a:prstGeom>
          <a:solidFill>
            <a:srgbClr val="FC6E5B"/>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6" name="椭圆 115"/>
          <p:cNvSpPr/>
          <p:nvPr/>
        </p:nvSpPr>
        <p:spPr>
          <a:xfrm>
            <a:off x="3310827" y="1756709"/>
            <a:ext cx="137599" cy="137599"/>
          </a:xfrm>
          <a:prstGeom prst="ellipse">
            <a:avLst/>
          </a:prstGeom>
          <a:solidFill>
            <a:srgbClr val="66BFB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7" name="椭圆 116"/>
          <p:cNvSpPr/>
          <p:nvPr/>
        </p:nvSpPr>
        <p:spPr>
          <a:xfrm>
            <a:off x="5737761" y="2677796"/>
            <a:ext cx="307718" cy="307718"/>
          </a:xfrm>
          <a:prstGeom prst="ellipse">
            <a:avLst/>
          </a:prstGeom>
          <a:solidFill>
            <a:srgbClr val="FBC75D"/>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8" name="椭圆 117"/>
          <p:cNvSpPr/>
          <p:nvPr/>
        </p:nvSpPr>
        <p:spPr>
          <a:xfrm>
            <a:off x="4768423" y="2086525"/>
            <a:ext cx="269201" cy="269201"/>
          </a:xfrm>
          <a:prstGeom prst="ellipse">
            <a:avLst/>
          </a:prstGeom>
          <a:solidFill>
            <a:srgbClr val="66BFB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9" name="椭圆 118"/>
          <p:cNvSpPr/>
          <p:nvPr/>
        </p:nvSpPr>
        <p:spPr>
          <a:xfrm>
            <a:off x="3629344" y="3651869"/>
            <a:ext cx="345339" cy="345339"/>
          </a:xfrm>
          <a:prstGeom prst="ellipse">
            <a:avLst/>
          </a:prstGeom>
          <a:solidFill>
            <a:srgbClr val="FC6E5B"/>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0" name="椭圆 119"/>
          <p:cNvSpPr/>
          <p:nvPr/>
        </p:nvSpPr>
        <p:spPr>
          <a:xfrm>
            <a:off x="4696650" y="3097627"/>
            <a:ext cx="211067" cy="211067"/>
          </a:xfrm>
          <a:prstGeom prst="ellipse">
            <a:avLst/>
          </a:prstGeom>
          <a:solidFill>
            <a:srgbClr val="8CC066"/>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1" name="椭圆 120"/>
          <p:cNvSpPr/>
          <p:nvPr/>
        </p:nvSpPr>
        <p:spPr>
          <a:xfrm>
            <a:off x="5560746" y="1602968"/>
            <a:ext cx="245925" cy="245925"/>
          </a:xfrm>
          <a:prstGeom prst="ellipse">
            <a:avLst/>
          </a:prstGeom>
          <a:solidFill>
            <a:srgbClr val="66BFB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2" name="椭圆 121"/>
          <p:cNvSpPr/>
          <p:nvPr/>
        </p:nvSpPr>
        <p:spPr>
          <a:xfrm>
            <a:off x="2375825" y="1271362"/>
            <a:ext cx="258866" cy="258866"/>
          </a:xfrm>
          <a:prstGeom prst="ellipse">
            <a:avLst/>
          </a:prstGeom>
          <a:solidFill>
            <a:srgbClr val="8CC066"/>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3" name="椭圆 122"/>
          <p:cNvSpPr/>
          <p:nvPr/>
        </p:nvSpPr>
        <p:spPr>
          <a:xfrm>
            <a:off x="2368844" y="2587889"/>
            <a:ext cx="258866" cy="258866"/>
          </a:xfrm>
          <a:prstGeom prst="ellipse">
            <a:avLst/>
          </a:prstGeom>
          <a:solidFill>
            <a:srgbClr val="66BFB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4" name="椭圆 123"/>
          <p:cNvSpPr/>
          <p:nvPr/>
        </p:nvSpPr>
        <p:spPr>
          <a:xfrm>
            <a:off x="2367876" y="3924073"/>
            <a:ext cx="258866" cy="258866"/>
          </a:xfrm>
          <a:prstGeom prst="ellipse">
            <a:avLst/>
          </a:prstGeom>
          <a:solidFill>
            <a:srgbClr val="8CC066"/>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5" name="椭圆 124"/>
          <p:cNvSpPr/>
          <p:nvPr/>
        </p:nvSpPr>
        <p:spPr>
          <a:xfrm>
            <a:off x="6551558" y="1232764"/>
            <a:ext cx="258866" cy="258866"/>
          </a:xfrm>
          <a:prstGeom prst="ellipse">
            <a:avLst/>
          </a:prstGeom>
          <a:solidFill>
            <a:srgbClr val="FBC75D"/>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6" name="椭圆 125"/>
          <p:cNvSpPr/>
          <p:nvPr/>
        </p:nvSpPr>
        <p:spPr>
          <a:xfrm>
            <a:off x="6561198" y="2592462"/>
            <a:ext cx="258866" cy="258866"/>
          </a:xfrm>
          <a:prstGeom prst="ellipse">
            <a:avLst/>
          </a:prstGeom>
          <a:solidFill>
            <a:srgbClr val="FBC75D"/>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7" name="椭圆 126"/>
          <p:cNvSpPr/>
          <p:nvPr/>
        </p:nvSpPr>
        <p:spPr>
          <a:xfrm>
            <a:off x="6551558" y="3794637"/>
            <a:ext cx="258866" cy="258866"/>
          </a:xfrm>
          <a:prstGeom prst="ellipse">
            <a:avLst/>
          </a:prstGeom>
          <a:solidFill>
            <a:srgbClr val="66BFB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8" name="椭圆 127"/>
          <p:cNvSpPr/>
          <p:nvPr/>
        </p:nvSpPr>
        <p:spPr>
          <a:xfrm>
            <a:off x="5009057" y="2473329"/>
            <a:ext cx="98421" cy="98421"/>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669684598"/>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fade">
                                      <p:cBhvr>
                                        <p:cTn id="7" dur="750"/>
                                        <p:tgtEl>
                                          <p:spTgt spid="92"/>
                                        </p:tgtEl>
                                      </p:cBhvr>
                                    </p:animEffect>
                                    <p:anim calcmode="lin" valueType="num">
                                      <p:cBhvr>
                                        <p:cTn id="8" dur="750" fill="hold"/>
                                        <p:tgtEl>
                                          <p:spTgt spid="92"/>
                                        </p:tgtEl>
                                        <p:attrNameLst>
                                          <p:attrName>ppt_x</p:attrName>
                                        </p:attrNameLst>
                                      </p:cBhvr>
                                      <p:tavLst>
                                        <p:tav tm="0">
                                          <p:val>
                                            <p:strVal val="#ppt_x"/>
                                          </p:val>
                                        </p:tav>
                                        <p:tav tm="100000">
                                          <p:val>
                                            <p:strVal val="#ppt_x"/>
                                          </p:val>
                                        </p:tav>
                                      </p:tavLst>
                                    </p:anim>
                                    <p:anim calcmode="lin" valueType="num">
                                      <p:cBhvr>
                                        <p:cTn id="9" dur="750" fill="hold"/>
                                        <p:tgtEl>
                                          <p:spTgt spid="92"/>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700"/>
                                  </p:stCondLst>
                                  <p:childTnLst>
                                    <p:set>
                                      <p:cBhvr>
                                        <p:cTn id="11" dur="1" fill="hold">
                                          <p:stCondLst>
                                            <p:cond delay="0"/>
                                          </p:stCondLst>
                                        </p:cTn>
                                        <p:tgtEl>
                                          <p:spTgt spid="103"/>
                                        </p:tgtEl>
                                        <p:attrNameLst>
                                          <p:attrName>style.visibility</p:attrName>
                                        </p:attrNameLst>
                                      </p:cBhvr>
                                      <p:to>
                                        <p:strVal val="visible"/>
                                      </p:to>
                                    </p:set>
                                    <p:anim calcmode="lin" valueType="num">
                                      <p:cBhvr>
                                        <p:cTn id="12" dur="500" fill="hold"/>
                                        <p:tgtEl>
                                          <p:spTgt spid="103"/>
                                        </p:tgtEl>
                                        <p:attrNameLst>
                                          <p:attrName>ppt_w</p:attrName>
                                        </p:attrNameLst>
                                      </p:cBhvr>
                                      <p:tavLst>
                                        <p:tav tm="0">
                                          <p:val>
                                            <p:fltVal val="0"/>
                                          </p:val>
                                        </p:tav>
                                        <p:tav tm="100000">
                                          <p:val>
                                            <p:strVal val="#ppt_w"/>
                                          </p:val>
                                        </p:tav>
                                      </p:tavLst>
                                    </p:anim>
                                    <p:anim calcmode="lin" valueType="num">
                                      <p:cBhvr>
                                        <p:cTn id="13" dur="500" fill="hold"/>
                                        <p:tgtEl>
                                          <p:spTgt spid="103"/>
                                        </p:tgtEl>
                                        <p:attrNameLst>
                                          <p:attrName>ppt_h</p:attrName>
                                        </p:attrNameLst>
                                      </p:cBhvr>
                                      <p:tavLst>
                                        <p:tav tm="0">
                                          <p:val>
                                            <p:fltVal val="0"/>
                                          </p:val>
                                        </p:tav>
                                        <p:tav tm="100000">
                                          <p:val>
                                            <p:strVal val="#ppt_h"/>
                                          </p:val>
                                        </p:tav>
                                      </p:tavLst>
                                    </p:anim>
                                    <p:animEffect transition="in" filter="fade">
                                      <p:cBhvr>
                                        <p:cTn id="14" dur="500"/>
                                        <p:tgtEl>
                                          <p:spTgt spid="103"/>
                                        </p:tgtEl>
                                      </p:cBhvr>
                                    </p:animEffect>
                                  </p:childTnLst>
                                </p:cTn>
                              </p:par>
                              <p:par>
                                <p:cTn id="15" presetID="53" presetClass="entr" presetSubtype="16" fill="hold" nodeType="withEffect">
                                  <p:stCondLst>
                                    <p:cond delay="200"/>
                                  </p:stCondLst>
                                  <p:childTnLst>
                                    <p:set>
                                      <p:cBhvr>
                                        <p:cTn id="16" dur="1" fill="hold">
                                          <p:stCondLst>
                                            <p:cond delay="0"/>
                                          </p:stCondLst>
                                        </p:cTn>
                                        <p:tgtEl>
                                          <p:spTgt spid="112"/>
                                        </p:tgtEl>
                                        <p:attrNameLst>
                                          <p:attrName>style.visibility</p:attrName>
                                        </p:attrNameLst>
                                      </p:cBhvr>
                                      <p:to>
                                        <p:strVal val="visible"/>
                                      </p:to>
                                    </p:set>
                                    <p:anim calcmode="lin" valueType="num">
                                      <p:cBhvr>
                                        <p:cTn id="17" dur="500" fill="hold"/>
                                        <p:tgtEl>
                                          <p:spTgt spid="112"/>
                                        </p:tgtEl>
                                        <p:attrNameLst>
                                          <p:attrName>ppt_w</p:attrName>
                                        </p:attrNameLst>
                                      </p:cBhvr>
                                      <p:tavLst>
                                        <p:tav tm="0">
                                          <p:val>
                                            <p:fltVal val="0"/>
                                          </p:val>
                                        </p:tav>
                                        <p:tav tm="100000">
                                          <p:val>
                                            <p:strVal val="#ppt_w"/>
                                          </p:val>
                                        </p:tav>
                                      </p:tavLst>
                                    </p:anim>
                                    <p:anim calcmode="lin" valueType="num">
                                      <p:cBhvr>
                                        <p:cTn id="18" dur="500" fill="hold"/>
                                        <p:tgtEl>
                                          <p:spTgt spid="112"/>
                                        </p:tgtEl>
                                        <p:attrNameLst>
                                          <p:attrName>ppt_h</p:attrName>
                                        </p:attrNameLst>
                                      </p:cBhvr>
                                      <p:tavLst>
                                        <p:tav tm="0">
                                          <p:val>
                                            <p:fltVal val="0"/>
                                          </p:val>
                                        </p:tav>
                                        <p:tav tm="100000">
                                          <p:val>
                                            <p:strVal val="#ppt_h"/>
                                          </p:val>
                                        </p:tav>
                                      </p:tavLst>
                                    </p:anim>
                                    <p:animEffect transition="in" filter="fade">
                                      <p:cBhvr>
                                        <p:cTn id="19" dur="500"/>
                                        <p:tgtEl>
                                          <p:spTgt spid="112"/>
                                        </p:tgtEl>
                                      </p:cBhvr>
                                    </p:animEffect>
                                  </p:childTnLst>
                                </p:cTn>
                              </p:par>
                              <p:par>
                                <p:cTn id="20" presetID="53" presetClass="entr" presetSubtype="16" fill="hold" nodeType="withEffect">
                                  <p:stCondLst>
                                    <p:cond delay="500"/>
                                  </p:stCondLst>
                                  <p:childTnLst>
                                    <p:set>
                                      <p:cBhvr>
                                        <p:cTn id="21" dur="1" fill="hold">
                                          <p:stCondLst>
                                            <p:cond delay="0"/>
                                          </p:stCondLst>
                                        </p:cTn>
                                        <p:tgtEl>
                                          <p:spTgt spid="106"/>
                                        </p:tgtEl>
                                        <p:attrNameLst>
                                          <p:attrName>style.visibility</p:attrName>
                                        </p:attrNameLst>
                                      </p:cBhvr>
                                      <p:to>
                                        <p:strVal val="visible"/>
                                      </p:to>
                                    </p:set>
                                    <p:anim calcmode="lin" valueType="num">
                                      <p:cBhvr>
                                        <p:cTn id="22" dur="300" fill="hold"/>
                                        <p:tgtEl>
                                          <p:spTgt spid="106"/>
                                        </p:tgtEl>
                                        <p:attrNameLst>
                                          <p:attrName>ppt_w</p:attrName>
                                        </p:attrNameLst>
                                      </p:cBhvr>
                                      <p:tavLst>
                                        <p:tav tm="0">
                                          <p:val>
                                            <p:fltVal val="0"/>
                                          </p:val>
                                        </p:tav>
                                        <p:tav tm="100000">
                                          <p:val>
                                            <p:strVal val="#ppt_w"/>
                                          </p:val>
                                        </p:tav>
                                      </p:tavLst>
                                    </p:anim>
                                    <p:anim calcmode="lin" valueType="num">
                                      <p:cBhvr>
                                        <p:cTn id="23" dur="300" fill="hold"/>
                                        <p:tgtEl>
                                          <p:spTgt spid="106"/>
                                        </p:tgtEl>
                                        <p:attrNameLst>
                                          <p:attrName>ppt_h</p:attrName>
                                        </p:attrNameLst>
                                      </p:cBhvr>
                                      <p:tavLst>
                                        <p:tav tm="0">
                                          <p:val>
                                            <p:fltVal val="0"/>
                                          </p:val>
                                        </p:tav>
                                        <p:tav tm="100000">
                                          <p:val>
                                            <p:strVal val="#ppt_h"/>
                                          </p:val>
                                        </p:tav>
                                      </p:tavLst>
                                    </p:anim>
                                    <p:animEffect transition="in" filter="fade">
                                      <p:cBhvr>
                                        <p:cTn id="24" dur="300"/>
                                        <p:tgtEl>
                                          <p:spTgt spid="106"/>
                                        </p:tgtEl>
                                      </p:cBhvr>
                                    </p:animEffect>
                                  </p:childTnLst>
                                </p:cTn>
                              </p:par>
                              <p:par>
                                <p:cTn id="25" presetID="53" presetClass="entr" presetSubtype="16" fill="hold" nodeType="withEffect">
                                  <p:stCondLst>
                                    <p:cond delay="700"/>
                                  </p:stCondLst>
                                  <p:childTnLst>
                                    <p:set>
                                      <p:cBhvr>
                                        <p:cTn id="26" dur="1" fill="hold">
                                          <p:stCondLst>
                                            <p:cond delay="0"/>
                                          </p:stCondLst>
                                        </p:cTn>
                                        <p:tgtEl>
                                          <p:spTgt spid="100"/>
                                        </p:tgtEl>
                                        <p:attrNameLst>
                                          <p:attrName>style.visibility</p:attrName>
                                        </p:attrNameLst>
                                      </p:cBhvr>
                                      <p:to>
                                        <p:strVal val="visible"/>
                                      </p:to>
                                    </p:set>
                                    <p:anim calcmode="lin" valueType="num">
                                      <p:cBhvr>
                                        <p:cTn id="27" dur="500" fill="hold"/>
                                        <p:tgtEl>
                                          <p:spTgt spid="100"/>
                                        </p:tgtEl>
                                        <p:attrNameLst>
                                          <p:attrName>ppt_w</p:attrName>
                                        </p:attrNameLst>
                                      </p:cBhvr>
                                      <p:tavLst>
                                        <p:tav tm="0">
                                          <p:val>
                                            <p:fltVal val="0"/>
                                          </p:val>
                                        </p:tav>
                                        <p:tav tm="100000">
                                          <p:val>
                                            <p:strVal val="#ppt_w"/>
                                          </p:val>
                                        </p:tav>
                                      </p:tavLst>
                                    </p:anim>
                                    <p:anim calcmode="lin" valueType="num">
                                      <p:cBhvr>
                                        <p:cTn id="28" dur="500" fill="hold"/>
                                        <p:tgtEl>
                                          <p:spTgt spid="100"/>
                                        </p:tgtEl>
                                        <p:attrNameLst>
                                          <p:attrName>ppt_h</p:attrName>
                                        </p:attrNameLst>
                                      </p:cBhvr>
                                      <p:tavLst>
                                        <p:tav tm="0">
                                          <p:val>
                                            <p:fltVal val="0"/>
                                          </p:val>
                                        </p:tav>
                                        <p:tav tm="100000">
                                          <p:val>
                                            <p:strVal val="#ppt_h"/>
                                          </p:val>
                                        </p:tav>
                                      </p:tavLst>
                                    </p:anim>
                                    <p:animEffect transition="in" filter="fade">
                                      <p:cBhvr>
                                        <p:cTn id="29" dur="500"/>
                                        <p:tgtEl>
                                          <p:spTgt spid="100"/>
                                        </p:tgtEl>
                                      </p:cBhvr>
                                    </p:animEffect>
                                  </p:childTnLst>
                                </p:cTn>
                              </p:par>
                              <p:par>
                                <p:cTn id="30" presetID="53" presetClass="entr" presetSubtype="16" fill="hold" nodeType="withEffect">
                                  <p:stCondLst>
                                    <p:cond delay="600"/>
                                  </p:stCondLst>
                                  <p:childTnLst>
                                    <p:set>
                                      <p:cBhvr>
                                        <p:cTn id="31" dur="1" fill="hold">
                                          <p:stCondLst>
                                            <p:cond delay="0"/>
                                          </p:stCondLst>
                                        </p:cTn>
                                        <p:tgtEl>
                                          <p:spTgt spid="93"/>
                                        </p:tgtEl>
                                        <p:attrNameLst>
                                          <p:attrName>style.visibility</p:attrName>
                                        </p:attrNameLst>
                                      </p:cBhvr>
                                      <p:to>
                                        <p:strVal val="visible"/>
                                      </p:to>
                                    </p:set>
                                    <p:anim calcmode="lin" valueType="num">
                                      <p:cBhvr>
                                        <p:cTn id="32" dur="500" fill="hold"/>
                                        <p:tgtEl>
                                          <p:spTgt spid="93"/>
                                        </p:tgtEl>
                                        <p:attrNameLst>
                                          <p:attrName>ppt_w</p:attrName>
                                        </p:attrNameLst>
                                      </p:cBhvr>
                                      <p:tavLst>
                                        <p:tav tm="0">
                                          <p:val>
                                            <p:fltVal val="0"/>
                                          </p:val>
                                        </p:tav>
                                        <p:tav tm="100000">
                                          <p:val>
                                            <p:strVal val="#ppt_w"/>
                                          </p:val>
                                        </p:tav>
                                      </p:tavLst>
                                    </p:anim>
                                    <p:anim calcmode="lin" valueType="num">
                                      <p:cBhvr>
                                        <p:cTn id="33" dur="500" fill="hold"/>
                                        <p:tgtEl>
                                          <p:spTgt spid="93"/>
                                        </p:tgtEl>
                                        <p:attrNameLst>
                                          <p:attrName>ppt_h</p:attrName>
                                        </p:attrNameLst>
                                      </p:cBhvr>
                                      <p:tavLst>
                                        <p:tav tm="0">
                                          <p:val>
                                            <p:fltVal val="0"/>
                                          </p:val>
                                        </p:tav>
                                        <p:tav tm="100000">
                                          <p:val>
                                            <p:strVal val="#ppt_h"/>
                                          </p:val>
                                        </p:tav>
                                      </p:tavLst>
                                    </p:anim>
                                    <p:animEffect transition="in" filter="fade">
                                      <p:cBhvr>
                                        <p:cTn id="34" dur="500"/>
                                        <p:tgtEl>
                                          <p:spTgt spid="93"/>
                                        </p:tgtEl>
                                      </p:cBhvr>
                                    </p:animEffect>
                                  </p:childTnLst>
                                </p:cTn>
                              </p:par>
                              <p:par>
                                <p:cTn id="35" presetID="53" presetClass="entr" presetSubtype="16" fill="hold" nodeType="withEffect">
                                  <p:stCondLst>
                                    <p:cond delay="200"/>
                                  </p:stCondLst>
                                  <p:childTnLst>
                                    <p:set>
                                      <p:cBhvr>
                                        <p:cTn id="36" dur="1" fill="hold">
                                          <p:stCondLst>
                                            <p:cond delay="0"/>
                                          </p:stCondLst>
                                        </p:cTn>
                                        <p:tgtEl>
                                          <p:spTgt spid="109"/>
                                        </p:tgtEl>
                                        <p:attrNameLst>
                                          <p:attrName>style.visibility</p:attrName>
                                        </p:attrNameLst>
                                      </p:cBhvr>
                                      <p:to>
                                        <p:strVal val="visible"/>
                                      </p:to>
                                    </p:set>
                                    <p:anim calcmode="lin" valueType="num">
                                      <p:cBhvr>
                                        <p:cTn id="37" dur="800" fill="hold"/>
                                        <p:tgtEl>
                                          <p:spTgt spid="109"/>
                                        </p:tgtEl>
                                        <p:attrNameLst>
                                          <p:attrName>ppt_w</p:attrName>
                                        </p:attrNameLst>
                                      </p:cBhvr>
                                      <p:tavLst>
                                        <p:tav tm="0">
                                          <p:val>
                                            <p:fltVal val="0"/>
                                          </p:val>
                                        </p:tav>
                                        <p:tav tm="100000">
                                          <p:val>
                                            <p:strVal val="#ppt_w"/>
                                          </p:val>
                                        </p:tav>
                                      </p:tavLst>
                                    </p:anim>
                                    <p:anim calcmode="lin" valueType="num">
                                      <p:cBhvr>
                                        <p:cTn id="38" dur="800" fill="hold"/>
                                        <p:tgtEl>
                                          <p:spTgt spid="109"/>
                                        </p:tgtEl>
                                        <p:attrNameLst>
                                          <p:attrName>ppt_h</p:attrName>
                                        </p:attrNameLst>
                                      </p:cBhvr>
                                      <p:tavLst>
                                        <p:tav tm="0">
                                          <p:val>
                                            <p:fltVal val="0"/>
                                          </p:val>
                                        </p:tav>
                                        <p:tav tm="100000">
                                          <p:val>
                                            <p:strVal val="#ppt_h"/>
                                          </p:val>
                                        </p:tav>
                                      </p:tavLst>
                                    </p:anim>
                                    <p:animEffect transition="in" filter="fade">
                                      <p:cBhvr>
                                        <p:cTn id="39" dur="800"/>
                                        <p:tgtEl>
                                          <p:spTgt spid="109"/>
                                        </p:tgtEl>
                                      </p:cBhvr>
                                    </p:animEffect>
                                  </p:childTnLst>
                                </p:cTn>
                              </p:par>
                              <p:par>
                                <p:cTn id="40" presetID="53" presetClass="entr" presetSubtype="16" fill="hold" grpId="0" nodeType="withEffect">
                                  <p:stCondLst>
                                    <p:cond delay="800"/>
                                  </p:stCondLst>
                                  <p:childTnLst>
                                    <p:set>
                                      <p:cBhvr>
                                        <p:cTn id="41" dur="1" fill="hold">
                                          <p:stCondLst>
                                            <p:cond delay="0"/>
                                          </p:stCondLst>
                                        </p:cTn>
                                        <p:tgtEl>
                                          <p:spTgt spid="115"/>
                                        </p:tgtEl>
                                        <p:attrNameLst>
                                          <p:attrName>style.visibility</p:attrName>
                                        </p:attrNameLst>
                                      </p:cBhvr>
                                      <p:to>
                                        <p:strVal val="visible"/>
                                      </p:to>
                                    </p:set>
                                    <p:anim calcmode="lin" valueType="num">
                                      <p:cBhvr>
                                        <p:cTn id="42" dur="500" fill="hold"/>
                                        <p:tgtEl>
                                          <p:spTgt spid="115"/>
                                        </p:tgtEl>
                                        <p:attrNameLst>
                                          <p:attrName>ppt_w</p:attrName>
                                        </p:attrNameLst>
                                      </p:cBhvr>
                                      <p:tavLst>
                                        <p:tav tm="0">
                                          <p:val>
                                            <p:fltVal val="0"/>
                                          </p:val>
                                        </p:tav>
                                        <p:tav tm="100000">
                                          <p:val>
                                            <p:strVal val="#ppt_w"/>
                                          </p:val>
                                        </p:tav>
                                      </p:tavLst>
                                    </p:anim>
                                    <p:anim calcmode="lin" valueType="num">
                                      <p:cBhvr>
                                        <p:cTn id="43" dur="500" fill="hold"/>
                                        <p:tgtEl>
                                          <p:spTgt spid="115"/>
                                        </p:tgtEl>
                                        <p:attrNameLst>
                                          <p:attrName>ppt_h</p:attrName>
                                        </p:attrNameLst>
                                      </p:cBhvr>
                                      <p:tavLst>
                                        <p:tav tm="0">
                                          <p:val>
                                            <p:fltVal val="0"/>
                                          </p:val>
                                        </p:tav>
                                        <p:tav tm="100000">
                                          <p:val>
                                            <p:strVal val="#ppt_h"/>
                                          </p:val>
                                        </p:tav>
                                      </p:tavLst>
                                    </p:anim>
                                    <p:animEffect transition="in" filter="fade">
                                      <p:cBhvr>
                                        <p:cTn id="44" dur="500"/>
                                        <p:tgtEl>
                                          <p:spTgt spid="115"/>
                                        </p:tgtEl>
                                      </p:cBhvr>
                                    </p:animEffect>
                                  </p:childTnLst>
                                </p:cTn>
                              </p:par>
                              <p:par>
                                <p:cTn id="45" presetID="53" presetClass="entr" presetSubtype="16" fill="hold" grpId="0" nodeType="withEffect">
                                  <p:stCondLst>
                                    <p:cond delay="600"/>
                                  </p:stCondLst>
                                  <p:childTnLst>
                                    <p:set>
                                      <p:cBhvr>
                                        <p:cTn id="46" dur="1" fill="hold">
                                          <p:stCondLst>
                                            <p:cond delay="0"/>
                                          </p:stCondLst>
                                        </p:cTn>
                                        <p:tgtEl>
                                          <p:spTgt spid="116"/>
                                        </p:tgtEl>
                                        <p:attrNameLst>
                                          <p:attrName>style.visibility</p:attrName>
                                        </p:attrNameLst>
                                      </p:cBhvr>
                                      <p:to>
                                        <p:strVal val="visible"/>
                                      </p:to>
                                    </p:set>
                                    <p:anim calcmode="lin" valueType="num">
                                      <p:cBhvr>
                                        <p:cTn id="47" dur="300" fill="hold"/>
                                        <p:tgtEl>
                                          <p:spTgt spid="116"/>
                                        </p:tgtEl>
                                        <p:attrNameLst>
                                          <p:attrName>ppt_w</p:attrName>
                                        </p:attrNameLst>
                                      </p:cBhvr>
                                      <p:tavLst>
                                        <p:tav tm="0">
                                          <p:val>
                                            <p:fltVal val="0"/>
                                          </p:val>
                                        </p:tav>
                                        <p:tav tm="100000">
                                          <p:val>
                                            <p:strVal val="#ppt_w"/>
                                          </p:val>
                                        </p:tav>
                                      </p:tavLst>
                                    </p:anim>
                                    <p:anim calcmode="lin" valueType="num">
                                      <p:cBhvr>
                                        <p:cTn id="48" dur="300" fill="hold"/>
                                        <p:tgtEl>
                                          <p:spTgt spid="116"/>
                                        </p:tgtEl>
                                        <p:attrNameLst>
                                          <p:attrName>ppt_h</p:attrName>
                                        </p:attrNameLst>
                                      </p:cBhvr>
                                      <p:tavLst>
                                        <p:tav tm="0">
                                          <p:val>
                                            <p:fltVal val="0"/>
                                          </p:val>
                                        </p:tav>
                                        <p:tav tm="100000">
                                          <p:val>
                                            <p:strVal val="#ppt_h"/>
                                          </p:val>
                                        </p:tav>
                                      </p:tavLst>
                                    </p:anim>
                                    <p:animEffect transition="in" filter="fade">
                                      <p:cBhvr>
                                        <p:cTn id="49" dur="300"/>
                                        <p:tgtEl>
                                          <p:spTgt spid="116"/>
                                        </p:tgtEl>
                                      </p:cBhvr>
                                    </p:animEffect>
                                  </p:childTnLst>
                                </p:cTn>
                              </p:par>
                              <p:par>
                                <p:cTn id="50" presetID="53" presetClass="entr" presetSubtype="16" fill="hold" grpId="0" nodeType="withEffect">
                                  <p:stCondLst>
                                    <p:cond delay="400"/>
                                  </p:stCondLst>
                                  <p:childTnLst>
                                    <p:set>
                                      <p:cBhvr>
                                        <p:cTn id="51" dur="1" fill="hold">
                                          <p:stCondLst>
                                            <p:cond delay="0"/>
                                          </p:stCondLst>
                                        </p:cTn>
                                        <p:tgtEl>
                                          <p:spTgt spid="117"/>
                                        </p:tgtEl>
                                        <p:attrNameLst>
                                          <p:attrName>style.visibility</p:attrName>
                                        </p:attrNameLst>
                                      </p:cBhvr>
                                      <p:to>
                                        <p:strVal val="visible"/>
                                      </p:to>
                                    </p:set>
                                    <p:anim calcmode="lin" valueType="num">
                                      <p:cBhvr>
                                        <p:cTn id="52" dur="600" fill="hold"/>
                                        <p:tgtEl>
                                          <p:spTgt spid="117"/>
                                        </p:tgtEl>
                                        <p:attrNameLst>
                                          <p:attrName>ppt_w</p:attrName>
                                        </p:attrNameLst>
                                      </p:cBhvr>
                                      <p:tavLst>
                                        <p:tav tm="0">
                                          <p:val>
                                            <p:fltVal val="0"/>
                                          </p:val>
                                        </p:tav>
                                        <p:tav tm="100000">
                                          <p:val>
                                            <p:strVal val="#ppt_w"/>
                                          </p:val>
                                        </p:tav>
                                      </p:tavLst>
                                    </p:anim>
                                    <p:anim calcmode="lin" valueType="num">
                                      <p:cBhvr>
                                        <p:cTn id="53" dur="600" fill="hold"/>
                                        <p:tgtEl>
                                          <p:spTgt spid="117"/>
                                        </p:tgtEl>
                                        <p:attrNameLst>
                                          <p:attrName>ppt_h</p:attrName>
                                        </p:attrNameLst>
                                      </p:cBhvr>
                                      <p:tavLst>
                                        <p:tav tm="0">
                                          <p:val>
                                            <p:fltVal val="0"/>
                                          </p:val>
                                        </p:tav>
                                        <p:tav tm="100000">
                                          <p:val>
                                            <p:strVal val="#ppt_h"/>
                                          </p:val>
                                        </p:tav>
                                      </p:tavLst>
                                    </p:anim>
                                    <p:animEffect transition="in" filter="fade">
                                      <p:cBhvr>
                                        <p:cTn id="54" dur="600"/>
                                        <p:tgtEl>
                                          <p:spTgt spid="117"/>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118"/>
                                        </p:tgtEl>
                                        <p:attrNameLst>
                                          <p:attrName>style.visibility</p:attrName>
                                        </p:attrNameLst>
                                      </p:cBhvr>
                                      <p:to>
                                        <p:strVal val="visible"/>
                                      </p:to>
                                    </p:set>
                                    <p:anim calcmode="lin" valueType="num">
                                      <p:cBhvr>
                                        <p:cTn id="57" dur="500" fill="hold"/>
                                        <p:tgtEl>
                                          <p:spTgt spid="118"/>
                                        </p:tgtEl>
                                        <p:attrNameLst>
                                          <p:attrName>ppt_w</p:attrName>
                                        </p:attrNameLst>
                                      </p:cBhvr>
                                      <p:tavLst>
                                        <p:tav tm="0">
                                          <p:val>
                                            <p:fltVal val="0"/>
                                          </p:val>
                                        </p:tav>
                                        <p:tav tm="100000">
                                          <p:val>
                                            <p:strVal val="#ppt_w"/>
                                          </p:val>
                                        </p:tav>
                                      </p:tavLst>
                                    </p:anim>
                                    <p:anim calcmode="lin" valueType="num">
                                      <p:cBhvr>
                                        <p:cTn id="58" dur="500" fill="hold"/>
                                        <p:tgtEl>
                                          <p:spTgt spid="118"/>
                                        </p:tgtEl>
                                        <p:attrNameLst>
                                          <p:attrName>ppt_h</p:attrName>
                                        </p:attrNameLst>
                                      </p:cBhvr>
                                      <p:tavLst>
                                        <p:tav tm="0">
                                          <p:val>
                                            <p:fltVal val="0"/>
                                          </p:val>
                                        </p:tav>
                                        <p:tav tm="100000">
                                          <p:val>
                                            <p:strVal val="#ppt_h"/>
                                          </p:val>
                                        </p:tav>
                                      </p:tavLst>
                                    </p:anim>
                                    <p:animEffect transition="in" filter="fade">
                                      <p:cBhvr>
                                        <p:cTn id="59" dur="500"/>
                                        <p:tgtEl>
                                          <p:spTgt spid="118"/>
                                        </p:tgtEl>
                                      </p:cBhvr>
                                    </p:animEffect>
                                  </p:childTnLst>
                                </p:cTn>
                              </p:par>
                              <p:par>
                                <p:cTn id="60" presetID="53" presetClass="entr" presetSubtype="16" fill="hold" grpId="0" nodeType="withEffect">
                                  <p:stCondLst>
                                    <p:cond delay="900"/>
                                  </p:stCondLst>
                                  <p:childTnLst>
                                    <p:set>
                                      <p:cBhvr>
                                        <p:cTn id="61" dur="1" fill="hold">
                                          <p:stCondLst>
                                            <p:cond delay="0"/>
                                          </p:stCondLst>
                                        </p:cTn>
                                        <p:tgtEl>
                                          <p:spTgt spid="119"/>
                                        </p:tgtEl>
                                        <p:attrNameLst>
                                          <p:attrName>style.visibility</p:attrName>
                                        </p:attrNameLst>
                                      </p:cBhvr>
                                      <p:to>
                                        <p:strVal val="visible"/>
                                      </p:to>
                                    </p:set>
                                    <p:anim calcmode="lin" valueType="num">
                                      <p:cBhvr>
                                        <p:cTn id="62" dur="800" fill="hold"/>
                                        <p:tgtEl>
                                          <p:spTgt spid="119"/>
                                        </p:tgtEl>
                                        <p:attrNameLst>
                                          <p:attrName>ppt_w</p:attrName>
                                        </p:attrNameLst>
                                      </p:cBhvr>
                                      <p:tavLst>
                                        <p:tav tm="0">
                                          <p:val>
                                            <p:fltVal val="0"/>
                                          </p:val>
                                        </p:tav>
                                        <p:tav tm="100000">
                                          <p:val>
                                            <p:strVal val="#ppt_w"/>
                                          </p:val>
                                        </p:tav>
                                      </p:tavLst>
                                    </p:anim>
                                    <p:anim calcmode="lin" valueType="num">
                                      <p:cBhvr>
                                        <p:cTn id="63" dur="800" fill="hold"/>
                                        <p:tgtEl>
                                          <p:spTgt spid="119"/>
                                        </p:tgtEl>
                                        <p:attrNameLst>
                                          <p:attrName>ppt_h</p:attrName>
                                        </p:attrNameLst>
                                      </p:cBhvr>
                                      <p:tavLst>
                                        <p:tav tm="0">
                                          <p:val>
                                            <p:fltVal val="0"/>
                                          </p:val>
                                        </p:tav>
                                        <p:tav tm="100000">
                                          <p:val>
                                            <p:strVal val="#ppt_h"/>
                                          </p:val>
                                        </p:tav>
                                      </p:tavLst>
                                    </p:anim>
                                    <p:animEffect transition="in" filter="fade">
                                      <p:cBhvr>
                                        <p:cTn id="64" dur="800"/>
                                        <p:tgtEl>
                                          <p:spTgt spid="119"/>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120"/>
                                        </p:tgtEl>
                                        <p:attrNameLst>
                                          <p:attrName>style.visibility</p:attrName>
                                        </p:attrNameLst>
                                      </p:cBhvr>
                                      <p:to>
                                        <p:strVal val="visible"/>
                                      </p:to>
                                    </p:set>
                                    <p:anim calcmode="lin" valueType="num">
                                      <p:cBhvr>
                                        <p:cTn id="67" dur="500" fill="hold"/>
                                        <p:tgtEl>
                                          <p:spTgt spid="120"/>
                                        </p:tgtEl>
                                        <p:attrNameLst>
                                          <p:attrName>ppt_w</p:attrName>
                                        </p:attrNameLst>
                                      </p:cBhvr>
                                      <p:tavLst>
                                        <p:tav tm="0">
                                          <p:val>
                                            <p:fltVal val="0"/>
                                          </p:val>
                                        </p:tav>
                                        <p:tav tm="100000">
                                          <p:val>
                                            <p:strVal val="#ppt_w"/>
                                          </p:val>
                                        </p:tav>
                                      </p:tavLst>
                                    </p:anim>
                                    <p:anim calcmode="lin" valueType="num">
                                      <p:cBhvr>
                                        <p:cTn id="68" dur="500" fill="hold"/>
                                        <p:tgtEl>
                                          <p:spTgt spid="120"/>
                                        </p:tgtEl>
                                        <p:attrNameLst>
                                          <p:attrName>ppt_h</p:attrName>
                                        </p:attrNameLst>
                                      </p:cBhvr>
                                      <p:tavLst>
                                        <p:tav tm="0">
                                          <p:val>
                                            <p:fltVal val="0"/>
                                          </p:val>
                                        </p:tav>
                                        <p:tav tm="100000">
                                          <p:val>
                                            <p:strVal val="#ppt_h"/>
                                          </p:val>
                                        </p:tav>
                                      </p:tavLst>
                                    </p:anim>
                                    <p:animEffect transition="in" filter="fade">
                                      <p:cBhvr>
                                        <p:cTn id="69" dur="500"/>
                                        <p:tgtEl>
                                          <p:spTgt spid="120"/>
                                        </p:tgtEl>
                                      </p:cBhvr>
                                    </p:animEffect>
                                  </p:childTnLst>
                                </p:cTn>
                              </p:par>
                              <p:par>
                                <p:cTn id="70" presetID="53" presetClass="entr" presetSubtype="16" fill="hold" grpId="0" nodeType="withEffect">
                                  <p:stCondLst>
                                    <p:cond delay="600"/>
                                  </p:stCondLst>
                                  <p:childTnLst>
                                    <p:set>
                                      <p:cBhvr>
                                        <p:cTn id="71" dur="1" fill="hold">
                                          <p:stCondLst>
                                            <p:cond delay="0"/>
                                          </p:stCondLst>
                                        </p:cTn>
                                        <p:tgtEl>
                                          <p:spTgt spid="121"/>
                                        </p:tgtEl>
                                        <p:attrNameLst>
                                          <p:attrName>style.visibility</p:attrName>
                                        </p:attrNameLst>
                                      </p:cBhvr>
                                      <p:to>
                                        <p:strVal val="visible"/>
                                      </p:to>
                                    </p:set>
                                    <p:anim calcmode="lin" valueType="num">
                                      <p:cBhvr>
                                        <p:cTn id="72" dur="500" fill="hold"/>
                                        <p:tgtEl>
                                          <p:spTgt spid="121"/>
                                        </p:tgtEl>
                                        <p:attrNameLst>
                                          <p:attrName>ppt_w</p:attrName>
                                        </p:attrNameLst>
                                      </p:cBhvr>
                                      <p:tavLst>
                                        <p:tav tm="0">
                                          <p:val>
                                            <p:fltVal val="0"/>
                                          </p:val>
                                        </p:tav>
                                        <p:tav tm="100000">
                                          <p:val>
                                            <p:strVal val="#ppt_w"/>
                                          </p:val>
                                        </p:tav>
                                      </p:tavLst>
                                    </p:anim>
                                    <p:anim calcmode="lin" valueType="num">
                                      <p:cBhvr>
                                        <p:cTn id="73" dur="500" fill="hold"/>
                                        <p:tgtEl>
                                          <p:spTgt spid="121"/>
                                        </p:tgtEl>
                                        <p:attrNameLst>
                                          <p:attrName>ppt_h</p:attrName>
                                        </p:attrNameLst>
                                      </p:cBhvr>
                                      <p:tavLst>
                                        <p:tav tm="0">
                                          <p:val>
                                            <p:fltVal val="0"/>
                                          </p:val>
                                        </p:tav>
                                        <p:tav tm="100000">
                                          <p:val>
                                            <p:strVal val="#ppt_h"/>
                                          </p:val>
                                        </p:tav>
                                      </p:tavLst>
                                    </p:anim>
                                    <p:animEffect transition="in" filter="fade">
                                      <p:cBhvr>
                                        <p:cTn id="74" dur="500"/>
                                        <p:tgtEl>
                                          <p:spTgt spid="121"/>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122"/>
                                        </p:tgtEl>
                                        <p:attrNameLst>
                                          <p:attrName>style.visibility</p:attrName>
                                        </p:attrNameLst>
                                      </p:cBhvr>
                                      <p:to>
                                        <p:strVal val="visible"/>
                                      </p:to>
                                    </p:set>
                                    <p:anim calcmode="lin" valueType="num">
                                      <p:cBhvr>
                                        <p:cTn id="77" dur="300" fill="hold"/>
                                        <p:tgtEl>
                                          <p:spTgt spid="122"/>
                                        </p:tgtEl>
                                        <p:attrNameLst>
                                          <p:attrName>ppt_w</p:attrName>
                                        </p:attrNameLst>
                                      </p:cBhvr>
                                      <p:tavLst>
                                        <p:tav tm="0">
                                          <p:val>
                                            <p:fltVal val="0"/>
                                          </p:val>
                                        </p:tav>
                                        <p:tav tm="100000">
                                          <p:val>
                                            <p:strVal val="#ppt_w"/>
                                          </p:val>
                                        </p:tav>
                                      </p:tavLst>
                                    </p:anim>
                                    <p:anim calcmode="lin" valueType="num">
                                      <p:cBhvr>
                                        <p:cTn id="78" dur="300" fill="hold"/>
                                        <p:tgtEl>
                                          <p:spTgt spid="122"/>
                                        </p:tgtEl>
                                        <p:attrNameLst>
                                          <p:attrName>ppt_h</p:attrName>
                                        </p:attrNameLst>
                                      </p:cBhvr>
                                      <p:tavLst>
                                        <p:tav tm="0">
                                          <p:val>
                                            <p:fltVal val="0"/>
                                          </p:val>
                                        </p:tav>
                                        <p:tav tm="100000">
                                          <p:val>
                                            <p:strVal val="#ppt_h"/>
                                          </p:val>
                                        </p:tav>
                                      </p:tavLst>
                                    </p:anim>
                                    <p:animEffect transition="in" filter="fade">
                                      <p:cBhvr>
                                        <p:cTn id="79" dur="300"/>
                                        <p:tgtEl>
                                          <p:spTgt spid="122"/>
                                        </p:tgtEl>
                                      </p:cBhvr>
                                    </p:animEffect>
                                  </p:childTnLst>
                                </p:cTn>
                              </p:par>
                              <p:par>
                                <p:cTn id="80" presetID="53" presetClass="entr" presetSubtype="16" fill="hold" grpId="0" nodeType="withEffect">
                                  <p:stCondLst>
                                    <p:cond delay="900"/>
                                  </p:stCondLst>
                                  <p:childTnLst>
                                    <p:set>
                                      <p:cBhvr>
                                        <p:cTn id="81" dur="1" fill="hold">
                                          <p:stCondLst>
                                            <p:cond delay="0"/>
                                          </p:stCondLst>
                                        </p:cTn>
                                        <p:tgtEl>
                                          <p:spTgt spid="123"/>
                                        </p:tgtEl>
                                        <p:attrNameLst>
                                          <p:attrName>style.visibility</p:attrName>
                                        </p:attrNameLst>
                                      </p:cBhvr>
                                      <p:to>
                                        <p:strVal val="visible"/>
                                      </p:to>
                                    </p:set>
                                    <p:anim calcmode="lin" valueType="num">
                                      <p:cBhvr>
                                        <p:cTn id="82" dur="500" fill="hold"/>
                                        <p:tgtEl>
                                          <p:spTgt spid="123"/>
                                        </p:tgtEl>
                                        <p:attrNameLst>
                                          <p:attrName>ppt_w</p:attrName>
                                        </p:attrNameLst>
                                      </p:cBhvr>
                                      <p:tavLst>
                                        <p:tav tm="0">
                                          <p:val>
                                            <p:fltVal val="0"/>
                                          </p:val>
                                        </p:tav>
                                        <p:tav tm="100000">
                                          <p:val>
                                            <p:strVal val="#ppt_w"/>
                                          </p:val>
                                        </p:tav>
                                      </p:tavLst>
                                    </p:anim>
                                    <p:anim calcmode="lin" valueType="num">
                                      <p:cBhvr>
                                        <p:cTn id="83" dur="500" fill="hold"/>
                                        <p:tgtEl>
                                          <p:spTgt spid="123"/>
                                        </p:tgtEl>
                                        <p:attrNameLst>
                                          <p:attrName>ppt_h</p:attrName>
                                        </p:attrNameLst>
                                      </p:cBhvr>
                                      <p:tavLst>
                                        <p:tav tm="0">
                                          <p:val>
                                            <p:fltVal val="0"/>
                                          </p:val>
                                        </p:tav>
                                        <p:tav tm="100000">
                                          <p:val>
                                            <p:strVal val="#ppt_h"/>
                                          </p:val>
                                        </p:tav>
                                      </p:tavLst>
                                    </p:anim>
                                    <p:animEffect transition="in" filter="fade">
                                      <p:cBhvr>
                                        <p:cTn id="84" dur="500"/>
                                        <p:tgtEl>
                                          <p:spTgt spid="123"/>
                                        </p:tgtEl>
                                      </p:cBhvr>
                                    </p:animEffect>
                                  </p:childTnLst>
                                </p:cTn>
                              </p:par>
                              <p:par>
                                <p:cTn id="85" presetID="53" presetClass="entr" presetSubtype="16" fill="hold" grpId="0" nodeType="withEffect">
                                  <p:stCondLst>
                                    <p:cond delay="200"/>
                                  </p:stCondLst>
                                  <p:childTnLst>
                                    <p:set>
                                      <p:cBhvr>
                                        <p:cTn id="86" dur="1" fill="hold">
                                          <p:stCondLst>
                                            <p:cond delay="0"/>
                                          </p:stCondLst>
                                        </p:cTn>
                                        <p:tgtEl>
                                          <p:spTgt spid="124"/>
                                        </p:tgtEl>
                                        <p:attrNameLst>
                                          <p:attrName>style.visibility</p:attrName>
                                        </p:attrNameLst>
                                      </p:cBhvr>
                                      <p:to>
                                        <p:strVal val="visible"/>
                                      </p:to>
                                    </p:set>
                                    <p:anim calcmode="lin" valueType="num">
                                      <p:cBhvr>
                                        <p:cTn id="87" dur="500" fill="hold"/>
                                        <p:tgtEl>
                                          <p:spTgt spid="124"/>
                                        </p:tgtEl>
                                        <p:attrNameLst>
                                          <p:attrName>ppt_w</p:attrName>
                                        </p:attrNameLst>
                                      </p:cBhvr>
                                      <p:tavLst>
                                        <p:tav tm="0">
                                          <p:val>
                                            <p:fltVal val="0"/>
                                          </p:val>
                                        </p:tav>
                                        <p:tav tm="100000">
                                          <p:val>
                                            <p:strVal val="#ppt_w"/>
                                          </p:val>
                                        </p:tav>
                                      </p:tavLst>
                                    </p:anim>
                                    <p:anim calcmode="lin" valueType="num">
                                      <p:cBhvr>
                                        <p:cTn id="88" dur="500" fill="hold"/>
                                        <p:tgtEl>
                                          <p:spTgt spid="124"/>
                                        </p:tgtEl>
                                        <p:attrNameLst>
                                          <p:attrName>ppt_h</p:attrName>
                                        </p:attrNameLst>
                                      </p:cBhvr>
                                      <p:tavLst>
                                        <p:tav tm="0">
                                          <p:val>
                                            <p:fltVal val="0"/>
                                          </p:val>
                                        </p:tav>
                                        <p:tav tm="100000">
                                          <p:val>
                                            <p:strVal val="#ppt_h"/>
                                          </p:val>
                                        </p:tav>
                                      </p:tavLst>
                                    </p:anim>
                                    <p:animEffect transition="in" filter="fade">
                                      <p:cBhvr>
                                        <p:cTn id="89" dur="500"/>
                                        <p:tgtEl>
                                          <p:spTgt spid="124"/>
                                        </p:tgtEl>
                                      </p:cBhvr>
                                    </p:animEffect>
                                  </p:childTnLst>
                                </p:cTn>
                              </p:par>
                              <p:par>
                                <p:cTn id="90" presetID="53" presetClass="entr" presetSubtype="16" fill="hold" grpId="0" nodeType="withEffect">
                                  <p:stCondLst>
                                    <p:cond delay="600"/>
                                  </p:stCondLst>
                                  <p:childTnLst>
                                    <p:set>
                                      <p:cBhvr>
                                        <p:cTn id="91" dur="1" fill="hold">
                                          <p:stCondLst>
                                            <p:cond delay="0"/>
                                          </p:stCondLst>
                                        </p:cTn>
                                        <p:tgtEl>
                                          <p:spTgt spid="125"/>
                                        </p:tgtEl>
                                        <p:attrNameLst>
                                          <p:attrName>style.visibility</p:attrName>
                                        </p:attrNameLst>
                                      </p:cBhvr>
                                      <p:to>
                                        <p:strVal val="visible"/>
                                      </p:to>
                                    </p:set>
                                    <p:anim calcmode="lin" valueType="num">
                                      <p:cBhvr>
                                        <p:cTn id="92" dur="800" fill="hold"/>
                                        <p:tgtEl>
                                          <p:spTgt spid="125"/>
                                        </p:tgtEl>
                                        <p:attrNameLst>
                                          <p:attrName>ppt_w</p:attrName>
                                        </p:attrNameLst>
                                      </p:cBhvr>
                                      <p:tavLst>
                                        <p:tav tm="0">
                                          <p:val>
                                            <p:fltVal val="0"/>
                                          </p:val>
                                        </p:tav>
                                        <p:tav tm="100000">
                                          <p:val>
                                            <p:strVal val="#ppt_w"/>
                                          </p:val>
                                        </p:tav>
                                      </p:tavLst>
                                    </p:anim>
                                    <p:anim calcmode="lin" valueType="num">
                                      <p:cBhvr>
                                        <p:cTn id="93" dur="800" fill="hold"/>
                                        <p:tgtEl>
                                          <p:spTgt spid="125"/>
                                        </p:tgtEl>
                                        <p:attrNameLst>
                                          <p:attrName>ppt_h</p:attrName>
                                        </p:attrNameLst>
                                      </p:cBhvr>
                                      <p:tavLst>
                                        <p:tav tm="0">
                                          <p:val>
                                            <p:fltVal val="0"/>
                                          </p:val>
                                        </p:tav>
                                        <p:tav tm="100000">
                                          <p:val>
                                            <p:strVal val="#ppt_h"/>
                                          </p:val>
                                        </p:tav>
                                      </p:tavLst>
                                    </p:anim>
                                    <p:animEffect transition="in" filter="fade">
                                      <p:cBhvr>
                                        <p:cTn id="94" dur="800"/>
                                        <p:tgtEl>
                                          <p:spTgt spid="125"/>
                                        </p:tgtEl>
                                      </p:cBhvr>
                                    </p:animEffect>
                                  </p:childTnLst>
                                </p:cTn>
                              </p:par>
                              <p:par>
                                <p:cTn id="95" presetID="53" presetClass="entr" presetSubtype="16" fill="hold" grpId="0" nodeType="withEffect">
                                  <p:stCondLst>
                                    <p:cond delay="400"/>
                                  </p:stCondLst>
                                  <p:childTnLst>
                                    <p:set>
                                      <p:cBhvr>
                                        <p:cTn id="96" dur="1" fill="hold">
                                          <p:stCondLst>
                                            <p:cond delay="0"/>
                                          </p:stCondLst>
                                        </p:cTn>
                                        <p:tgtEl>
                                          <p:spTgt spid="126"/>
                                        </p:tgtEl>
                                        <p:attrNameLst>
                                          <p:attrName>style.visibility</p:attrName>
                                        </p:attrNameLst>
                                      </p:cBhvr>
                                      <p:to>
                                        <p:strVal val="visible"/>
                                      </p:to>
                                    </p:set>
                                    <p:anim calcmode="lin" valueType="num">
                                      <p:cBhvr>
                                        <p:cTn id="97" dur="500" fill="hold"/>
                                        <p:tgtEl>
                                          <p:spTgt spid="126"/>
                                        </p:tgtEl>
                                        <p:attrNameLst>
                                          <p:attrName>ppt_w</p:attrName>
                                        </p:attrNameLst>
                                      </p:cBhvr>
                                      <p:tavLst>
                                        <p:tav tm="0">
                                          <p:val>
                                            <p:fltVal val="0"/>
                                          </p:val>
                                        </p:tav>
                                        <p:tav tm="100000">
                                          <p:val>
                                            <p:strVal val="#ppt_w"/>
                                          </p:val>
                                        </p:tav>
                                      </p:tavLst>
                                    </p:anim>
                                    <p:anim calcmode="lin" valueType="num">
                                      <p:cBhvr>
                                        <p:cTn id="98" dur="500" fill="hold"/>
                                        <p:tgtEl>
                                          <p:spTgt spid="126"/>
                                        </p:tgtEl>
                                        <p:attrNameLst>
                                          <p:attrName>ppt_h</p:attrName>
                                        </p:attrNameLst>
                                      </p:cBhvr>
                                      <p:tavLst>
                                        <p:tav tm="0">
                                          <p:val>
                                            <p:fltVal val="0"/>
                                          </p:val>
                                        </p:tav>
                                        <p:tav tm="100000">
                                          <p:val>
                                            <p:strVal val="#ppt_h"/>
                                          </p:val>
                                        </p:tav>
                                      </p:tavLst>
                                    </p:anim>
                                    <p:animEffect transition="in" filter="fade">
                                      <p:cBhvr>
                                        <p:cTn id="99" dur="500"/>
                                        <p:tgtEl>
                                          <p:spTgt spid="126"/>
                                        </p:tgtEl>
                                      </p:cBhvr>
                                    </p:animEffect>
                                  </p:childTnLst>
                                </p:cTn>
                              </p:par>
                              <p:par>
                                <p:cTn id="100" presetID="53" presetClass="entr" presetSubtype="16" fill="hold" grpId="0" nodeType="withEffect">
                                  <p:stCondLst>
                                    <p:cond delay="700"/>
                                  </p:stCondLst>
                                  <p:childTnLst>
                                    <p:set>
                                      <p:cBhvr>
                                        <p:cTn id="101" dur="1" fill="hold">
                                          <p:stCondLst>
                                            <p:cond delay="0"/>
                                          </p:stCondLst>
                                        </p:cTn>
                                        <p:tgtEl>
                                          <p:spTgt spid="127"/>
                                        </p:tgtEl>
                                        <p:attrNameLst>
                                          <p:attrName>style.visibility</p:attrName>
                                        </p:attrNameLst>
                                      </p:cBhvr>
                                      <p:to>
                                        <p:strVal val="visible"/>
                                      </p:to>
                                    </p:set>
                                    <p:anim calcmode="lin" valueType="num">
                                      <p:cBhvr>
                                        <p:cTn id="102" dur="500" fill="hold"/>
                                        <p:tgtEl>
                                          <p:spTgt spid="127"/>
                                        </p:tgtEl>
                                        <p:attrNameLst>
                                          <p:attrName>ppt_w</p:attrName>
                                        </p:attrNameLst>
                                      </p:cBhvr>
                                      <p:tavLst>
                                        <p:tav tm="0">
                                          <p:val>
                                            <p:fltVal val="0"/>
                                          </p:val>
                                        </p:tav>
                                        <p:tav tm="100000">
                                          <p:val>
                                            <p:strVal val="#ppt_w"/>
                                          </p:val>
                                        </p:tav>
                                      </p:tavLst>
                                    </p:anim>
                                    <p:anim calcmode="lin" valueType="num">
                                      <p:cBhvr>
                                        <p:cTn id="103" dur="500" fill="hold"/>
                                        <p:tgtEl>
                                          <p:spTgt spid="127"/>
                                        </p:tgtEl>
                                        <p:attrNameLst>
                                          <p:attrName>ppt_h</p:attrName>
                                        </p:attrNameLst>
                                      </p:cBhvr>
                                      <p:tavLst>
                                        <p:tav tm="0">
                                          <p:val>
                                            <p:fltVal val="0"/>
                                          </p:val>
                                        </p:tav>
                                        <p:tav tm="100000">
                                          <p:val>
                                            <p:strVal val="#ppt_h"/>
                                          </p:val>
                                        </p:tav>
                                      </p:tavLst>
                                    </p:anim>
                                    <p:animEffect transition="in" filter="fade">
                                      <p:cBhvr>
                                        <p:cTn id="104" dur="500"/>
                                        <p:tgtEl>
                                          <p:spTgt spid="127"/>
                                        </p:tgtEl>
                                      </p:cBhvr>
                                    </p:animEffect>
                                  </p:childTnLst>
                                </p:cTn>
                              </p:par>
                              <p:par>
                                <p:cTn id="105" presetID="53" presetClass="entr" presetSubtype="16" fill="hold" grpId="0" nodeType="withEffect">
                                  <p:stCondLst>
                                    <p:cond delay="200"/>
                                  </p:stCondLst>
                                  <p:childTnLst>
                                    <p:set>
                                      <p:cBhvr>
                                        <p:cTn id="106" dur="1" fill="hold">
                                          <p:stCondLst>
                                            <p:cond delay="0"/>
                                          </p:stCondLst>
                                        </p:cTn>
                                        <p:tgtEl>
                                          <p:spTgt spid="128"/>
                                        </p:tgtEl>
                                        <p:attrNameLst>
                                          <p:attrName>style.visibility</p:attrName>
                                        </p:attrNameLst>
                                      </p:cBhvr>
                                      <p:to>
                                        <p:strVal val="visible"/>
                                      </p:to>
                                    </p:set>
                                    <p:anim calcmode="lin" valueType="num">
                                      <p:cBhvr>
                                        <p:cTn id="107" dur="500" fill="hold"/>
                                        <p:tgtEl>
                                          <p:spTgt spid="128"/>
                                        </p:tgtEl>
                                        <p:attrNameLst>
                                          <p:attrName>ppt_w</p:attrName>
                                        </p:attrNameLst>
                                      </p:cBhvr>
                                      <p:tavLst>
                                        <p:tav tm="0">
                                          <p:val>
                                            <p:fltVal val="0"/>
                                          </p:val>
                                        </p:tav>
                                        <p:tav tm="100000">
                                          <p:val>
                                            <p:strVal val="#ppt_w"/>
                                          </p:val>
                                        </p:tav>
                                      </p:tavLst>
                                    </p:anim>
                                    <p:anim calcmode="lin" valueType="num">
                                      <p:cBhvr>
                                        <p:cTn id="108" dur="500" fill="hold"/>
                                        <p:tgtEl>
                                          <p:spTgt spid="128"/>
                                        </p:tgtEl>
                                        <p:attrNameLst>
                                          <p:attrName>ppt_h</p:attrName>
                                        </p:attrNameLst>
                                      </p:cBhvr>
                                      <p:tavLst>
                                        <p:tav tm="0">
                                          <p:val>
                                            <p:fltVal val="0"/>
                                          </p:val>
                                        </p:tav>
                                        <p:tav tm="100000">
                                          <p:val>
                                            <p:strVal val="#ppt_h"/>
                                          </p:val>
                                        </p:tav>
                                      </p:tavLst>
                                    </p:anim>
                                    <p:animEffect transition="in" filter="fade">
                                      <p:cBhvr>
                                        <p:cTn id="109" dur="500"/>
                                        <p:tgtEl>
                                          <p:spTgt spid="128"/>
                                        </p:tgtEl>
                                      </p:cBhvr>
                                    </p:animEffect>
                                  </p:childTnLst>
                                </p:cTn>
                              </p:par>
                            </p:childTnLst>
                          </p:cTn>
                        </p:par>
                        <p:par>
                          <p:cTn id="110" fill="hold">
                            <p:stCondLst>
                              <p:cond delay="1700"/>
                            </p:stCondLst>
                            <p:childTnLst>
                              <p:par>
                                <p:cTn id="111" presetID="22" presetClass="entr" presetSubtype="2" fill="hold" nodeType="afterEffect">
                                  <p:stCondLst>
                                    <p:cond delay="0"/>
                                  </p:stCondLst>
                                  <p:childTnLst>
                                    <p:set>
                                      <p:cBhvr>
                                        <p:cTn id="112" dur="1" fill="hold">
                                          <p:stCondLst>
                                            <p:cond delay="0"/>
                                          </p:stCondLst>
                                        </p:cTn>
                                        <p:tgtEl>
                                          <p:spTgt spid="71"/>
                                        </p:tgtEl>
                                        <p:attrNameLst>
                                          <p:attrName>style.visibility</p:attrName>
                                        </p:attrNameLst>
                                      </p:cBhvr>
                                      <p:to>
                                        <p:strVal val="visible"/>
                                      </p:to>
                                    </p:set>
                                    <p:animEffect transition="in" filter="wipe(right)">
                                      <p:cBhvr>
                                        <p:cTn id="113" dur="500"/>
                                        <p:tgtEl>
                                          <p:spTgt spid="71"/>
                                        </p:tgtEl>
                                      </p:cBhvr>
                                    </p:animEffect>
                                  </p:childTnLst>
                                </p:cTn>
                              </p:par>
                            </p:childTnLst>
                          </p:cTn>
                        </p:par>
                        <p:par>
                          <p:cTn id="114" fill="hold">
                            <p:stCondLst>
                              <p:cond delay="2200"/>
                            </p:stCondLst>
                            <p:childTnLst>
                              <p:par>
                                <p:cTn id="115" presetID="22" presetClass="entr" presetSubtype="2" fill="hold" grpId="0" nodeType="afterEffect">
                                  <p:stCondLst>
                                    <p:cond delay="0"/>
                                  </p:stCondLst>
                                  <p:childTnLst>
                                    <p:set>
                                      <p:cBhvr>
                                        <p:cTn id="116" dur="1" fill="hold">
                                          <p:stCondLst>
                                            <p:cond delay="0"/>
                                          </p:stCondLst>
                                        </p:cTn>
                                        <p:tgtEl>
                                          <p:spTgt spid="80"/>
                                        </p:tgtEl>
                                        <p:attrNameLst>
                                          <p:attrName>style.visibility</p:attrName>
                                        </p:attrNameLst>
                                      </p:cBhvr>
                                      <p:to>
                                        <p:strVal val="visible"/>
                                      </p:to>
                                    </p:set>
                                    <p:animEffect transition="in" filter="wipe(right)">
                                      <p:cBhvr>
                                        <p:cTn id="117" dur="500"/>
                                        <p:tgtEl>
                                          <p:spTgt spid="80"/>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81"/>
                                        </p:tgtEl>
                                        <p:attrNameLst>
                                          <p:attrName>style.visibility</p:attrName>
                                        </p:attrNameLst>
                                      </p:cBhvr>
                                      <p:to>
                                        <p:strVal val="visible"/>
                                      </p:to>
                                    </p:set>
                                    <p:animEffect transition="in" filter="wipe(right)">
                                      <p:cBhvr>
                                        <p:cTn id="120" dur="500"/>
                                        <p:tgtEl>
                                          <p:spTgt spid="81"/>
                                        </p:tgtEl>
                                      </p:cBhvr>
                                    </p:animEffect>
                                  </p:childTnLst>
                                </p:cTn>
                              </p:par>
                            </p:childTnLst>
                          </p:cTn>
                        </p:par>
                        <p:par>
                          <p:cTn id="121" fill="hold">
                            <p:stCondLst>
                              <p:cond delay="2700"/>
                            </p:stCondLst>
                            <p:childTnLst>
                              <p:par>
                                <p:cTn id="122" presetID="22" presetClass="entr" presetSubtype="2" fill="hold" nodeType="afterEffect">
                                  <p:stCondLst>
                                    <p:cond delay="0"/>
                                  </p:stCondLst>
                                  <p:childTnLst>
                                    <p:set>
                                      <p:cBhvr>
                                        <p:cTn id="123" dur="1" fill="hold">
                                          <p:stCondLst>
                                            <p:cond delay="0"/>
                                          </p:stCondLst>
                                        </p:cTn>
                                        <p:tgtEl>
                                          <p:spTgt spid="77"/>
                                        </p:tgtEl>
                                        <p:attrNameLst>
                                          <p:attrName>style.visibility</p:attrName>
                                        </p:attrNameLst>
                                      </p:cBhvr>
                                      <p:to>
                                        <p:strVal val="visible"/>
                                      </p:to>
                                    </p:set>
                                    <p:animEffect transition="in" filter="wipe(right)">
                                      <p:cBhvr>
                                        <p:cTn id="124" dur="500"/>
                                        <p:tgtEl>
                                          <p:spTgt spid="77"/>
                                        </p:tgtEl>
                                      </p:cBhvr>
                                    </p:animEffect>
                                  </p:childTnLst>
                                </p:cTn>
                              </p:par>
                            </p:childTnLst>
                          </p:cTn>
                        </p:par>
                        <p:par>
                          <p:cTn id="125" fill="hold">
                            <p:stCondLst>
                              <p:cond delay="3200"/>
                            </p:stCondLst>
                            <p:childTnLst>
                              <p:par>
                                <p:cTn id="126" presetID="22" presetClass="entr" presetSubtype="2" fill="hold" grpId="0" nodeType="afterEffect">
                                  <p:stCondLst>
                                    <p:cond delay="0"/>
                                  </p:stCondLst>
                                  <p:childTnLst>
                                    <p:set>
                                      <p:cBhvr>
                                        <p:cTn id="127" dur="1" fill="hold">
                                          <p:stCondLst>
                                            <p:cond delay="0"/>
                                          </p:stCondLst>
                                        </p:cTn>
                                        <p:tgtEl>
                                          <p:spTgt spid="82"/>
                                        </p:tgtEl>
                                        <p:attrNameLst>
                                          <p:attrName>style.visibility</p:attrName>
                                        </p:attrNameLst>
                                      </p:cBhvr>
                                      <p:to>
                                        <p:strVal val="visible"/>
                                      </p:to>
                                    </p:set>
                                    <p:animEffect transition="in" filter="wipe(right)">
                                      <p:cBhvr>
                                        <p:cTn id="128" dur="500"/>
                                        <p:tgtEl>
                                          <p:spTgt spid="82"/>
                                        </p:tgtEl>
                                      </p:cBhvr>
                                    </p:animEffect>
                                  </p:childTnLst>
                                </p:cTn>
                              </p:par>
                              <p:par>
                                <p:cTn id="129" presetID="22" presetClass="entr" presetSubtype="2" fill="hold" grpId="0" nodeType="withEffect">
                                  <p:stCondLst>
                                    <p:cond delay="0"/>
                                  </p:stCondLst>
                                  <p:childTnLst>
                                    <p:set>
                                      <p:cBhvr>
                                        <p:cTn id="130" dur="1" fill="hold">
                                          <p:stCondLst>
                                            <p:cond delay="0"/>
                                          </p:stCondLst>
                                        </p:cTn>
                                        <p:tgtEl>
                                          <p:spTgt spid="83"/>
                                        </p:tgtEl>
                                        <p:attrNameLst>
                                          <p:attrName>style.visibility</p:attrName>
                                        </p:attrNameLst>
                                      </p:cBhvr>
                                      <p:to>
                                        <p:strVal val="visible"/>
                                      </p:to>
                                    </p:set>
                                    <p:animEffect transition="in" filter="wipe(right)">
                                      <p:cBhvr>
                                        <p:cTn id="131" dur="500"/>
                                        <p:tgtEl>
                                          <p:spTgt spid="83"/>
                                        </p:tgtEl>
                                      </p:cBhvr>
                                    </p:animEffect>
                                  </p:childTnLst>
                                </p:cTn>
                              </p:par>
                            </p:childTnLst>
                          </p:cTn>
                        </p:par>
                        <p:par>
                          <p:cTn id="132" fill="hold">
                            <p:stCondLst>
                              <p:cond delay="3700"/>
                            </p:stCondLst>
                            <p:childTnLst>
                              <p:par>
                                <p:cTn id="133" presetID="22" presetClass="entr" presetSubtype="2" fill="hold" nodeType="afterEffect">
                                  <p:stCondLst>
                                    <p:cond delay="0"/>
                                  </p:stCondLst>
                                  <p:childTnLst>
                                    <p:set>
                                      <p:cBhvr>
                                        <p:cTn id="134" dur="1" fill="hold">
                                          <p:stCondLst>
                                            <p:cond delay="0"/>
                                          </p:stCondLst>
                                        </p:cTn>
                                        <p:tgtEl>
                                          <p:spTgt spid="74"/>
                                        </p:tgtEl>
                                        <p:attrNameLst>
                                          <p:attrName>style.visibility</p:attrName>
                                        </p:attrNameLst>
                                      </p:cBhvr>
                                      <p:to>
                                        <p:strVal val="visible"/>
                                      </p:to>
                                    </p:set>
                                    <p:animEffect transition="in" filter="wipe(right)">
                                      <p:cBhvr>
                                        <p:cTn id="135" dur="500"/>
                                        <p:tgtEl>
                                          <p:spTgt spid="74"/>
                                        </p:tgtEl>
                                      </p:cBhvr>
                                    </p:animEffect>
                                  </p:childTnLst>
                                </p:cTn>
                              </p:par>
                            </p:childTnLst>
                          </p:cTn>
                        </p:par>
                        <p:par>
                          <p:cTn id="136" fill="hold">
                            <p:stCondLst>
                              <p:cond delay="4200"/>
                            </p:stCondLst>
                            <p:childTnLst>
                              <p:par>
                                <p:cTn id="137" presetID="22" presetClass="entr" presetSubtype="2" fill="hold" grpId="0" nodeType="afterEffect">
                                  <p:stCondLst>
                                    <p:cond delay="0"/>
                                  </p:stCondLst>
                                  <p:childTnLst>
                                    <p:set>
                                      <p:cBhvr>
                                        <p:cTn id="138" dur="1" fill="hold">
                                          <p:stCondLst>
                                            <p:cond delay="0"/>
                                          </p:stCondLst>
                                        </p:cTn>
                                        <p:tgtEl>
                                          <p:spTgt spid="84"/>
                                        </p:tgtEl>
                                        <p:attrNameLst>
                                          <p:attrName>style.visibility</p:attrName>
                                        </p:attrNameLst>
                                      </p:cBhvr>
                                      <p:to>
                                        <p:strVal val="visible"/>
                                      </p:to>
                                    </p:set>
                                    <p:animEffect transition="in" filter="wipe(right)">
                                      <p:cBhvr>
                                        <p:cTn id="139" dur="500"/>
                                        <p:tgtEl>
                                          <p:spTgt spid="84"/>
                                        </p:tgtEl>
                                      </p:cBhvr>
                                    </p:animEffect>
                                  </p:childTnLst>
                                </p:cTn>
                              </p:par>
                              <p:par>
                                <p:cTn id="140" presetID="22" presetClass="entr" presetSubtype="2" fill="hold" grpId="0" nodeType="withEffect">
                                  <p:stCondLst>
                                    <p:cond delay="0"/>
                                  </p:stCondLst>
                                  <p:childTnLst>
                                    <p:set>
                                      <p:cBhvr>
                                        <p:cTn id="141" dur="1" fill="hold">
                                          <p:stCondLst>
                                            <p:cond delay="0"/>
                                          </p:stCondLst>
                                        </p:cTn>
                                        <p:tgtEl>
                                          <p:spTgt spid="85"/>
                                        </p:tgtEl>
                                        <p:attrNameLst>
                                          <p:attrName>style.visibility</p:attrName>
                                        </p:attrNameLst>
                                      </p:cBhvr>
                                      <p:to>
                                        <p:strVal val="visible"/>
                                      </p:to>
                                    </p:set>
                                    <p:animEffect transition="in" filter="wipe(right)">
                                      <p:cBhvr>
                                        <p:cTn id="142" dur="500"/>
                                        <p:tgtEl>
                                          <p:spTgt spid="85"/>
                                        </p:tgtEl>
                                      </p:cBhvr>
                                    </p:animEffect>
                                  </p:childTnLst>
                                </p:cTn>
                              </p:par>
                            </p:childTnLst>
                          </p:cTn>
                        </p:par>
                        <p:par>
                          <p:cTn id="143" fill="hold">
                            <p:stCondLst>
                              <p:cond delay="4700"/>
                            </p:stCondLst>
                            <p:childTnLst>
                              <p:par>
                                <p:cTn id="144" presetID="22" presetClass="entr" presetSubtype="8" fill="hold" nodeType="afterEffect">
                                  <p:stCondLst>
                                    <p:cond delay="0"/>
                                  </p:stCondLst>
                                  <p:childTnLst>
                                    <p:set>
                                      <p:cBhvr>
                                        <p:cTn id="145" dur="1" fill="hold">
                                          <p:stCondLst>
                                            <p:cond delay="0"/>
                                          </p:stCondLst>
                                        </p:cTn>
                                        <p:tgtEl>
                                          <p:spTgt spid="64"/>
                                        </p:tgtEl>
                                        <p:attrNameLst>
                                          <p:attrName>style.visibility</p:attrName>
                                        </p:attrNameLst>
                                      </p:cBhvr>
                                      <p:to>
                                        <p:strVal val="visible"/>
                                      </p:to>
                                    </p:set>
                                    <p:animEffect transition="in" filter="wipe(left)">
                                      <p:cBhvr>
                                        <p:cTn id="146" dur="500"/>
                                        <p:tgtEl>
                                          <p:spTgt spid="64"/>
                                        </p:tgtEl>
                                      </p:cBhvr>
                                    </p:animEffect>
                                  </p:childTnLst>
                                </p:cTn>
                              </p:par>
                            </p:childTnLst>
                          </p:cTn>
                        </p:par>
                        <p:par>
                          <p:cTn id="147" fill="hold">
                            <p:stCondLst>
                              <p:cond delay="5200"/>
                            </p:stCondLst>
                            <p:childTnLst>
                              <p:par>
                                <p:cTn id="148" presetID="22" presetClass="entr" presetSubtype="8" fill="hold" grpId="0" nodeType="afterEffect">
                                  <p:stCondLst>
                                    <p:cond delay="0"/>
                                  </p:stCondLst>
                                  <p:childTnLst>
                                    <p:set>
                                      <p:cBhvr>
                                        <p:cTn id="149" dur="1" fill="hold">
                                          <p:stCondLst>
                                            <p:cond delay="0"/>
                                          </p:stCondLst>
                                        </p:cTn>
                                        <p:tgtEl>
                                          <p:spTgt spid="86"/>
                                        </p:tgtEl>
                                        <p:attrNameLst>
                                          <p:attrName>style.visibility</p:attrName>
                                        </p:attrNameLst>
                                      </p:cBhvr>
                                      <p:to>
                                        <p:strVal val="visible"/>
                                      </p:to>
                                    </p:set>
                                    <p:animEffect transition="in" filter="wipe(left)">
                                      <p:cBhvr>
                                        <p:cTn id="150" dur="500"/>
                                        <p:tgtEl>
                                          <p:spTgt spid="86"/>
                                        </p:tgtEl>
                                      </p:cBhvr>
                                    </p:animEffect>
                                  </p:childTnLst>
                                </p:cTn>
                              </p:par>
                              <p:par>
                                <p:cTn id="151" presetID="22" presetClass="entr" presetSubtype="8" fill="hold" grpId="0" nodeType="withEffect">
                                  <p:stCondLst>
                                    <p:cond delay="0"/>
                                  </p:stCondLst>
                                  <p:childTnLst>
                                    <p:set>
                                      <p:cBhvr>
                                        <p:cTn id="152" dur="1" fill="hold">
                                          <p:stCondLst>
                                            <p:cond delay="0"/>
                                          </p:stCondLst>
                                        </p:cTn>
                                        <p:tgtEl>
                                          <p:spTgt spid="87"/>
                                        </p:tgtEl>
                                        <p:attrNameLst>
                                          <p:attrName>style.visibility</p:attrName>
                                        </p:attrNameLst>
                                      </p:cBhvr>
                                      <p:to>
                                        <p:strVal val="visible"/>
                                      </p:to>
                                    </p:set>
                                    <p:animEffect transition="in" filter="wipe(left)">
                                      <p:cBhvr>
                                        <p:cTn id="153" dur="500"/>
                                        <p:tgtEl>
                                          <p:spTgt spid="87"/>
                                        </p:tgtEl>
                                      </p:cBhvr>
                                    </p:animEffect>
                                  </p:childTnLst>
                                </p:cTn>
                              </p:par>
                            </p:childTnLst>
                          </p:cTn>
                        </p:par>
                        <p:par>
                          <p:cTn id="154" fill="hold">
                            <p:stCondLst>
                              <p:cond delay="5700"/>
                            </p:stCondLst>
                            <p:childTnLst>
                              <p:par>
                                <p:cTn id="155" presetID="22" presetClass="entr" presetSubtype="8" fill="hold" nodeType="afterEffect">
                                  <p:stCondLst>
                                    <p:cond delay="0"/>
                                  </p:stCondLst>
                                  <p:childTnLst>
                                    <p:set>
                                      <p:cBhvr>
                                        <p:cTn id="156" dur="1" fill="hold">
                                          <p:stCondLst>
                                            <p:cond delay="0"/>
                                          </p:stCondLst>
                                        </p:cTn>
                                        <p:tgtEl>
                                          <p:spTgt spid="68"/>
                                        </p:tgtEl>
                                        <p:attrNameLst>
                                          <p:attrName>style.visibility</p:attrName>
                                        </p:attrNameLst>
                                      </p:cBhvr>
                                      <p:to>
                                        <p:strVal val="visible"/>
                                      </p:to>
                                    </p:set>
                                    <p:animEffect transition="in" filter="wipe(left)">
                                      <p:cBhvr>
                                        <p:cTn id="157" dur="500"/>
                                        <p:tgtEl>
                                          <p:spTgt spid="68"/>
                                        </p:tgtEl>
                                      </p:cBhvr>
                                    </p:animEffect>
                                  </p:childTnLst>
                                </p:cTn>
                              </p:par>
                              <p:par>
                                <p:cTn id="158" presetID="22" presetClass="entr" presetSubtype="8" fill="hold" grpId="0" nodeType="withEffect">
                                  <p:stCondLst>
                                    <p:cond delay="500"/>
                                  </p:stCondLst>
                                  <p:childTnLst>
                                    <p:set>
                                      <p:cBhvr>
                                        <p:cTn id="159" dur="1" fill="hold">
                                          <p:stCondLst>
                                            <p:cond delay="0"/>
                                          </p:stCondLst>
                                        </p:cTn>
                                        <p:tgtEl>
                                          <p:spTgt spid="88"/>
                                        </p:tgtEl>
                                        <p:attrNameLst>
                                          <p:attrName>style.visibility</p:attrName>
                                        </p:attrNameLst>
                                      </p:cBhvr>
                                      <p:to>
                                        <p:strVal val="visible"/>
                                      </p:to>
                                    </p:set>
                                    <p:animEffect transition="in" filter="wipe(left)">
                                      <p:cBhvr>
                                        <p:cTn id="160" dur="500"/>
                                        <p:tgtEl>
                                          <p:spTgt spid="88"/>
                                        </p:tgtEl>
                                      </p:cBhvr>
                                    </p:animEffect>
                                  </p:childTnLst>
                                </p:cTn>
                              </p:par>
                              <p:par>
                                <p:cTn id="161" presetID="22" presetClass="entr" presetSubtype="8" fill="hold" grpId="0" nodeType="withEffect">
                                  <p:stCondLst>
                                    <p:cond delay="500"/>
                                  </p:stCondLst>
                                  <p:childTnLst>
                                    <p:set>
                                      <p:cBhvr>
                                        <p:cTn id="162" dur="1" fill="hold">
                                          <p:stCondLst>
                                            <p:cond delay="0"/>
                                          </p:stCondLst>
                                        </p:cTn>
                                        <p:tgtEl>
                                          <p:spTgt spid="89"/>
                                        </p:tgtEl>
                                        <p:attrNameLst>
                                          <p:attrName>style.visibility</p:attrName>
                                        </p:attrNameLst>
                                      </p:cBhvr>
                                      <p:to>
                                        <p:strVal val="visible"/>
                                      </p:to>
                                    </p:set>
                                    <p:animEffect transition="in" filter="wipe(left)">
                                      <p:cBhvr>
                                        <p:cTn id="163" dur="500"/>
                                        <p:tgtEl>
                                          <p:spTgt spid="89"/>
                                        </p:tgtEl>
                                      </p:cBhvr>
                                    </p:animEffect>
                                  </p:childTnLst>
                                </p:cTn>
                              </p:par>
                            </p:childTnLst>
                          </p:cTn>
                        </p:par>
                        <p:par>
                          <p:cTn id="164" fill="hold">
                            <p:stCondLst>
                              <p:cond delay="6700"/>
                            </p:stCondLst>
                            <p:childTnLst>
                              <p:par>
                                <p:cTn id="165" presetID="22" presetClass="entr" presetSubtype="8" fill="hold" nodeType="afterEffect">
                                  <p:stCondLst>
                                    <p:cond delay="0"/>
                                  </p:stCondLst>
                                  <p:childTnLst>
                                    <p:set>
                                      <p:cBhvr>
                                        <p:cTn id="166" dur="1" fill="hold">
                                          <p:stCondLst>
                                            <p:cond delay="0"/>
                                          </p:stCondLst>
                                        </p:cTn>
                                        <p:tgtEl>
                                          <p:spTgt spid="65"/>
                                        </p:tgtEl>
                                        <p:attrNameLst>
                                          <p:attrName>style.visibility</p:attrName>
                                        </p:attrNameLst>
                                      </p:cBhvr>
                                      <p:to>
                                        <p:strVal val="visible"/>
                                      </p:to>
                                    </p:set>
                                    <p:animEffect transition="in" filter="wipe(left)">
                                      <p:cBhvr>
                                        <p:cTn id="167" dur="500"/>
                                        <p:tgtEl>
                                          <p:spTgt spid="65"/>
                                        </p:tgtEl>
                                      </p:cBhvr>
                                    </p:animEffect>
                                  </p:childTnLst>
                                </p:cTn>
                              </p:par>
                            </p:childTnLst>
                          </p:cTn>
                        </p:par>
                        <p:par>
                          <p:cTn id="168" fill="hold">
                            <p:stCondLst>
                              <p:cond delay="7200"/>
                            </p:stCondLst>
                            <p:childTnLst>
                              <p:par>
                                <p:cTn id="169" presetID="22" presetClass="entr" presetSubtype="8" fill="hold" grpId="0" nodeType="afterEffect">
                                  <p:stCondLst>
                                    <p:cond delay="0"/>
                                  </p:stCondLst>
                                  <p:childTnLst>
                                    <p:set>
                                      <p:cBhvr>
                                        <p:cTn id="170" dur="1" fill="hold">
                                          <p:stCondLst>
                                            <p:cond delay="0"/>
                                          </p:stCondLst>
                                        </p:cTn>
                                        <p:tgtEl>
                                          <p:spTgt spid="90"/>
                                        </p:tgtEl>
                                        <p:attrNameLst>
                                          <p:attrName>style.visibility</p:attrName>
                                        </p:attrNameLst>
                                      </p:cBhvr>
                                      <p:to>
                                        <p:strVal val="visible"/>
                                      </p:to>
                                    </p:set>
                                    <p:animEffect transition="in" filter="wipe(left)">
                                      <p:cBhvr>
                                        <p:cTn id="171" dur="500"/>
                                        <p:tgtEl>
                                          <p:spTgt spid="90"/>
                                        </p:tgtEl>
                                      </p:cBhvr>
                                    </p:animEffect>
                                  </p:childTnLst>
                                </p:cTn>
                              </p:par>
                              <p:par>
                                <p:cTn id="172" presetID="22" presetClass="entr" presetSubtype="8" fill="hold" grpId="0" nodeType="withEffect">
                                  <p:stCondLst>
                                    <p:cond delay="0"/>
                                  </p:stCondLst>
                                  <p:childTnLst>
                                    <p:set>
                                      <p:cBhvr>
                                        <p:cTn id="173" dur="1" fill="hold">
                                          <p:stCondLst>
                                            <p:cond delay="0"/>
                                          </p:stCondLst>
                                        </p:cTn>
                                        <p:tgtEl>
                                          <p:spTgt spid="91"/>
                                        </p:tgtEl>
                                        <p:attrNameLst>
                                          <p:attrName>style.visibility</p:attrName>
                                        </p:attrNameLst>
                                      </p:cBhvr>
                                      <p:to>
                                        <p:strVal val="visible"/>
                                      </p:to>
                                    </p:set>
                                    <p:animEffect transition="in" filter="wipe(left)">
                                      <p:cBhvr>
                                        <p:cTn id="174"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p:bldP spid="83" grpId="0"/>
      <p:bldP spid="84" grpId="0"/>
      <p:bldP spid="85" grpId="0"/>
      <p:bldP spid="86" grpId="0"/>
      <p:bldP spid="87" grpId="0"/>
      <p:bldP spid="88" grpId="0"/>
      <p:bldP spid="89" grpId="0"/>
      <p:bldP spid="90" grpId="0"/>
      <p:bldP spid="91" grpId="0"/>
      <p:bldP spid="92"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7" name="标题 16"/>
          <p:cNvSpPr>
            <a:spLocks noGrp="1"/>
          </p:cNvSpPr>
          <p:nvPr>
            <p:ph type="title"/>
          </p:nvPr>
        </p:nvSpPr>
        <p:spPr/>
        <p:txBody>
          <a:bodyPr/>
          <a:lstStyle/>
          <a:p>
            <a:r>
              <a:rPr lang="zh-CN" altLang="en-US" dirty="0"/>
              <a:t>第四部分  </a:t>
            </a:r>
            <a:r>
              <a:rPr lang="zh-CN" altLang="en-US" dirty="0" smtClean="0"/>
              <a:t>改善不足对策</a:t>
            </a:r>
            <a:endParaRPr lang="zh-CN" altLang="en-US" dirty="0"/>
          </a:p>
        </p:txBody>
      </p:sp>
      <p:sp>
        <p:nvSpPr>
          <p:cNvPr id="36" name="Rectangle 13" descr="FD1DDF730CE4456e89755B07FE1653D0# #Rectangle 13"/>
          <p:cNvSpPr>
            <a:spLocks noChangeArrowheads="1"/>
          </p:cNvSpPr>
          <p:nvPr/>
        </p:nvSpPr>
        <p:spPr bwMode="auto">
          <a:xfrm>
            <a:off x="1401224" y="1717066"/>
            <a:ext cx="23786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单击此处添加简短说明，</a:t>
            </a:r>
            <a:endParaRPr lang="en-US" altLang="zh-CN" sz="1200" dirty="0" smtClean="0">
              <a:solidFill>
                <a:schemeClr val="tx1">
                  <a:lumMod val="85000"/>
                  <a:lumOff val="15000"/>
                </a:schemeClr>
              </a:solidFill>
              <a:latin typeface="微软雅黑" pitchFamily="34" charset="-122"/>
              <a:ea typeface="微软雅黑" pitchFamily="34" charset="-122"/>
            </a:endParaRPr>
          </a:p>
          <a:p>
            <a:pP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添加简短说明文字，</a:t>
            </a:r>
            <a:endParaRPr lang="en-US" altLang="zh-CN" sz="1200" dirty="0" smtClean="0">
              <a:solidFill>
                <a:schemeClr val="tx1">
                  <a:lumMod val="85000"/>
                  <a:lumOff val="15000"/>
                </a:schemeClr>
              </a:solidFill>
              <a:latin typeface="微软雅黑" pitchFamily="34" charset="-122"/>
              <a:ea typeface="微软雅黑" pitchFamily="34" charset="-122"/>
            </a:endParaRPr>
          </a:p>
          <a:p>
            <a:pPr eaLnBrk="1" hangingPunct="1">
              <a:spcBef>
                <a:spcPct val="0"/>
              </a:spcBef>
              <a:buNone/>
              <a:defRPr/>
            </a:pPr>
            <a:r>
              <a:rPr lang="zh-CN" altLang="en-US" sz="1200" dirty="0">
                <a:solidFill>
                  <a:schemeClr val="tx1">
                    <a:lumMod val="85000"/>
                    <a:lumOff val="15000"/>
                  </a:schemeClr>
                </a:solidFill>
                <a:latin typeface="微软雅黑" pitchFamily="34" charset="-122"/>
                <a:ea typeface="微软雅黑" pitchFamily="34" charset="-122"/>
              </a:rPr>
              <a:t>此项的</a:t>
            </a:r>
            <a:r>
              <a:rPr lang="zh-CN" altLang="en-US" sz="1200" dirty="0" smtClean="0">
                <a:solidFill>
                  <a:schemeClr val="tx1">
                    <a:lumMod val="85000"/>
                    <a:lumOff val="15000"/>
                  </a:schemeClr>
                </a:solidFill>
                <a:latin typeface="微软雅黑" pitchFamily="34" charset="-122"/>
                <a:ea typeface="微软雅黑" pitchFamily="34" charset="-122"/>
              </a:rPr>
              <a:t>具体说明文字添加此处。</a:t>
            </a:r>
            <a:endParaRPr lang="en-US" altLang="zh-CN" sz="1200" dirty="0">
              <a:solidFill>
                <a:schemeClr val="tx1">
                  <a:lumMod val="85000"/>
                  <a:lumOff val="15000"/>
                </a:schemeClr>
              </a:solidFill>
              <a:latin typeface="微软雅黑" pitchFamily="34" charset="-122"/>
              <a:ea typeface="微软雅黑" pitchFamily="34" charset="-122"/>
            </a:endParaRPr>
          </a:p>
        </p:txBody>
      </p:sp>
      <p:sp>
        <p:nvSpPr>
          <p:cNvPr id="37" name="Rectangle 13" descr="FD1DDF730CE4456e89755B07FE1653D0# #Rectangle 13"/>
          <p:cNvSpPr>
            <a:spLocks noChangeArrowheads="1"/>
          </p:cNvSpPr>
          <p:nvPr/>
        </p:nvSpPr>
        <p:spPr bwMode="auto">
          <a:xfrm>
            <a:off x="1401224" y="3340692"/>
            <a:ext cx="23786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单击此处添加简短说明，</a:t>
            </a:r>
            <a:endParaRPr lang="en-US" altLang="zh-CN" sz="1200" dirty="0" smtClean="0">
              <a:solidFill>
                <a:schemeClr val="tx1">
                  <a:lumMod val="85000"/>
                  <a:lumOff val="15000"/>
                </a:schemeClr>
              </a:solidFill>
              <a:latin typeface="微软雅黑" pitchFamily="34" charset="-122"/>
              <a:ea typeface="微软雅黑" pitchFamily="34" charset="-122"/>
            </a:endParaRPr>
          </a:p>
          <a:p>
            <a:pP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添加简短说明文字，</a:t>
            </a:r>
            <a:endParaRPr lang="en-US" altLang="zh-CN" sz="1200" dirty="0" smtClean="0">
              <a:solidFill>
                <a:schemeClr val="tx1">
                  <a:lumMod val="85000"/>
                  <a:lumOff val="15000"/>
                </a:schemeClr>
              </a:solidFill>
              <a:latin typeface="微软雅黑" pitchFamily="34" charset="-122"/>
              <a:ea typeface="微软雅黑" pitchFamily="34" charset="-122"/>
            </a:endParaRPr>
          </a:p>
          <a:p>
            <a:pPr eaLnBrk="1" hangingPunct="1">
              <a:spcBef>
                <a:spcPct val="0"/>
              </a:spcBef>
              <a:buNone/>
              <a:defRPr/>
            </a:pPr>
            <a:r>
              <a:rPr lang="zh-CN" altLang="en-US" sz="1200" dirty="0">
                <a:solidFill>
                  <a:schemeClr val="tx1">
                    <a:lumMod val="85000"/>
                    <a:lumOff val="15000"/>
                  </a:schemeClr>
                </a:solidFill>
                <a:latin typeface="微软雅黑" pitchFamily="34" charset="-122"/>
                <a:ea typeface="微软雅黑" pitchFamily="34" charset="-122"/>
              </a:rPr>
              <a:t>此项的</a:t>
            </a:r>
            <a:r>
              <a:rPr lang="zh-CN" altLang="en-US" sz="1200" dirty="0" smtClean="0">
                <a:solidFill>
                  <a:schemeClr val="tx1">
                    <a:lumMod val="85000"/>
                    <a:lumOff val="15000"/>
                  </a:schemeClr>
                </a:solidFill>
                <a:latin typeface="微软雅黑" pitchFamily="34" charset="-122"/>
                <a:ea typeface="微软雅黑" pitchFamily="34" charset="-122"/>
              </a:rPr>
              <a:t>具体说明文字添加此处。</a:t>
            </a:r>
            <a:endParaRPr lang="en-US" altLang="zh-CN" sz="1200" dirty="0">
              <a:solidFill>
                <a:schemeClr val="tx1">
                  <a:lumMod val="85000"/>
                  <a:lumOff val="15000"/>
                </a:schemeClr>
              </a:solidFill>
              <a:latin typeface="微软雅黑" pitchFamily="34" charset="-122"/>
              <a:ea typeface="微软雅黑" pitchFamily="34" charset="-122"/>
            </a:endParaRPr>
          </a:p>
        </p:txBody>
      </p:sp>
      <p:sp>
        <p:nvSpPr>
          <p:cNvPr id="38" name="TextBox 37"/>
          <p:cNvSpPr txBox="1"/>
          <p:nvPr/>
        </p:nvSpPr>
        <p:spPr>
          <a:xfrm>
            <a:off x="1403677" y="136146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itchFamily="34" charset="-122"/>
                <a:ea typeface="微软雅黑" pitchFamily="34" charset="-122"/>
              </a:rPr>
              <a:t>点击输入标题文本</a:t>
            </a:r>
            <a:endParaRPr lang="zh-CN" altLang="en-US" sz="1400" b="1" dirty="0">
              <a:solidFill>
                <a:schemeClr val="tx1">
                  <a:lumMod val="75000"/>
                  <a:lumOff val="25000"/>
                </a:schemeClr>
              </a:solidFill>
              <a:latin typeface="微软雅黑" pitchFamily="34" charset="-122"/>
              <a:ea typeface="微软雅黑" pitchFamily="34" charset="-122"/>
            </a:endParaRPr>
          </a:p>
        </p:txBody>
      </p:sp>
      <p:sp>
        <p:nvSpPr>
          <p:cNvPr id="39" name="TextBox 38"/>
          <p:cNvSpPr txBox="1"/>
          <p:nvPr/>
        </p:nvSpPr>
        <p:spPr>
          <a:xfrm>
            <a:off x="1403677" y="299568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itchFamily="34" charset="-122"/>
                <a:ea typeface="微软雅黑" pitchFamily="34" charset="-122"/>
              </a:rPr>
              <a:t>点击输入标题文本</a:t>
            </a:r>
            <a:endParaRPr lang="zh-CN" altLang="en-US" sz="1400" b="1" dirty="0">
              <a:solidFill>
                <a:schemeClr val="tx1">
                  <a:lumMod val="75000"/>
                  <a:lumOff val="25000"/>
                </a:schemeClr>
              </a:solidFill>
              <a:latin typeface="微软雅黑" pitchFamily="34" charset="-122"/>
              <a:ea typeface="微软雅黑" pitchFamily="34" charset="-122"/>
            </a:endParaRPr>
          </a:p>
        </p:txBody>
      </p:sp>
      <p:sp>
        <p:nvSpPr>
          <p:cNvPr id="40" name="Rectangle 13" descr="FD1DDF730CE4456e89755B07FE1653D0# #Rectangle 13"/>
          <p:cNvSpPr>
            <a:spLocks noChangeArrowheads="1"/>
          </p:cNvSpPr>
          <p:nvPr/>
        </p:nvSpPr>
        <p:spPr bwMode="auto">
          <a:xfrm>
            <a:off x="5577688" y="2526987"/>
            <a:ext cx="23786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单击此处添加简短说明，</a:t>
            </a:r>
            <a:endParaRPr lang="en-US" altLang="zh-CN" sz="1200" dirty="0" smtClean="0">
              <a:solidFill>
                <a:schemeClr val="tx1">
                  <a:lumMod val="85000"/>
                  <a:lumOff val="15000"/>
                </a:schemeClr>
              </a:solidFill>
              <a:latin typeface="微软雅黑" pitchFamily="34" charset="-122"/>
              <a:ea typeface="微软雅黑" pitchFamily="34" charset="-122"/>
            </a:endParaRPr>
          </a:p>
          <a:p>
            <a:pPr algn="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添加简短说明文字，</a:t>
            </a:r>
            <a:endParaRPr lang="en-US" altLang="zh-CN" sz="1200" dirty="0" smtClean="0">
              <a:solidFill>
                <a:schemeClr val="tx1">
                  <a:lumMod val="85000"/>
                  <a:lumOff val="15000"/>
                </a:schemeClr>
              </a:solidFill>
              <a:latin typeface="微软雅黑" pitchFamily="34" charset="-122"/>
              <a:ea typeface="微软雅黑" pitchFamily="34" charset="-122"/>
            </a:endParaRPr>
          </a:p>
          <a:p>
            <a:pPr algn="r" eaLnBrk="1" hangingPunct="1">
              <a:spcBef>
                <a:spcPct val="0"/>
              </a:spcBef>
              <a:buNone/>
              <a:defRPr/>
            </a:pPr>
            <a:r>
              <a:rPr lang="zh-CN" altLang="en-US" sz="1200" dirty="0">
                <a:solidFill>
                  <a:schemeClr val="tx1">
                    <a:lumMod val="85000"/>
                    <a:lumOff val="15000"/>
                  </a:schemeClr>
                </a:solidFill>
                <a:latin typeface="微软雅黑" pitchFamily="34" charset="-122"/>
                <a:ea typeface="微软雅黑" pitchFamily="34" charset="-122"/>
              </a:rPr>
              <a:t>此项的</a:t>
            </a:r>
            <a:r>
              <a:rPr lang="zh-CN" altLang="en-US" sz="1200" dirty="0" smtClean="0">
                <a:solidFill>
                  <a:schemeClr val="tx1">
                    <a:lumMod val="85000"/>
                    <a:lumOff val="15000"/>
                  </a:schemeClr>
                </a:solidFill>
                <a:latin typeface="微软雅黑" pitchFamily="34" charset="-122"/>
                <a:ea typeface="微软雅黑" pitchFamily="34" charset="-122"/>
              </a:rPr>
              <a:t>具体说明文字添加此处。</a:t>
            </a:r>
            <a:endParaRPr lang="en-US" altLang="zh-CN" sz="1200" dirty="0">
              <a:solidFill>
                <a:schemeClr val="tx1">
                  <a:lumMod val="85000"/>
                  <a:lumOff val="15000"/>
                </a:schemeClr>
              </a:solidFill>
              <a:latin typeface="微软雅黑" pitchFamily="34" charset="-122"/>
              <a:ea typeface="微软雅黑" pitchFamily="34" charset="-122"/>
            </a:endParaRPr>
          </a:p>
        </p:txBody>
      </p:sp>
      <p:sp>
        <p:nvSpPr>
          <p:cNvPr id="41" name="TextBox 40"/>
          <p:cNvSpPr txBox="1"/>
          <p:nvPr/>
        </p:nvSpPr>
        <p:spPr>
          <a:xfrm>
            <a:off x="6156176" y="216227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itchFamily="34" charset="-122"/>
                <a:ea typeface="微软雅黑" pitchFamily="34" charset="-122"/>
              </a:rPr>
              <a:t>点击输入标题文本</a:t>
            </a:r>
            <a:endParaRPr lang="zh-CN" altLang="en-US" sz="1400" b="1" dirty="0">
              <a:solidFill>
                <a:schemeClr val="tx1">
                  <a:lumMod val="75000"/>
                  <a:lumOff val="25000"/>
                </a:schemeClr>
              </a:solidFill>
              <a:latin typeface="微软雅黑" pitchFamily="34" charset="-122"/>
              <a:ea typeface="微软雅黑" pitchFamily="34" charset="-122"/>
            </a:endParaRPr>
          </a:p>
        </p:txBody>
      </p:sp>
      <p:grpSp>
        <p:nvGrpSpPr>
          <p:cNvPr id="42" name="组合 41"/>
          <p:cNvGrpSpPr/>
          <p:nvPr/>
        </p:nvGrpSpPr>
        <p:grpSpPr>
          <a:xfrm>
            <a:off x="3464073" y="984848"/>
            <a:ext cx="1354818" cy="1354818"/>
            <a:chOff x="1369994" y="2067694"/>
            <a:chExt cx="1584176" cy="1584176"/>
          </a:xfrm>
          <a:scene3d>
            <a:camera prst="orthographicFront">
              <a:rot lat="0" lon="0" rev="0"/>
            </a:camera>
            <a:lightRig rig="soft" dir="t">
              <a:rot lat="0" lon="0" rev="0"/>
            </a:lightRig>
          </a:scene3d>
        </p:grpSpPr>
        <p:sp>
          <p:nvSpPr>
            <p:cNvPr id="43" name="菱形 42"/>
            <p:cNvSpPr/>
            <p:nvPr/>
          </p:nvSpPr>
          <p:spPr>
            <a:xfrm>
              <a:off x="1369994" y="2067694"/>
              <a:ext cx="1584176" cy="1584176"/>
            </a:xfrm>
            <a:prstGeom prst="diamond">
              <a:avLst/>
            </a:prstGeom>
            <a:solidFill>
              <a:srgbClr val="FBC75D"/>
            </a:solidFill>
            <a:ln>
              <a:noFill/>
            </a:ln>
            <a:effectLst>
              <a:outerShdw blurRad="107950" dist="12700" dir="5400000" algn="ctr">
                <a:srgbClr val="000000"/>
              </a:outerShdw>
            </a:effectLst>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latin typeface="微软雅黑" pitchFamily="34" charset="-122"/>
                <a:ea typeface="微软雅黑" pitchFamily="34" charset="-122"/>
              </a:endParaRPr>
            </a:p>
          </p:txBody>
        </p:sp>
        <p:sp>
          <p:nvSpPr>
            <p:cNvPr id="44" name="TextBox 43"/>
            <p:cNvSpPr txBox="1"/>
            <p:nvPr/>
          </p:nvSpPr>
          <p:spPr>
            <a:xfrm flipH="1">
              <a:off x="1634258" y="2679842"/>
              <a:ext cx="1055648" cy="359881"/>
            </a:xfrm>
            <a:prstGeom prst="rect">
              <a:avLst/>
            </a:prstGeom>
            <a:noFill/>
            <a:ln>
              <a:noFill/>
            </a:ln>
            <a:effectLst>
              <a:outerShdw blurRad="107950" dist="12700" dir="5400000" algn="ctr">
                <a:srgbClr val="000000"/>
              </a:outerShdw>
            </a:effectLst>
            <a:sp3d contourW="44450" prstMaterial="matte">
              <a:bevelT w="63500" h="63500" prst="artDeco"/>
              <a:contourClr>
                <a:srgbClr val="FFFFFF"/>
              </a:contourClr>
            </a:sp3d>
          </p:spPr>
          <p:txBody>
            <a:bodyPr wrap="none" rtlCol="0">
              <a:spAutoFit/>
            </a:bodyPr>
            <a:lstStyle/>
            <a:p>
              <a:r>
                <a:rPr lang="zh-CN" altLang="en-US" sz="1400" b="1" dirty="0">
                  <a:solidFill>
                    <a:schemeClr val="bg1"/>
                  </a:solidFill>
                  <a:latin typeface="微软雅黑" pitchFamily="34" charset="-122"/>
                  <a:ea typeface="微软雅黑" pitchFamily="34" charset="-122"/>
                </a:rPr>
                <a:t>输入文本</a:t>
              </a:r>
            </a:p>
          </p:txBody>
        </p:sp>
      </p:grpSp>
      <p:grpSp>
        <p:nvGrpSpPr>
          <p:cNvPr id="45" name="组合 44"/>
          <p:cNvGrpSpPr/>
          <p:nvPr/>
        </p:nvGrpSpPr>
        <p:grpSpPr>
          <a:xfrm>
            <a:off x="4269495" y="1801490"/>
            <a:ext cx="1354818" cy="1354818"/>
            <a:chOff x="3029144" y="1491630"/>
            <a:chExt cx="1584176" cy="1584176"/>
          </a:xfrm>
          <a:solidFill>
            <a:schemeClr val="accent1">
              <a:lumMod val="75000"/>
            </a:schemeClr>
          </a:solidFill>
          <a:scene3d>
            <a:camera prst="orthographicFront">
              <a:rot lat="0" lon="0" rev="0"/>
            </a:camera>
            <a:lightRig rig="soft" dir="t">
              <a:rot lat="0" lon="0" rev="0"/>
            </a:lightRig>
          </a:scene3d>
        </p:grpSpPr>
        <p:sp>
          <p:nvSpPr>
            <p:cNvPr id="46" name="菱形 45"/>
            <p:cNvSpPr/>
            <p:nvPr/>
          </p:nvSpPr>
          <p:spPr>
            <a:xfrm>
              <a:off x="3029144" y="1491630"/>
              <a:ext cx="1584176" cy="1584176"/>
            </a:xfrm>
            <a:prstGeom prst="diamond">
              <a:avLst/>
            </a:prstGeom>
            <a:solidFill>
              <a:srgbClr val="FC6E5B"/>
            </a:solidFill>
            <a:ln>
              <a:noFill/>
            </a:ln>
            <a:effectLst>
              <a:outerShdw blurRad="107950" dist="12700" dir="5400000" algn="ctr">
                <a:srgbClr val="000000"/>
              </a:outerShdw>
            </a:effectLst>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sp>
          <p:nvSpPr>
            <p:cNvPr id="47" name="TextBox 46"/>
            <p:cNvSpPr txBox="1"/>
            <p:nvPr/>
          </p:nvSpPr>
          <p:spPr>
            <a:xfrm flipH="1">
              <a:off x="3319581" y="2103778"/>
              <a:ext cx="1055648" cy="359881"/>
            </a:xfrm>
            <a:prstGeom prst="rect">
              <a:avLst/>
            </a:prstGeom>
            <a:noFill/>
            <a:ln>
              <a:noFill/>
            </a:ln>
            <a:effectLst>
              <a:outerShdw blurRad="107950" dist="12700" dir="5400000" algn="ctr">
                <a:srgbClr val="000000"/>
              </a:outerShdw>
            </a:effectLst>
            <a:sp3d contourW="44450" prstMaterial="matte">
              <a:bevelT w="63500" h="63500" prst="artDeco"/>
              <a:contourClr>
                <a:srgbClr val="FFFFFF"/>
              </a:contourClr>
            </a:sp3d>
          </p:spPr>
          <p:txBody>
            <a:bodyPr wrap="none" rtlCol="0">
              <a:spAutoFit/>
            </a:bodyPr>
            <a:lstStyle/>
            <a:p>
              <a:r>
                <a:rPr lang="zh-CN" altLang="en-US" sz="1400" b="1" dirty="0">
                  <a:solidFill>
                    <a:schemeClr val="bg1"/>
                  </a:solidFill>
                  <a:latin typeface="微软雅黑" pitchFamily="34" charset="-122"/>
                  <a:ea typeface="微软雅黑" pitchFamily="34" charset="-122"/>
                </a:rPr>
                <a:t>输入文本</a:t>
              </a:r>
            </a:p>
          </p:txBody>
        </p:sp>
      </p:grpSp>
      <p:grpSp>
        <p:nvGrpSpPr>
          <p:cNvPr id="48" name="组合 47"/>
          <p:cNvGrpSpPr/>
          <p:nvPr/>
        </p:nvGrpSpPr>
        <p:grpSpPr>
          <a:xfrm>
            <a:off x="3464073" y="2618132"/>
            <a:ext cx="1354818" cy="1354818"/>
            <a:chOff x="4577170" y="2067694"/>
            <a:chExt cx="1584176" cy="1584176"/>
          </a:xfrm>
          <a:scene3d>
            <a:camera prst="orthographicFront">
              <a:rot lat="0" lon="0" rev="0"/>
            </a:camera>
            <a:lightRig rig="soft" dir="t">
              <a:rot lat="0" lon="0" rev="0"/>
            </a:lightRig>
          </a:scene3d>
        </p:grpSpPr>
        <p:sp>
          <p:nvSpPr>
            <p:cNvPr id="49" name="菱形 48"/>
            <p:cNvSpPr/>
            <p:nvPr/>
          </p:nvSpPr>
          <p:spPr>
            <a:xfrm>
              <a:off x="4577170" y="2067694"/>
              <a:ext cx="1584176" cy="1584176"/>
            </a:xfrm>
            <a:prstGeom prst="diamond">
              <a:avLst/>
            </a:prstGeom>
            <a:solidFill>
              <a:srgbClr val="8CC066"/>
            </a:solidFill>
            <a:ln>
              <a:noFill/>
            </a:ln>
            <a:effectLst>
              <a:outerShdw blurRad="107950" dist="12700" dir="5400000" algn="ctr">
                <a:srgbClr val="000000"/>
              </a:outerShdw>
            </a:effectLst>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sp>
          <p:nvSpPr>
            <p:cNvPr id="50" name="TextBox 49"/>
            <p:cNvSpPr txBox="1"/>
            <p:nvPr/>
          </p:nvSpPr>
          <p:spPr>
            <a:xfrm flipH="1">
              <a:off x="4841434" y="2679842"/>
              <a:ext cx="1055648" cy="359881"/>
            </a:xfrm>
            <a:prstGeom prst="rect">
              <a:avLst/>
            </a:prstGeom>
            <a:noFill/>
            <a:ln>
              <a:noFill/>
            </a:ln>
            <a:effectLst>
              <a:outerShdw blurRad="107950" dist="12700" dir="5400000" algn="ctr">
                <a:srgbClr val="000000"/>
              </a:outerShdw>
            </a:effectLst>
            <a:sp3d contourW="44450" prstMaterial="matte">
              <a:bevelT w="63500" h="63500" prst="artDeco"/>
              <a:contourClr>
                <a:srgbClr val="FFFFFF"/>
              </a:contourClr>
            </a:sp3d>
          </p:spPr>
          <p:txBody>
            <a:bodyPr wrap="none" rtlCol="0">
              <a:spAutoFit/>
            </a:bodyPr>
            <a:lstStyle/>
            <a:p>
              <a:r>
                <a:rPr lang="zh-CN" altLang="en-US" sz="1400" b="1" dirty="0">
                  <a:solidFill>
                    <a:schemeClr val="bg1"/>
                  </a:solidFill>
                  <a:latin typeface="微软雅黑" pitchFamily="34" charset="-122"/>
                  <a:ea typeface="微软雅黑" pitchFamily="34" charset="-122"/>
                </a:rPr>
                <a:t>输入文本</a:t>
              </a:r>
            </a:p>
          </p:txBody>
        </p:sp>
      </p:grpSp>
      <p:grpSp>
        <p:nvGrpSpPr>
          <p:cNvPr id="51" name="组合 50"/>
          <p:cNvGrpSpPr/>
          <p:nvPr/>
        </p:nvGrpSpPr>
        <p:grpSpPr>
          <a:xfrm>
            <a:off x="4269495" y="3434775"/>
            <a:ext cx="1354818" cy="1354818"/>
            <a:chOff x="6145277" y="1491630"/>
            <a:chExt cx="1584176" cy="1584176"/>
          </a:xfrm>
          <a:solidFill>
            <a:schemeClr val="tx1">
              <a:lumMod val="50000"/>
              <a:lumOff val="50000"/>
            </a:schemeClr>
          </a:solidFill>
          <a:scene3d>
            <a:camera prst="orthographicFront">
              <a:rot lat="0" lon="0" rev="0"/>
            </a:camera>
            <a:lightRig rig="soft" dir="t">
              <a:rot lat="0" lon="0" rev="0"/>
            </a:lightRig>
          </a:scene3d>
        </p:grpSpPr>
        <p:sp>
          <p:nvSpPr>
            <p:cNvPr id="52" name="菱形 51"/>
            <p:cNvSpPr/>
            <p:nvPr/>
          </p:nvSpPr>
          <p:spPr>
            <a:xfrm>
              <a:off x="6145277" y="1491630"/>
              <a:ext cx="1584176" cy="1584176"/>
            </a:xfrm>
            <a:prstGeom prst="diamond">
              <a:avLst/>
            </a:prstGeom>
            <a:solidFill>
              <a:srgbClr val="66BFBC"/>
            </a:solidFill>
            <a:ln>
              <a:noFill/>
            </a:ln>
            <a:effectLst>
              <a:outerShdw blurRad="107950" dist="12700" dir="5400000" algn="ctr">
                <a:srgbClr val="000000"/>
              </a:outerShdw>
            </a:effectLst>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latin typeface="微软雅黑" pitchFamily="34" charset="-122"/>
                <a:ea typeface="微软雅黑" pitchFamily="34" charset="-122"/>
              </a:endParaRPr>
            </a:p>
          </p:txBody>
        </p:sp>
        <p:sp>
          <p:nvSpPr>
            <p:cNvPr id="53" name="TextBox 52"/>
            <p:cNvSpPr txBox="1"/>
            <p:nvPr/>
          </p:nvSpPr>
          <p:spPr>
            <a:xfrm flipH="1">
              <a:off x="6383367" y="2103778"/>
              <a:ext cx="1107998" cy="359881"/>
            </a:xfrm>
            <a:prstGeom prst="rect">
              <a:avLst/>
            </a:prstGeom>
            <a:noFill/>
            <a:ln>
              <a:noFill/>
            </a:ln>
            <a:effectLst>
              <a:outerShdw blurRad="107950" dist="12700" dir="5400000" algn="ctr">
                <a:srgbClr val="000000"/>
              </a:outerShdw>
            </a:effectLst>
            <a:sp3d contourW="44450" prstMaterial="matte">
              <a:bevelT w="63500" h="63500" prst="artDeco"/>
              <a:contourClr>
                <a:srgbClr val="FFFFFF"/>
              </a:contourClr>
            </a:sp3d>
          </p:spPr>
          <p:txBody>
            <a:bodyPr wrap="square" rtlCol="0">
              <a:spAutoFit/>
            </a:bodyPr>
            <a:lstStyle/>
            <a:p>
              <a:r>
                <a:rPr lang="zh-CN" altLang="en-US" sz="1400" b="1" dirty="0" smtClean="0">
                  <a:solidFill>
                    <a:schemeClr val="bg1"/>
                  </a:solidFill>
                  <a:latin typeface="微软雅黑" pitchFamily="34" charset="-122"/>
                  <a:ea typeface="微软雅黑" pitchFamily="34" charset="-122"/>
                </a:rPr>
                <a:t>输入</a:t>
              </a:r>
              <a:r>
                <a:rPr lang="zh-CN" altLang="en-US" sz="1400" b="1" dirty="0">
                  <a:solidFill>
                    <a:schemeClr val="bg1"/>
                  </a:solidFill>
                  <a:latin typeface="微软雅黑" pitchFamily="34" charset="-122"/>
                  <a:ea typeface="微软雅黑" pitchFamily="34" charset="-122"/>
                </a:rPr>
                <a:t>文本</a:t>
              </a:r>
            </a:p>
          </p:txBody>
        </p:sp>
      </p:grpSp>
      <p:cxnSp>
        <p:nvCxnSpPr>
          <p:cNvPr id="54" name="直接连接符 53"/>
          <p:cNvCxnSpPr>
            <a:stCxn id="43" idx="1"/>
          </p:cNvCxnSpPr>
          <p:nvPr/>
        </p:nvCxnSpPr>
        <p:spPr>
          <a:xfrm flipH="1">
            <a:off x="1259632" y="1662257"/>
            <a:ext cx="2204441" cy="0"/>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H="1">
            <a:off x="1259632" y="3295541"/>
            <a:ext cx="2204441" cy="0"/>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5624313" y="2478899"/>
            <a:ext cx="2240151" cy="0"/>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52" idx="3"/>
          </p:cNvCxnSpPr>
          <p:nvPr/>
        </p:nvCxnSpPr>
        <p:spPr>
          <a:xfrm>
            <a:off x="5624313" y="4112184"/>
            <a:ext cx="2260055" cy="0"/>
          </a:xfrm>
          <a:prstGeom prst="line">
            <a:avLst/>
          </a:prstGeom>
          <a:ln>
            <a:solidFill>
              <a:schemeClr val="bg1">
                <a:lumMod val="65000"/>
              </a:schemeClr>
            </a:solidFill>
            <a:tailEnd type="oval"/>
          </a:ln>
        </p:spPr>
        <p:style>
          <a:lnRef idx="1">
            <a:schemeClr val="accent1"/>
          </a:lnRef>
          <a:fillRef idx="0">
            <a:schemeClr val="accent1"/>
          </a:fillRef>
          <a:effectRef idx="0">
            <a:schemeClr val="accent1"/>
          </a:effectRef>
          <a:fontRef idx="minor">
            <a:schemeClr val="tx1"/>
          </a:fontRef>
        </p:style>
      </p:cxnSp>
      <p:sp>
        <p:nvSpPr>
          <p:cNvPr id="58" name="Rectangle 13" descr="FD1DDF730CE4456e89755B07FE1653D0# #Rectangle 13"/>
          <p:cNvSpPr>
            <a:spLocks noChangeArrowheads="1"/>
          </p:cNvSpPr>
          <p:nvPr/>
        </p:nvSpPr>
        <p:spPr bwMode="auto">
          <a:xfrm>
            <a:off x="5577688" y="4157667"/>
            <a:ext cx="23786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单击此处添加简短说明，</a:t>
            </a:r>
            <a:endParaRPr lang="en-US" altLang="zh-CN" sz="1200" dirty="0" smtClean="0">
              <a:solidFill>
                <a:schemeClr val="tx1">
                  <a:lumMod val="85000"/>
                  <a:lumOff val="15000"/>
                </a:schemeClr>
              </a:solidFill>
              <a:latin typeface="微软雅黑" pitchFamily="34" charset="-122"/>
              <a:ea typeface="微软雅黑" pitchFamily="34" charset="-122"/>
            </a:endParaRPr>
          </a:p>
          <a:p>
            <a:pPr algn="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添加简短说明文字，</a:t>
            </a:r>
            <a:endParaRPr lang="en-US" altLang="zh-CN" sz="1200" dirty="0" smtClean="0">
              <a:solidFill>
                <a:schemeClr val="tx1">
                  <a:lumMod val="85000"/>
                  <a:lumOff val="15000"/>
                </a:schemeClr>
              </a:solidFill>
              <a:latin typeface="微软雅黑" pitchFamily="34" charset="-122"/>
              <a:ea typeface="微软雅黑" pitchFamily="34" charset="-122"/>
            </a:endParaRPr>
          </a:p>
          <a:p>
            <a:pPr algn="r" eaLnBrk="1" hangingPunct="1">
              <a:spcBef>
                <a:spcPct val="0"/>
              </a:spcBef>
              <a:buNone/>
              <a:defRPr/>
            </a:pPr>
            <a:r>
              <a:rPr lang="zh-CN" altLang="en-US" sz="1200" dirty="0" smtClean="0">
                <a:solidFill>
                  <a:schemeClr val="tx1">
                    <a:lumMod val="85000"/>
                    <a:lumOff val="15000"/>
                  </a:schemeClr>
                </a:solidFill>
                <a:latin typeface="微软雅黑" pitchFamily="34" charset="-122"/>
                <a:ea typeface="微软雅黑" pitchFamily="34" charset="-122"/>
              </a:rPr>
              <a:t>此项的具体说明文字添加此处。</a:t>
            </a:r>
            <a:endParaRPr lang="en-US" altLang="zh-CN" sz="1200" dirty="0">
              <a:solidFill>
                <a:schemeClr val="tx1">
                  <a:lumMod val="85000"/>
                  <a:lumOff val="15000"/>
                </a:schemeClr>
              </a:solidFill>
              <a:latin typeface="微软雅黑" pitchFamily="34" charset="-122"/>
              <a:ea typeface="微软雅黑" pitchFamily="34" charset="-122"/>
            </a:endParaRPr>
          </a:p>
        </p:txBody>
      </p:sp>
      <p:sp>
        <p:nvSpPr>
          <p:cNvPr id="59" name="TextBox 58"/>
          <p:cNvSpPr txBox="1"/>
          <p:nvPr/>
        </p:nvSpPr>
        <p:spPr>
          <a:xfrm>
            <a:off x="6156176" y="379295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itchFamily="34" charset="-122"/>
                <a:ea typeface="微软雅黑" pitchFamily="34" charset="-122"/>
              </a:rPr>
              <a:t>点击输入标题文本</a:t>
            </a:r>
            <a:endParaRPr lang="zh-CN" altLang="en-US" sz="14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58194117"/>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0-#ppt_w/2"/>
                                          </p:val>
                                        </p:tav>
                                        <p:tav tm="100000">
                                          <p:val>
                                            <p:strVal val="#ppt_x"/>
                                          </p:val>
                                        </p:tav>
                                      </p:tavLst>
                                    </p:anim>
                                    <p:anim calcmode="lin" valueType="num">
                                      <p:cBhvr additive="base">
                                        <p:cTn id="8" dur="500" fill="hold"/>
                                        <p:tgtEl>
                                          <p:spTgt spid="4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wipe(right)">
                                      <p:cBhvr>
                                        <p:cTn id="12" dur="500"/>
                                        <p:tgtEl>
                                          <p:spTgt spid="54"/>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1000"/>
                                        <p:tgtEl>
                                          <p:spTgt spid="38"/>
                                        </p:tgtEl>
                                      </p:cBhvr>
                                    </p:animEffect>
                                    <p:anim calcmode="lin" valueType="num">
                                      <p:cBhvr>
                                        <p:cTn id="17" dur="1000" fill="hold"/>
                                        <p:tgtEl>
                                          <p:spTgt spid="38"/>
                                        </p:tgtEl>
                                        <p:attrNameLst>
                                          <p:attrName>ppt_x</p:attrName>
                                        </p:attrNameLst>
                                      </p:cBhvr>
                                      <p:tavLst>
                                        <p:tav tm="0">
                                          <p:val>
                                            <p:strVal val="#ppt_x"/>
                                          </p:val>
                                        </p:tav>
                                        <p:tav tm="100000">
                                          <p:val>
                                            <p:strVal val="#ppt_x"/>
                                          </p:val>
                                        </p:tav>
                                      </p:tavLst>
                                    </p:anim>
                                    <p:anim calcmode="lin" valueType="num">
                                      <p:cBhvr>
                                        <p:cTn id="18" dur="1000" fill="hold"/>
                                        <p:tgtEl>
                                          <p:spTgt spid="38"/>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1000"/>
                                        <p:tgtEl>
                                          <p:spTgt spid="36"/>
                                        </p:tgtEl>
                                      </p:cBhvr>
                                    </p:animEffect>
                                    <p:anim calcmode="lin" valueType="num">
                                      <p:cBhvr>
                                        <p:cTn id="22" dur="1000" fill="hold"/>
                                        <p:tgtEl>
                                          <p:spTgt spid="36"/>
                                        </p:tgtEl>
                                        <p:attrNameLst>
                                          <p:attrName>ppt_x</p:attrName>
                                        </p:attrNameLst>
                                      </p:cBhvr>
                                      <p:tavLst>
                                        <p:tav tm="0">
                                          <p:val>
                                            <p:strVal val="#ppt_x"/>
                                          </p:val>
                                        </p:tav>
                                        <p:tav tm="100000">
                                          <p:val>
                                            <p:strVal val="#ppt_x"/>
                                          </p:val>
                                        </p:tav>
                                      </p:tavLst>
                                    </p:anim>
                                    <p:anim calcmode="lin" valueType="num">
                                      <p:cBhvr>
                                        <p:cTn id="23" dur="1000" fill="hold"/>
                                        <p:tgtEl>
                                          <p:spTgt spid="36"/>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1+#ppt_w/2"/>
                                          </p:val>
                                        </p:tav>
                                        <p:tav tm="100000">
                                          <p:val>
                                            <p:strVal val="#ppt_x"/>
                                          </p:val>
                                        </p:tav>
                                      </p:tavLst>
                                    </p:anim>
                                    <p:anim calcmode="lin" valueType="num">
                                      <p:cBhvr additive="base">
                                        <p:cTn id="28" dur="500" fill="hold"/>
                                        <p:tgtEl>
                                          <p:spTgt spid="45"/>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wipe(left)">
                                      <p:cBhvr>
                                        <p:cTn id="32" dur="500"/>
                                        <p:tgtEl>
                                          <p:spTgt spid="56"/>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1000"/>
                                        <p:tgtEl>
                                          <p:spTgt spid="41"/>
                                        </p:tgtEl>
                                      </p:cBhvr>
                                    </p:animEffect>
                                    <p:anim calcmode="lin" valueType="num">
                                      <p:cBhvr>
                                        <p:cTn id="37" dur="1000" fill="hold"/>
                                        <p:tgtEl>
                                          <p:spTgt spid="41"/>
                                        </p:tgtEl>
                                        <p:attrNameLst>
                                          <p:attrName>ppt_x</p:attrName>
                                        </p:attrNameLst>
                                      </p:cBhvr>
                                      <p:tavLst>
                                        <p:tav tm="0">
                                          <p:val>
                                            <p:strVal val="#ppt_x"/>
                                          </p:val>
                                        </p:tav>
                                        <p:tav tm="100000">
                                          <p:val>
                                            <p:strVal val="#ppt_x"/>
                                          </p:val>
                                        </p:tav>
                                      </p:tavLst>
                                    </p:anim>
                                    <p:anim calcmode="lin" valueType="num">
                                      <p:cBhvr>
                                        <p:cTn id="38" dur="1000" fill="hold"/>
                                        <p:tgtEl>
                                          <p:spTgt spid="4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1000"/>
                                        <p:tgtEl>
                                          <p:spTgt spid="40"/>
                                        </p:tgtEl>
                                      </p:cBhvr>
                                    </p:animEffect>
                                    <p:anim calcmode="lin" valueType="num">
                                      <p:cBhvr>
                                        <p:cTn id="42" dur="1000" fill="hold"/>
                                        <p:tgtEl>
                                          <p:spTgt spid="40"/>
                                        </p:tgtEl>
                                        <p:attrNameLst>
                                          <p:attrName>ppt_x</p:attrName>
                                        </p:attrNameLst>
                                      </p:cBhvr>
                                      <p:tavLst>
                                        <p:tav tm="0">
                                          <p:val>
                                            <p:strVal val="#ppt_x"/>
                                          </p:val>
                                        </p:tav>
                                        <p:tav tm="100000">
                                          <p:val>
                                            <p:strVal val="#ppt_x"/>
                                          </p:val>
                                        </p:tav>
                                      </p:tavLst>
                                    </p:anim>
                                    <p:anim calcmode="lin" valueType="num">
                                      <p:cBhvr>
                                        <p:cTn id="43" dur="1000" fill="hold"/>
                                        <p:tgtEl>
                                          <p:spTgt spid="40"/>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2" presetClass="entr" presetSubtype="8"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0-#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2" presetClass="entr" presetSubtype="2" fill="hold" nodeType="after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right)">
                                      <p:cBhvr>
                                        <p:cTn id="52" dur="500"/>
                                        <p:tgtEl>
                                          <p:spTgt spid="55"/>
                                        </p:tgtEl>
                                      </p:cBhvr>
                                    </p:animEffect>
                                  </p:childTnLst>
                                </p:cTn>
                              </p:par>
                            </p:childTnLst>
                          </p:cTn>
                        </p:par>
                        <p:par>
                          <p:cTn id="53" fill="hold">
                            <p:stCondLst>
                              <p:cond delay="5000"/>
                            </p:stCondLst>
                            <p:childTnLst>
                              <p:par>
                                <p:cTn id="54" presetID="47" presetClass="entr" presetSubtype="0"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1000"/>
                                        <p:tgtEl>
                                          <p:spTgt spid="39"/>
                                        </p:tgtEl>
                                      </p:cBhvr>
                                    </p:animEffect>
                                    <p:anim calcmode="lin" valueType="num">
                                      <p:cBhvr>
                                        <p:cTn id="57" dur="1000" fill="hold"/>
                                        <p:tgtEl>
                                          <p:spTgt spid="39"/>
                                        </p:tgtEl>
                                        <p:attrNameLst>
                                          <p:attrName>ppt_x</p:attrName>
                                        </p:attrNameLst>
                                      </p:cBhvr>
                                      <p:tavLst>
                                        <p:tav tm="0">
                                          <p:val>
                                            <p:strVal val="#ppt_x"/>
                                          </p:val>
                                        </p:tav>
                                        <p:tav tm="100000">
                                          <p:val>
                                            <p:strVal val="#ppt_x"/>
                                          </p:val>
                                        </p:tav>
                                      </p:tavLst>
                                    </p:anim>
                                    <p:anim calcmode="lin" valueType="num">
                                      <p:cBhvr>
                                        <p:cTn id="58" dur="1000" fill="hold"/>
                                        <p:tgtEl>
                                          <p:spTgt spid="39"/>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2" presetClass="entr" presetSubtype="2" fill="hold" nodeType="afterEffect">
                                  <p:stCondLst>
                                    <p:cond delay="0"/>
                                  </p:stCondLst>
                                  <p:childTnLst>
                                    <p:set>
                                      <p:cBhvr>
                                        <p:cTn id="66" dur="1" fill="hold">
                                          <p:stCondLst>
                                            <p:cond delay="0"/>
                                          </p:stCondLst>
                                        </p:cTn>
                                        <p:tgtEl>
                                          <p:spTgt spid="51"/>
                                        </p:tgtEl>
                                        <p:attrNameLst>
                                          <p:attrName>style.visibility</p:attrName>
                                        </p:attrNameLst>
                                      </p:cBhvr>
                                      <p:to>
                                        <p:strVal val="visible"/>
                                      </p:to>
                                    </p:set>
                                    <p:anim calcmode="lin" valueType="num">
                                      <p:cBhvr additive="base">
                                        <p:cTn id="67" dur="500" fill="hold"/>
                                        <p:tgtEl>
                                          <p:spTgt spid="51"/>
                                        </p:tgtEl>
                                        <p:attrNameLst>
                                          <p:attrName>ppt_x</p:attrName>
                                        </p:attrNameLst>
                                      </p:cBhvr>
                                      <p:tavLst>
                                        <p:tav tm="0">
                                          <p:val>
                                            <p:strVal val="1+#ppt_w/2"/>
                                          </p:val>
                                        </p:tav>
                                        <p:tav tm="100000">
                                          <p:val>
                                            <p:strVal val="#ppt_x"/>
                                          </p:val>
                                        </p:tav>
                                      </p:tavLst>
                                    </p:anim>
                                    <p:anim calcmode="lin" valueType="num">
                                      <p:cBhvr additive="base">
                                        <p:cTn id="68" dur="500" fill="hold"/>
                                        <p:tgtEl>
                                          <p:spTgt spid="51"/>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2" presetClass="entr" presetSubtype="8"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Effect transition="in" filter="wipe(left)">
                                      <p:cBhvr>
                                        <p:cTn id="72" dur="500"/>
                                        <p:tgtEl>
                                          <p:spTgt spid="57"/>
                                        </p:tgtEl>
                                      </p:cBhvr>
                                    </p:animEffect>
                                  </p:childTnLst>
                                </p:cTn>
                              </p:par>
                            </p:childTnLst>
                          </p:cTn>
                        </p:par>
                        <p:par>
                          <p:cTn id="73" fill="hold">
                            <p:stCondLst>
                              <p:cond delay="7000"/>
                            </p:stCondLst>
                            <p:childTnLst>
                              <p:par>
                                <p:cTn id="74" presetID="47" presetClass="entr" presetSubtype="0" fill="hold" grpId="0" nodeType="afterEffect">
                                  <p:stCondLst>
                                    <p:cond delay="0"/>
                                  </p:stCondLst>
                                  <p:childTnLst>
                                    <p:set>
                                      <p:cBhvr>
                                        <p:cTn id="75" dur="1" fill="hold">
                                          <p:stCondLst>
                                            <p:cond delay="0"/>
                                          </p:stCondLst>
                                        </p:cTn>
                                        <p:tgtEl>
                                          <p:spTgt spid="59"/>
                                        </p:tgtEl>
                                        <p:attrNameLst>
                                          <p:attrName>style.visibility</p:attrName>
                                        </p:attrNameLst>
                                      </p:cBhvr>
                                      <p:to>
                                        <p:strVal val="visible"/>
                                      </p:to>
                                    </p:set>
                                    <p:animEffect transition="in" filter="fade">
                                      <p:cBhvr>
                                        <p:cTn id="76" dur="1000"/>
                                        <p:tgtEl>
                                          <p:spTgt spid="59"/>
                                        </p:tgtEl>
                                      </p:cBhvr>
                                    </p:animEffect>
                                    <p:anim calcmode="lin" valueType="num">
                                      <p:cBhvr>
                                        <p:cTn id="77" dur="1000" fill="hold"/>
                                        <p:tgtEl>
                                          <p:spTgt spid="59"/>
                                        </p:tgtEl>
                                        <p:attrNameLst>
                                          <p:attrName>ppt_x</p:attrName>
                                        </p:attrNameLst>
                                      </p:cBhvr>
                                      <p:tavLst>
                                        <p:tav tm="0">
                                          <p:val>
                                            <p:strVal val="#ppt_x"/>
                                          </p:val>
                                        </p:tav>
                                        <p:tav tm="100000">
                                          <p:val>
                                            <p:strVal val="#ppt_x"/>
                                          </p:val>
                                        </p:tav>
                                      </p:tavLst>
                                    </p:anim>
                                    <p:anim calcmode="lin" valueType="num">
                                      <p:cBhvr>
                                        <p:cTn id="78" dur="1000" fill="hold"/>
                                        <p:tgtEl>
                                          <p:spTgt spid="59"/>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Effect transition="in" filter="fade">
                                      <p:cBhvr>
                                        <p:cTn id="81" dur="1000"/>
                                        <p:tgtEl>
                                          <p:spTgt spid="58"/>
                                        </p:tgtEl>
                                      </p:cBhvr>
                                    </p:animEffect>
                                    <p:anim calcmode="lin" valueType="num">
                                      <p:cBhvr>
                                        <p:cTn id="82" dur="1000" fill="hold"/>
                                        <p:tgtEl>
                                          <p:spTgt spid="58"/>
                                        </p:tgtEl>
                                        <p:attrNameLst>
                                          <p:attrName>ppt_x</p:attrName>
                                        </p:attrNameLst>
                                      </p:cBhvr>
                                      <p:tavLst>
                                        <p:tav tm="0">
                                          <p:val>
                                            <p:strVal val="#ppt_x"/>
                                          </p:val>
                                        </p:tav>
                                        <p:tav tm="100000">
                                          <p:val>
                                            <p:strVal val="#ppt_x"/>
                                          </p:val>
                                        </p:tav>
                                      </p:tavLst>
                                    </p:anim>
                                    <p:anim calcmode="lin" valueType="num">
                                      <p:cBhvr>
                                        <p:cTn id="83"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P spid="58" grpId="0"/>
      <p:bldP spid="5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1682018" y="1205496"/>
            <a:ext cx="1597801" cy="1597801"/>
          </a:xfrm>
          <a:prstGeom prst="ellipse">
            <a:avLst/>
          </a:prstGeom>
          <a:solidFill>
            <a:srgbClr val="8CC066"/>
          </a:solidFill>
          <a:ln>
            <a:noFill/>
          </a:ln>
          <a:effectLst>
            <a:innerShdw blurRad="63500" dist="50800" dir="81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itchFamily="34" charset="-122"/>
              <a:ea typeface="微软雅黑" pitchFamily="34" charset="-122"/>
            </a:endParaRPr>
          </a:p>
        </p:txBody>
      </p:sp>
      <p:grpSp>
        <p:nvGrpSpPr>
          <p:cNvPr id="15" name="组合 14"/>
          <p:cNvGrpSpPr/>
          <p:nvPr/>
        </p:nvGrpSpPr>
        <p:grpSpPr>
          <a:xfrm>
            <a:off x="1833181" y="1324382"/>
            <a:ext cx="1478915" cy="1478915"/>
            <a:chOff x="304800" y="673100"/>
            <a:chExt cx="4000500" cy="4000500"/>
          </a:xfrm>
          <a:effectLst>
            <a:outerShdw blurRad="177800" dist="88900" dir="4200000" algn="tl" rotWithShape="0">
              <a:prstClr val="black">
                <a:alpha val="4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TextBox 17"/>
          <p:cNvSpPr txBox="1"/>
          <p:nvPr/>
        </p:nvSpPr>
        <p:spPr>
          <a:xfrm>
            <a:off x="2103879" y="1635646"/>
            <a:ext cx="944489" cy="830997"/>
          </a:xfrm>
          <a:prstGeom prst="rect">
            <a:avLst/>
          </a:prstGeom>
          <a:noFill/>
        </p:spPr>
        <p:txBody>
          <a:bodyPr wrap="none" rtlCol="0">
            <a:spAutoFit/>
          </a:bodyPr>
          <a:lstStyle/>
          <a:p>
            <a:r>
              <a:rPr lang="en-US" altLang="zh-CN" sz="4800" b="1" dirty="0" smtClean="0">
                <a:solidFill>
                  <a:srgbClr val="8CC066"/>
                </a:solidFill>
                <a:effectLst>
                  <a:innerShdw blurRad="63500" dist="50800">
                    <a:prstClr val="black">
                      <a:alpha val="50000"/>
                    </a:prstClr>
                  </a:innerShdw>
                </a:effectLst>
                <a:latin typeface="微软雅黑" pitchFamily="34" charset="-122"/>
                <a:ea typeface="微软雅黑" pitchFamily="34" charset="-122"/>
              </a:rPr>
              <a:t>05</a:t>
            </a:r>
            <a:endParaRPr lang="zh-CN" altLang="en-US" sz="4800" b="1" dirty="0">
              <a:solidFill>
                <a:srgbClr val="8CC066"/>
              </a:solidFill>
              <a:effectLst>
                <a:innerShdw blurRad="63500" dist="50800">
                  <a:prstClr val="black">
                    <a:alpha val="50000"/>
                  </a:prstClr>
                </a:innerShdw>
              </a:effectLst>
              <a:latin typeface="微软雅黑" pitchFamily="34" charset="-122"/>
              <a:ea typeface="微软雅黑" pitchFamily="34" charset="-122"/>
            </a:endParaRPr>
          </a:p>
        </p:txBody>
      </p:sp>
      <p:sp>
        <p:nvSpPr>
          <p:cNvPr id="19" name="TextBox 18"/>
          <p:cNvSpPr txBox="1"/>
          <p:nvPr/>
        </p:nvSpPr>
        <p:spPr>
          <a:xfrm>
            <a:off x="3742978" y="1419622"/>
            <a:ext cx="2646878" cy="584775"/>
          </a:xfrm>
          <a:prstGeom prst="rect">
            <a:avLst/>
          </a:prstGeom>
          <a:noFill/>
        </p:spPr>
        <p:txBody>
          <a:bodyPr wrap="none" rtlCol="0">
            <a:spAutoFit/>
          </a:bodyPr>
          <a:lstStyle/>
          <a:p>
            <a:r>
              <a:rPr lang="zh-CN" altLang="en-US" sz="3200" b="1" dirty="0">
                <a:solidFill>
                  <a:srgbClr val="8CC066"/>
                </a:solidFill>
                <a:latin typeface="微软雅黑" pitchFamily="34" charset="-122"/>
                <a:ea typeface="微软雅黑" pitchFamily="34" charset="-122"/>
              </a:rPr>
              <a:t>明年工作计划</a:t>
            </a:r>
          </a:p>
        </p:txBody>
      </p:sp>
      <p:sp>
        <p:nvSpPr>
          <p:cNvPr id="20" name="TextBox 19"/>
          <p:cNvSpPr txBox="1"/>
          <p:nvPr/>
        </p:nvSpPr>
        <p:spPr>
          <a:xfrm>
            <a:off x="3779912" y="1995686"/>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明年计划思路</a:t>
            </a:r>
            <a:endParaRPr lang="zh-CN" altLang="en-US" sz="1400" dirty="0">
              <a:solidFill>
                <a:srgbClr val="404040"/>
              </a:solidFill>
              <a:latin typeface="微软雅黑" pitchFamily="34" charset="-122"/>
              <a:ea typeface="微软雅黑" pitchFamily="34" charset="-122"/>
            </a:endParaRPr>
          </a:p>
        </p:txBody>
      </p:sp>
      <p:sp>
        <p:nvSpPr>
          <p:cNvPr id="28" name="TextBox 27"/>
          <p:cNvSpPr txBox="1"/>
          <p:nvPr/>
        </p:nvSpPr>
        <p:spPr>
          <a:xfrm>
            <a:off x="5796136" y="1995686"/>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完成目标规划</a:t>
            </a:r>
            <a:endParaRPr lang="zh-CN" altLang="en-US" sz="1400" dirty="0">
              <a:solidFill>
                <a:srgbClr val="404040"/>
              </a:solidFill>
              <a:latin typeface="微软雅黑" pitchFamily="34" charset="-122"/>
              <a:ea typeface="微软雅黑" pitchFamily="34" charset="-122"/>
            </a:endParaRPr>
          </a:p>
        </p:txBody>
      </p:sp>
      <p:sp>
        <p:nvSpPr>
          <p:cNvPr id="29" name="TextBox 28"/>
          <p:cNvSpPr txBox="1"/>
          <p:nvPr/>
        </p:nvSpPr>
        <p:spPr>
          <a:xfrm>
            <a:off x="3779912" y="2360842"/>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实施步骤概述</a:t>
            </a:r>
            <a:endParaRPr lang="zh-CN" altLang="en-US" sz="1400" dirty="0">
              <a:solidFill>
                <a:srgbClr val="404040"/>
              </a:solidFill>
              <a:latin typeface="微软雅黑" pitchFamily="34" charset="-122"/>
              <a:ea typeface="微软雅黑" pitchFamily="34" charset="-122"/>
            </a:endParaRPr>
          </a:p>
        </p:txBody>
      </p:sp>
      <p:sp>
        <p:nvSpPr>
          <p:cNvPr id="30" name="TextBox 29"/>
          <p:cNvSpPr txBox="1"/>
          <p:nvPr/>
        </p:nvSpPr>
        <p:spPr>
          <a:xfrm>
            <a:off x="5796136" y="2360842"/>
            <a:ext cx="1723549" cy="307777"/>
          </a:xfrm>
          <a:prstGeom prst="rect">
            <a:avLst/>
          </a:prstGeom>
          <a:noFill/>
        </p:spPr>
        <p:txBody>
          <a:bodyPr wrap="none" rtlCol="0">
            <a:spAutoFit/>
          </a:bodyPr>
          <a:lstStyle/>
          <a:p>
            <a:pPr marL="457200" indent="-457200">
              <a:buFont typeface="Wingdings" pitchFamily="2" charset="2"/>
              <a:buChar char="Ø"/>
            </a:pPr>
            <a:r>
              <a:rPr lang="zh-CN" altLang="en-US" sz="1400" dirty="0" smtClean="0">
                <a:solidFill>
                  <a:srgbClr val="404040"/>
                </a:solidFill>
                <a:latin typeface="微软雅黑" pitchFamily="34" charset="-122"/>
                <a:ea typeface="微软雅黑" pitchFamily="34" charset="-122"/>
              </a:rPr>
              <a:t>产业分布计划</a:t>
            </a:r>
            <a:endParaRPr lang="zh-CN" altLang="en-US" sz="1400" dirty="0">
              <a:solidFill>
                <a:srgbClr val="404040"/>
              </a:solidFill>
              <a:latin typeface="微软雅黑" pitchFamily="34" charset="-122"/>
              <a:ea typeface="微软雅黑" pitchFamily="34" charset="-122"/>
            </a:endParaRPr>
          </a:p>
        </p:txBody>
      </p:sp>
      <p:sp>
        <p:nvSpPr>
          <p:cNvPr id="31" name="TextBox 30"/>
          <p:cNvSpPr txBox="1"/>
          <p:nvPr/>
        </p:nvSpPr>
        <p:spPr>
          <a:xfrm>
            <a:off x="3758389" y="2895694"/>
            <a:ext cx="4053971" cy="854080"/>
          </a:xfrm>
          <a:prstGeom prst="rect">
            <a:avLst/>
          </a:prstGeom>
          <a:noFill/>
        </p:spPr>
        <p:txBody>
          <a:bodyPr wrap="square" rtlCol="0">
            <a:spAutoFit/>
          </a:bodyPr>
          <a:lstStyle/>
          <a:p>
            <a:pPr>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在此输入章节概述文本内容，</a:t>
            </a:r>
            <a:r>
              <a:rPr lang="zh-CN" altLang="en-US" sz="1100" dirty="0">
                <a:solidFill>
                  <a:schemeClr val="tx1">
                    <a:lumMod val="75000"/>
                    <a:lumOff val="25000"/>
                  </a:schemeClr>
                </a:solidFill>
                <a:latin typeface="微软雅黑" pitchFamily="34" charset="-122"/>
                <a:ea typeface="微软雅黑" pitchFamily="34" charset="-122"/>
              </a:rPr>
              <a:t>文字尽量</a:t>
            </a:r>
            <a:r>
              <a:rPr lang="zh-CN" altLang="en-US" sz="1100" dirty="0" smtClean="0">
                <a:solidFill>
                  <a:schemeClr val="tx1">
                    <a:lumMod val="75000"/>
                    <a:lumOff val="25000"/>
                  </a:schemeClr>
                </a:solidFill>
                <a:latin typeface="微软雅黑" pitchFamily="34" charset="-122"/>
                <a:ea typeface="微软雅黑" pitchFamily="34" charset="-122"/>
              </a:rPr>
              <a:t>言简意赅的描述本章节的基本内容即可在此</a:t>
            </a:r>
            <a:r>
              <a:rPr lang="zh-CN" altLang="en-US" sz="1100" dirty="0">
                <a:solidFill>
                  <a:schemeClr val="tx1">
                    <a:lumMod val="75000"/>
                    <a:lumOff val="25000"/>
                  </a:schemeClr>
                </a:solidFill>
                <a:latin typeface="微软雅黑" pitchFamily="34" charset="-122"/>
                <a:ea typeface="微软雅黑" pitchFamily="34" charset="-122"/>
              </a:rPr>
              <a:t>输入章节概述文本内容，文字尽量言简意赅的描述本章节的基本内容即</a:t>
            </a:r>
            <a:r>
              <a:rPr lang="zh-CN" altLang="en-US" sz="1100" dirty="0" smtClean="0">
                <a:solidFill>
                  <a:schemeClr val="tx1">
                    <a:lumMod val="75000"/>
                    <a:lumOff val="25000"/>
                  </a:schemeClr>
                </a:solidFill>
                <a:latin typeface="微软雅黑" pitchFamily="34" charset="-122"/>
                <a:ea typeface="微软雅黑" pitchFamily="34" charset="-122"/>
              </a:rPr>
              <a:t>可</a:t>
            </a:r>
            <a:r>
              <a:rPr lang="en-US" altLang="zh-CN" sz="1100" dirty="0" smtClean="0">
                <a:solidFill>
                  <a:schemeClr val="tx1">
                    <a:lumMod val="75000"/>
                    <a:lumOff val="25000"/>
                  </a:schemeClr>
                </a:solidFill>
                <a:latin typeface="微软雅黑" pitchFamily="34" charset="-122"/>
                <a:ea typeface="微软雅黑" pitchFamily="34" charset="-122"/>
              </a:rPr>
              <a:t>~~~</a:t>
            </a:r>
            <a:endParaRPr lang="zh-CN" altLang="en-US" sz="1100" dirty="0">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p:nvPr/>
        </p:nvCxnSpPr>
        <p:spPr>
          <a:xfrm>
            <a:off x="3851920" y="2787774"/>
            <a:ext cx="388843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257893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par>
                                <p:cTn id="15" presetID="53" presetClass="entr" presetSubtype="16" fill="hold" nodeType="withEffect">
                                  <p:stCondLst>
                                    <p:cond delay="5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childTnLst>
                          </p:cTn>
                        </p:par>
                        <p:par>
                          <p:cTn id="20" fill="hold">
                            <p:stCondLst>
                              <p:cond delay="120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ppt_y</p:attrName>
                                        </p:attrNameLst>
                                      </p:cBhvr>
                                      <p:tavLst>
                                        <p:tav tm="0">
                                          <p:val>
                                            <p:strVal val="#ppt_y+#ppt_h*1.125000"/>
                                          </p:val>
                                        </p:tav>
                                        <p:tav tm="100000">
                                          <p:val>
                                            <p:strVal val="#ppt_y"/>
                                          </p:val>
                                        </p:tav>
                                      </p:tavLst>
                                    </p:anim>
                                    <p:animEffect transition="in" filter="wipe(up)">
                                      <p:cBhvr>
                                        <p:cTn id="24" dur="500"/>
                                        <p:tgtEl>
                                          <p:spTgt spid="19"/>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par>
                          <p:cTn id="39" fill="hold">
                            <p:stCondLst>
                              <p:cond delay="2950"/>
                            </p:stCondLst>
                            <p:childTnLst>
                              <p:par>
                                <p:cTn id="40" presetID="22" presetClass="entr" presetSubtype="8" fill="hold"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childTnLst>
                          </p:cTn>
                        </p:par>
                        <p:par>
                          <p:cTn id="43" fill="hold">
                            <p:stCondLst>
                              <p:cond delay="3450"/>
                            </p:stCondLst>
                            <p:childTnLst>
                              <p:par>
                                <p:cTn id="44" presetID="22" presetClass="entr" presetSubtype="1" fill="hold" grpId="0"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wipe(up)">
                                      <p:cBhvr>
                                        <p:cTn id="46"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p:bldP spid="19" grpId="0"/>
      <p:bldP spid="20" grpId="0"/>
      <p:bldP spid="28" grpId="0"/>
      <p:bldP spid="29" grpId="0"/>
      <p:bldP spid="30" grpId="0"/>
      <p:bldP spid="31"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r>
              <a:rPr lang="zh-CN" altLang="en-US" dirty="0" smtClean="0"/>
              <a:t>第五部分  总体月份计划思路</a:t>
            </a:r>
            <a:endParaRPr lang="zh-CN" altLang="en-US" dirty="0"/>
          </a:p>
        </p:txBody>
      </p:sp>
      <p:grpSp>
        <p:nvGrpSpPr>
          <p:cNvPr id="113" name="组合 112"/>
          <p:cNvGrpSpPr/>
          <p:nvPr/>
        </p:nvGrpSpPr>
        <p:grpSpPr>
          <a:xfrm>
            <a:off x="107504" y="2102420"/>
            <a:ext cx="8210203" cy="936625"/>
            <a:chOff x="0" y="1850008"/>
            <a:chExt cx="8317706" cy="936625"/>
          </a:xfrm>
        </p:grpSpPr>
        <p:sp>
          <p:nvSpPr>
            <p:cNvPr id="114" name="AutoShape 3"/>
            <p:cNvSpPr>
              <a:spLocks noChangeArrowheads="1"/>
            </p:cNvSpPr>
            <p:nvPr/>
          </p:nvSpPr>
          <p:spPr bwMode="auto">
            <a:xfrm rot="5400000">
              <a:off x="7507287" y="1976214"/>
              <a:ext cx="936625" cy="684213"/>
            </a:xfrm>
            <a:prstGeom prst="triangle">
              <a:avLst>
                <a:gd name="adj" fmla="val 50000"/>
              </a:avLst>
            </a:prstGeom>
            <a:solidFill>
              <a:srgbClr val="FC6E5B"/>
            </a:solidFill>
            <a:ln>
              <a:noFill/>
            </a:ln>
            <a:effectLst/>
            <a:extLst>
              <a:ext uri="{91240B29-F687-4F45-9708-019B960494DF}">
                <a14:hiddenLine xmlns:a14="http://schemas.microsoft.com/office/drawing/2010/main" w="9525" algn="ctr">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zh-CN" altLang="en-US">
                <a:solidFill>
                  <a:schemeClr val="accent4">
                    <a:lumMod val="50000"/>
                  </a:schemeClr>
                </a:solidFill>
              </a:endParaRPr>
            </a:p>
          </p:txBody>
        </p:sp>
        <p:sp>
          <p:nvSpPr>
            <p:cNvPr id="115" name="Rectangle 4"/>
            <p:cNvSpPr>
              <a:spLocks noChangeArrowheads="1"/>
            </p:cNvSpPr>
            <p:nvPr/>
          </p:nvSpPr>
          <p:spPr bwMode="auto">
            <a:xfrm>
              <a:off x="0" y="1993676"/>
              <a:ext cx="7632700" cy="649288"/>
            </a:xfrm>
            <a:prstGeom prst="rect">
              <a:avLst/>
            </a:prstGeom>
            <a:gradFill rotWithShape="1">
              <a:gsLst>
                <a:gs pos="0">
                  <a:schemeClr val="tx2">
                    <a:alpha val="0"/>
                  </a:schemeClr>
                </a:gs>
                <a:gs pos="100000">
                  <a:srgbClr val="FC6E5B"/>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chemeClr val="accent4">
                    <a:lumMod val="50000"/>
                  </a:schemeClr>
                </a:solidFill>
              </a:endParaRPr>
            </a:p>
          </p:txBody>
        </p:sp>
      </p:grpSp>
      <p:sp>
        <p:nvSpPr>
          <p:cNvPr id="116" name="WordArt 7"/>
          <p:cNvSpPr>
            <a:spLocks noChangeArrowheads="1" noChangeShapeType="1" noTextEdit="1"/>
          </p:cNvSpPr>
          <p:nvPr/>
        </p:nvSpPr>
        <p:spPr bwMode="auto">
          <a:xfrm>
            <a:off x="1619250" y="2460401"/>
            <a:ext cx="792163" cy="219075"/>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3</a:t>
            </a:r>
            <a:r>
              <a:rPr lang="zh-CN" altLang="en-US"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月份</a:t>
            </a:r>
            <a:endParaRPr lang="zh-CN" altLang="en-US" b="1" kern="10" spc="-4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7" name="WordArt 8"/>
          <p:cNvSpPr>
            <a:spLocks noChangeArrowheads="1" noChangeShapeType="1" noTextEdit="1"/>
          </p:cNvSpPr>
          <p:nvPr/>
        </p:nvSpPr>
        <p:spPr bwMode="auto">
          <a:xfrm>
            <a:off x="2771775" y="2460401"/>
            <a:ext cx="792163" cy="219075"/>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六月份</a:t>
            </a:r>
            <a:endParaRPr lang="zh-CN" altLang="en-US" b="1" kern="10" spc="-4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8" name="WordArt 9"/>
          <p:cNvSpPr>
            <a:spLocks noChangeArrowheads="1" noChangeShapeType="1" noTextEdit="1"/>
          </p:cNvSpPr>
          <p:nvPr/>
        </p:nvSpPr>
        <p:spPr bwMode="auto">
          <a:xfrm>
            <a:off x="3924300" y="2460401"/>
            <a:ext cx="792163" cy="219075"/>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八月份</a:t>
            </a:r>
            <a:endParaRPr lang="zh-CN" altLang="en-US" b="1" kern="10" spc="-4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9" name="WordArt 10"/>
          <p:cNvSpPr>
            <a:spLocks noChangeArrowheads="1" noChangeShapeType="1" noTextEdit="1"/>
          </p:cNvSpPr>
          <p:nvPr/>
        </p:nvSpPr>
        <p:spPr bwMode="auto">
          <a:xfrm>
            <a:off x="5075238" y="2460401"/>
            <a:ext cx="792163" cy="219075"/>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十月份</a:t>
            </a:r>
            <a:endParaRPr lang="zh-CN" altLang="en-US" b="1" kern="10" spc="-4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0" name="WordArt 11"/>
          <p:cNvSpPr>
            <a:spLocks noChangeArrowheads="1" noChangeShapeType="1" noTextEdit="1"/>
          </p:cNvSpPr>
          <p:nvPr/>
        </p:nvSpPr>
        <p:spPr bwMode="auto">
          <a:xfrm>
            <a:off x="6227763" y="2460401"/>
            <a:ext cx="792163" cy="219075"/>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b="1" kern="10" spc="-45" dirty="0" smtClean="0">
                <a:solidFill>
                  <a:schemeClr val="tx1">
                    <a:lumMod val="50000"/>
                    <a:lumOff val="50000"/>
                  </a:schemeClr>
                </a:solidFill>
                <a:latin typeface="微软雅黑" panose="020B0503020204020204" pitchFamily="34" charset="-122"/>
                <a:ea typeface="微软雅黑" panose="020B0503020204020204" pitchFamily="34" charset="-122"/>
              </a:rPr>
              <a:t>十二月份</a:t>
            </a:r>
            <a:endParaRPr lang="zh-CN" altLang="en-US" b="1" kern="10" spc="-4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1" name="Line 12"/>
          <p:cNvSpPr>
            <a:spLocks noChangeShapeType="1"/>
          </p:cNvSpPr>
          <p:nvPr/>
        </p:nvSpPr>
        <p:spPr bwMode="auto">
          <a:xfrm flipH="1" flipV="1">
            <a:off x="2015331" y="1272504"/>
            <a:ext cx="794" cy="975171"/>
          </a:xfrm>
          <a:prstGeom prst="line">
            <a:avLst/>
          </a:prstGeom>
          <a:noFill/>
          <a:ln w="19050" cap="rnd">
            <a:solidFill>
              <a:srgbClr val="333333"/>
            </a:solidFill>
            <a:prstDash val="sysDot"/>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accent4">
                  <a:lumMod val="50000"/>
                </a:schemeClr>
              </a:solidFill>
            </a:endParaRPr>
          </a:p>
        </p:txBody>
      </p:sp>
      <p:sp>
        <p:nvSpPr>
          <p:cNvPr id="122" name="Line 13"/>
          <p:cNvSpPr>
            <a:spLocks noChangeShapeType="1"/>
          </p:cNvSpPr>
          <p:nvPr/>
        </p:nvSpPr>
        <p:spPr bwMode="auto">
          <a:xfrm flipV="1">
            <a:off x="4319587" y="1272503"/>
            <a:ext cx="793" cy="975172"/>
          </a:xfrm>
          <a:prstGeom prst="line">
            <a:avLst/>
          </a:prstGeom>
          <a:noFill/>
          <a:ln w="19050" cap="rnd">
            <a:solidFill>
              <a:srgbClr val="333333"/>
            </a:solidFill>
            <a:prstDash val="sysDot"/>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accent4">
                  <a:lumMod val="50000"/>
                </a:schemeClr>
              </a:solidFill>
            </a:endParaRPr>
          </a:p>
        </p:txBody>
      </p:sp>
      <p:sp>
        <p:nvSpPr>
          <p:cNvPr id="123" name="Line 14"/>
          <p:cNvSpPr>
            <a:spLocks noChangeShapeType="1"/>
          </p:cNvSpPr>
          <p:nvPr/>
        </p:nvSpPr>
        <p:spPr bwMode="auto">
          <a:xfrm flipV="1">
            <a:off x="6624637" y="1272504"/>
            <a:ext cx="34925" cy="975171"/>
          </a:xfrm>
          <a:prstGeom prst="line">
            <a:avLst/>
          </a:prstGeom>
          <a:noFill/>
          <a:ln w="19050" cap="rnd">
            <a:solidFill>
              <a:srgbClr val="333333"/>
            </a:solidFill>
            <a:prstDash val="sysDot"/>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accent4">
                  <a:lumMod val="50000"/>
                </a:schemeClr>
              </a:solidFill>
            </a:endParaRPr>
          </a:p>
        </p:txBody>
      </p:sp>
      <p:sp>
        <p:nvSpPr>
          <p:cNvPr id="124" name="Line 15"/>
          <p:cNvSpPr>
            <a:spLocks noChangeShapeType="1"/>
          </p:cNvSpPr>
          <p:nvPr/>
        </p:nvSpPr>
        <p:spPr bwMode="auto">
          <a:xfrm flipV="1">
            <a:off x="5472113" y="2895376"/>
            <a:ext cx="0" cy="900112"/>
          </a:xfrm>
          <a:prstGeom prst="line">
            <a:avLst/>
          </a:prstGeom>
          <a:noFill/>
          <a:ln w="19050" cap="rnd">
            <a:solidFill>
              <a:srgbClr val="333333"/>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accent4">
                  <a:lumMod val="50000"/>
                </a:schemeClr>
              </a:solidFill>
            </a:endParaRPr>
          </a:p>
        </p:txBody>
      </p:sp>
      <p:sp>
        <p:nvSpPr>
          <p:cNvPr id="125" name="AutoShape 16"/>
          <p:cNvSpPr>
            <a:spLocks noChangeArrowheads="1"/>
          </p:cNvSpPr>
          <p:nvPr/>
        </p:nvSpPr>
        <p:spPr bwMode="auto">
          <a:xfrm>
            <a:off x="539750" y="3184053"/>
            <a:ext cx="2376488" cy="1584325"/>
          </a:xfrm>
          <a:prstGeom prst="roundRect">
            <a:avLst>
              <a:gd name="adj" fmla="val 5528"/>
            </a:avLst>
          </a:prstGeom>
          <a:solidFill>
            <a:schemeClr val="tx1">
              <a:alpha val="10001"/>
            </a:schemeClr>
          </a:solidFill>
          <a:ln w="19050" cap="rnd" algn="ctr">
            <a:solidFill>
              <a:srgbClr val="808080"/>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chemeClr val="accent4">
                  <a:lumMod val="50000"/>
                </a:schemeClr>
              </a:solidFill>
            </a:endParaRPr>
          </a:p>
        </p:txBody>
      </p:sp>
      <p:sp>
        <p:nvSpPr>
          <p:cNvPr id="126" name="WordArt 26"/>
          <p:cNvSpPr>
            <a:spLocks noChangeArrowheads="1" noChangeShapeType="1" noTextEdit="1"/>
          </p:cNvSpPr>
          <p:nvPr/>
        </p:nvSpPr>
        <p:spPr bwMode="auto">
          <a:xfrm>
            <a:off x="755576" y="3399779"/>
            <a:ext cx="792857" cy="215528"/>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sz="3200" kern="10" spc="-45" dirty="0" smtClean="0">
                <a:solidFill>
                  <a:srgbClr val="66BFBC"/>
                </a:solidFill>
                <a:latin typeface="Arial Black"/>
              </a:rPr>
              <a:t>2017</a:t>
            </a:r>
            <a:endParaRPr lang="zh-CN" altLang="en-US" sz="3200" kern="10" spc="-45" dirty="0">
              <a:solidFill>
                <a:srgbClr val="66BFBC"/>
              </a:solidFill>
              <a:latin typeface="Arial Black"/>
            </a:endParaRPr>
          </a:p>
        </p:txBody>
      </p:sp>
      <p:sp>
        <p:nvSpPr>
          <p:cNvPr id="127" name="Line 31"/>
          <p:cNvSpPr>
            <a:spLocks noChangeShapeType="1"/>
          </p:cNvSpPr>
          <p:nvPr/>
        </p:nvSpPr>
        <p:spPr bwMode="auto">
          <a:xfrm flipV="1">
            <a:off x="3167063" y="2895376"/>
            <a:ext cx="0" cy="900112"/>
          </a:xfrm>
          <a:prstGeom prst="line">
            <a:avLst/>
          </a:prstGeom>
          <a:noFill/>
          <a:ln w="19050" cap="rnd">
            <a:solidFill>
              <a:srgbClr val="333333"/>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accent4">
                  <a:lumMod val="50000"/>
                </a:schemeClr>
              </a:solidFill>
            </a:endParaRPr>
          </a:p>
        </p:txBody>
      </p:sp>
      <p:sp>
        <p:nvSpPr>
          <p:cNvPr id="128" name="Text Box 45"/>
          <p:cNvSpPr txBox="1">
            <a:spLocks noChangeArrowheads="1"/>
          </p:cNvSpPr>
          <p:nvPr/>
        </p:nvSpPr>
        <p:spPr bwMode="auto">
          <a:xfrm>
            <a:off x="3311364" y="3163624"/>
            <a:ext cx="2016448" cy="61555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单击填加标题</a:t>
            </a:r>
            <a:endParaRPr lang="en-US" altLang="ko-KR" sz="12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
        <p:nvSpPr>
          <p:cNvPr id="129" name="Text Box 45"/>
          <p:cNvSpPr txBox="1">
            <a:spLocks noChangeArrowheads="1"/>
          </p:cNvSpPr>
          <p:nvPr/>
        </p:nvSpPr>
        <p:spPr bwMode="auto">
          <a:xfrm>
            <a:off x="2123728" y="1272505"/>
            <a:ext cx="2016448" cy="61555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单击填加标题</a:t>
            </a:r>
            <a:endParaRPr lang="en-US" altLang="ko-KR" sz="12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
        <p:nvSpPr>
          <p:cNvPr id="130" name="Text Box 45"/>
          <p:cNvSpPr txBox="1">
            <a:spLocks noChangeArrowheads="1"/>
          </p:cNvSpPr>
          <p:nvPr/>
        </p:nvSpPr>
        <p:spPr bwMode="auto">
          <a:xfrm>
            <a:off x="4463095" y="1301996"/>
            <a:ext cx="2016448" cy="61555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单击填加标题</a:t>
            </a:r>
            <a:endParaRPr lang="en-US" altLang="ko-KR" sz="12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
        <p:nvSpPr>
          <p:cNvPr id="131" name="Text Box 45"/>
          <p:cNvSpPr txBox="1">
            <a:spLocks noChangeArrowheads="1"/>
          </p:cNvSpPr>
          <p:nvPr/>
        </p:nvSpPr>
        <p:spPr bwMode="auto">
          <a:xfrm>
            <a:off x="5655121" y="3163624"/>
            <a:ext cx="2016448" cy="61555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单击填加标题</a:t>
            </a:r>
            <a:endParaRPr lang="en-US" altLang="ko-KR" sz="12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
        <p:nvSpPr>
          <p:cNvPr id="132" name="Text Box 45"/>
          <p:cNvSpPr txBox="1">
            <a:spLocks noChangeArrowheads="1"/>
          </p:cNvSpPr>
          <p:nvPr/>
        </p:nvSpPr>
        <p:spPr bwMode="auto">
          <a:xfrm>
            <a:off x="6804248" y="1272503"/>
            <a:ext cx="2016448" cy="61555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单击填加标题</a:t>
            </a:r>
            <a:endParaRPr lang="en-US" altLang="ko-KR" sz="12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
        <p:nvSpPr>
          <p:cNvPr id="133" name="Text Box 45"/>
          <p:cNvSpPr txBox="1">
            <a:spLocks noChangeArrowheads="1"/>
          </p:cNvSpPr>
          <p:nvPr/>
        </p:nvSpPr>
        <p:spPr bwMode="auto">
          <a:xfrm>
            <a:off x="683344" y="3760266"/>
            <a:ext cx="2016448" cy="646331"/>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1400" b="1" dirty="0" smtClean="0">
                <a:solidFill>
                  <a:schemeClr val="tx1">
                    <a:lumMod val="75000"/>
                    <a:lumOff val="25000"/>
                  </a:schemeClr>
                </a:solidFill>
                <a:latin typeface="微软雅黑" pitchFamily="34" charset="-122"/>
                <a:ea typeface="微软雅黑" pitchFamily="34" charset="-122"/>
              </a:rPr>
              <a:t>单击填加标题</a:t>
            </a:r>
            <a:endParaRPr lang="en-US" altLang="ko-KR" sz="1400" b="1" dirty="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a:ln w="11430"/>
                <a:solidFill>
                  <a:schemeClr val="tx1">
                    <a:lumMod val="75000"/>
                    <a:lumOff val="25000"/>
                  </a:schemeClr>
                </a:solidFill>
                <a:latin typeface="微软雅黑" pitchFamily="34" charset="-122"/>
                <a:ea typeface="微软雅黑" pitchFamily="34" charset="-122"/>
              </a:rPr>
              <a:t>点击添加文本点击添加文本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a:p>
            <a:pPr marL="0" lvl="2" defTabSz="912813" eaLnBrk="0" fontAlgn="auto" hangingPunct="0">
              <a:spcBef>
                <a:spcPts val="0"/>
              </a:spcBef>
              <a:spcAft>
                <a:spcPts val="0"/>
              </a:spcAft>
              <a:buClr>
                <a:srgbClr val="0070C0"/>
              </a:buClr>
              <a:buSzPct val="80000"/>
              <a:tabLst>
                <a:tab pos="136525" algn="l"/>
              </a:tabLst>
              <a:defRPr/>
            </a:pPr>
            <a:r>
              <a:rPr lang="zh-CN" altLang="en-US" sz="1100" spc="50" dirty="0" smtClean="0">
                <a:ln w="11430"/>
                <a:solidFill>
                  <a:schemeClr val="tx1">
                    <a:lumMod val="75000"/>
                    <a:lumOff val="25000"/>
                  </a:schemeClr>
                </a:solidFill>
                <a:latin typeface="微软雅黑" pitchFamily="34" charset="-122"/>
                <a:ea typeface="微软雅黑" pitchFamily="34" charset="-122"/>
              </a:rPr>
              <a:t>点击</a:t>
            </a:r>
            <a:r>
              <a:rPr lang="zh-CN" altLang="en-US" sz="1100" spc="50" dirty="0">
                <a:ln w="11430"/>
                <a:solidFill>
                  <a:schemeClr val="tx1">
                    <a:lumMod val="75000"/>
                    <a:lumOff val="25000"/>
                  </a:schemeClr>
                </a:solidFill>
                <a:latin typeface="微软雅黑" pitchFamily="34" charset="-122"/>
                <a:ea typeface="微软雅黑" pitchFamily="34" charset="-122"/>
              </a:rPr>
              <a:t>添加文本点击添加文本</a:t>
            </a:r>
            <a:endParaRPr lang="en-US" altLang="zh-CN" sz="1100" spc="50" dirty="0">
              <a:ln w="1143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514712381"/>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3"/>
                                        </p:tgtEl>
                                        <p:attrNameLst>
                                          <p:attrName>style.visibility</p:attrName>
                                        </p:attrNameLst>
                                      </p:cBhvr>
                                      <p:to>
                                        <p:strVal val="visible"/>
                                      </p:to>
                                    </p:set>
                                    <p:animEffect transition="in" filter="wipe(left)">
                                      <p:cBhvr>
                                        <p:cTn id="7" dur="1000"/>
                                        <p:tgtEl>
                                          <p:spTgt spid="11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16"/>
                                        </p:tgtEl>
                                        <p:attrNameLst>
                                          <p:attrName>style.visibility</p:attrName>
                                        </p:attrNameLst>
                                      </p:cBhvr>
                                      <p:to>
                                        <p:strVal val="visible"/>
                                      </p:to>
                                    </p:set>
                                    <p:animEffect transition="in" filter="fade">
                                      <p:cBhvr>
                                        <p:cTn id="11" dur="500"/>
                                        <p:tgtEl>
                                          <p:spTgt spid="116"/>
                                        </p:tgtEl>
                                      </p:cBhvr>
                                    </p:animEffect>
                                  </p:childTnLst>
                                </p:cTn>
                              </p:par>
                            </p:childTnLst>
                          </p:cTn>
                        </p:par>
                        <p:par>
                          <p:cTn id="12" fill="hold">
                            <p:stCondLst>
                              <p:cond delay="1500"/>
                            </p:stCondLst>
                            <p:childTnLst>
                              <p:par>
                                <p:cTn id="13" presetID="22" presetClass="entr" presetSubtype="4" fill="hold" grpId="0" nodeType="afterEffect">
                                  <p:stCondLst>
                                    <p:cond delay="0"/>
                                  </p:stCondLst>
                                  <p:childTnLst>
                                    <p:set>
                                      <p:cBhvr>
                                        <p:cTn id="14" dur="1" fill="hold">
                                          <p:stCondLst>
                                            <p:cond delay="0"/>
                                          </p:stCondLst>
                                        </p:cTn>
                                        <p:tgtEl>
                                          <p:spTgt spid="121"/>
                                        </p:tgtEl>
                                        <p:attrNameLst>
                                          <p:attrName>style.visibility</p:attrName>
                                        </p:attrNameLst>
                                      </p:cBhvr>
                                      <p:to>
                                        <p:strVal val="visible"/>
                                      </p:to>
                                    </p:set>
                                    <p:animEffect transition="in" filter="wipe(down)">
                                      <p:cBhvr>
                                        <p:cTn id="15" dur="500"/>
                                        <p:tgtEl>
                                          <p:spTgt spid="121"/>
                                        </p:tgtEl>
                                      </p:cBhvr>
                                    </p:animEffect>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29"/>
                                        </p:tgtEl>
                                        <p:attrNameLst>
                                          <p:attrName>style.visibility</p:attrName>
                                        </p:attrNameLst>
                                      </p:cBhvr>
                                      <p:to>
                                        <p:strVal val="visible"/>
                                      </p:to>
                                    </p:set>
                                    <p:animEffect transition="in" filter="fade">
                                      <p:cBhvr>
                                        <p:cTn id="19" dur="500"/>
                                        <p:tgtEl>
                                          <p:spTgt spid="129"/>
                                        </p:tgtEl>
                                      </p:cBhvr>
                                    </p:animEffect>
                                    <p:anim calcmode="lin" valueType="num">
                                      <p:cBhvr>
                                        <p:cTn id="20" dur="500" fill="hold"/>
                                        <p:tgtEl>
                                          <p:spTgt spid="129"/>
                                        </p:tgtEl>
                                        <p:attrNameLst>
                                          <p:attrName>ppt_x</p:attrName>
                                        </p:attrNameLst>
                                      </p:cBhvr>
                                      <p:tavLst>
                                        <p:tav tm="0">
                                          <p:val>
                                            <p:strVal val="#ppt_x"/>
                                          </p:val>
                                        </p:tav>
                                        <p:tav tm="100000">
                                          <p:val>
                                            <p:strVal val="#ppt_x"/>
                                          </p:val>
                                        </p:tav>
                                      </p:tavLst>
                                    </p:anim>
                                    <p:anim calcmode="lin" valueType="num">
                                      <p:cBhvr>
                                        <p:cTn id="21" dur="500" fill="hold"/>
                                        <p:tgtEl>
                                          <p:spTgt spid="129"/>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117"/>
                                        </p:tgtEl>
                                        <p:attrNameLst>
                                          <p:attrName>style.visibility</p:attrName>
                                        </p:attrNameLst>
                                      </p:cBhvr>
                                      <p:to>
                                        <p:strVal val="visible"/>
                                      </p:to>
                                    </p:set>
                                    <p:animEffect transition="in" filter="fade">
                                      <p:cBhvr>
                                        <p:cTn id="25" dur="500"/>
                                        <p:tgtEl>
                                          <p:spTgt spid="117"/>
                                        </p:tgtEl>
                                      </p:cBhvr>
                                    </p:animEffect>
                                  </p:childTnLst>
                                </p:cTn>
                              </p:par>
                            </p:childTnLst>
                          </p:cTn>
                        </p:par>
                        <p:par>
                          <p:cTn id="26" fill="hold">
                            <p:stCondLst>
                              <p:cond delay="3000"/>
                            </p:stCondLst>
                            <p:childTnLst>
                              <p:par>
                                <p:cTn id="27" presetID="22" presetClass="entr" presetSubtype="1" fill="hold" grpId="0" nodeType="afterEffect">
                                  <p:stCondLst>
                                    <p:cond delay="0"/>
                                  </p:stCondLst>
                                  <p:childTnLst>
                                    <p:set>
                                      <p:cBhvr>
                                        <p:cTn id="28" dur="1" fill="hold">
                                          <p:stCondLst>
                                            <p:cond delay="0"/>
                                          </p:stCondLst>
                                        </p:cTn>
                                        <p:tgtEl>
                                          <p:spTgt spid="127"/>
                                        </p:tgtEl>
                                        <p:attrNameLst>
                                          <p:attrName>style.visibility</p:attrName>
                                        </p:attrNameLst>
                                      </p:cBhvr>
                                      <p:to>
                                        <p:strVal val="visible"/>
                                      </p:to>
                                    </p:set>
                                    <p:animEffect transition="in" filter="wipe(up)">
                                      <p:cBhvr>
                                        <p:cTn id="29" dur="500"/>
                                        <p:tgtEl>
                                          <p:spTgt spid="127"/>
                                        </p:tgtEl>
                                      </p:cBhvr>
                                    </p:animEffect>
                                  </p:childTnLst>
                                </p:cTn>
                              </p:par>
                            </p:childTnLst>
                          </p:cTn>
                        </p:par>
                        <p:par>
                          <p:cTn id="30" fill="hold">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128"/>
                                        </p:tgtEl>
                                        <p:attrNameLst>
                                          <p:attrName>style.visibility</p:attrName>
                                        </p:attrNameLst>
                                      </p:cBhvr>
                                      <p:to>
                                        <p:strVal val="visible"/>
                                      </p:to>
                                    </p:set>
                                    <p:animEffect transition="in" filter="fade">
                                      <p:cBhvr>
                                        <p:cTn id="33" dur="500"/>
                                        <p:tgtEl>
                                          <p:spTgt spid="128"/>
                                        </p:tgtEl>
                                      </p:cBhvr>
                                    </p:animEffect>
                                    <p:anim calcmode="lin" valueType="num">
                                      <p:cBhvr>
                                        <p:cTn id="34" dur="500" fill="hold"/>
                                        <p:tgtEl>
                                          <p:spTgt spid="128"/>
                                        </p:tgtEl>
                                        <p:attrNameLst>
                                          <p:attrName>ppt_x</p:attrName>
                                        </p:attrNameLst>
                                      </p:cBhvr>
                                      <p:tavLst>
                                        <p:tav tm="0">
                                          <p:val>
                                            <p:strVal val="#ppt_x"/>
                                          </p:val>
                                        </p:tav>
                                        <p:tav tm="100000">
                                          <p:val>
                                            <p:strVal val="#ppt_x"/>
                                          </p:val>
                                        </p:tav>
                                      </p:tavLst>
                                    </p:anim>
                                    <p:anim calcmode="lin" valueType="num">
                                      <p:cBhvr>
                                        <p:cTn id="35" dur="500" fill="hold"/>
                                        <p:tgtEl>
                                          <p:spTgt spid="128"/>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fade">
                                      <p:cBhvr>
                                        <p:cTn id="39" dur="500"/>
                                        <p:tgtEl>
                                          <p:spTgt spid="118"/>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122"/>
                                        </p:tgtEl>
                                        <p:attrNameLst>
                                          <p:attrName>style.visibility</p:attrName>
                                        </p:attrNameLst>
                                      </p:cBhvr>
                                      <p:to>
                                        <p:strVal val="visible"/>
                                      </p:to>
                                    </p:set>
                                    <p:animEffect transition="in" filter="wipe(down)">
                                      <p:cBhvr>
                                        <p:cTn id="43" dur="500"/>
                                        <p:tgtEl>
                                          <p:spTgt spid="122"/>
                                        </p:tgtEl>
                                      </p:cBhvr>
                                    </p:animEffect>
                                  </p:childTnLst>
                                </p:cTn>
                              </p:par>
                            </p:childTnLst>
                          </p:cTn>
                        </p:par>
                        <p:par>
                          <p:cTn id="44" fill="hold">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130"/>
                                        </p:tgtEl>
                                        <p:attrNameLst>
                                          <p:attrName>style.visibility</p:attrName>
                                        </p:attrNameLst>
                                      </p:cBhvr>
                                      <p:to>
                                        <p:strVal val="visible"/>
                                      </p:to>
                                    </p:set>
                                    <p:animEffect transition="in" filter="fade">
                                      <p:cBhvr>
                                        <p:cTn id="47" dur="500"/>
                                        <p:tgtEl>
                                          <p:spTgt spid="130"/>
                                        </p:tgtEl>
                                      </p:cBhvr>
                                    </p:animEffect>
                                    <p:anim calcmode="lin" valueType="num">
                                      <p:cBhvr>
                                        <p:cTn id="48" dur="500" fill="hold"/>
                                        <p:tgtEl>
                                          <p:spTgt spid="130"/>
                                        </p:tgtEl>
                                        <p:attrNameLst>
                                          <p:attrName>ppt_x</p:attrName>
                                        </p:attrNameLst>
                                      </p:cBhvr>
                                      <p:tavLst>
                                        <p:tav tm="0">
                                          <p:val>
                                            <p:strVal val="#ppt_x"/>
                                          </p:val>
                                        </p:tav>
                                        <p:tav tm="100000">
                                          <p:val>
                                            <p:strVal val="#ppt_x"/>
                                          </p:val>
                                        </p:tav>
                                      </p:tavLst>
                                    </p:anim>
                                    <p:anim calcmode="lin" valueType="num">
                                      <p:cBhvr>
                                        <p:cTn id="49" dur="500" fill="hold"/>
                                        <p:tgtEl>
                                          <p:spTgt spid="130"/>
                                        </p:tgtEl>
                                        <p:attrNameLst>
                                          <p:attrName>ppt_y</p:attrName>
                                        </p:attrNameLst>
                                      </p:cBhvr>
                                      <p:tavLst>
                                        <p:tav tm="0">
                                          <p:val>
                                            <p:strVal val="#ppt_y+.1"/>
                                          </p:val>
                                        </p:tav>
                                        <p:tav tm="100000">
                                          <p:val>
                                            <p:strVal val="#ppt_y"/>
                                          </p:val>
                                        </p:tav>
                                      </p:tavLst>
                                    </p:anim>
                                  </p:childTnLst>
                                </p:cTn>
                              </p:par>
                            </p:childTnLst>
                          </p:cTn>
                        </p:par>
                        <p:par>
                          <p:cTn id="50" fill="hold">
                            <p:stCondLst>
                              <p:cond delay="5500"/>
                            </p:stCondLst>
                            <p:childTnLst>
                              <p:par>
                                <p:cTn id="51" presetID="10" presetClass="entr" presetSubtype="0" fill="hold" grpId="0" nodeType="afterEffect">
                                  <p:stCondLst>
                                    <p:cond delay="0"/>
                                  </p:stCondLst>
                                  <p:childTnLst>
                                    <p:set>
                                      <p:cBhvr>
                                        <p:cTn id="52" dur="1" fill="hold">
                                          <p:stCondLst>
                                            <p:cond delay="0"/>
                                          </p:stCondLst>
                                        </p:cTn>
                                        <p:tgtEl>
                                          <p:spTgt spid="119"/>
                                        </p:tgtEl>
                                        <p:attrNameLst>
                                          <p:attrName>style.visibility</p:attrName>
                                        </p:attrNameLst>
                                      </p:cBhvr>
                                      <p:to>
                                        <p:strVal val="visible"/>
                                      </p:to>
                                    </p:set>
                                    <p:animEffect transition="in" filter="fade">
                                      <p:cBhvr>
                                        <p:cTn id="53" dur="500"/>
                                        <p:tgtEl>
                                          <p:spTgt spid="119"/>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124"/>
                                        </p:tgtEl>
                                        <p:attrNameLst>
                                          <p:attrName>style.visibility</p:attrName>
                                        </p:attrNameLst>
                                      </p:cBhvr>
                                      <p:to>
                                        <p:strVal val="visible"/>
                                      </p:to>
                                    </p:set>
                                    <p:animEffect transition="in" filter="wipe(up)">
                                      <p:cBhvr>
                                        <p:cTn id="57" dur="500"/>
                                        <p:tgtEl>
                                          <p:spTgt spid="124"/>
                                        </p:tgtEl>
                                      </p:cBhvr>
                                    </p:animEffect>
                                  </p:childTnLst>
                                </p:cTn>
                              </p:par>
                            </p:childTnLst>
                          </p:cTn>
                        </p:par>
                        <p:par>
                          <p:cTn id="58" fill="hold">
                            <p:stCondLst>
                              <p:cond delay="6500"/>
                            </p:stCondLst>
                            <p:childTnLst>
                              <p:par>
                                <p:cTn id="59" presetID="42" presetClass="entr" presetSubtype="0" fill="hold" grpId="0" nodeType="afterEffect">
                                  <p:stCondLst>
                                    <p:cond delay="0"/>
                                  </p:stCondLst>
                                  <p:childTnLst>
                                    <p:set>
                                      <p:cBhvr>
                                        <p:cTn id="60" dur="1" fill="hold">
                                          <p:stCondLst>
                                            <p:cond delay="0"/>
                                          </p:stCondLst>
                                        </p:cTn>
                                        <p:tgtEl>
                                          <p:spTgt spid="131"/>
                                        </p:tgtEl>
                                        <p:attrNameLst>
                                          <p:attrName>style.visibility</p:attrName>
                                        </p:attrNameLst>
                                      </p:cBhvr>
                                      <p:to>
                                        <p:strVal val="visible"/>
                                      </p:to>
                                    </p:set>
                                    <p:animEffect transition="in" filter="fade">
                                      <p:cBhvr>
                                        <p:cTn id="61" dur="500"/>
                                        <p:tgtEl>
                                          <p:spTgt spid="131"/>
                                        </p:tgtEl>
                                      </p:cBhvr>
                                    </p:animEffect>
                                    <p:anim calcmode="lin" valueType="num">
                                      <p:cBhvr>
                                        <p:cTn id="62" dur="500" fill="hold"/>
                                        <p:tgtEl>
                                          <p:spTgt spid="131"/>
                                        </p:tgtEl>
                                        <p:attrNameLst>
                                          <p:attrName>ppt_x</p:attrName>
                                        </p:attrNameLst>
                                      </p:cBhvr>
                                      <p:tavLst>
                                        <p:tav tm="0">
                                          <p:val>
                                            <p:strVal val="#ppt_x"/>
                                          </p:val>
                                        </p:tav>
                                        <p:tav tm="100000">
                                          <p:val>
                                            <p:strVal val="#ppt_x"/>
                                          </p:val>
                                        </p:tav>
                                      </p:tavLst>
                                    </p:anim>
                                    <p:anim calcmode="lin" valueType="num">
                                      <p:cBhvr>
                                        <p:cTn id="63" dur="500" fill="hold"/>
                                        <p:tgtEl>
                                          <p:spTgt spid="131"/>
                                        </p:tgtEl>
                                        <p:attrNameLst>
                                          <p:attrName>ppt_y</p:attrName>
                                        </p:attrNameLst>
                                      </p:cBhvr>
                                      <p:tavLst>
                                        <p:tav tm="0">
                                          <p:val>
                                            <p:strVal val="#ppt_y+.1"/>
                                          </p:val>
                                        </p:tav>
                                        <p:tav tm="100000">
                                          <p:val>
                                            <p:strVal val="#ppt_y"/>
                                          </p:val>
                                        </p:tav>
                                      </p:tavLst>
                                    </p:anim>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120"/>
                                        </p:tgtEl>
                                        <p:attrNameLst>
                                          <p:attrName>style.visibility</p:attrName>
                                        </p:attrNameLst>
                                      </p:cBhvr>
                                      <p:to>
                                        <p:strVal val="visible"/>
                                      </p:to>
                                    </p:set>
                                    <p:animEffect transition="in" filter="fade">
                                      <p:cBhvr>
                                        <p:cTn id="67" dur="500"/>
                                        <p:tgtEl>
                                          <p:spTgt spid="120"/>
                                        </p:tgtEl>
                                      </p:cBhvr>
                                    </p:animEffect>
                                  </p:childTnLst>
                                </p:cTn>
                              </p:par>
                            </p:childTnLst>
                          </p:cTn>
                        </p:par>
                        <p:par>
                          <p:cTn id="68" fill="hold">
                            <p:stCondLst>
                              <p:cond delay="7500"/>
                            </p:stCondLst>
                            <p:childTnLst>
                              <p:par>
                                <p:cTn id="69" presetID="22" presetClass="entr" presetSubtype="4" fill="hold" grpId="0" nodeType="afterEffect">
                                  <p:stCondLst>
                                    <p:cond delay="0"/>
                                  </p:stCondLst>
                                  <p:childTnLst>
                                    <p:set>
                                      <p:cBhvr>
                                        <p:cTn id="70" dur="1" fill="hold">
                                          <p:stCondLst>
                                            <p:cond delay="0"/>
                                          </p:stCondLst>
                                        </p:cTn>
                                        <p:tgtEl>
                                          <p:spTgt spid="123"/>
                                        </p:tgtEl>
                                        <p:attrNameLst>
                                          <p:attrName>style.visibility</p:attrName>
                                        </p:attrNameLst>
                                      </p:cBhvr>
                                      <p:to>
                                        <p:strVal val="visible"/>
                                      </p:to>
                                    </p:set>
                                    <p:animEffect transition="in" filter="wipe(down)">
                                      <p:cBhvr>
                                        <p:cTn id="71" dur="500"/>
                                        <p:tgtEl>
                                          <p:spTgt spid="123"/>
                                        </p:tgtEl>
                                      </p:cBhvr>
                                    </p:animEffect>
                                  </p:childTnLst>
                                </p:cTn>
                              </p:par>
                            </p:childTnLst>
                          </p:cTn>
                        </p:par>
                        <p:par>
                          <p:cTn id="72" fill="hold">
                            <p:stCondLst>
                              <p:cond delay="8000"/>
                            </p:stCondLst>
                            <p:childTnLst>
                              <p:par>
                                <p:cTn id="73" presetID="10" presetClass="entr" presetSubtype="0" fill="hold" grpId="0" nodeType="afterEffect">
                                  <p:stCondLst>
                                    <p:cond delay="0"/>
                                  </p:stCondLst>
                                  <p:childTnLst>
                                    <p:set>
                                      <p:cBhvr>
                                        <p:cTn id="74" dur="1" fill="hold">
                                          <p:stCondLst>
                                            <p:cond delay="0"/>
                                          </p:stCondLst>
                                        </p:cTn>
                                        <p:tgtEl>
                                          <p:spTgt spid="125"/>
                                        </p:tgtEl>
                                        <p:attrNameLst>
                                          <p:attrName>style.visibility</p:attrName>
                                        </p:attrNameLst>
                                      </p:cBhvr>
                                      <p:to>
                                        <p:strVal val="visible"/>
                                      </p:to>
                                    </p:set>
                                    <p:animEffect transition="in" filter="fade">
                                      <p:cBhvr>
                                        <p:cTn id="75" dur="500"/>
                                        <p:tgtEl>
                                          <p:spTgt spid="125"/>
                                        </p:tgtEl>
                                      </p:cBhvr>
                                    </p:animEffect>
                                  </p:childTnLst>
                                </p:cTn>
                              </p:par>
                            </p:childTnLst>
                          </p:cTn>
                        </p:par>
                        <p:par>
                          <p:cTn id="76" fill="hold">
                            <p:stCondLst>
                              <p:cond delay="8500"/>
                            </p:stCondLst>
                            <p:childTnLst>
                              <p:par>
                                <p:cTn id="77" presetID="42" presetClass="entr" presetSubtype="0" fill="hold" grpId="0" nodeType="afterEffect">
                                  <p:stCondLst>
                                    <p:cond delay="0"/>
                                  </p:stCondLst>
                                  <p:childTnLst>
                                    <p:set>
                                      <p:cBhvr>
                                        <p:cTn id="78" dur="1" fill="hold">
                                          <p:stCondLst>
                                            <p:cond delay="0"/>
                                          </p:stCondLst>
                                        </p:cTn>
                                        <p:tgtEl>
                                          <p:spTgt spid="132"/>
                                        </p:tgtEl>
                                        <p:attrNameLst>
                                          <p:attrName>style.visibility</p:attrName>
                                        </p:attrNameLst>
                                      </p:cBhvr>
                                      <p:to>
                                        <p:strVal val="visible"/>
                                      </p:to>
                                    </p:set>
                                    <p:animEffect transition="in" filter="fade">
                                      <p:cBhvr>
                                        <p:cTn id="79" dur="500"/>
                                        <p:tgtEl>
                                          <p:spTgt spid="132"/>
                                        </p:tgtEl>
                                      </p:cBhvr>
                                    </p:animEffect>
                                    <p:anim calcmode="lin" valueType="num">
                                      <p:cBhvr>
                                        <p:cTn id="80" dur="500" fill="hold"/>
                                        <p:tgtEl>
                                          <p:spTgt spid="132"/>
                                        </p:tgtEl>
                                        <p:attrNameLst>
                                          <p:attrName>ppt_x</p:attrName>
                                        </p:attrNameLst>
                                      </p:cBhvr>
                                      <p:tavLst>
                                        <p:tav tm="0">
                                          <p:val>
                                            <p:strVal val="#ppt_x"/>
                                          </p:val>
                                        </p:tav>
                                        <p:tav tm="100000">
                                          <p:val>
                                            <p:strVal val="#ppt_x"/>
                                          </p:val>
                                        </p:tav>
                                      </p:tavLst>
                                    </p:anim>
                                    <p:anim calcmode="lin" valueType="num">
                                      <p:cBhvr>
                                        <p:cTn id="81" dur="500" fill="hold"/>
                                        <p:tgtEl>
                                          <p:spTgt spid="132"/>
                                        </p:tgtEl>
                                        <p:attrNameLst>
                                          <p:attrName>ppt_y</p:attrName>
                                        </p:attrNameLst>
                                      </p:cBhvr>
                                      <p:tavLst>
                                        <p:tav tm="0">
                                          <p:val>
                                            <p:strVal val="#ppt_y+.1"/>
                                          </p:val>
                                        </p:tav>
                                        <p:tav tm="100000">
                                          <p:val>
                                            <p:strVal val="#ppt_y"/>
                                          </p:val>
                                        </p:tav>
                                      </p:tavLst>
                                    </p:anim>
                                  </p:childTnLst>
                                </p:cTn>
                              </p:par>
                            </p:childTnLst>
                          </p:cTn>
                        </p:par>
                        <p:par>
                          <p:cTn id="82" fill="hold">
                            <p:stCondLst>
                              <p:cond delay="9000"/>
                            </p:stCondLst>
                            <p:childTnLst>
                              <p:par>
                                <p:cTn id="83" presetID="10" presetClass="entr" presetSubtype="0" fill="hold" grpId="0" nodeType="afterEffect">
                                  <p:stCondLst>
                                    <p:cond delay="0"/>
                                  </p:stCondLst>
                                  <p:childTnLst>
                                    <p:set>
                                      <p:cBhvr>
                                        <p:cTn id="84" dur="1" fill="hold">
                                          <p:stCondLst>
                                            <p:cond delay="0"/>
                                          </p:stCondLst>
                                        </p:cTn>
                                        <p:tgtEl>
                                          <p:spTgt spid="126"/>
                                        </p:tgtEl>
                                        <p:attrNameLst>
                                          <p:attrName>style.visibility</p:attrName>
                                        </p:attrNameLst>
                                      </p:cBhvr>
                                      <p:to>
                                        <p:strVal val="visible"/>
                                      </p:to>
                                    </p:set>
                                    <p:animEffect transition="in" filter="fade">
                                      <p:cBhvr>
                                        <p:cTn id="85" dur="500"/>
                                        <p:tgtEl>
                                          <p:spTgt spid="126"/>
                                        </p:tgtEl>
                                      </p:cBhvr>
                                    </p:animEffect>
                                  </p:childTnLst>
                                </p:cTn>
                              </p:par>
                            </p:childTnLst>
                          </p:cTn>
                        </p:par>
                        <p:par>
                          <p:cTn id="86" fill="hold">
                            <p:stCondLst>
                              <p:cond delay="9500"/>
                            </p:stCondLst>
                            <p:childTnLst>
                              <p:par>
                                <p:cTn id="87" presetID="42" presetClass="entr" presetSubtype="0" fill="hold" grpId="0" nodeType="afterEffect">
                                  <p:stCondLst>
                                    <p:cond delay="0"/>
                                  </p:stCondLst>
                                  <p:childTnLst>
                                    <p:set>
                                      <p:cBhvr>
                                        <p:cTn id="88" dur="1" fill="hold">
                                          <p:stCondLst>
                                            <p:cond delay="0"/>
                                          </p:stCondLst>
                                        </p:cTn>
                                        <p:tgtEl>
                                          <p:spTgt spid="133"/>
                                        </p:tgtEl>
                                        <p:attrNameLst>
                                          <p:attrName>style.visibility</p:attrName>
                                        </p:attrNameLst>
                                      </p:cBhvr>
                                      <p:to>
                                        <p:strVal val="visible"/>
                                      </p:to>
                                    </p:set>
                                    <p:animEffect transition="in" filter="fade">
                                      <p:cBhvr>
                                        <p:cTn id="89" dur="750"/>
                                        <p:tgtEl>
                                          <p:spTgt spid="133"/>
                                        </p:tgtEl>
                                      </p:cBhvr>
                                    </p:animEffect>
                                    <p:anim calcmode="lin" valueType="num">
                                      <p:cBhvr>
                                        <p:cTn id="90" dur="750" fill="hold"/>
                                        <p:tgtEl>
                                          <p:spTgt spid="133"/>
                                        </p:tgtEl>
                                        <p:attrNameLst>
                                          <p:attrName>ppt_x</p:attrName>
                                        </p:attrNameLst>
                                      </p:cBhvr>
                                      <p:tavLst>
                                        <p:tav tm="0">
                                          <p:val>
                                            <p:strVal val="#ppt_x"/>
                                          </p:val>
                                        </p:tav>
                                        <p:tav tm="100000">
                                          <p:val>
                                            <p:strVal val="#ppt_x"/>
                                          </p:val>
                                        </p:tav>
                                      </p:tavLst>
                                    </p:anim>
                                    <p:anim calcmode="lin" valueType="num">
                                      <p:cBhvr>
                                        <p:cTn id="91" dur="750" fill="hold"/>
                                        <p:tgtEl>
                                          <p:spTgt spid="1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P spid="117" grpId="0"/>
      <p:bldP spid="118" grpId="0"/>
      <p:bldP spid="119" grpId="0"/>
      <p:bldP spid="120" grpId="0"/>
      <p:bldP spid="121" grpId="0" animBg="1"/>
      <p:bldP spid="122" grpId="0" animBg="1"/>
      <p:bldP spid="123" grpId="0" animBg="1"/>
      <p:bldP spid="124" grpId="0" animBg="1"/>
      <p:bldP spid="125" grpId="0" animBg="1"/>
      <p:bldP spid="126" grpId="0"/>
      <p:bldP spid="127" grpId="0" animBg="1"/>
      <p:bldP spid="128" grpId="0"/>
      <p:bldP spid="129" grpId="0"/>
      <p:bldP spid="130" grpId="0"/>
      <p:bldP spid="131" grpId="0"/>
      <p:bldP spid="132" grpId="0"/>
      <p:bldP spid="133"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r>
              <a:rPr lang="zh-CN" altLang="en-US" dirty="0" smtClean="0"/>
              <a:t>第五部分  必须完成的目标规划</a:t>
            </a:r>
            <a:endParaRPr lang="zh-CN" altLang="en-US" dirty="0"/>
          </a:p>
        </p:txBody>
      </p:sp>
      <p:grpSp>
        <p:nvGrpSpPr>
          <p:cNvPr id="62" name="组合 61"/>
          <p:cNvGrpSpPr/>
          <p:nvPr/>
        </p:nvGrpSpPr>
        <p:grpSpPr>
          <a:xfrm>
            <a:off x="1429252" y="1542229"/>
            <a:ext cx="2027143" cy="2020491"/>
            <a:chOff x="1440917" y="1548121"/>
            <a:chExt cx="2027143" cy="2020491"/>
          </a:xfrm>
          <a:solidFill>
            <a:schemeClr val="tx2"/>
          </a:solidFill>
        </p:grpSpPr>
        <p:sp>
          <p:nvSpPr>
            <p:cNvPr id="63" name="Freeform 6"/>
            <p:cNvSpPr/>
            <p:nvPr/>
          </p:nvSpPr>
          <p:spPr bwMode="auto">
            <a:xfrm rot="2700000">
              <a:off x="1444243" y="1544795"/>
              <a:ext cx="2020491" cy="2027143"/>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FBC75D"/>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lstStyle/>
            <a:p>
              <a:endParaRPr lang="zh-CN" altLang="en-US"/>
            </a:p>
          </p:txBody>
        </p:sp>
        <p:sp>
          <p:nvSpPr>
            <p:cNvPr id="64" name="TextBox 63"/>
            <p:cNvSpPr txBox="1"/>
            <p:nvPr/>
          </p:nvSpPr>
          <p:spPr>
            <a:xfrm>
              <a:off x="1889683" y="2173729"/>
              <a:ext cx="1304283" cy="311551"/>
            </a:xfrm>
            <a:prstGeom prst="rect">
              <a:avLst/>
            </a:prstGeom>
            <a:noFill/>
          </p:spPr>
          <p:txBody>
            <a:bodyPr wrap="square" lIns="0" tIns="0" rIns="0" bIns="0" rtlCol="0">
              <a:spAutoFit/>
            </a:bodyPr>
            <a:lstStyle/>
            <a:p>
              <a:pPr algn="ctr"/>
              <a:r>
                <a:rPr lang="zh-CN" altLang="en-US" sz="2000" b="1" dirty="0">
                  <a:solidFill>
                    <a:schemeClr val="bg1"/>
                  </a:solidFill>
                  <a:latin typeface="微软雅黑" pitchFamily="34" charset="-122"/>
                  <a:ea typeface="微软雅黑" pitchFamily="34" charset="-122"/>
                </a:rPr>
                <a:t>添加文本</a:t>
              </a:r>
            </a:p>
          </p:txBody>
        </p:sp>
        <p:sp>
          <p:nvSpPr>
            <p:cNvPr id="65" name="TextBox 9"/>
            <p:cNvSpPr txBox="1">
              <a:spLocks noChangeArrowheads="1"/>
            </p:cNvSpPr>
            <p:nvPr/>
          </p:nvSpPr>
          <p:spPr bwMode="auto">
            <a:xfrm>
              <a:off x="1970406" y="2491031"/>
              <a:ext cx="930063"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b="1" dirty="0">
                  <a:solidFill>
                    <a:schemeClr val="bg1"/>
                  </a:solidFill>
                  <a:latin typeface="微软雅黑" pitchFamily="34" charset="-122"/>
                  <a:ea typeface="微软雅黑" pitchFamily="34" charset="-122"/>
                </a:rPr>
                <a:t>40</a:t>
              </a:r>
              <a:r>
                <a:rPr lang="en-US" altLang="zh-CN" sz="2000" b="1" dirty="0">
                  <a:solidFill>
                    <a:schemeClr val="bg1"/>
                  </a:solidFill>
                  <a:latin typeface="微软雅黑" pitchFamily="34" charset="-122"/>
                  <a:ea typeface="微软雅黑" pitchFamily="34" charset="-122"/>
                </a:rPr>
                <a:t>%</a:t>
              </a:r>
              <a:endParaRPr lang="zh-CN" altLang="en-US" sz="2000" b="1" dirty="0">
                <a:solidFill>
                  <a:schemeClr val="bg1"/>
                </a:solidFill>
                <a:latin typeface="微软雅黑" pitchFamily="34" charset="-122"/>
                <a:ea typeface="微软雅黑" pitchFamily="34" charset="-122"/>
              </a:endParaRPr>
            </a:p>
          </p:txBody>
        </p:sp>
      </p:grpSp>
      <p:grpSp>
        <p:nvGrpSpPr>
          <p:cNvPr id="66" name="组合 65"/>
          <p:cNvGrpSpPr/>
          <p:nvPr/>
        </p:nvGrpSpPr>
        <p:grpSpPr>
          <a:xfrm>
            <a:off x="3100004" y="2938934"/>
            <a:ext cx="1640481" cy="1635098"/>
            <a:chOff x="3111668" y="2944827"/>
            <a:chExt cx="1640481" cy="1635098"/>
          </a:xfrm>
          <a:solidFill>
            <a:schemeClr val="tx2"/>
          </a:solidFill>
        </p:grpSpPr>
        <p:sp>
          <p:nvSpPr>
            <p:cNvPr id="67" name="Freeform 7"/>
            <p:cNvSpPr/>
            <p:nvPr/>
          </p:nvSpPr>
          <p:spPr bwMode="auto">
            <a:xfrm rot="2700000">
              <a:off x="3114360" y="2942135"/>
              <a:ext cx="1635098" cy="1640481"/>
            </a:xfrm>
            <a:custGeom>
              <a:avLst/>
              <a:gdLst>
                <a:gd name="T0" fmla="*/ 4570 w 5609"/>
                <a:gd name="T1" fmla="*/ 4570 h 5609"/>
                <a:gd name="T2" fmla="*/ 807 w 5609"/>
                <a:gd name="T3" fmla="*/ 4570 h 5609"/>
                <a:gd name="T4" fmla="*/ 30 w 5609"/>
                <a:gd name="T5" fmla="*/ 2575 h 5609"/>
                <a:gd name="T6" fmla="*/ 30 w 5609"/>
                <a:gd name="T7" fmla="*/ 30 h 5609"/>
                <a:gd name="T8" fmla="*/ 2574 w 5609"/>
                <a:gd name="T9" fmla="*/ 30 h 5609"/>
                <a:gd name="T10" fmla="*/ 4570 w 5609"/>
                <a:gd name="T11" fmla="*/ 807 h 5609"/>
                <a:gd name="T12" fmla="*/ 4570 w 5609"/>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09" h="5609">
                  <a:moveTo>
                    <a:pt x="4570" y="4570"/>
                  </a:moveTo>
                  <a:cubicBezTo>
                    <a:pt x="3531" y="5609"/>
                    <a:pt x="1846" y="5609"/>
                    <a:pt x="807" y="4570"/>
                  </a:cubicBezTo>
                  <a:cubicBezTo>
                    <a:pt x="258" y="4022"/>
                    <a:pt x="0" y="3293"/>
                    <a:pt x="30" y="2575"/>
                  </a:cubicBezTo>
                  <a:lnTo>
                    <a:pt x="30" y="30"/>
                  </a:lnTo>
                  <a:lnTo>
                    <a:pt x="2574" y="30"/>
                  </a:lnTo>
                  <a:cubicBezTo>
                    <a:pt x="3293" y="0"/>
                    <a:pt x="4022" y="258"/>
                    <a:pt x="4570" y="807"/>
                  </a:cubicBezTo>
                  <a:cubicBezTo>
                    <a:pt x="5609" y="1846"/>
                    <a:pt x="5609" y="3531"/>
                    <a:pt x="4570" y="4570"/>
                  </a:cubicBezTo>
                  <a:close/>
                </a:path>
              </a:pathLst>
            </a:custGeom>
            <a:solidFill>
              <a:srgbClr val="8CC066"/>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lstStyle/>
            <a:p>
              <a:endParaRPr lang="zh-CN" altLang="en-US"/>
            </a:p>
          </p:txBody>
        </p:sp>
        <p:sp>
          <p:nvSpPr>
            <p:cNvPr id="68" name="TextBox 67"/>
            <p:cNvSpPr txBox="1"/>
            <p:nvPr/>
          </p:nvSpPr>
          <p:spPr>
            <a:xfrm>
              <a:off x="3421327" y="3347926"/>
              <a:ext cx="1078663" cy="276999"/>
            </a:xfrm>
            <a:prstGeom prst="rect">
              <a:avLst/>
            </a:prstGeom>
            <a:noFill/>
          </p:spPr>
          <p:txBody>
            <a:bodyPr wrap="square" lIns="0" tIns="0" rIns="0" bIns="0" rtlCol="0">
              <a:spAutoFit/>
            </a:bodyPr>
            <a:lstStyle/>
            <a:p>
              <a:pPr algn="ctr"/>
              <a:r>
                <a:rPr lang="zh-CN" altLang="en-US" b="1" dirty="0" smtClean="0">
                  <a:solidFill>
                    <a:schemeClr val="bg1"/>
                  </a:solidFill>
                  <a:latin typeface="微软雅黑" pitchFamily="34" charset="-122"/>
                  <a:ea typeface="微软雅黑" pitchFamily="34" charset="-122"/>
                </a:rPr>
                <a:t>添加文本</a:t>
              </a:r>
              <a:endParaRPr lang="zh-CN" altLang="en-US" b="1" dirty="0">
                <a:solidFill>
                  <a:schemeClr val="bg1"/>
                </a:solidFill>
                <a:latin typeface="微软雅黑" pitchFamily="34" charset="-122"/>
                <a:ea typeface="微软雅黑" pitchFamily="34" charset="-122"/>
              </a:endParaRPr>
            </a:p>
          </p:txBody>
        </p:sp>
        <p:sp>
          <p:nvSpPr>
            <p:cNvPr id="69" name="TextBox 9"/>
            <p:cNvSpPr txBox="1">
              <a:spLocks noChangeArrowheads="1"/>
            </p:cNvSpPr>
            <p:nvPr/>
          </p:nvSpPr>
          <p:spPr bwMode="auto">
            <a:xfrm>
              <a:off x="3466877" y="3620484"/>
              <a:ext cx="930063"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b="1" dirty="0">
                  <a:solidFill>
                    <a:schemeClr val="bg1"/>
                  </a:solidFill>
                  <a:latin typeface="微软雅黑" pitchFamily="34" charset="-122"/>
                  <a:ea typeface="微软雅黑" pitchFamily="34" charset="-122"/>
                </a:rPr>
                <a:t>30</a:t>
              </a:r>
              <a:r>
                <a:rPr lang="en-US" altLang="zh-CN" sz="2000" b="1" dirty="0">
                  <a:solidFill>
                    <a:schemeClr val="bg1"/>
                  </a:solidFill>
                  <a:latin typeface="微软雅黑" pitchFamily="34" charset="-122"/>
                  <a:ea typeface="微软雅黑" pitchFamily="34" charset="-122"/>
                </a:rPr>
                <a:t>%</a:t>
              </a:r>
              <a:endParaRPr lang="zh-CN" altLang="en-US" sz="2000" b="1" dirty="0">
                <a:solidFill>
                  <a:schemeClr val="bg1"/>
                </a:solidFill>
                <a:latin typeface="微软雅黑" pitchFamily="34" charset="-122"/>
                <a:ea typeface="微软雅黑" pitchFamily="34" charset="-122"/>
              </a:endParaRPr>
            </a:p>
          </p:txBody>
        </p:sp>
      </p:grpSp>
      <p:grpSp>
        <p:nvGrpSpPr>
          <p:cNvPr id="70" name="组合 69"/>
          <p:cNvGrpSpPr/>
          <p:nvPr/>
        </p:nvGrpSpPr>
        <p:grpSpPr>
          <a:xfrm>
            <a:off x="4242700" y="1904483"/>
            <a:ext cx="1300156" cy="1295980"/>
            <a:chOff x="4254365" y="1910376"/>
            <a:chExt cx="1300156" cy="1295980"/>
          </a:xfrm>
          <a:solidFill>
            <a:schemeClr val="bg2"/>
          </a:solidFill>
        </p:grpSpPr>
        <p:sp>
          <p:nvSpPr>
            <p:cNvPr id="71" name="Freeform 5"/>
            <p:cNvSpPr/>
            <p:nvPr/>
          </p:nvSpPr>
          <p:spPr bwMode="auto">
            <a:xfrm rot="2700000" flipH="1">
              <a:off x="4256453" y="1908288"/>
              <a:ext cx="1295980" cy="1300156"/>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solidFill>
              <a:srgbClr val="FC6E5B"/>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lstStyle/>
            <a:p>
              <a:endParaRPr lang="zh-CN" altLang="en-US">
                <a:solidFill>
                  <a:schemeClr val="bg1"/>
                </a:solidFill>
              </a:endParaRPr>
            </a:p>
          </p:txBody>
        </p:sp>
        <p:sp>
          <p:nvSpPr>
            <p:cNvPr id="72" name="TextBox 71"/>
            <p:cNvSpPr txBox="1"/>
            <p:nvPr/>
          </p:nvSpPr>
          <p:spPr>
            <a:xfrm>
              <a:off x="4434737" y="2241239"/>
              <a:ext cx="901312" cy="219240"/>
            </a:xfrm>
            <a:prstGeom prst="rect">
              <a:avLst/>
            </a:prstGeom>
            <a:noFill/>
          </p:spPr>
          <p:txBody>
            <a:bodyPr wrap="square" lIns="0" tIns="0" rIns="0" bIns="0" rtlCol="0">
              <a:spAutoFit/>
            </a:bodyPr>
            <a:lstStyle/>
            <a:p>
              <a:pPr algn="ctr"/>
              <a:r>
                <a:rPr lang="zh-CN" altLang="en-US" sz="1400" b="1" dirty="0">
                  <a:solidFill>
                    <a:schemeClr val="bg1"/>
                  </a:solidFill>
                  <a:latin typeface="微软雅黑" pitchFamily="34" charset="-122"/>
                  <a:ea typeface="微软雅黑" pitchFamily="34" charset="-122"/>
                </a:rPr>
                <a:t>添加文本</a:t>
              </a:r>
            </a:p>
          </p:txBody>
        </p:sp>
        <p:sp>
          <p:nvSpPr>
            <p:cNvPr id="73" name="TextBox 9"/>
            <p:cNvSpPr txBox="1">
              <a:spLocks noChangeArrowheads="1"/>
            </p:cNvSpPr>
            <p:nvPr/>
          </p:nvSpPr>
          <p:spPr bwMode="auto">
            <a:xfrm>
              <a:off x="4478200" y="2460479"/>
              <a:ext cx="930063"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b="1" dirty="0">
                  <a:solidFill>
                    <a:schemeClr val="bg1"/>
                  </a:solidFill>
                  <a:latin typeface="微软雅黑" pitchFamily="34" charset="-122"/>
                  <a:ea typeface="微软雅黑" pitchFamily="34" charset="-122"/>
                </a:rPr>
                <a:t>20</a:t>
              </a:r>
              <a:r>
                <a:rPr lang="en-US" altLang="zh-CN" sz="2000" b="1" dirty="0">
                  <a:solidFill>
                    <a:schemeClr val="bg1"/>
                  </a:solidFill>
                  <a:latin typeface="微软雅黑" pitchFamily="34" charset="-122"/>
                  <a:ea typeface="微软雅黑" pitchFamily="34" charset="-122"/>
                </a:rPr>
                <a:t>%</a:t>
              </a:r>
              <a:endParaRPr lang="zh-CN" altLang="en-US" sz="2000" b="1" dirty="0">
                <a:solidFill>
                  <a:schemeClr val="bg1"/>
                </a:solidFill>
                <a:latin typeface="微软雅黑" pitchFamily="34" charset="-122"/>
                <a:ea typeface="微软雅黑" pitchFamily="34" charset="-122"/>
              </a:endParaRPr>
            </a:p>
          </p:txBody>
        </p:sp>
      </p:grpSp>
      <p:grpSp>
        <p:nvGrpSpPr>
          <p:cNvPr id="74" name="组合 73"/>
          <p:cNvGrpSpPr/>
          <p:nvPr/>
        </p:nvGrpSpPr>
        <p:grpSpPr>
          <a:xfrm>
            <a:off x="3383596" y="1203599"/>
            <a:ext cx="1073298" cy="1069851"/>
            <a:chOff x="3395261" y="1209491"/>
            <a:chExt cx="1073298" cy="1069851"/>
          </a:xfrm>
          <a:solidFill>
            <a:schemeClr val="tx2"/>
          </a:solidFill>
        </p:grpSpPr>
        <p:sp>
          <p:nvSpPr>
            <p:cNvPr id="75" name="Freeform 5"/>
            <p:cNvSpPr/>
            <p:nvPr/>
          </p:nvSpPr>
          <p:spPr bwMode="auto">
            <a:xfrm rot="2700000">
              <a:off x="3396984" y="1207768"/>
              <a:ext cx="1069851" cy="1073298"/>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solidFill>
              <a:srgbClr val="66BFBC"/>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lstStyle/>
            <a:p>
              <a:endParaRPr lang="zh-CN" altLang="en-US"/>
            </a:p>
          </p:txBody>
        </p:sp>
        <p:sp>
          <p:nvSpPr>
            <p:cNvPr id="76" name="TextBox 75"/>
            <p:cNvSpPr txBox="1"/>
            <p:nvPr/>
          </p:nvSpPr>
          <p:spPr>
            <a:xfrm>
              <a:off x="3582648" y="1516900"/>
              <a:ext cx="698523" cy="184623"/>
            </a:xfrm>
            <a:prstGeom prst="rect">
              <a:avLst/>
            </a:prstGeom>
            <a:noFill/>
          </p:spPr>
          <p:txBody>
            <a:bodyPr wrap="square" lIns="0" tIns="0" rIns="0" bIns="0" rtlCol="0">
              <a:spAutoFit/>
            </a:bodyPr>
            <a:lstStyle/>
            <a:p>
              <a:pPr algn="ctr"/>
              <a:r>
                <a:rPr lang="zh-CN" altLang="en-US" sz="1200" b="1" dirty="0">
                  <a:solidFill>
                    <a:schemeClr val="bg1"/>
                  </a:solidFill>
                  <a:latin typeface="微软雅黑" pitchFamily="34" charset="-122"/>
                  <a:ea typeface="微软雅黑" pitchFamily="34" charset="-122"/>
                </a:rPr>
                <a:t>添加文本</a:t>
              </a:r>
            </a:p>
          </p:txBody>
        </p:sp>
        <p:sp>
          <p:nvSpPr>
            <p:cNvPr id="77" name="TextBox 9"/>
            <p:cNvSpPr txBox="1">
              <a:spLocks noChangeArrowheads="1"/>
            </p:cNvSpPr>
            <p:nvPr/>
          </p:nvSpPr>
          <p:spPr bwMode="auto">
            <a:xfrm>
              <a:off x="3555043" y="1654258"/>
              <a:ext cx="753732" cy="46166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2400" b="1" dirty="0">
                  <a:solidFill>
                    <a:schemeClr val="bg1"/>
                  </a:solidFill>
                  <a:latin typeface="微软雅黑" pitchFamily="34" charset="-122"/>
                  <a:ea typeface="微软雅黑" pitchFamily="34" charset="-122"/>
                </a:rPr>
                <a:t>10</a:t>
              </a:r>
              <a:r>
                <a:rPr lang="en-US" altLang="zh-CN" sz="1600" b="1" dirty="0">
                  <a:solidFill>
                    <a:schemeClr val="bg1"/>
                  </a:solidFill>
                  <a:latin typeface="微软雅黑" pitchFamily="34" charset="-122"/>
                  <a:ea typeface="微软雅黑" pitchFamily="34" charset="-122"/>
                </a:rPr>
                <a:t>%</a:t>
              </a:r>
              <a:endParaRPr lang="zh-CN" altLang="en-US" sz="1600" b="1" dirty="0">
                <a:solidFill>
                  <a:schemeClr val="bg1"/>
                </a:solidFill>
                <a:latin typeface="微软雅黑" pitchFamily="34" charset="-122"/>
                <a:ea typeface="微软雅黑" pitchFamily="34" charset="-122"/>
              </a:endParaRPr>
            </a:p>
          </p:txBody>
        </p:sp>
      </p:grpSp>
      <p:sp>
        <p:nvSpPr>
          <p:cNvPr id="78" name="TextBox 77"/>
          <p:cNvSpPr txBox="1"/>
          <p:nvPr/>
        </p:nvSpPr>
        <p:spPr>
          <a:xfrm>
            <a:off x="4677963" y="1355512"/>
            <a:ext cx="3482771" cy="38472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
        <p:nvSpPr>
          <p:cNvPr id="79" name="TextBox 78"/>
          <p:cNvSpPr txBox="1"/>
          <p:nvPr/>
        </p:nvSpPr>
        <p:spPr>
          <a:xfrm>
            <a:off x="5712463" y="2299530"/>
            <a:ext cx="2448271"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
        <p:nvSpPr>
          <p:cNvPr id="80" name="TextBox 79"/>
          <p:cNvSpPr txBox="1"/>
          <p:nvPr/>
        </p:nvSpPr>
        <p:spPr>
          <a:xfrm>
            <a:off x="4892778" y="3598809"/>
            <a:ext cx="2691893"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
        <p:nvSpPr>
          <p:cNvPr id="81" name="TextBox 80"/>
          <p:cNvSpPr txBox="1"/>
          <p:nvPr/>
        </p:nvSpPr>
        <p:spPr>
          <a:xfrm>
            <a:off x="683568" y="3598808"/>
            <a:ext cx="1759256" cy="76944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Tree>
    <p:extLst>
      <p:ext uri="{BB962C8B-B14F-4D97-AF65-F5344CB8AC3E}">
        <p14:creationId xmlns:p14="http://schemas.microsoft.com/office/powerpoint/2010/main" val="2448140579"/>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500" fill="hold"/>
                                        <p:tgtEl>
                                          <p:spTgt spid="74"/>
                                        </p:tgtEl>
                                        <p:attrNameLst>
                                          <p:attrName>ppt_x</p:attrName>
                                        </p:attrNameLst>
                                      </p:cBhvr>
                                      <p:tavLst>
                                        <p:tav tm="0">
                                          <p:val>
                                            <p:strVal val="#ppt_x"/>
                                          </p:val>
                                        </p:tav>
                                        <p:tav tm="100000">
                                          <p:val>
                                            <p:strVal val="#ppt_x"/>
                                          </p:val>
                                        </p:tav>
                                      </p:tavLst>
                                    </p:anim>
                                    <p:anim calcmode="lin" valueType="num">
                                      <p:cBhvr additive="base">
                                        <p:cTn id="8" dur="500" fill="hold"/>
                                        <p:tgtEl>
                                          <p:spTgt spid="74"/>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2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fill="hold"/>
                                        <p:tgtEl>
                                          <p:spTgt spid="70"/>
                                        </p:tgtEl>
                                        <p:attrNameLst>
                                          <p:attrName>ppt_x</p:attrName>
                                        </p:attrNameLst>
                                      </p:cBhvr>
                                      <p:tavLst>
                                        <p:tav tm="0">
                                          <p:val>
                                            <p:strVal val="1+#ppt_w/2"/>
                                          </p:val>
                                        </p:tav>
                                        <p:tav tm="100000">
                                          <p:val>
                                            <p:strVal val="#ppt_x"/>
                                          </p:val>
                                        </p:tav>
                                      </p:tavLst>
                                    </p:anim>
                                    <p:anim calcmode="lin" valueType="num">
                                      <p:cBhvr additive="base">
                                        <p:cTn id="12" dur="500" fill="hold"/>
                                        <p:tgtEl>
                                          <p:spTgt spid="7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400"/>
                                  </p:stCondLst>
                                  <p:childTnLst>
                                    <p:set>
                                      <p:cBhvr>
                                        <p:cTn id="14" dur="1" fill="hold">
                                          <p:stCondLst>
                                            <p:cond delay="0"/>
                                          </p:stCondLst>
                                        </p:cTn>
                                        <p:tgtEl>
                                          <p:spTgt spid="66"/>
                                        </p:tgtEl>
                                        <p:attrNameLst>
                                          <p:attrName>style.visibility</p:attrName>
                                        </p:attrNameLst>
                                      </p:cBhvr>
                                      <p:to>
                                        <p:strVal val="visible"/>
                                      </p:to>
                                    </p:set>
                                    <p:anim calcmode="lin" valueType="num">
                                      <p:cBhvr additive="base">
                                        <p:cTn id="15" dur="500" fill="hold"/>
                                        <p:tgtEl>
                                          <p:spTgt spid="66"/>
                                        </p:tgtEl>
                                        <p:attrNameLst>
                                          <p:attrName>ppt_x</p:attrName>
                                        </p:attrNameLst>
                                      </p:cBhvr>
                                      <p:tavLst>
                                        <p:tav tm="0">
                                          <p:val>
                                            <p:strVal val="#ppt_x"/>
                                          </p:val>
                                        </p:tav>
                                        <p:tav tm="100000">
                                          <p:val>
                                            <p:strVal val="#ppt_x"/>
                                          </p:val>
                                        </p:tav>
                                      </p:tavLst>
                                    </p:anim>
                                    <p:anim calcmode="lin" valueType="num">
                                      <p:cBhvr additive="base">
                                        <p:cTn id="16" dur="500" fill="hold"/>
                                        <p:tgtEl>
                                          <p:spTgt spid="66"/>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600"/>
                                  </p:stCondLst>
                                  <p:childTnLst>
                                    <p:set>
                                      <p:cBhvr>
                                        <p:cTn id="18" dur="1" fill="hold">
                                          <p:stCondLst>
                                            <p:cond delay="0"/>
                                          </p:stCondLst>
                                        </p:cTn>
                                        <p:tgtEl>
                                          <p:spTgt spid="62"/>
                                        </p:tgtEl>
                                        <p:attrNameLst>
                                          <p:attrName>style.visibility</p:attrName>
                                        </p:attrNameLst>
                                      </p:cBhvr>
                                      <p:to>
                                        <p:strVal val="visible"/>
                                      </p:to>
                                    </p:set>
                                    <p:anim calcmode="lin" valueType="num">
                                      <p:cBhvr additive="base">
                                        <p:cTn id="19" dur="500" fill="hold"/>
                                        <p:tgtEl>
                                          <p:spTgt spid="62"/>
                                        </p:tgtEl>
                                        <p:attrNameLst>
                                          <p:attrName>ppt_x</p:attrName>
                                        </p:attrNameLst>
                                      </p:cBhvr>
                                      <p:tavLst>
                                        <p:tav tm="0">
                                          <p:val>
                                            <p:strVal val="0-#ppt_w/2"/>
                                          </p:val>
                                        </p:tav>
                                        <p:tav tm="100000">
                                          <p:val>
                                            <p:strVal val="#ppt_x"/>
                                          </p:val>
                                        </p:tav>
                                      </p:tavLst>
                                    </p:anim>
                                    <p:anim calcmode="lin" valueType="num">
                                      <p:cBhvr additive="base">
                                        <p:cTn id="20" dur="500" fill="hold"/>
                                        <p:tgtEl>
                                          <p:spTgt spid="62"/>
                                        </p:tgtEl>
                                        <p:attrNameLst>
                                          <p:attrName>ppt_y</p:attrName>
                                        </p:attrNameLst>
                                      </p:cBhvr>
                                      <p:tavLst>
                                        <p:tav tm="0">
                                          <p:val>
                                            <p:strVal val="#ppt_y"/>
                                          </p:val>
                                        </p:tav>
                                        <p:tav tm="100000">
                                          <p:val>
                                            <p:strVal val="#ppt_y"/>
                                          </p:val>
                                        </p:tav>
                                      </p:tavLst>
                                    </p:anim>
                                  </p:childTnLst>
                                </p:cTn>
                              </p:par>
                            </p:childTnLst>
                          </p:cTn>
                        </p:par>
                        <p:par>
                          <p:cTn id="21" fill="hold">
                            <p:stCondLst>
                              <p:cond delay="1100"/>
                            </p:stCondLst>
                            <p:childTnLst>
                              <p:par>
                                <p:cTn id="22" presetID="2" presetClass="entr" presetSubtype="2" fill="hold" grpId="0" nodeType="afterEffect">
                                  <p:stCondLst>
                                    <p:cond delay="0"/>
                                  </p:stCondLst>
                                  <p:childTnLst>
                                    <p:set>
                                      <p:cBhvr>
                                        <p:cTn id="23" dur="1" fill="hold">
                                          <p:stCondLst>
                                            <p:cond delay="0"/>
                                          </p:stCondLst>
                                        </p:cTn>
                                        <p:tgtEl>
                                          <p:spTgt spid="78"/>
                                        </p:tgtEl>
                                        <p:attrNameLst>
                                          <p:attrName>style.visibility</p:attrName>
                                        </p:attrNameLst>
                                      </p:cBhvr>
                                      <p:to>
                                        <p:strVal val="visible"/>
                                      </p:to>
                                    </p:set>
                                    <p:anim calcmode="lin" valueType="num">
                                      <p:cBhvr additive="base">
                                        <p:cTn id="24" dur="500" fill="hold"/>
                                        <p:tgtEl>
                                          <p:spTgt spid="78"/>
                                        </p:tgtEl>
                                        <p:attrNameLst>
                                          <p:attrName>ppt_x</p:attrName>
                                        </p:attrNameLst>
                                      </p:cBhvr>
                                      <p:tavLst>
                                        <p:tav tm="0">
                                          <p:val>
                                            <p:strVal val="1+#ppt_w/2"/>
                                          </p:val>
                                        </p:tav>
                                        <p:tav tm="100000">
                                          <p:val>
                                            <p:strVal val="#ppt_x"/>
                                          </p:val>
                                        </p:tav>
                                      </p:tavLst>
                                    </p:anim>
                                    <p:anim calcmode="lin" valueType="num">
                                      <p:cBhvr additive="base">
                                        <p:cTn id="25" dur="500" fill="hold"/>
                                        <p:tgtEl>
                                          <p:spTgt spid="78"/>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200"/>
                                  </p:stCondLst>
                                  <p:childTnLst>
                                    <p:set>
                                      <p:cBhvr>
                                        <p:cTn id="27" dur="1" fill="hold">
                                          <p:stCondLst>
                                            <p:cond delay="0"/>
                                          </p:stCondLst>
                                        </p:cTn>
                                        <p:tgtEl>
                                          <p:spTgt spid="79"/>
                                        </p:tgtEl>
                                        <p:attrNameLst>
                                          <p:attrName>style.visibility</p:attrName>
                                        </p:attrNameLst>
                                      </p:cBhvr>
                                      <p:to>
                                        <p:strVal val="visible"/>
                                      </p:to>
                                    </p:set>
                                    <p:anim calcmode="lin" valueType="num">
                                      <p:cBhvr additive="base">
                                        <p:cTn id="28" dur="500" fill="hold"/>
                                        <p:tgtEl>
                                          <p:spTgt spid="79"/>
                                        </p:tgtEl>
                                        <p:attrNameLst>
                                          <p:attrName>ppt_x</p:attrName>
                                        </p:attrNameLst>
                                      </p:cBhvr>
                                      <p:tavLst>
                                        <p:tav tm="0">
                                          <p:val>
                                            <p:strVal val="1+#ppt_w/2"/>
                                          </p:val>
                                        </p:tav>
                                        <p:tav tm="100000">
                                          <p:val>
                                            <p:strVal val="#ppt_x"/>
                                          </p:val>
                                        </p:tav>
                                      </p:tavLst>
                                    </p:anim>
                                    <p:anim calcmode="lin" valueType="num">
                                      <p:cBhvr additive="base">
                                        <p:cTn id="29" dur="500" fill="hold"/>
                                        <p:tgtEl>
                                          <p:spTgt spid="79"/>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400"/>
                                  </p:stCondLst>
                                  <p:childTnLst>
                                    <p:set>
                                      <p:cBhvr>
                                        <p:cTn id="31" dur="1" fill="hold">
                                          <p:stCondLst>
                                            <p:cond delay="0"/>
                                          </p:stCondLst>
                                        </p:cTn>
                                        <p:tgtEl>
                                          <p:spTgt spid="80"/>
                                        </p:tgtEl>
                                        <p:attrNameLst>
                                          <p:attrName>style.visibility</p:attrName>
                                        </p:attrNameLst>
                                      </p:cBhvr>
                                      <p:to>
                                        <p:strVal val="visible"/>
                                      </p:to>
                                    </p:set>
                                    <p:anim calcmode="lin" valueType="num">
                                      <p:cBhvr additive="base">
                                        <p:cTn id="32" dur="500" fill="hold"/>
                                        <p:tgtEl>
                                          <p:spTgt spid="80"/>
                                        </p:tgtEl>
                                        <p:attrNameLst>
                                          <p:attrName>ppt_x</p:attrName>
                                        </p:attrNameLst>
                                      </p:cBhvr>
                                      <p:tavLst>
                                        <p:tav tm="0">
                                          <p:val>
                                            <p:strVal val="1+#ppt_w/2"/>
                                          </p:val>
                                        </p:tav>
                                        <p:tav tm="100000">
                                          <p:val>
                                            <p:strVal val="#ppt_x"/>
                                          </p:val>
                                        </p:tav>
                                      </p:tavLst>
                                    </p:anim>
                                    <p:anim calcmode="lin" valueType="num">
                                      <p:cBhvr additive="base">
                                        <p:cTn id="33" dur="500" fill="hold"/>
                                        <p:tgtEl>
                                          <p:spTgt spid="80"/>
                                        </p:tgtEl>
                                        <p:attrNameLst>
                                          <p:attrName>ppt_y</p:attrName>
                                        </p:attrNameLst>
                                      </p:cBhvr>
                                      <p:tavLst>
                                        <p:tav tm="0">
                                          <p:val>
                                            <p:strVal val="#ppt_y"/>
                                          </p:val>
                                        </p:tav>
                                        <p:tav tm="100000">
                                          <p:val>
                                            <p:strVal val="#ppt_y"/>
                                          </p:val>
                                        </p:tav>
                                      </p:tavLst>
                                    </p:anim>
                                  </p:childTnLst>
                                </p:cTn>
                              </p:par>
                              <p:par>
                                <p:cTn id="34" presetID="2" presetClass="entr" presetSubtype="4" fill="hold" grpId="0" nodeType="withEffect">
                                  <p:stCondLst>
                                    <p:cond delay="600"/>
                                  </p:stCondLst>
                                  <p:childTnLst>
                                    <p:set>
                                      <p:cBhvr>
                                        <p:cTn id="35" dur="1" fill="hold">
                                          <p:stCondLst>
                                            <p:cond delay="0"/>
                                          </p:stCondLst>
                                        </p:cTn>
                                        <p:tgtEl>
                                          <p:spTgt spid="81"/>
                                        </p:tgtEl>
                                        <p:attrNameLst>
                                          <p:attrName>style.visibility</p:attrName>
                                        </p:attrNameLst>
                                      </p:cBhvr>
                                      <p:to>
                                        <p:strVal val="visible"/>
                                      </p:to>
                                    </p:set>
                                    <p:anim calcmode="lin" valueType="num">
                                      <p:cBhvr additive="base">
                                        <p:cTn id="36" dur="500" fill="hold"/>
                                        <p:tgtEl>
                                          <p:spTgt spid="81"/>
                                        </p:tgtEl>
                                        <p:attrNameLst>
                                          <p:attrName>ppt_x</p:attrName>
                                        </p:attrNameLst>
                                      </p:cBhvr>
                                      <p:tavLst>
                                        <p:tav tm="0">
                                          <p:val>
                                            <p:strVal val="#ppt_x"/>
                                          </p:val>
                                        </p:tav>
                                        <p:tav tm="100000">
                                          <p:val>
                                            <p:strVal val="#ppt_x"/>
                                          </p:val>
                                        </p:tav>
                                      </p:tavLst>
                                    </p:anim>
                                    <p:anim calcmode="lin" valueType="num">
                                      <p:cBhvr additive="base">
                                        <p:cTn id="37" dur="500" fill="hold"/>
                                        <p:tgtEl>
                                          <p:spTgt spid="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0" grpId="0"/>
      <p:bldP spid="81"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8"/>
          <p:cNvSpPr txBox="1">
            <a:spLocks noChangeArrowheads="1"/>
          </p:cNvSpPr>
          <p:nvPr/>
        </p:nvSpPr>
        <p:spPr bwMode="auto">
          <a:xfrm>
            <a:off x="3635896" y="843557"/>
            <a:ext cx="2952328" cy="8309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1432" tIns="45715" rIns="91432" bIns="4571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dist" eaLnBrk="1" hangingPunct="1"/>
            <a:r>
              <a:rPr lang="zh-CN" altLang="en-US" sz="4800" dirty="0" smtClean="0">
                <a:latin typeface="迷你简雁翎" panose="02010609000101010101" pitchFamily="49" charset="-122"/>
                <a:ea typeface="迷你简雁翎" panose="02010609000101010101" pitchFamily="49" charset="-122"/>
              </a:rPr>
              <a:t>谢谢观赏</a:t>
            </a:r>
            <a:endParaRPr lang="zh-CN" altLang="en-US" sz="4800" dirty="0">
              <a:latin typeface="迷你简雁翎" panose="02010609000101010101" pitchFamily="49" charset="-122"/>
              <a:ea typeface="迷你简雁翎" panose="02010609000101010101" pitchFamily="49" charset="-122"/>
            </a:endParaRPr>
          </a:p>
        </p:txBody>
      </p:sp>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83768" y="3214458"/>
            <a:ext cx="5736348" cy="1877572"/>
          </a:xfrm>
          <a:prstGeom prst="rect">
            <a:avLst/>
          </a:prstGeom>
        </p:spPr>
      </p:pic>
    </p:spTree>
    <p:extLst>
      <p:ext uri="{BB962C8B-B14F-4D97-AF65-F5344CB8AC3E}">
        <p14:creationId xmlns:p14="http://schemas.microsoft.com/office/powerpoint/2010/main" val="2751472998"/>
      </p:ext>
    </p:extLst>
  </p:cSld>
  <p:clrMapOvr>
    <a:masterClrMapping/>
  </p:clrMapOvr>
  <mc:AlternateContent xmlns:mc="http://schemas.openxmlformats.org/markup-compatibility/2006" xmlns:p14="http://schemas.microsoft.com/office/powerpoint/2010/main">
    <mc:Choice Requires="p14">
      <p:transition spd="slow" p14:dur="4400" advTm="0">
        <p14:honeycomb/>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14" presetClass="entr" presetSubtype="1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卡通儿童绘画"/>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3671</TotalTime>
  <Words>2539</Words>
  <Application>Microsoft Office PowerPoint</Application>
  <PresentationFormat>全屏显示(16:9)</PresentationFormat>
  <Paragraphs>349</Paragraphs>
  <Slides>30</Slides>
  <Notes>30</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30</vt:i4>
      </vt:variant>
    </vt:vector>
  </HeadingPairs>
  <TitlesOfParts>
    <vt:vector size="49" baseType="lpstr">
      <vt:lpstr>Adidas Unity</vt:lpstr>
      <vt:lpstr>Gungsuh</vt:lpstr>
      <vt:lpstr>맑은 고딕</vt:lpstr>
      <vt:lpstr>方正兰亭黑_GBK</vt:lpstr>
      <vt:lpstr>方正正黑简体</vt:lpstr>
      <vt:lpstr>华文黑体</vt:lpstr>
      <vt:lpstr>迷你简雁翎</vt:lpstr>
      <vt:lpstr>宋体</vt:lpstr>
      <vt:lpstr>微软雅黑</vt:lpstr>
      <vt:lpstr>微软雅黑 Light</vt:lpstr>
      <vt:lpstr>Agency FB</vt:lpstr>
      <vt:lpstr>Arial</vt:lpstr>
      <vt:lpstr>Arial Black</vt:lpstr>
      <vt:lpstr>Arial Rounded MT Bold</vt:lpstr>
      <vt:lpstr>Baskerville Old Face</vt:lpstr>
      <vt:lpstr>Calibri</vt:lpstr>
      <vt:lpstr>Times New Roman</vt:lpstr>
      <vt:lpstr>Wingdings</vt:lpstr>
      <vt:lpstr>第一PPT，www.1ppt.com</vt:lpstr>
      <vt:lpstr>PowerPoint 演示文稿</vt:lpstr>
      <vt:lpstr>PowerPoint 演示文稿</vt:lpstr>
      <vt:lpstr>PowerPoint 演示文稿</vt:lpstr>
      <vt:lpstr>PowerPoint 演示文稿</vt:lpstr>
      <vt:lpstr>第一部分  公司介绍</vt:lpstr>
      <vt:lpstr>第一部分  团队介绍</vt:lpstr>
      <vt:lpstr>第一部分  工作概况</vt:lpstr>
      <vt:lpstr>第一部分  团队成员介绍</vt:lpstr>
      <vt:lpstr>第一部分  重点工作回顾</vt:lpstr>
      <vt:lpstr>第一部分  二项工作概况</vt:lpstr>
      <vt:lpstr>第一部分  三项工作概况</vt:lpstr>
      <vt:lpstr>第一部分  点击此处添加标题</vt:lpstr>
      <vt:lpstr>PowerPoint 演示文稿</vt:lpstr>
      <vt:lpstr>第二部分  与上一年度对比</vt:lpstr>
      <vt:lpstr>第二部分  工作达标情况</vt:lpstr>
      <vt:lpstr>第二部分  季度销售汇总</vt:lpstr>
      <vt:lpstr>第三部分  已完成项目汇总</vt:lpstr>
      <vt:lpstr>PowerPoint 演示文稿</vt:lpstr>
      <vt:lpstr>第三部分  完成项目之一</vt:lpstr>
      <vt:lpstr>第三部分  完成项目之二</vt:lpstr>
      <vt:lpstr>第三部分  完成项目之三</vt:lpstr>
      <vt:lpstr>PowerPoint 演示文稿</vt:lpstr>
      <vt:lpstr>第四部分  认识上的不足</vt:lpstr>
      <vt:lpstr>第四部分  管理上的不足之处</vt:lpstr>
      <vt:lpstr>第四部分  其他不足之处</vt:lpstr>
      <vt:lpstr>第四部分  改善不足对策</vt:lpstr>
      <vt:lpstr>PowerPoint 演示文稿</vt:lpstr>
      <vt:lpstr>第五部分  总体月份计划思路</vt:lpstr>
      <vt:lpstr>第五部分  必须完成的目标规划</vt:lpstr>
      <vt:lpstr>PowerPoint 演示文稿</vt:lpstr>
    </vt:vector>
  </TitlesOfParts>
  <Company>Sky123.Org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卡通儿童绘画</dc:title>
  <dc:creator>第一PPT模板网：www.1ppt.com</dc:creator>
  <cp:keywords>第一PPT模板网：www.1ppt.com</cp:keywords>
  <cp:lastModifiedBy>faith123</cp:lastModifiedBy>
  <cp:revision>304</cp:revision>
  <dcterms:created xsi:type="dcterms:W3CDTF">2014-04-26T02:40:12Z</dcterms:created>
  <dcterms:modified xsi:type="dcterms:W3CDTF">2019-10-09T05:43:58Z</dcterms:modified>
</cp:coreProperties>
</file>